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93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0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4D66-107B-B94F-BC20-409E65F79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3D88E-3D90-1C41-98EA-0797A195E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0643-D3BA-8143-AF3A-4C543AB4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A292-5F60-CE4D-9C29-2AA26C7F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41D1-B98B-CC41-8E97-829D1CA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C020-C85E-C143-A6C1-14C8FED5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749BA-56F9-D54C-8B22-61C6AD40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68E5-30B1-1749-ABEB-7DB799D7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B5081-1BA5-DB46-B699-4C11F2F6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1746D-65B4-8E48-B9FE-63DA9B8E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552FA-EC8A-4245-92F5-F78EA99BF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71CE-1033-DE40-B205-C83059C89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58B4-CA9C-644F-8AD0-E28BC887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64158-E7F1-F242-82F4-A9D76127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AF46-11C4-8D48-AAE7-894A706F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5769-C7A8-4245-BDED-A967B705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0BC9-F10D-1644-A2E7-FCED56A6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2A71-0DAB-1143-A9C7-A5486A6D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0F799-0601-3D43-97C9-32E98D3D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CC8D6-61B8-294C-8099-19F6EAE7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5672-7D5C-AB4E-8648-3305A9D8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1577-0AD7-194D-86B8-26D39F41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9E72-88E5-294D-931F-9BBEF332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F6DC2-45C8-A248-90F8-20FBBE37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4C86-040D-8643-8931-624717B6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6DF8-3334-4F42-A07A-C4A6E7A6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F826-855C-1F4B-AB5D-6744E2EFB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ED86-58BA-F841-9B17-13386112E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6235A-935F-DB4F-9244-BCB83B42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7B284-B086-8245-B26A-40373A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20622-BCDB-7643-8EC7-41A021C5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D25B-FCE7-6B45-A790-79943CB7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A843F-F3E4-7242-984E-153B5E04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D06E2-C267-C348-B5B2-8F1B715F6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1B7BF-1F97-8444-8B73-5C9146E83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B8EBA-6DFD-E349-8E1F-AA090584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A29EE-CF44-5647-934F-C631A282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606AC-A0C5-284D-B9DC-99A5B410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92C03-CEDF-664A-8C51-99BA9590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54F-D152-FD40-B5FB-AD39D2E5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D708D-1E62-9E4D-A54D-A1FE0D54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BA7EA-9C48-5B42-8C21-B0D9D91E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AAA37-8D45-DB4C-A0DD-15427A43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8E45E-9AFF-F343-BCF8-7185A971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8DDD8-B0A5-4345-AE79-7F4FEF34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C528-8C1D-6641-A8B5-967A4A1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A45F-1A8C-5C4A-A0BC-CC39798A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5804-58DC-3A46-95B5-F3B6EBC2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BB0E6-DD9E-A548-ADAE-BDFA51F6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B62BE-48AE-AF40-8E4C-3FB9D8B3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5D6A6-D7E8-7D4E-9D9B-13F5E374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3BBB8-B137-3044-A9C9-96BA7E08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0F78-133D-FE4B-A680-C4A1C891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FA556-E87D-D341-87F2-7BA09B2A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B994A-A872-524B-8300-13AD246F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E016B-1AE7-6E4E-BA53-9FB72D05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0CE14-FAFD-EF43-85E0-B9C408F6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70048-8F62-6A4D-A6D0-49C5E14C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633C2-2F08-E64F-A8D7-4D2F6B46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F4A92-AFBA-4946-9EC5-E810CB4E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D9F9-70AC-A947-B22E-87CF7DF38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3186-5699-1540-90FD-D3B5243ABB0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CA8DF-FB1F-E943-9E3A-23219FFD7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FE37-24DB-CC4A-85CB-59E116E22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118B-DF68-714D-974F-637EF26B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p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B190-BE28-7346-A417-F4D16C11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9770"/>
          </a:xfrm>
        </p:spPr>
        <p:txBody>
          <a:bodyPr/>
          <a:lstStyle/>
          <a:p>
            <a:r>
              <a:rPr lang="en-US" b="1" dirty="0"/>
              <a:t>Amazing Arizona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88BEB-0C37-DB4E-ABDA-525C10254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867C6E-C56F-8543-96D4-4D72B8C8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5" y="2599002"/>
            <a:ext cx="5492750" cy="3661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52476-D2B4-9C49-803B-E5E98B9DAB9F}"/>
              </a:ext>
            </a:extLst>
          </p:cNvPr>
          <p:cNvSpPr txBox="1"/>
          <p:nvPr/>
        </p:nvSpPr>
        <p:spPr>
          <a:xfrm>
            <a:off x="4487333" y="6260835"/>
            <a:ext cx="371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/wiki/Arizona</a:t>
            </a:r>
          </a:p>
        </p:txBody>
      </p:sp>
    </p:spTree>
    <p:extLst>
      <p:ext uri="{BB962C8B-B14F-4D97-AF65-F5344CB8AC3E}">
        <p14:creationId xmlns:p14="http://schemas.microsoft.com/office/powerpoint/2010/main" val="328186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4658-6143-A343-A440-8DA7F1CF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529696"/>
            <a:ext cx="5157787" cy="823912"/>
          </a:xfrm>
        </p:spPr>
        <p:txBody>
          <a:bodyPr/>
          <a:lstStyle/>
          <a:p>
            <a:pPr algn="ctr"/>
            <a:r>
              <a:rPr lang="en-US" sz="3600" b="0" dirty="0"/>
              <a:t>mule deer</a:t>
            </a:r>
            <a:r>
              <a:rPr lang="en-US" dirty="0"/>
              <a:t>	</a:t>
            </a:r>
          </a:p>
        </p:txBody>
      </p:sp>
      <p:pic>
        <p:nvPicPr>
          <p:cNvPr id="8" name="Content Placeholder 7" descr="A group of deer standing in a grassy field&#10;&#10;Description automatically generated">
            <a:extLst>
              <a:ext uri="{FF2B5EF4-FFF2-40B4-BE49-F238E27FC236}">
                <a16:creationId xmlns:a16="http://schemas.microsoft.com/office/drawing/2014/main" id="{8C39E385-22D2-5B4A-B07C-F80227F8F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800820"/>
            <a:ext cx="5157787" cy="34146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B74F7-DB70-E04F-AE9D-86AFFEA02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52969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err="1"/>
              <a:t>palo</a:t>
            </a:r>
            <a:r>
              <a:rPr lang="en-US" sz="3600" b="0" dirty="0"/>
              <a:t> </a:t>
            </a:r>
            <a:r>
              <a:rPr lang="en-US" sz="3600" b="0" dirty="0" err="1"/>
              <a:t>verde</a:t>
            </a:r>
            <a:endParaRPr lang="en-US" sz="3600" b="0" dirty="0"/>
          </a:p>
        </p:txBody>
      </p:sp>
      <p:pic>
        <p:nvPicPr>
          <p:cNvPr id="11" name="Content Placeholder 10" descr="A tree in a forest&#10;&#10;Description automatically generated">
            <a:extLst>
              <a:ext uri="{FF2B5EF4-FFF2-40B4-BE49-F238E27FC236}">
                <a16:creationId xmlns:a16="http://schemas.microsoft.com/office/drawing/2014/main" id="{E83CBBAA-7EB3-874B-AF63-810E3CD835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65502" y="1530878"/>
            <a:ext cx="2970065" cy="44831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BCF17-E0B0-704B-A089-7D2855832D8C}"/>
              </a:ext>
            </a:extLst>
          </p:cNvPr>
          <p:cNvSpPr txBox="1"/>
          <p:nvPr/>
        </p:nvSpPr>
        <p:spPr>
          <a:xfrm>
            <a:off x="1656433" y="5271650"/>
            <a:ext cx="351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www.gameandfishmag.com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94955-65EC-2C48-B91A-A147EF535AB2}"/>
              </a:ext>
            </a:extLst>
          </p:cNvPr>
          <p:cNvSpPr txBox="1"/>
          <p:nvPr/>
        </p:nvSpPr>
        <p:spPr>
          <a:xfrm>
            <a:off x="7569947" y="6013996"/>
            <a:ext cx="296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www.azplantlady.com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6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498C5-20F3-F447-9B34-CB36AD4D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88" y="668337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b="0" dirty="0"/>
              <a:t>ponderosa pine</a:t>
            </a:r>
          </a:p>
        </p:txBody>
      </p:sp>
      <p:pic>
        <p:nvPicPr>
          <p:cNvPr id="9" name="Content Placeholder 8" descr="A tree in a forest&#10;&#10;Description automatically generated">
            <a:extLst>
              <a:ext uri="{FF2B5EF4-FFF2-40B4-BE49-F238E27FC236}">
                <a16:creationId xmlns:a16="http://schemas.microsoft.com/office/drawing/2014/main" id="{87BBF0B1-0C98-BE44-B826-2B90A78BB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59" y="1586706"/>
            <a:ext cx="3414341" cy="45496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D7641-C068-AA47-B1FD-AE667561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6833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sagebrush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7AACE-8778-424C-B871-EA9AE5168593}"/>
              </a:ext>
            </a:extLst>
          </p:cNvPr>
          <p:cNvSpPr txBox="1"/>
          <p:nvPr/>
        </p:nvSpPr>
        <p:spPr>
          <a:xfrm>
            <a:off x="1414268" y="6136316"/>
            <a:ext cx="249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www.fs.usda.gov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AD03B-DB0E-5447-87CE-DED941A1CB06}"/>
              </a:ext>
            </a:extLst>
          </p:cNvPr>
          <p:cNvSpPr txBox="1"/>
          <p:nvPr/>
        </p:nvSpPr>
        <p:spPr>
          <a:xfrm>
            <a:off x="6811203" y="5365751"/>
            <a:ext cx="36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walkingarizona.blogspot.com</a:t>
            </a:r>
            <a:endParaRPr lang="en-US" dirty="0"/>
          </a:p>
        </p:txBody>
      </p:sp>
      <p:pic>
        <p:nvPicPr>
          <p:cNvPr id="16" name="Content Placeholder 15" descr="A tree on a dry grass field&#10;&#10;Description automatically generated">
            <a:extLst>
              <a:ext uri="{FF2B5EF4-FFF2-40B4-BE49-F238E27FC236}">
                <a16:creationId xmlns:a16="http://schemas.microsoft.com/office/drawing/2014/main" id="{3AC1F5E3-A258-104E-AB95-7C3E9D152E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86706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04998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1506-5D19-8447-AAB1-BE4847E4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4111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saguaro</a:t>
            </a:r>
          </a:p>
        </p:txBody>
      </p:sp>
      <p:pic>
        <p:nvPicPr>
          <p:cNvPr id="11" name="Content Placeholder 10" descr="A cactus in a field&#10;&#10;Description automatically generated">
            <a:extLst>
              <a:ext uri="{FF2B5EF4-FFF2-40B4-BE49-F238E27FC236}">
                <a16:creationId xmlns:a16="http://schemas.microsoft.com/office/drawing/2014/main" id="{55C39752-FE53-6D41-8E41-BE6509703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761" y="1235074"/>
            <a:ext cx="3683794" cy="49117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B05FB-CF8F-5348-9F6B-188F8847B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6833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valley</a:t>
            </a:r>
          </a:p>
        </p:txBody>
      </p:sp>
      <p:pic>
        <p:nvPicPr>
          <p:cNvPr id="8" name="Content Placeholder 7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2FF6EF9D-6BBA-E64E-AD1B-DADAB5C5A5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5" y="1749423"/>
            <a:ext cx="5533885" cy="36845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C00C3-16F5-ED43-8945-86BC2D94CCC0}"/>
              </a:ext>
            </a:extLst>
          </p:cNvPr>
          <p:cNvSpPr txBox="1"/>
          <p:nvPr/>
        </p:nvSpPr>
        <p:spPr>
          <a:xfrm>
            <a:off x="7399688" y="5532984"/>
            <a:ext cx="272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https://www.55places.com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A6BEC-1A43-E743-91E6-DB6954184879}"/>
              </a:ext>
            </a:extLst>
          </p:cNvPr>
          <p:cNvSpPr txBox="1"/>
          <p:nvPr/>
        </p:nvSpPr>
        <p:spPr>
          <a:xfrm>
            <a:off x="1822846" y="6077505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7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E6DA8A5-8496-5F48-B61C-7E38F339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wildflowers</a:t>
            </a:r>
          </a:p>
        </p:txBody>
      </p:sp>
      <p:pic>
        <p:nvPicPr>
          <p:cNvPr id="18" name="Content Placeholder 17" descr="A colorful flower on a plant&#10;&#10;Description automatically generated">
            <a:extLst>
              <a:ext uri="{FF2B5EF4-FFF2-40B4-BE49-F238E27FC236}">
                <a16:creationId xmlns:a16="http://schemas.microsoft.com/office/drawing/2014/main" id="{3AB6172C-F699-924B-B1E7-AB250ED71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1" y="365125"/>
            <a:ext cx="3854979" cy="578246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94BCCE-2E40-4B45-BF5B-3C232108E3C2}"/>
              </a:ext>
            </a:extLst>
          </p:cNvPr>
          <p:cNvSpPr txBox="1"/>
          <p:nvPr/>
        </p:nvSpPr>
        <p:spPr>
          <a:xfrm>
            <a:off x="9110133" y="6123543"/>
            <a:ext cx="274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www.pinterest.com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BB1C-04D1-264A-B857-B8CED098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reptiles</a:t>
            </a:r>
          </a:p>
        </p:txBody>
      </p:sp>
      <p:pic>
        <p:nvPicPr>
          <p:cNvPr id="5" name="Content Placeholder 4" descr="A close up of a reptile&#10;&#10;Description automatically generated">
            <a:extLst>
              <a:ext uri="{FF2B5EF4-FFF2-40B4-BE49-F238E27FC236}">
                <a16:creationId xmlns:a16="http://schemas.microsoft.com/office/drawing/2014/main" id="{1997A6A9-B713-5940-97B6-C0726FCC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240" y="1690688"/>
            <a:ext cx="9657520" cy="43087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3A176-62F3-F34A-9115-320AE0D2D65C}"/>
              </a:ext>
            </a:extLst>
          </p:cNvPr>
          <p:cNvSpPr txBox="1"/>
          <p:nvPr/>
        </p:nvSpPr>
        <p:spPr>
          <a:xfrm>
            <a:off x="2827867" y="6123543"/>
            <a:ext cx="626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www.azgfd.com</a:t>
            </a:r>
            <a:r>
              <a:rPr lang="en-US" dirty="0"/>
              <a:t>/wildlife/</a:t>
            </a:r>
            <a:r>
              <a:rPr lang="en-US" dirty="0" err="1"/>
              <a:t>nongamemanagement</a:t>
            </a:r>
            <a:r>
              <a:rPr lang="en-US" dirty="0"/>
              <a:t>/reptiles/</a:t>
            </a:r>
          </a:p>
        </p:txBody>
      </p:sp>
    </p:spTree>
    <p:extLst>
      <p:ext uri="{BB962C8B-B14F-4D97-AF65-F5344CB8AC3E}">
        <p14:creationId xmlns:p14="http://schemas.microsoft.com/office/powerpoint/2010/main" val="35588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2D2AA-BFF5-9742-947D-3E2E56A4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605" y="86201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bison</a:t>
            </a:r>
          </a:p>
        </p:txBody>
      </p:sp>
      <p:pic>
        <p:nvPicPr>
          <p:cNvPr id="11" name="Content Placeholder 10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CF8B24CE-8438-584A-9ACE-3E8D57B5B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7" y="2093119"/>
            <a:ext cx="6148026" cy="237040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6BD81-8953-8F45-B494-E2C3763C5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/>
              <a:t>black bear</a:t>
            </a:r>
          </a:p>
        </p:txBody>
      </p:sp>
      <p:pic>
        <p:nvPicPr>
          <p:cNvPr id="13" name="Content Placeholder 12" descr="A black bear walking through a forest&#10;&#10;Description automatically generated">
            <a:extLst>
              <a:ext uri="{FF2B5EF4-FFF2-40B4-BE49-F238E27FC236}">
                <a16:creationId xmlns:a16="http://schemas.microsoft.com/office/drawing/2014/main" id="{238D80D1-AB0A-CF4E-AAFD-2F1511A8C0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69426" y="2505074"/>
            <a:ext cx="4785145" cy="285565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07F692-BB80-3940-A855-603606771383}"/>
              </a:ext>
            </a:extLst>
          </p:cNvPr>
          <p:cNvSpPr txBox="1"/>
          <p:nvPr/>
        </p:nvSpPr>
        <p:spPr>
          <a:xfrm>
            <a:off x="9076266" y="5535049"/>
            <a:ext cx="17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ktar.com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74221A-D5E0-3948-9CAD-00B4735376D3}"/>
              </a:ext>
            </a:extLst>
          </p:cNvPr>
          <p:cNvSpPr txBox="1"/>
          <p:nvPr/>
        </p:nvSpPr>
        <p:spPr>
          <a:xfrm>
            <a:off x="1744133" y="4686051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www.nps.gov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743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64E4C-197C-BF47-BE7A-10282A1BA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855" y="45162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copper mine</a:t>
            </a:r>
          </a:p>
        </p:txBody>
      </p:sp>
      <p:pic>
        <p:nvPicPr>
          <p:cNvPr id="10" name="Content Placeholder 9" descr="A building with a mountain in the desert&#10;&#10;Description automatically generated">
            <a:extLst>
              <a:ext uri="{FF2B5EF4-FFF2-40B4-BE49-F238E27FC236}">
                <a16:creationId xmlns:a16="http://schemas.microsoft.com/office/drawing/2014/main" id="{4F5A684F-C205-7940-8E28-5B0506064C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0991" y="1531937"/>
            <a:ext cx="4413514" cy="293057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D7934-A362-E649-8136-9164751E0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224" y="762000"/>
            <a:ext cx="5183188" cy="1185333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/>
              <a:t>reservoir and Horseshoe Dam</a:t>
            </a:r>
          </a:p>
        </p:txBody>
      </p:sp>
      <p:pic>
        <p:nvPicPr>
          <p:cNvPr id="8" name="Content Placeholder 7" descr="A view of a rocky mountain&#10;&#10;Description automatically generated">
            <a:extLst>
              <a:ext uri="{FF2B5EF4-FFF2-40B4-BE49-F238E27FC236}">
                <a16:creationId xmlns:a16="http://schemas.microsoft.com/office/drawing/2014/main" id="{3C27BADE-3570-6B47-BC82-71D07DCA32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5560" y="2157941"/>
            <a:ext cx="4635449" cy="368458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774602-7C3D-4F47-900D-1586681CB811}"/>
              </a:ext>
            </a:extLst>
          </p:cNvPr>
          <p:cNvSpPr txBox="1"/>
          <p:nvPr/>
        </p:nvSpPr>
        <p:spPr>
          <a:xfrm>
            <a:off x="1658986" y="4718913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CA8FC-E74A-654D-8593-381C72E9D53E}"/>
              </a:ext>
            </a:extLst>
          </p:cNvPr>
          <p:cNvSpPr txBox="1"/>
          <p:nvPr/>
        </p:nvSpPr>
        <p:spPr>
          <a:xfrm>
            <a:off x="7623911" y="5951537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883BB-91C4-C043-A7FD-9D36DCEB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09" y="60447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coyote</a:t>
            </a:r>
          </a:p>
        </p:txBody>
      </p:sp>
      <p:pic>
        <p:nvPicPr>
          <p:cNvPr id="8" name="Content Placeholder 7" descr="A brown and white dog walking down a dirt road&#10;&#10;Description automatically generated">
            <a:extLst>
              <a:ext uri="{FF2B5EF4-FFF2-40B4-BE49-F238E27FC236}">
                <a16:creationId xmlns:a16="http://schemas.microsoft.com/office/drawing/2014/main" id="{1DF0C2CE-920B-224D-91BF-3A172FFFC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4" y="1681163"/>
            <a:ext cx="5157787" cy="290125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99C84-ED1C-9B4E-9A97-E8BF3B05A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9103" y="676970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b="0" dirty="0"/>
              <a:t>desert</a:t>
            </a:r>
          </a:p>
        </p:txBody>
      </p:sp>
      <p:pic>
        <p:nvPicPr>
          <p:cNvPr id="11" name="Content Placeholder 10" descr="A cactus in front of a mountain&#10;&#10;Description automatically generated">
            <a:extLst>
              <a:ext uri="{FF2B5EF4-FFF2-40B4-BE49-F238E27FC236}">
                <a16:creationId xmlns:a16="http://schemas.microsoft.com/office/drawing/2014/main" id="{BF8DF0B7-9A9A-BE49-A92A-5CC5704C36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050885"/>
            <a:ext cx="4965927" cy="33106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C1B06-6E40-4749-AA43-0F8645ABE4D9}"/>
              </a:ext>
            </a:extLst>
          </p:cNvPr>
          <p:cNvSpPr txBox="1"/>
          <p:nvPr/>
        </p:nvSpPr>
        <p:spPr>
          <a:xfrm>
            <a:off x="1168401" y="4992171"/>
            <a:ext cx="26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https://www.12news.com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B8B6C-B5CB-5146-B6C1-DECB26E54F00}"/>
              </a:ext>
            </a:extLst>
          </p:cNvPr>
          <p:cNvSpPr txBox="1"/>
          <p:nvPr/>
        </p:nvSpPr>
        <p:spPr>
          <a:xfrm>
            <a:off x="7352056" y="5464876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2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CB0CF-3F0E-1E47-81E1-5C445C76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055" y="66833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Farming</a:t>
            </a:r>
          </a:p>
        </p:txBody>
      </p:sp>
      <p:pic>
        <p:nvPicPr>
          <p:cNvPr id="8" name="Content Placeholder 7" descr="A close up of a garden&#10;&#10;Description automatically generated">
            <a:extLst>
              <a:ext uri="{FF2B5EF4-FFF2-40B4-BE49-F238E27FC236}">
                <a16:creationId xmlns:a16="http://schemas.microsoft.com/office/drawing/2014/main" id="{BDB0192D-6A3B-0041-8DA2-340450F4B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056" y="1817346"/>
            <a:ext cx="4819882" cy="266700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700B9-CF94-B442-995F-EE4F9052D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6833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Grand Canyon</a:t>
            </a:r>
          </a:p>
        </p:txBody>
      </p:sp>
      <p:pic>
        <p:nvPicPr>
          <p:cNvPr id="11" name="Content Placeholder 10" descr="A canyon with a mountain in the background&#10;&#10;Description automatically generated">
            <a:extLst>
              <a:ext uri="{FF2B5EF4-FFF2-40B4-BE49-F238E27FC236}">
                <a16:creationId xmlns:a16="http://schemas.microsoft.com/office/drawing/2014/main" id="{2017AC09-2F3A-3840-B9EC-90F26A5235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3471" y="1853369"/>
            <a:ext cx="5428721" cy="30400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17E3F-A9A4-DF4C-A8F4-B03D0CF970AA}"/>
              </a:ext>
            </a:extLst>
          </p:cNvPr>
          <p:cNvSpPr txBox="1"/>
          <p:nvPr/>
        </p:nvSpPr>
        <p:spPr>
          <a:xfrm>
            <a:off x="836612" y="4624778"/>
            <a:ext cx="2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uanews.arizona.edu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1A79E-3811-BD46-8C88-8511BE2D93F1}"/>
              </a:ext>
            </a:extLst>
          </p:cNvPr>
          <p:cNvSpPr txBox="1"/>
          <p:nvPr/>
        </p:nvSpPr>
        <p:spPr>
          <a:xfrm>
            <a:off x="7887911" y="5254573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www.nps.gov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1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13198-1035-4249-A36B-88C0F5E8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430" y="47889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jackrabbit	</a:t>
            </a:r>
          </a:p>
        </p:txBody>
      </p:sp>
      <p:pic>
        <p:nvPicPr>
          <p:cNvPr id="8" name="Content Placeholder 7" descr="A picture containing mammal, animal, outdoor, grass&#10;&#10;Description automatically generated">
            <a:extLst>
              <a:ext uri="{FF2B5EF4-FFF2-40B4-BE49-F238E27FC236}">
                <a16:creationId xmlns:a16="http://schemas.microsoft.com/office/drawing/2014/main" id="{14A08D21-000D-7C4C-B35F-A002EC387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3866" y="1681163"/>
            <a:ext cx="3168914" cy="395057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D9A1D-1105-BB46-9CB0-3FAE7678C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65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javelina</a:t>
            </a:r>
          </a:p>
        </p:txBody>
      </p:sp>
      <p:pic>
        <p:nvPicPr>
          <p:cNvPr id="11" name="Content Placeholder 10" descr="A small brown animal standing on grass&#10;&#10;Description automatically generated">
            <a:extLst>
              <a:ext uri="{FF2B5EF4-FFF2-40B4-BE49-F238E27FC236}">
                <a16:creationId xmlns:a16="http://schemas.microsoft.com/office/drawing/2014/main" id="{D8706450-E441-ED45-A9D8-36811436E7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55725"/>
            <a:ext cx="5183188" cy="31465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5F70A-6958-844B-BCBC-C8FA4163F9D2}"/>
              </a:ext>
            </a:extLst>
          </p:cNvPr>
          <p:cNvSpPr txBox="1"/>
          <p:nvPr/>
        </p:nvSpPr>
        <p:spPr>
          <a:xfrm>
            <a:off x="1757212" y="5825431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www.nps.gov</a:t>
            </a:r>
            <a:r>
              <a:rPr lang="en-US" dirty="0"/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B3667-D9CF-7148-A58F-432194431D69}"/>
              </a:ext>
            </a:extLst>
          </p:cNvPr>
          <p:cNvSpPr txBox="1"/>
          <p:nvPr/>
        </p:nvSpPr>
        <p:spPr>
          <a:xfrm>
            <a:off x="7118847" y="5184259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www.arizonahighways.com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8C5F-4E5B-4543-B114-29CAFD7E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322" y="44503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mountain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8F00E-A82F-DB49-A34C-39C5E2FD3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698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plateau</a:t>
            </a:r>
          </a:p>
        </p:txBody>
      </p:sp>
      <p:pic>
        <p:nvPicPr>
          <p:cNvPr id="15" name="Content Placeholder 14" descr="A body of water with a mountain in the desert&#10;&#10;Description automatically generated">
            <a:extLst>
              <a:ext uri="{FF2B5EF4-FFF2-40B4-BE49-F238E27FC236}">
                <a16:creationId xmlns:a16="http://schemas.microsoft.com/office/drawing/2014/main" id="{3BB6B382-B6B3-444C-B1ED-8087A58C97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900" y="1827742"/>
            <a:ext cx="3684588" cy="3684588"/>
          </a:xfrm>
        </p:spPr>
      </p:pic>
      <p:pic>
        <p:nvPicPr>
          <p:cNvPr id="12" name="Content Placeholder 11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A3040B20-1F0E-A747-B16A-40CAF6A41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70" y="1680898"/>
            <a:ext cx="5157787" cy="309467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35A541-18A0-C049-8E83-1D528FA6A384}"/>
              </a:ext>
            </a:extLst>
          </p:cNvPr>
          <p:cNvSpPr txBox="1"/>
          <p:nvPr/>
        </p:nvSpPr>
        <p:spPr>
          <a:xfrm>
            <a:off x="1295213" y="4992436"/>
            <a:ext cx="28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www.tripadvisor.com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DDA72F-BB4B-DF40-A92D-FEC402C8C56D}"/>
              </a:ext>
            </a:extLst>
          </p:cNvPr>
          <p:cNvSpPr txBox="1"/>
          <p:nvPr/>
        </p:nvSpPr>
        <p:spPr>
          <a:xfrm>
            <a:off x="7829967" y="5682721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https://www.nps.gov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2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193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Amazing Arizona</vt:lpstr>
      <vt:lpstr>wildflowers</vt:lpstr>
      <vt:lpstr>reptiles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 Ekiss</dc:creator>
  <cp:lastModifiedBy>Gale Ekiss</cp:lastModifiedBy>
  <cp:revision>12</cp:revision>
  <dcterms:created xsi:type="dcterms:W3CDTF">2020-06-02T18:46:25Z</dcterms:created>
  <dcterms:modified xsi:type="dcterms:W3CDTF">2020-06-02T23:01:46Z</dcterms:modified>
</cp:coreProperties>
</file>