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46"/>
    <p:restoredTop sz="94748"/>
  </p:normalViewPr>
  <p:slideViewPr>
    <p:cSldViewPr snapToGrid="0" snapToObjects="1">
      <p:cViewPr varScale="1">
        <p:scale>
          <a:sx n="89" d="100"/>
          <a:sy n="89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674E-0E7A-D64E-9EE0-FC4047F2B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83782-8C59-E942-A38F-3ACD4AC4F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2C341-CE24-AB47-ADC6-C382CA11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4908A-C115-024B-9B54-D0DA8FC0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724C4-227A-7A48-BEF8-BF28CF62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E9CC-65E8-074B-BCDF-58FB9DCF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C8EA9-B75D-8343-9032-7B8F10D30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F031D-C682-FC41-9704-4B490399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E03F9-0640-A74A-90A8-9FAB8494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4487-2543-F14D-87EE-C4410986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3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FF5155-EADD-7D43-8866-7DF41E4EC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3BFF0-E875-1248-901A-B19F599CE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00C5-43B1-D74C-8C6F-06B37EE7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0D315-9ABE-0C49-904E-ED3D8EB7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2E555-13F3-DD4F-93C8-46EBB437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4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8A97-5628-C544-B228-52040663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5A73-F1FA-F64B-A75F-9D7B8D04B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4C776-816C-F044-8314-A385EB34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CB17-2B20-0942-97FC-20395990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AFFF-989D-2546-AFBD-1051235B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43F1-7850-B246-B782-86E6092B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58DFB-8103-5D46-8548-BBC7CD39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6052A-B473-BD4C-A4C8-B81C32E7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117A1-8C54-8B47-A345-3F7C89C0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22806-9ABF-4842-BDE3-1E2CA836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C67F-4E83-134D-91D6-C4590F4F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6FDA-001E-3343-84F9-27F2ACD41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53F91-D37E-094E-90A9-D4540C49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00385-50D7-4741-8560-23D6853B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DE1FC-AF74-4344-A490-650F14E5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EFE2-31D8-AE4E-9413-CD4FC394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5012-130E-C34F-B320-E835F514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BAD9-9E8A-A141-A281-E8A33D5A6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59496-82E3-3941-88FE-0B061FD55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01B32-28B4-4C43-B2F8-DCE4718BB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EC11D-B617-9043-A062-3A9117169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FF847-BFB4-784F-93D8-AC6E7E1D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A974DF-16C5-C64F-9E5E-7F5CA190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E693E-D194-834C-AEAD-80867154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9D0D-8AE4-C442-90FB-7BC6E843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87E0D-67AE-704E-824B-6CCDB23A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8E69E-4CD3-BC46-A947-9AE83E26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E4133-CB50-5744-BA27-06ACBC13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0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43626-30A3-0C48-B4FF-06F4FF14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7FBFE-FA3C-F544-B09E-E24C0C8A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1B6F9-71EA-C748-A507-983E8FD9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7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424D-4124-FA4A-A48D-129F549D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436C-89F6-E643-9FE2-77530565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C7DBC-2F2A-F545-AF39-700417075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EC5FD-1181-C148-A44B-10736D7E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6E428-D8EA-BA46-9E41-B1F69BE5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6B4EA-94E8-644C-BAD1-33E3FDE4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C6A4-6F03-1440-A644-AF3AEDCE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D46AD-858B-4044-8326-ACD40BF36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041D6-4BA7-E244-AD49-6E5AC19E2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350D3-AA44-734E-B792-F1D7C786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3F412-59C5-D144-A162-DFAEF75D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6CBCB-876E-CA4F-9422-0DE448B1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3FB18-8816-FC43-964B-9ED6EA39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BEFC7-6F6B-CD4D-830C-B22C98427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766EE-1D3D-2B47-81A6-869A6B166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7B1A-7A5A-AD4D-A990-7C5957AC9F7E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EE91C-21ED-C24F-8122-D1E3CC890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71943-6CD7-394E-9BC9-25DCFF5C4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C41C-F911-0445-912A-999FA6803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7690240@N03" TargetMode="External"/><Relationship Id="rId2" Type="http://schemas.openxmlformats.org/officeDocument/2006/relationships/hyperlink" Target="https://www.flickr.com/photos/87690240@N03/33792125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creativecommons.org/licenses/by/2.0/?ref=ccsearch&amp;atype=ri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2999605@N00" TargetMode="External"/><Relationship Id="rId2" Type="http://schemas.openxmlformats.org/officeDocument/2006/relationships/hyperlink" Target="https://www.flickr.com/photos/82999605@N00/171190887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-nc-sa/2.0/?ref=ccsearch&amp;atype=ri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1854150@N08" TargetMode="External"/><Relationship Id="rId2" Type="http://schemas.openxmlformats.org/officeDocument/2006/relationships/hyperlink" Target="https://www.flickr.com/photos/11854150@N08/76428977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/2.0/?ref=ccsearch&amp;atype=ri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83084@N06" TargetMode="External"/><Relationship Id="rId2" Type="http://schemas.openxmlformats.org/officeDocument/2006/relationships/hyperlink" Target="https://www.flickr.com/photos/8383084@N06/26910903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/2.0/?ref=ccsearch&amp;atype=ri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5EB8-F632-864A-8AF5-A2C09D77E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040" y="24330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FF0000"/>
                </a:solidFill>
              </a:rPr>
              <a:t>Geography and </a:t>
            </a:r>
            <a:br>
              <a:rPr lang="en-US" sz="6700" b="1" dirty="0">
                <a:solidFill>
                  <a:srgbClr val="FF0000"/>
                </a:solidFill>
              </a:rPr>
            </a:br>
            <a:r>
              <a:rPr lang="en-US" sz="6700" b="1" dirty="0">
                <a:solidFill>
                  <a:srgbClr val="FF0000"/>
                </a:solidFill>
              </a:rPr>
              <a:t>the Ancient Greeks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2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CD21-83FE-B144-B7F2-670DC821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the physical features of this image tell you about Greece's land?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5DD2CF-3138-1446-A07C-2F7766B70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hlinkClick r:id="rId2"/>
              </a:rPr>
              <a:t>"Meteora - Greece - Landscape photography"</a:t>
            </a:r>
            <a:r>
              <a:rPr lang="en-US" sz="1000" dirty="0"/>
              <a:t> by </a:t>
            </a:r>
            <a:r>
              <a:rPr lang="en-US" sz="1000" dirty="0">
                <a:hlinkClick r:id="rId3"/>
              </a:rPr>
              <a:t>Giuseppe Milo (www.pixael.com)</a:t>
            </a:r>
            <a:r>
              <a:rPr lang="en-US" sz="1000" dirty="0"/>
              <a:t> is licensed under </a:t>
            </a:r>
            <a:r>
              <a:rPr lang="en-US" sz="1000" dirty="0">
                <a:hlinkClick r:id="rId4"/>
              </a:rPr>
              <a:t>CC BY 2.0 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9" name="Picture 8" descr="A picture containing sky, outdoor, nature, valley&#10;&#10;Description automatically generated">
            <a:extLst>
              <a:ext uri="{FF2B5EF4-FFF2-40B4-BE49-F238E27FC236}">
                <a16:creationId xmlns:a16="http://schemas.microsoft.com/office/drawing/2014/main" id="{F48BD122-B4A9-C14F-8F21-0680425EA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560" y="275844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CD21-83FE-B144-B7F2-670DC821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could such an environment affect human life? </a:t>
            </a:r>
            <a:b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5DD2CF-3138-1446-A07C-2F7766B70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hlinkClick r:id="rId2"/>
              </a:rPr>
              <a:t>"1-79 - 2014_09_14 - 03134 q3 Greece Boetia boetia, greece, landscape"</a:t>
            </a:r>
            <a:r>
              <a:rPr lang="en-US" sz="1000" dirty="0"/>
              <a:t> by </a:t>
            </a:r>
            <a:r>
              <a:rPr lang="en-US" sz="1000" dirty="0">
                <a:hlinkClick r:id="rId3"/>
              </a:rPr>
              <a:t>John Van Atta</a:t>
            </a:r>
            <a:r>
              <a:rPr lang="en-US" sz="1000" dirty="0"/>
              <a:t> is licensed under </a:t>
            </a:r>
            <a:r>
              <a:rPr lang="en-US" sz="1000" dirty="0">
                <a:hlinkClick r:id="rId4"/>
              </a:rPr>
              <a:t>CC BY-NC-SA 2.0 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4" name="Picture 3" descr="A picture containing mountain, sky, outdoor, nature&#10;&#10;Description automatically generated">
            <a:extLst>
              <a:ext uri="{FF2B5EF4-FFF2-40B4-BE49-F238E27FC236}">
                <a16:creationId xmlns:a16="http://schemas.microsoft.com/office/drawing/2014/main" id="{CC23D477-E2BB-0E48-9D28-1154571D1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799" y="2570162"/>
            <a:ext cx="6960887" cy="38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9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CD21-83FE-B144-B7F2-670DC821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things would the Greeks need to survive (meet their basic needs)? 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5DD2CF-3138-1446-A07C-2F7766B70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hlinkClick r:id="rId2"/>
              </a:rPr>
              <a:t>"Santorini_02"</a:t>
            </a:r>
            <a:r>
              <a:rPr lang="en-US" sz="1000" dirty="0"/>
              <a:t> by </a:t>
            </a:r>
            <a:r>
              <a:rPr lang="en-US" sz="1000" dirty="0">
                <a:hlinkClick r:id="rId3"/>
              </a:rPr>
              <a:t>ancasta1901</a:t>
            </a:r>
            <a:r>
              <a:rPr lang="en-US" sz="1000" dirty="0"/>
              <a:t> is licensed under </a:t>
            </a:r>
            <a:r>
              <a:rPr lang="en-US" sz="1000" dirty="0">
                <a:hlinkClick r:id="rId4"/>
              </a:rPr>
              <a:t>CC BY 2.0 </a:t>
            </a:r>
            <a:endParaRPr lang="en-US" sz="1000" dirty="0"/>
          </a:p>
        </p:txBody>
      </p:sp>
      <p:pic>
        <p:nvPicPr>
          <p:cNvPr id="5" name="Picture 4" descr="A picture containing outdoor, mountain, nature&#10;&#10;Description automatically generated">
            <a:extLst>
              <a:ext uri="{FF2B5EF4-FFF2-40B4-BE49-F238E27FC236}">
                <a16:creationId xmlns:a16="http://schemas.microsoft.com/office/drawing/2014/main" id="{11970808-A604-BC49-814B-9CDB7E5B2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739" y="2037366"/>
            <a:ext cx="6327114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CD21-83FE-B144-B7F2-670DC821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2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What natural resources did they have?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5DD2CF-3138-1446-A07C-2F7766B70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hlinkClick r:id="rId2"/>
              </a:rPr>
              <a:t>"Sailboat at Porto Koufo"</a:t>
            </a:r>
            <a:r>
              <a:rPr lang="en-US" sz="1000" dirty="0"/>
              <a:t> by </a:t>
            </a:r>
            <a:r>
              <a:rPr lang="en-US" sz="1000" dirty="0">
                <a:hlinkClick r:id="rId3"/>
              </a:rPr>
              <a:t>Klearchos Kapoutsis</a:t>
            </a:r>
            <a:r>
              <a:rPr lang="en-US" sz="1000" dirty="0"/>
              <a:t> is licensed under </a:t>
            </a:r>
            <a:r>
              <a:rPr lang="en-US" sz="1000" dirty="0">
                <a:hlinkClick r:id="rId4"/>
              </a:rPr>
              <a:t>CC BY 2.0 </a:t>
            </a:r>
            <a:endParaRPr lang="en-US" sz="1000" dirty="0"/>
          </a:p>
        </p:txBody>
      </p:sp>
      <p:pic>
        <p:nvPicPr>
          <p:cNvPr id="4" name="Picture 3" descr="A picture containing outdoor, water, sky, lake&#10;&#10;Description automatically generated">
            <a:extLst>
              <a:ext uri="{FF2B5EF4-FFF2-40B4-BE49-F238E27FC236}">
                <a16:creationId xmlns:a16="http://schemas.microsoft.com/office/drawing/2014/main" id="{A96EBB96-8681-5C49-B96D-559CF3840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962" y="2291995"/>
            <a:ext cx="5513490" cy="41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7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136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Geography and  the Ancient Greeks </vt:lpstr>
      <vt:lpstr>What do the physical features of this image tell you about Greece's land?   </vt:lpstr>
      <vt:lpstr>How could such an environment affect human life?   </vt:lpstr>
      <vt:lpstr>What things would the Greeks need to survive (meet their basic needs)?   </vt:lpstr>
      <vt:lpstr>What natural resources did they have?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Aegean Adaptability</dc:title>
  <dc:creator>Gale Ekiss</dc:creator>
  <cp:lastModifiedBy>Gale Ekiss</cp:lastModifiedBy>
  <cp:revision>6</cp:revision>
  <dcterms:created xsi:type="dcterms:W3CDTF">2021-01-18T18:06:28Z</dcterms:created>
  <dcterms:modified xsi:type="dcterms:W3CDTF">2021-01-18T19:22:16Z</dcterms:modified>
</cp:coreProperties>
</file>