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2" r:id="rId4"/>
    <p:sldId id="258" r:id="rId5"/>
    <p:sldId id="260" r:id="rId6"/>
    <p:sldId id="263" r:id="rId7"/>
    <p:sldId id="259" r:id="rId8"/>
    <p:sldId id="25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694"/>
  </p:normalViewPr>
  <p:slideViewPr>
    <p:cSldViewPr snapToGrid="0" snapToObjects="1">
      <p:cViewPr varScale="1">
        <p:scale>
          <a:sx n="107" d="100"/>
          <a:sy n="107" d="100"/>
        </p:scale>
        <p:origin x="176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40D65-C779-A643-A3CB-80191F52FF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26C101-197E-814D-80D8-95D4B97E38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39C07-1A0B-2241-AE8A-BFBE360A1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664D2-1AF6-F146-A5E4-F75CE4175DAF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12DA5-BF58-7B42-B814-75A47F7DE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4A80E-653F-4043-A476-AC118B81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F41F9-256F-A842-BFBC-E320C8CF6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79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4B32-7F8A-664B-AD8F-A3082A97D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7198B8-E509-7A49-B4B7-0FE8FE0F5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8B02F-8C10-D443-97BF-214C98486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664D2-1AF6-F146-A5E4-F75CE4175DAF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983FC-ADF2-BE4D-9DF8-0D21E33CA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AE5A8-EBD6-A24C-997F-C1CB72E3D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F41F9-256F-A842-BFBC-E320C8CF6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9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5C06E3-3B82-314A-82BD-434F2CC64B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03946D-553D-9D48-867D-C1F702BA06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1E8C7-1C47-AD43-8580-458517F0F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664D2-1AF6-F146-A5E4-F75CE4175DAF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739AE-3FA5-234D-9922-D63C41109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4D6C7-A5C2-F64D-ADE2-9C2968009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F41F9-256F-A842-BFBC-E320C8CF6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38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9D322-21A1-804D-8B6A-480CBAB3E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92102-9A0C-4543-8969-AEDA37C9C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7B54F-C76A-0142-9E6E-6B7B163B6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664D2-1AF6-F146-A5E4-F75CE4175DAF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61594-0B01-9740-B0AA-FD4EF4A93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2A5F3-7B17-4B41-99F5-FACAAEC2C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F41F9-256F-A842-BFBC-E320C8CF6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2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B7A0B-FAD0-9745-918C-7010D6D49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425C2-8F82-F146-8457-0C37EB8A8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F4745-3401-6740-834D-4B826DDE1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664D2-1AF6-F146-A5E4-F75CE4175DAF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D572D-2EE7-C440-8035-DE9234156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44ADC-EA44-3C4B-81A2-31F26BE32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F41F9-256F-A842-BFBC-E320C8CF6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25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32F6F-F54A-194F-8F33-43A0590D6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34A9F-E0E3-1849-97F9-8BE0BE7907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7F803E-C6F0-5245-A027-57697B40A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AA92F-05E5-204D-B73B-23B2F8EFF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664D2-1AF6-F146-A5E4-F75CE4175DAF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91F72C-488A-B54E-B336-34F60482B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55313E-7D90-844C-9C61-9C3C86E5B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F41F9-256F-A842-BFBC-E320C8CF6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09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45CA7-F553-1445-9BCA-77793C2F2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237144-DCF2-F342-970B-448BEAB07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AE45EA-1FE5-0640-B76F-43B2DF6A3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A2AF6A-D955-C844-BD67-7F2DB97EBF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EB37C7-8FB4-C549-A630-C15BC5F9BC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A1F302-F88D-294C-AA37-FAF6EABDA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664D2-1AF6-F146-A5E4-F75CE4175DAF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EF0F64-4632-5A44-B486-B73AEC49A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76EFD6-1798-184C-9A83-3F24FBD3E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F41F9-256F-A842-BFBC-E320C8CF6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9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05EB3-6A02-D744-B2D3-5961A03B3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E93303-213A-8C48-A80C-EC6610FBE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664D2-1AF6-F146-A5E4-F75CE4175DAF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4F31DC-036D-AD43-AC47-FDA9A5FA8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39C6DF-CFE4-4C4B-BF69-8560F5D58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F41F9-256F-A842-BFBC-E320C8CF6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55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0B05EA-8E31-1244-AA3E-6EA895E2F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664D2-1AF6-F146-A5E4-F75CE4175DAF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B18A2D-5385-264A-B908-E9B6B8402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78EA6A-723E-0749-B66E-C7DC8492F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F41F9-256F-A842-BFBC-E320C8CF6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35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D90C5-6EE2-8F42-B541-D11820882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FF4A2-2219-304E-9142-DDFA3462E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D3BDF3-CBF2-A545-81ED-E9DAD0381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056F9C-42E6-E743-AC34-504F00BE8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664D2-1AF6-F146-A5E4-F75CE4175DAF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D07493-4154-AF49-A3BF-29F576017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C6446-F361-DE4A-91A8-2517F617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F41F9-256F-A842-BFBC-E320C8CF6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048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00A9D-B7F2-2F47-92F0-D7A733C66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046796-2AB6-9E4F-B3C9-9766D8C557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A7F7B-D818-024A-804E-646DCD529D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D2181-38C3-584B-87DE-6724445D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664D2-1AF6-F146-A5E4-F75CE4175DAF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2220C7-0E7C-E443-8ACB-C16E97022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83AB9-D93C-0140-A808-E062623B9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F41F9-256F-A842-BFBC-E320C8CF6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14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FD123A-4278-1B46-9F51-90AF76CC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A9E312-DB2C-8146-8F02-4F1590A47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30C63-50FF-D649-A8FB-F1ACD8E149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664D2-1AF6-F146-A5E4-F75CE4175DAF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AC95B-16C0-FC4A-9AC2-526CA8253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985E2-C919-6647-9F24-4CA59CC023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F41F9-256F-A842-BFBC-E320C8CF6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0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63D55-2D02-AB43-9980-5B8893C801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Arizona Dams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5C1FA-E0D5-C746-A8E2-AB9924A32E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86942"/>
            <a:ext cx="9144000" cy="16557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385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3A4B6-9734-0B42-8E33-70C77B04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434" y="-939337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Laguna  Dam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1909</a:t>
            </a:r>
          </a:p>
        </p:txBody>
      </p:sp>
      <p:pic>
        <p:nvPicPr>
          <p:cNvPr id="4" name="Picture 3" descr="A close up of a stone building&#10;&#10;Description automatically generated">
            <a:extLst>
              <a:ext uri="{FF2B5EF4-FFF2-40B4-BE49-F238E27FC236}">
                <a16:creationId xmlns:a16="http://schemas.microsoft.com/office/drawing/2014/main" id="{323993FE-9C60-DA43-862E-7B21FB3287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24" r="14585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7876E5-6111-CA4D-8C9E-514841BF0F1F}"/>
              </a:ext>
            </a:extLst>
          </p:cNvPr>
          <p:cNvSpPr txBox="1"/>
          <p:nvPr/>
        </p:nvSpPr>
        <p:spPr>
          <a:xfrm>
            <a:off x="617517" y="6305798"/>
            <a:ext cx="30796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twitter.com</a:t>
            </a:r>
            <a:r>
              <a:rPr lang="en-US" sz="1000" dirty="0"/>
              <a:t>/</a:t>
            </a:r>
            <a:r>
              <a:rPr lang="en-US" sz="1000" dirty="0" err="1"/>
              <a:t>usbr</a:t>
            </a:r>
            <a:r>
              <a:rPr lang="en-US" sz="1000" dirty="0"/>
              <a:t>/status/859178620723445760</a:t>
            </a:r>
          </a:p>
        </p:txBody>
      </p:sp>
    </p:spTree>
    <p:extLst>
      <p:ext uri="{BB962C8B-B14F-4D97-AF65-F5344CB8AC3E}">
        <p14:creationId xmlns:p14="http://schemas.microsoft.com/office/powerpoint/2010/main" val="1584044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3A4B6-9734-0B42-8E33-70C77B04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1600098"/>
            <a:ext cx="3651467" cy="167660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100" dirty="0">
                <a:solidFill>
                  <a:schemeClr val="accent1">
                    <a:lumMod val="75000"/>
                  </a:schemeClr>
                </a:solidFill>
              </a:rPr>
              <a:t>Roosevelt  Dam </a:t>
            </a:r>
            <a:br>
              <a:rPr lang="en-US" sz="41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100" dirty="0">
                <a:solidFill>
                  <a:schemeClr val="accent1">
                    <a:lumMod val="75000"/>
                  </a:schemeClr>
                </a:solidFill>
              </a:rPr>
              <a:t>1912</a:t>
            </a:r>
          </a:p>
        </p:txBody>
      </p:sp>
      <p:pic>
        <p:nvPicPr>
          <p:cNvPr id="5" name="Content Placeholder 4" descr="A picture containing rock, mountain, outdoor, nature&#10;&#10;Description automatically generated">
            <a:extLst>
              <a:ext uri="{FF2B5EF4-FFF2-40B4-BE49-F238E27FC236}">
                <a16:creationId xmlns:a16="http://schemas.microsoft.com/office/drawing/2014/main" id="{71E93933-28BB-364B-9B8D-2F7731D6C6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93" r="-1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A3A876-1044-B440-8D91-F9EFF8DCFEDF}"/>
              </a:ext>
            </a:extLst>
          </p:cNvPr>
          <p:cNvSpPr txBox="1"/>
          <p:nvPr/>
        </p:nvSpPr>
        <p:spPr>
          <a:xfrm>
            <a:off x="748146" y="6210795"/>
            <a:ext cx="2937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www.usgs.gov</a:t>
            </a:r>
            <a:r>
              <a:rPr lang="en-US" sz="1000" dirty="0"/>
              <a:t>/media/images/</a:t>
            </a:r>
            <a:r>
              <a:rPr lang="en-US" sz="1000" dirty="0" err="1"/>
              <a:t>roosevelt</a:t>
            </a:r>
            <a:r>
              <a:rPr lang="en-US" sz="1000" dirty="0"/>
              <a:t>-dam</a:t>
            </a:r>
          </a:p>
        </p:txBody>
      </p:sp>
    </p:spTree>
    <p:extLst>
      <p:ext uri="{BB962C8B-B14F-4D97-AF65-F5344CB8AC3E}">
        <p14:creationId xmlns:p14="http://schemas.microsoft.com/office/powerpoint/2010/main" val="965718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3A4B6-9734-0B42-8E33-70C77B04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81" y="-927462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Hoover Dam 1936</a:t>
            </a:r>
          </a:p>
        </p:txBody>
      </p:sp>
      <p:pic>
        <p:nvPicPr>
          <p:cNvPr id="4" name="Picture 2" descr="A view of a canyon&#10;&#10;Description automatically generated">
            <a:extLst>
              <a:ext uri="{FF2B5EF4-FFF2-40B4-BE49-F238E27FC236}">
                <a16:creationId xmlns:a16="http://schemas.microsoft.com/office/drawing/2014/main" id="{585F4663-A370-DC41-BAC0-300331EC00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9016"/>
          <a:stretch/>
        </p:blipFill>
        <p:spPr bwMode="auto">
          <a:xfrm>
            <a:off x="4654297" y="10"/>
            <a:ext cx="753770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C48994-9047-B44F-94CE-17C4D1A8F8CB}"/>
              </a:ext>
            </a:extLst>
          </p:cNvPr>
          <p:cNvSpPr txBox="1"/>
          <p:nvPr/>
        </p:nvSpPr>
        <p:spPr>
          <a:xfrm>
            <a:off x="615681" y="6187044"/>
            <a:ext cx="26981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www.britannica.com</a:t>
            </a:r>
            <a:r>
              <a:rPr lang="en-US" sz="1000" dirty="0"/>
              <a:t>/topic/Hoover-Dam</a:t>
            </a:r>
          </a:p>
        </p:txBody>
      </p:sp>
    </p:spTree>
    <p:extLst>
      <p:ext uri="{BB962C8B-B14F-4D97-AF65-F5344CB8AC3E}">
        <p14:creationId xmlns:p14="http://schemas.microsoft.com/office/powerpoint/2010/main" val="194261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3A4B6-9734-0B42-8E33-70C77B04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180" y="-393072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Parker  Dam        1939</a:t>
            </a:r>
          </a:p>
        </p:txBody>
      </p: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BB288C14-AA1D-8842-9318-60BCF26F6E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" r="9688" b="-1"/>
          <a:stretch/>
        </p:blipFill>
        <p:spPr bwMode="auto">
          <a:xfrm>
            <a:off x="4654297" y="10"/>
            <a:ext cx="753770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8CE14E-EEA8-B841-B3F3-433F1201DA52}"/>
              </a:ext>
            </a:extLst>
          </p:cNvPr>
          <p:cNvSpPr txBox="1"/>
          <p:nvPr/>
        </p:nvSpPr>
        <p:spPr>
          <a:xfrm>
            <a:off x="857990" y="6305797"/>
            <a:ext cx="27975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www.usbr.gov</a:t>
            </a:r>
            <a:r>
              <a:rPr lang="en-US" sz="1000" dirty="0"/>
              <a:t>/projects/</a:t>
            </a:r>
            <a:r>
              <a:rPr lang="en-US" sz="1000" dirty="0" err="1"/>
              <a:t>index.php?id</a:t>
            </a:r>
            <a:r>
              <a:rPr lang="en-US" sz="1000" dirty="0"/>
              <a:t>=207</a:t>
            </a:r>
          </a:p>
        </p:txBody>
      </p:sp>
    </p:spTree>
    <p:extLst>
      <p:ext uri="{BB962C8B-B14F-4D97-AF65-F5344CB8AC3E}">
        <p14:creationId xmlns:p14="http://schemas.microsoft.com/office/powerpoint/2010/main" val="2436863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3A4B6-9734-0B42-8E33-70C77B04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800" y="-6780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Bartlett  Dam	1939</a:t>
            </a:r>
          </a:p>
        </p:txBody>
      </p:sp>
      <p:pic>
        <p:nvPicPr>
          <p:cNvPr id="6148" name="Picture 4" descr="Image result for bartlett dam">
            <a:extLst>
              <a:ext uri="{FF2B5EF4-FFF2-40B4-BE49-F238E27FC236}">
                <a16:creationId xmlns:a16="http://schemas.microsoft.com/office/drawing/2014/main" id="{31695B75-F269-EA49-AAED-08AD445EB9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4" r="4996" b="-1"/>
          <a:stretch/>
        </p:blipFill>
        <p:spPr bwMode="auto">
          <a:xfrm>
            <a:off x="4654297" y="10"/>
            <a:ext cx="753770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23B8C2-CC59-1B44-9D76-91387EE9CE2F}"/>
              </a:ext>
            </a:extLst>
          </p:cNvPr>
          <p:cNvSpPr txBox="1"/>
          <p:nvPr/>
        </p:nvSpPr>
        <p:spPr>
          <a:xfrm>
            <a:off x="712520" y="6329548"/>
            <a:ext cx="24641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en.wikipedia.org</a:t>
            </a:r>
            <a:r>
              <a:rPr lang="en-US" sz="1000" dirty="0"/>
              <a:t>/wiki/</a:t>
            </a:r>
            <a:r>
              <a:rPr lang="en-US" sz="1000" dirty="0" err="1"/>
              <a:t>Bartlett_Dam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60761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3A4B6-9734-0B42-8E33-70C77B04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07" y="-629919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Davis  Dam	1949</a:t>
            </a:r>
          </a:p>
        </p:txBody>
      </p:sp>
      <p:pic>
        <p:nvPicPr>
          <p:cNvPr id="4" name="Picture 3" descr="A castle with water in the background&#10;&#10;Description automatically generated">
            <a:extLst>
              <a:ext uri="{FF2B5EF4-FFF2-40B4-BE49-F238E27FC236}">
                <a16:creationId xmlns:a16="http://schemas.microsoft.com/office/drawing/2014/main" id="{6C05A312-BE7C-5548-9472-01D65AAF76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60" r="13206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55AA8D-0B46-6A4C-BB22-C5CE61F51470}"/>
              </a:ext>
            </a:extLst>
          </p:cNvPr>
          <p:cNvSpPr txBox="1"/>
          <p:nvPr/>
        </p:nvSpPr>
        <p:spPr>
          <a:xfrm>
            <a:off x="191904" y="6460176"/>
            <a:ext cx="40927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www.americansouthwest.net</a:t>
            </a:r>
            <a:r>
              <a:rPr lang="en-US" sz="1000" dirty="0"/>
              <a:t>/</a:t>
            </a:r>
            <a:r>
              <a:rPr lang="en-US" sz="1000" dirty="0" err="1"/>
              <a:t>arizona</a:t>
            </a:r>
            <a:r>
              <a:rPr lang="en-US" sz="1000" dirty="0"/>
              <a:t>/</a:t>
            </a:r>
            <a:r>
              <a:rPr lang="en-US" sz="1000" dirty="0" err="1"/>
              <a:t>lake_mead</a:t>
            </a:r>
            <a:r>
              <a:rPr lang="en-US" sz="1000" dirty="0"/>
              <a:t>/</a:t>
            </a:r>
            <a:r>
              <a:rPr lang="en-US" sz="1000" dirty="0" err="1"/>
              <a:t>davisdam_l.html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0315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3A4B6-9734-0B42-8E33-70C77B04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1796643"/>
            <a:ext cx="3651467" cy="167660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Glen Canyon Dam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1964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BFADEC-8C88-FE47-B8E7-0E44AC9C31A0}"/>
              </a:ext>
            </a:extLst>
          </p:cNvPr>
          <p:cNvSpPr txBox="1"/>
          <p:nvPr/>
        </p:nvSpPr>
        <p:spPr>
          <a:xfrm>
            <a:off x="648931" y="2438400"/>
            <a:ext cx="3651466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Content Placeholder 4" descr="A picture containing outdoor, valley, nature, water&#10;&#10;Description automatically generated">
            <a:extLst>
              <a:ext uri="{FF2B5EF4-FFF2-40B4-BE49-F238E27FC236}">
                <a16:creationId xmlns:a16="http://schemas.microsoft.com/office/drawing/2014/main" id="{EA91BB93-20C6-D84B-8026-AA17FF9FF0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984" r="11416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E25455-38E4-F54B-A751-D48A9548B259}"/>
              </a:ext>
            </a:extLst>
          </p:cNvPr>
          <p:cNvSpPr txBox="1"/>
          <p:nvPr/>
        </p:nvSpPr>
        <p:spPr>
          <a:xfrm>
            <a:off x="1122175" y="6223819"/>
            <a:ext cx="2231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www.usbr.gov</a:t>
            </a:r>
            <a:r>
              <a:rPr lang="en-US" sz="1000" dirty="0"/>
              <a:t>/</a:t>
            </a:r>
            <a:r>
              <a:rPr lang="en-US" sz="1000" dirty="0" err="1"/>
              <a:t>uc</a:t>
            </a:r>
            <a:r>
              <a:rPr lang="en-US" sz="1000" dirty="0"/>
              <a:t>/rm/</a:t>
            </a:r>
            <a:r>
              <a:rPr lang="en-US" sz="1000" dirty="0" err="1"/>
              <a:t>crsp</a:t>
            </a:r>
            <a:r>
              <a:rPr lang="en-US" sz="1000" dirty="0"/>
              <a:t>/</a:t>
            </a:r>
            <a:r>
              <a:rPr lang="en-US" sz="1000" dirty="0" err="1"/>
              <a:t>gc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016711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129</Words>
  <Application>Microsoft Macintosh PowerPoint</Application>
  <PresentationFormat>Widescreen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Arizona Dams</vt:lpstr>
      <vt:lpstr>Laguna  Dam 1909</vt:lpstr>
      <vt:lpstr>Roosevelt  Dam  1912</vt:lpstr>
      <vt:lpstr>Hoover Dam 1936</vt:lpstr>
      <vt:lpstr>Parker  Dam        1939</vt:lpstr>
      <vt:lpstr>Bartlett  Dam 1939</vt:lpstr>
      <vt:lpstr>Davis  Dam 1949</vt:lpstr>
      <vt:lpstr>Glen Canyon Dam  1964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Arizona Dams</dc:title>
  <dc:creator>Gale Ekiss</dc:creator>
  <cp:lastModifiedBy>Gale Ekiss</cp:lastModifiedBy>
  <cp:revision>3</cp:revision>
  <dcterms:created xsi:type="dcterms:W3CDTF">2019-12-17T22:43:32Z</dcterms:created>
  <dcterms:modified xsi:type="dcterms:W3CDTF">2019-12-17T23:07:41Z</dcterms:modified>
</cp:coreProperties>
</file>