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0058400" cy="77724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03" d="100"/>
          <a:sy n="103" d="100"/>
        </p:scale>
        <p:origin x="2032" y="176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10545" y="685800"/>
            <a:ext cx="4437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jamboard.google.com/d/1o9POBhLT70UYnPBxJr3fzbgyCs0HrdY_wLxPSGNh4lQ/edit?usp=sharin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0545" y="685800"/>
            <a:ext cx="4437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e0eec84078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0535" y="685800"/>
            <a:ext cx="4437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e0eec84078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e508e6f4f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1263" y="685800"/>
            <a:ext cx="443706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e508e6f4f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https://jamboard.google.com/d/1o9POBhLT70UYnPBxJr3fzbgyCs0HrdY_wLxPSGNh4lQ/edit?usp=sharing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0eec84078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1263" y="685800"/>
            <a:ext cx="443706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e0eec84078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0eec84078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1263" y="685800"/>
            <a:ext cx="443706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0eec84078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e0eec84078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1263" y="685800"/>
            <a:ext cx="443706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e0eec84078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e0eec84078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1263" y="685800"/>
            <a:ext cx="443706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e0eec84078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0eec84078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1263" y="685800"/>
            <a:ext cx="443706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0eec84078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e0eec84078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1263" y="685800"/>
            <a:ext cx="443706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e0eec84078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e0eec84078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1263" y="685800"/>
            <a:ext cx="443706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e0eec84078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e0eec84078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1263" y="685800"/>
            <a:ext cx="443706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e0eec84078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e0eec84078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1263" y="685800"/>
            <a:ext cx="443706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e0eec84078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e0eec8407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1263" y="685800"/>
            <a:ext cx="443706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e0eec84078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e0eec84078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1263" y="685800"/>
            <a:ext cx="443706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e0eec84078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e0eec84078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1263" y="685800"/>
            <a:ext cx="443706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e0eec84078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42879" y="1125136"/>
            <a:ext cx="9372600" cy="3101700"/>
          </a:xfrm>
          <a:prstGeom prst="rect">
            <a:avLst/>
          </a:prstGeom>
        </p:spPr>
        <p:txBody>
          <a:bodyPr spcFirstLastPara="1" wrap="square" lIns="113100" tIns="113100" rIns="113100" bIns="1131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42870" y="4282678"/>
            <a:ext cx="9372600" cy="11976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42870" y="1671478"/>
            <a:ext cx="9372600" cy="2967000"/>
          </a:xfrm>
          <a:prstGeom prst="rect">
            <a:avLst/>
          </a:prstGeom>
        </p:spPr>
        <p:txBody>
          <a:bodyPr spcFirstLastPara="1" wrap="square" lIns="113100" tIns="113100" rIns="113100" bIns="1131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42870" y="4763362"/>
            <a:ext cx="9372600" cy="19656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>
            <a:normAutofit/>
          </a:bodyPr>
          <a:lstStyle>
            <a:lvl1pPr marL="457200" lvl="0" indent="-36830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 algn="ctr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 algn="ctr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 algn="ctr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 algn="ctr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 algn="ctr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 algn="ctr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 algn="ctr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 algn="ctr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42870" y="3250173"/>
            <a:ext cx="9372600" cy="12720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42870" y="1741518"/>
            <a:ext cx="9372600" cy="51627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>
            <a:norm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42870" y="1741518"/>
            <a:ext cx="4399800" cy="51627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>
            <a:norm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5315640" y="1741518"/>
            <a:ext cx="4399800" cy="51627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>
            <a:norm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42870" y="839573"/>
            <a:ext cx="3088800" cy="1141800"/>
          </a:xfrm>
          <a:prstGeom prst="rect">
            <a:avLst/>
          </a:prstGeom>
        </p:spPr>
        <p:txBody>
          <a:bodyPr spcFirstLastPara="1" wrap="square" lIns="113100" tIns="113100" rIns="113100" bIns="1131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42870" y="2099840"/>
            <a:ext cx="3088800" cy="48045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539275" y="680227"/>
            <a:ext cx="7004700" cy="61818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029200" y="38"/>
            <a:ext cx="5029200" cy="777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92050" y="1863464"/>
            <a:ext cx="4449600" cy="2239800"/>
          </a:xfrm>
          <a:prstGeom prst="rect">
            <a:avLst/>
          </a:prstGeom>
        </p:spPr>
        <p:txBody>
          <a:bodyPr spcFirstLastPara="1" wrap="square" lIns="113100" tIns="113100" rIns="113100" bIns="1131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92050" y="4235758"/>
            <a:ext cx="4449600" cy="18663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5433450" y="1094347"/>
            <a:ext cx="4220700" cy="55836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rm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  <a:defRPr>
                <a:solidFill>
                  <a:schemeClr val="dk1"/>
                </a:solidFill>
              </a:defRPr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  <a:defRPr>
                <a:solidFill>
                  <a:schemeClr val="dk1"/>
                </a:solidFill>
              </a:defRPr>
            </a:lvl2pPr>
            <a:lvl3pPr marL="1371600" lvl="2" indent="-3365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■"/>
              <a:defRPr>
                <a:solidFill>
                  <a:schemeClr val="dk1"/>
                </a:solidFill>
              </a:defRPr>
            </a:lvl3pPr>
            <a:lvl4pPr marL="1828800" lvl="3" indent="-3365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  <a:defRPr>
                <a:solidFill>
                  <a:schemeClr val="dk1"/>
                </a:solidFill>
              </a:defRPr>
            </a:lvl4pPr>
            <a:lvl5pPr marL="2286000" lvl="4" indent="-3365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  <a:defRPr>
                <a:solidFill>
                  <a:schemeClr val="dk1"/>
                </a:solidFill>
              </a:defRPr>
            </a:lvl5pPr>
            <a:lvl6pPr marL="2743200" lvl="5" indent="-3365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■"/>
              <a:defRPr>
                <a:solidFill>
                  <a:schemeClr val="dk1"/>
                </a:solidFill>
              </a:defRPr>
            </a:lvl6pPr>
            <a:lvl7pPr marL="3200400" lvl="6" indent="-3365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  <a:defRPr>
                <a:solidFill>
                  <a:schemeClr val="dk1"/>
                </a:solidFill>
              </a:defRPr>
            </a:lvl7pPr>
            <a:lvl8pPr marL="3657600" lvl="7" indent="-3365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  <a:defRPr>
                <a:solidFill>
                  <a:schemeClr val="dk1"/>
                </a:solidFill>
              </a:defRPr>
            </a:lvl8pPr>
            <a:lvl9pPr marL="4114800" lvl="8" indent="-3365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42870" y="6392869"/>
            <a:ext cx="6598800" cy="9144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42870" y="1741518"/>
            <a:ext cx="9372600" cy="51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t" anchorCtr="0">
            <a:normAutofit/>
          </a:bodyPr>
          <a:lstStyle>
            <a:lvl1pPr marL="457200" lvl="0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Char char="●"/>
              <a:defRPr sz="2200">
                <a:solidFill>
                  <a:schemeClr val="lt2"/>
                </a:solidFill>
              </a:defRPr>
            </a:lvl1pPr>
            <a:lvl2pPr marL="914400" lvl="1" indent="-336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○"/>
              <a:defRPr sz="1700">
                <a:solidFill>
                  <a:schemeClr val="lt2"/>
                </a:solidFill>
              </a:defRPr>
            </a:lvl2pPr>
            <a:lvl3pPr marL="1371600" lvl="2" indent="-336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■"/>
              <a:defRPr sz="1700">
                <a:solidFill>
                  <a:schemeClr val="lt2"/>
                </a:solidFill>
              </a:defRPr>
            </a:lvl3pPr>
            <a:lvl4pPr marL="1828800" lvl="3" indent="-336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●"/>
              <a:defRPr sz="1700">
                <a:solidFill>
                  <a:schemeClr val="lt2"/>
                </a:solidFill>
              </a:defRPr>
            </a:lvl4pPr>
            <a:lvl5pPr marL="2286000" lvl="4" indent="-336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○"/>
              <a:defRPr sz="1700">
                <a:solidFill>
                  <a:schemeClr val="lt2"/>
                </a:solidFill>
              </a:defRPr>
            </a:lvl5pPr>
            <a:lvl6pPr marL="2743200" lvl="5" indent="-336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■"/>
              <a:defRPr sz="1700">
                <a:solidFill>
                  <a:schemeClr val="lt2"/>
                </a:solidFill>
              </a:defRPr>
            </a:lvl6pPr>
            <a:lvl7pPr marL="3200400" lvl="6" indent="-336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●"/>
              <a:defRPr sz="1700">
                <a:solidFill>
                  <a:schemeClr val="lt2"/>
                </a:solidFill>
              </a:defRPr>
            </a:lvl7pPr>
            <a:lvl8pPr marL="3657600" lvl="7" indent="-336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○"/>
              <a:defRPr sz="1700">
                <a:solidFill>
                  <a:schemeClr val="lt2"/>
                </a:solidFill>
              </a:defRPr>
            </a:lvl8pPr>
            <a:lvl9pPr marL="4114800" lvl="8" indent="-336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■"/>
              <a:defRPr sz="17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rmAutofit/>
          </a:bodyPr>
          <a:lstStyle>
            <a:lvl1pPr lvl="0" algn="r">
              <a:buNone/>
              <a:defRPr sz="1200">
                <a:solidFill>
                  <a:schemeClr val="lt2"/>
                </a:solidFill>
              </a:defRPr>
            </a:lvl1pPr>
            <a:lvl2pPr lvl="1" algn="r">
              <a:buNone/>
              <a:defRPr sz="1200">
                <a:solidFill>
                  <a:schemeClr val="lt2"/>
                </a:solidFill>
              </a:defRPr>
            </a:lvl2pPr>
            <a:lvl3pPr lvl="2" algn="r">
              <a:buNone/>
              <a:defRPr sz="1200">
                <a:solidFill>
                  <a:schemeClr val="lt2"/>
                </a:solidFill>
              </a:defRPr>
            </a:lvl3pPr>
            <a:lvl4pPr lvl="3" algn="r">
              <a:buNone/>
              <a:defRPr sz="1200">
                <a:solidFill>
                  <a:schemeClr val="lt2"/>
                </a:solidFill>
              </a:defRPr>
            </a:lvl4pPr>
            <a:lvl5pPr lvl="4" algn="r">
              <a:buNone/>
              <a:defRPr sz="1200">
                <a:solidFill>
                  <a:schemeClr val="lt2"/>
                </a:solidFill>
              </a:defRPr>
            </a:lvl5pPr>
            <a:lvl6pPr lvl="5" algn="r">
              <a:buNone/>
              <a:defRPr sz="1200">
                <a:solidFill>
                  <a:schemeClr val="lt2"/>
                </a:solidFill>
              </a:defRPr>
            </a:lvl6pPr>
            <a:lvl7pPr lvl="6" algn="r">
              <a:buNone/>
              <a:defRPr sz="1200">
                <a:solidFill>
                  <a:schemeClr val="lt2"/>
                </a:solidFill>
              </a:defRPr>
            </a:lvl7pPr>
            <a:lvl8pPr lvl="7" algn="r">
              <a:buNone/>
              <a:defRPr sz="1200">
                <a:solidFill>
                  <a:schemeClr val="lt2"/>
                </a:solidFill>
              </a:defRPr>
            </a:lvl8pPr>
            <a:lvl9pPr lvl="8" algn="r">
              <a:buNone/>
              <a:defRPr sz="12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hoTFpHd1Ln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42879" y="1125136"/>
            <a:ext cx="9372600" cy="3101700"/>
          </a:xfrm>
          <a:prstGeom prst="rect">
            <a:avLst/>
          </a:prstGeom>
        </p:spPr>
        <p:txBody>
          <a:bodyPr spcFirstLastPara="1" wrap="square" lIns="113100" tIns="113100" rIns="113100" bIns="1131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ve Ya Like A Sister"/>
                <a:ea typeface="Love Ya Like A Sister"/>
                <a:cs typeface="Love Ya Like A Sister"/>
                <a:sym typeface="Love Ya Like A Sister"/>
              </a:rPr>
              <a:t>Runaway Rocks</a:t>
            </a:r>
            <a:endParaRPr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42870" y="4282678"/>
            <a:ext cx="9372600" cy="11976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happens when rocks roll?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2"/>
          <p:cNvSpPr/>
          <p:nvPr/>
        </p:nvSpPr>
        <p:spPr>
          <a:xfrm>
            <a:off x="1934775" y="2352925"/>
            <a:ext cx="438600" cy="24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2"/>
          <p:cNvSpPr/>
          <p:nvPr/>
        </p:nvSpPr>
        <p:spPr>
          <a:xfrm>
            <a:off x="2001450" y="2505325"/>
            <a:ext cx="438600" cy="24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2"/>
          <p:cNvSpPr/>
          <p:nvPr/>
        </p:nvSpPr>
        <p:spPr>
          <a:xfrm>
            <a:off x="3011100" y="3305425"/>
            <a:ext cx="438600" cy="24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2"/>
          <p:cNvSpPr/>
          <p:nvPr/>
        </p:nvSpPr>
        <p:spPr>
          <a:xfrm>
            <a:off x="5029200" y="2263825"/>
            <a:ext cx="438600" cy="24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2"/>
          <p:cNvSpPr/>
          <p:nvPr/>
        </p:nvSpPr>
        <p:spPr>
          <a:xfrm>
            <a:off x="4973250" y="2022325"/>
            <a:ext cx="438600" cy="24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2"/>
          <p:cNvSpPr/>
          <p:nvPr/>
        </p:nvSpPr>
        <p:spPr>
          <a:xfrm>
            <a:off x="6611550" y="2457700"/>
            <a:ext cx="438600" cy="24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2"/>
          <p:cNvSpPr/>
          <p:nvPr/>
        </p:nvSpPr>
        <p:spPr>
          <a:xfrm>
            <a:off x="5211375" y="4486525"/>
            <a:ext cx="438600" cy="24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body" idx="1"/>
          </p:nvPr>
        </p:nvSpPr>
        <p:spPr>
          <a:xfrm>
            <a:off x="342870" y="1741518"/>
            <a:ext cx="9372600" cy="51627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500"/>
              </a:spcAft>
              <a:buNone/>
            </a:pPr>
            <a:r>
              <a:rPr lang="en" sz="2800" dirty="0"/>
              <a:t>What are the </a:t>
            </a:r>
            <a:r>
              <a:rPr lang="en" sz="2800" dirty="0">
                <a:highlight>
                  <a:srgbClr val="FFFF00"/>
                </a:highlight>
              </a:rPr>
              <a:t>pros</a:t>
            </a:r>
            <a:r>
              <a:rPr lang="en" sz="2800" dirty="0"/>
              <a:t> and </a:t>
            </a:r>
            <a:r>
              <a:rPr lang="en" sz="2800" dirty="0">
                <a:highlight>
                  <a:srgbClr val="FF00FF"/>
                </a:highlight>
              </a:rPr>
              <a:t>cons</a:t>
            </a:r>
            <a:r>
              <a:rPr lang="en" sz="2800" dirty="0"/>
              <a:t> of living in the mountains?</a:t>
            </a:r>
          </a:p>
          <a:p>
            <a:pPr marL="0" lvl="0" indent="0" algn="l" rtl="0">
              <a:spcBef>
                <a:spcPts val="0"/>
              </a:spcBef>
              <a:spcAft>
                <a:spcPts val="1500"/>
              </a:spcAft>
              <a:buNone/>
            </a:pPr>
            <a:endParaRPr lang="en" sz="2800" dirty="0"/>
          </a:p>
          <a:p>
            <a:pPr marL="0" lvl="0" indent="0" algn="l" rtl="0">
              <a:spcBef>
                <a:spcPts val="0"/>
              </a:spcBef>
              <a:spcAft>
                <a:spcPts val="1500"/>
              </a:spcAft>
              <a:buNone/>
            </a:pPr>
            <a:r>
              <a:rPr lang="en" sz="2800" dirty="0">
                <a:highlight>
                  <a:srgbClr val="FFFF00"/>
                </a:highlight>
              </a:rPr>
              <a:t>Pros</a:t>
            </a:r>
            <a:r>
              <a:rPr lang="en" sz="2800" dirty="0"/>
              <a:t>:  Good things</a:t>
            </a:r>
          </a:p>
          <a:p>
            <a:pPr marL="0" lvl="0" indent="0" algn="l" rtl="0">
              <a:spcBef>
                <a:spcPts val="0"/>
              </a:spcBef>
              <a:spcAft>
                <a:spcPts val="1500"/>
              </a:spcAft>
              <a:buNone/>
            </a:pPr>
            <a:endParaRPr lang="en" sz="2800" dirty="0"/>
          </a:p>
          <a:p>
            <a:pPr marL="0" lvl="0" indent="0" algn="l" rtl="0">
              <a:spcBef>
                <a:spcPts val="0"/>
              </a:spcBef>
              <a:spcAft>
                <a:spcPts val="1500"/>
              </a:spcAft>
              <a:buNone/>
            </a:pPr>
            <a:r>
              <a:rPr lang="en" sz="2800" dirty="0">
                <a:highlight>
                  <a:srgbClr val="FF00FF"/>
                </a:highlight>
              </a:rPr>
              <a:t>Cons</a:t>
            </a:r>
            <a:r>
              <a:rPr lang="en" sz="2800" dirty="0"/>
              <a:t>: Not good things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3336" y="3278175"/>
            <a:ext cx="4676825" cy="350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875" y="490825"/>
            <a:ext cx="4610250" cy="461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4530" y="1235928"/>
            <a:ext cx="7838966" cy="5053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124" y="670065"/>
            <a:ext cx="9218140" cy="6126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>
            <a:spLocks noGrp="1"/>
          </p:cNvSpPr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Video clip </a:t>
            </a:r>
            <a:r>
              <a:rPr lang="en" sz="1600" dirty="0"/>
              <a:t>(.27 min)</a:t>
            </a:r>
            <a:endParaRPr sz="1600" dirty="0"/>
          </a:p>
        </p:txBody>
      </p:sp>
      <p:pic>
        <p:nvPicPr>
          <p:cNvPr id="158" name="Google Shape;158;p27" title="BBC News   Boulder smashes through Italian farm after landslid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1285" y="1818151"/>
            <a:ext cx="5525315" cy="4384942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7"/>
          <p:cNvSpPr txBox="1"/>
          <p:nvPr/>
        </p:nvSpPr>
        <p:spPr>
          <a:xfrm>
            <a:off x="3529200" y="64423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https://youtu.be/hoTFpHd1LnE</a:t>
            </a:r>
            <a:endParaRPr>
              <a:solidFill>
                <a:schemeClr val="accent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689" y="402069"/>
            <a:ext cx="4746308" cy="356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4">
            <a:alphaModFix/>
          </a:blip>
          <a:srcRect b="20961"/>
          <a:stretch/>
        </p:blipFill>
        <p:spPr>
          <a:xfrm>
            <a:off x="5170275" y="888118"/>
            <a:ext cx="4314640" cy="6582098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913207" y="5296871"/>
            <a:ext cx="2472544" cy="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chemeClr val="dk1"/>
                </a:solidFill>
              </a:rPr>
              <a:t>Flagstaff, Arizona</a:t>
            </a:r>
            <a:endParaRPr sz="17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Village in Tajikistan </a:t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2980" y="1664970"/>
            <a:ext cx="6650623" cy="4442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Castelmezzano, Italy</a:t>
            </a: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6250" y="1878837"/>
            <a:ext cx="7728186" cy="4583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Merida, Venezuela</a:t>
            </a: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6378" y="1940495"/>
            <a:ext cx="6151266" cy="4707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Telluride, Colorado</a:t>
            </a: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200" y="1979079"/>
            <a:ext cx="7188666" cy="4281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Swiss Alps</a:t>
            </a:r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3286" y="2052909"/>
            <a:ext cx="6336952" cy="4520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Capetown, South Africa</a:t>
            </a:r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5320" y="1537892"/>
            <a:ext cx="6175934" cy="4924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Lofoten Islands, Norway</a:t>
            </a:r>
            <a:endParaRPr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1478" y="2240375"/>
            <a:ext cx="7722577" cy="4164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86</Words>
  <Application>Microsoft Macintosh PowerPoint</Application>
  <PresentationFormat>Custom</PresentationFormat>
  <Paragraphs>18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Love Ya Like A Sister</vt:lpstr>
      <vt:lpstr>Simple Dark</vt:lpstr>
      <vt:lpstr>Runaway Rocks</vt:lpstr>
      <vt:lpstr>PowerPoint Presentation</vt:lpstr>
      <vt:lpstr>Village in Tajikistan </vt:lpstr>
      <vt:lpstr>Castelmezzano, Italy</vt:lpstr>
      <vt:lpstr>Merida, Venezuela</vt:lpstr>
      <vt:lpstr>Telluride, Colorado</vt:lpstr>
      <vt:lpstr>Swiss Alps</vt:lpstr>
      <vt:lpstr>Capetown, South Africa</vt:lpstr>
      <vt:lpstr>Lofoten Islands, Norway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clip (.27 min)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Runaway Rocks</dc:title>
  <cp:lastModifiedBy>Gale Ekiss</cp:lastModifiedBy>
  <cp:revision>2</cp:revision>
  <dcterms:modified xsi:type="dcterms:W3CDTF">2021-09-15T00:02:05Z</dcterms:modified>
</cp:coreProperties>
</file>