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56" d="100"/>
          <a:sy n="156" d="100"/>
        </p:scale>
        <p:origin x="808"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c9479e80ec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c9479e80ec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c9479e80ec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c9479e80ec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c9479e80ec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c9479e80ec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c9479e80ec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c9479e80ec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c9479e80ec_1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c9479e80ec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c9479e80ec_1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c9479e80ec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c9479e80ec_1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c9479e80ec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1.xml"/><Relationship Id="rId5" Type="http://schemas.openxmlformats.org/officeDocument/2006/relationships/image" Target="../media/image5.jpg"/><Relationship Id="rId4" Type="http://schemas.openxmlformats.org/officeDocument/2006/relationships/hyperlink" Target="http://www.youtube.com/watch?v=CxC161GvMPc"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1.xml"/><Relationship Id="rId5" Type="http://schemas.openxmlformats.org/officeDocument/2006/relationships/image" Target="../media/image8.jpg"/><Relationship Id="rId4" Type="http://schemas.openxmlformats.org/officeDocument/2006/relationships/hyperlink" Target="http://www.youtube.com/watch?v=XQoImcUJda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pic>
        <p:nvPicPr>
          <p:cNvPr id="56" name="Google Shape;56;p13"/>
          <p:cNvPicPr preferRelativeResize="0"/>
          <p:nvPr/>
        </p:nvPicPr>
        <p:blipFill>
          <a:blip r:embed="rId3">
            <a:alphaModFix/>
          </a:blip>
          <a:stretch>
            <a:fillRect/>
          </a:stretch>
        </p:blipFill>
        <p:spPr>
          <a:xfrm>
            <a:off x="0" y="0"/>
            <a:ext cx="9144000" cy="5143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pic>
        <p:nvPicPr>
          <p:cNvPr id="61" name="Google Shape;61;p14"/>
          <p:cNvPicPr preferRelativeResize="0"/>
          <p:nvPr/>
        </p:nvPicPr>
        <p:blipFill>
          <a:blip r:embed="rId3">
            <a:alphaModFix/>
          </a:blip>
          <a:stretch>
            <a:fillRect/>
          </a:stretch>
        </p:blipFill>
        <p:spPr>
          <a:xfrm>
            <a:off x="0" y="-619125"/>
            <a:ext cx="9144000" cy="57626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Google Shape;66;p15"/>
          <p:cNvPicPr preferRelativeResize="0"/>
          <p:nvPr/>
        </p:nvPicPr>
        <p:blipFill>
          <a:blip r:embed="rId3">
            <a:alphaModFix/>
          </a:blip>
          <a:stretch>
            <a:fillRect/>
          </a:stretch>
        </p:blipFill>
        <p:spPr>
          <a:xfrm>
            <a:off x="0" y="0"/>
            <a:ext cx="9144000" cy="52101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pic>
        <p:nvPicPr>
          <p:cNvPr id="71" name="Google Shape;71;p16"/>
          <p:cNvPicPr preferRelativeResize="0"/>
          <p:nvPr/>
        </p:nvPicPr>
        <p:blipFill>
          <a:blip r:embed="rId3">
            <a:alphaModFix/>
          </a:blip>
          <a:stretch>
            <a:fillRect/>
          </a:stretch>
        </p:blipFill>
        <p:spPr>
          <a:xfrm>
            <a:off x="0" y="-742850"/>
            <a:ext cx="8829526" cy="5683901"/>
          </a:xfrm>
          <a:prstGeom prst="rect">
            <a:avLst/>
          </a:prstGeom>
          <a:noFill/>
          <a:ln>
            <a:noFill/>
          </a:ln>
        </p:spPr>
      </p:pic>
      <p:pic>
        <p:nvPicPr>
          <p:cNvPr id="72" name="Google Shape;72;p16" descr="Check out our Patreon page: https://www.patreon.com/teded&#10;&#10;View full lesson: https://ed.ted.com/lessons/what-is-the-tragedy-of-the-commons-nicholas-amendolare&#10;&#10;Is it possible that overfishing, super germs, and global warming are all caused by the same thing? In 1968, a man named Garrett Hardin sat down to write an essay about overpopulation. Within it, he discovered a pattern of human behavior that explains some of history’s biggest problems. Nicholas Amendolare describes the tragedy of the commons.&#10;&#10;Lesson by Nicholas Amendolare, directed by TED-Ed. &#10;&#10;Thank you so much to our patrons for your support! Without you this video would not be possible.&#10;Brandy Jones, John Ess, Jessica James, Tom Lee, Stephen Michael Alvarez, Hoang Ton, Jason Weinstein, Juliana, Alexander Walls, Kris Siverhus, Abhijit Kiran Valluri, Morgan Williams, Annamaria Szilagyi, Sama aafghani, Hannah Beth, Peter Owen, Mandeep Singh, سلطان الخليفي, Vinicius Lhullier, Marylise CHAUFFETON, Connor Wytko, Quinn Shen, Joshua Plant, Jayant Sahewal, Marvin Vizuett." title="What is the tragedy of the commons? - Nicholas Amendolare">
            <a:hlinkClick r:id="rId4"/>
          </p:cNvPr>
          <p:cNvPicPr preferRelativeResize="0"/>
          <p:nvPr/>
        </p:nvPicPr>
        <p:blipFill>
          <a:blip r:embed="rId5">
            <a:alphaModFix/>
          </a:blip>
          <a:stretch>
            <a:fillRect/>
          </a:stretch>
        </p:blipFill>
        <p:spPr>
          <a:xfrm>
            <a:off x="592400" y="1250625"/>
            <a:ext cx="2830325" cy="27080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10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77" name="Google Shape;77;p17"/>
          <p:cNvPicPr preferRelativeResize="0"/>
          <p:nvPr/>
        </p:nvPicPr>
        <p:blipFill>
          <a:blip r:embed="rId3">
            <a:alphaModFix/>
          </a:blip>
          <a:stretch>
            <a:fillRect/>
          </a:stretch>
        </p:blipFill>
        <p:spPr>
          <a:xfrm>
            <a:off x="265250" y="143000"/>
            <a:ext cx="8178750" cy="47278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pic>
        <p:nvPicPr>
          <p:cNvPr id="82" name="Google Shape;82;p18"/>
          <p:cNvPicPr preferRelativeResize="0"/>
          <p:nvPr/>
        </p:nvPicPr>
        <p:blipFill>
          <a:blip r:embed="rId3">
            <a:alphaModFix/>
          </a:blip>
          <a:stretch>
            <a:fillRect/>
          </a:stretch>
        </p:blipFill>
        <p:spPr>
          <a:xfrm>
            <a:off x="152400" y="152400"/>
            <a:ext cx="8648900" cy="4864999"/>
          </a:xfrm>
          <a:prstGeom prst="rect">
            <a:avLst/>
          </a:prstGeom>
          <a:noFill/>
          <a:ln>
            <a:noFill/>
          </a:ln>
        </p:spPr>
      </p:pic>
      <p:pic>
        <p:nvPicPr>
          <p:cNvPr id="83" name="Google Shape;83;p18" descr="Visit Study.com for thousands more videos like this one. You'll get full access to our interactive quizzes and transcripts and can find out how to use our videos to earn real college credit. YouTube hosts only the first few lessons in each course. The rest are at Study.com. Take the next step in your educational future and graduate with less debt and in less time." title="Environmental Conservation and Preservation: Definition, Differences and Advocates">
            <a:hlinkClick r:id="rId4"/>
          </p:cNvPr>
          <p:cNvPicPr preferRelativeResize="0"/>
          <p:nvPr/>
        </p:nvPicPr>
        <p:blipFill>
          <a:blip r:embed="rId5">
            <a:alphaModFix/>
          </a:blip>
          <a:stretch>
            <a:fillRect/>
          </a:stretch>
        </p:blipFill>
        <p:spPr>
          <a:xfrm>
            <a:off x="678050" y="2247325"/>
            <a:ext cx="2743600" cy="20577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10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9"/>
          <p:cNvPicPr preferRelativeResize="0"/>
          <p:nvPr/>
        </p:nvPicPr>
        <p:blipFill>
          <a:blip r:embed="rId3">
            <a:alphaModFix/>
          </a:blip>
          <a:stretch>
            <a:fillRect/>
          </a:stretch>
        </p:blipFill>
        <p:spPr>
          <a:xfrm>
            <a:off x="152400" y="152400"/>
            <a:ext cx="8388266" cy="4718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pic>
        <p:nvPicPr>
          <p:cNvPr id="93" name="Google Shape;93;p20"/>
          <p:cNvPicPr preferRelativeResize="0"/>
          <p:nvPr/>
        </p:nvPicPr>
        <p:blipFill>
          <a:blip r:embed="rId3">
            <a:alphaModFix/>
          </a:blip>
          <a:stretch>
            <a:fillRect/>
          </a:stretch>
        </p:blipFill>
        <p:spPr>
          <a:xfrm>
            <a:off x="0" y="57925"/>
            <a:ext cx="8460850" cy="484065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Macintosh PowerPoint</Application>
  <PresentationFormat>On-screen Show (16:9)</PresentationFormat>
  <Paragraphs>0</Paragraphs>
  <Slides>8</Slides>
  <Notes>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Gale Ekiss</cp:lastModifiedBy>
  <cp:revision>1</cp:revision>
  <dcterms:modified xsi:type="dcterms:W3CDTF">2021-08-04T18:41:09Z</dcterms:modified>
</cp:coreProperties>
</file>