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3" r:id="rId2"/>
    <p:sldId id="312" r:id="rId3"/>
    <p:sldId id="256" r:id="rId4"/>
    <p:sldId id="311" r:id="rId5"/>
    <p:sldId id="314" r:id="rId6"/>
    <p:sldId id="274" r:id="rId7"/>
    <p:sldId id="310" r:id="rId8"/>
    <p:sldId id="31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1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63EAB-3E03-44B0-BF11-111BBE2319D4}" type="datetimeFigureOut">
              <a:rPr lang="en-US" smtClean="0"/>
              <a:t>9/20/18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BBC0E-BEEF-4D35-999E-73748384A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2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.xlsx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28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7</a:t>
            </a:fld>
            <a:endParaRPr lang="en-US"/>
          </a:p>
        </p:txBody>
      </p:sp>
      <p:sp>
        <p:nvSpPr>
          <p:cNvPr id="8" name="Notes Placeholder 7">
            <a:extLst>
              <a:ext uri="{FF2B5EF4-FFF2-40B4-BE49-F238E27FC236}">
                <a16:creationId xmlns:a16="http://schemas.microsoft.com/office/drawing/2014/main" id="{F7505612-559A-4961-9FC3-606D0E29A7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33733A9-C93B-4243-872D-A91ACD965A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980" y="4953000"/>
          <a:ext cx="5481379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4" imgW="10980455" imgH="1653556" progId="Excel.Sheet.12">
                  <p:embed/>
                </p:oleObj>
              </mc:Choice>
              <mc:Fallback>
                <p:oleObj name="Worksheet" r:id="rId4" imgW="10980455" imgH="1653556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F33733A9-C93B-4243-872D-A91ACD965A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980" y="4953000"/>
                        <a:ext cx="5481379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774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34D18-F8C5-4DEB-B099-F3EE9BDD0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AECA03-9345-42A5-8706-519A85248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8351A-8D91-4586-BC34-2E489F13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3A2-2BD5-4DB1-8F93-807323084305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72EAD-CDEB-42DA-8215-D6E476267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736BF-B249-4F5E-ABCA-AFBA533B8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1899-D2CB-411C-A690-F1ADF3A99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6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3829D-5AE6-438D-861C-81C0F2F8F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0F5E2-30A8-41A2-9B99-0E988A672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4A900-B8FE-40CB-81EF-A9433EDE1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3A2-2BD5-4DB1-8F93-807323084305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E0255-FBD3-45FD-8896-19CBB43B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47618-FA55-452E-A2D2-999D75575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1899-D2CB-411C-A690-F1ADF3A99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2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1FA71D-E99F-4868-99FB-C3582B6008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D80ABE-A3C8-4FAE-8C22-F71D9C102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85B7A-724C-43F1-AC1D-8E6F682CA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3A2-2BD5-4DB1-8F93-807323084305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42A38-4509-44AB-8011-3C88820B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3A059-981B-4070-ACE5-04460B01C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1899-D2CB-411C-A690-F1ADF3A99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6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04882-D53F-46E4-B78C-192DC34EC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7199D-FA76-4FD4-AEF2-F32446F1A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2A6EE-ADF7-4C98-8D0B-C0D0B492C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3A2-2BD5-4DB1-8F93-807323084305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A224C-B17A-4529-B74E-86D7CED54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E2581-BC0F-42C4-B676-AA8E6FDFA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1899-D2CB-411C-A690-F1ADF3A99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CB9F0-9663-4DD8-BF02-8E6D70E74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6D261-EC46-4D8F-B5B0-9C6CEB943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56079-523C-4A6D-99B2-0E6FF7984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3A2-2BD5-4DB1-8F93-807323084305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2E698-267F-4D6F-9DC3-3066C2BE2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FE542-159F-4E12-B9BD-5A281ED0C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1899-D2CB-411C-A690-F1ADF3A99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4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62CA9-B388-4A58-A549-75D5642AD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C7362-8608-4A2A-81CD-D3260E39B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EF155-949F-4AE2-9C1B-761560A45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A6A9B-54A3-4F58-88E6-08E5BEE21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3A2-2BD5-4DB1-8F93-807323084305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A8E9E-CABD-42C8-9A1B-90FF8B233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DB54E-82A8-404F-9C03-906BD0B8B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1899-D2CB-411C-A690-F1ADF3A99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3D72A-2560-4801-94C1-A8AFEE10F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EF65D-7196-4432-BF3F-4AC13CE55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D20726-8E0F-43FB-A986-C3CCCE675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0F2AC9-A7DB-4767-9A15-0AA74A7C6A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FDADD5-E046-4CAB-8393-9056879BC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54D02F-89BD-413B-BE9D-D2FD9586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3A2-2BD5-4DB1-8F93-807323084305}" type="datetimeFigureOut">
              <a:rPr lang="en-US" smtClean="0"/>
              <a:t>9/20/18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138AA-7C64-4483-A641-CD066FB38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9714AE-972C-45AA-ACE8-D1A05A43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1899-D2CB-411C-A690-F1ADF3A99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1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519FF-B51B-424D-8A7C-0135D3CE2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DE843E-65FC-42AD-A457-C1FB911C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3A2-2BD5-4DB1-8F93-807323084305}" type="datetimeFigureOut">
              <a:rPr lang="en-US" smtClean="0"/>
              <a:t>9/20/18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A970C6-E80F-4614-81BC-10D5E75E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30A312-9F84-423A-B3B4-0C0AE8D8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1899-D2CB-411C-A690-F1ADF3A99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0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0E13B9-5C91-4D48-A1C5-1C9ED3A2F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3A2-2BD5-4DB1-8F93-807323084305}" type="datetimeFigureOut">
              <a:rPr lang="en-US" smtClean="0"/>
              <a:t>9/20/18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A2147-7DEC-4B94-9D8B-2A688B2A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26F45B-5BBE-406B-88EB-FC3E19F5D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1899-D2CB-411C-A690-F1ADF3A99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0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5B47E-A39D-4B61-B1F3-ECF1D4A84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873F3-7E16-40EB-A584-6214172A6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C3962-4057-4D7D-B928-F70A2D8DF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C7D8F-7F50-4C01-A574-4D4B44E7E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3A2-2BD5-4DB1-8F93-807323084305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322FC-322C-46C0-BC47-16E23AFE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E798C-16AB-4AD7-9C44-222F2FE4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1899-D2CB-411C-A690-F1ADF3A99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4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3CCE-8DB1-4501-8982-42E3C35A3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18A1D-B923-4F73-B906-EF20C07ED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764270-038F-4E41-B7E0-1FAAFC7FD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BADE9-6666-479A-B38D-8433F0406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3A2-2BD5-4DB1-8F93-807323084305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92764-D594-4125-8227-84CA45E1C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3BE8E8-927A-4089-9504-C0250FFAC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1899-D2CB-411C-A690-F1ADF3A99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1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DC29F2-25FC-47F9-9AF8-A1B6C64CE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13D2B-7163-4D7C-9D67-C319F30C0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49F9B-6BA2-4150-B437-02371DD4B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3A2-2BD5-4DB1-8F93-807323084305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0A12A-06C8-465C-9841-0B1EC40D3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41966-6BBC-4BCA-987C-9B931E8D1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1899-D2CB-411C-A690-F1ADF3A99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0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bsnews.com/video/flash-floods-tear-across-arizona-desert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eoalliance.asu.edu/sites/default/files/maps/AZTOPO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eoalliance.asu.edu/sites/default/files/maps/AZ-RIV-K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eoalliance.asu.edu/sites/default/files/maps/AZ-DAMS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4A0E5D-2AD5-4D6F-B690-2338070B2D06}"/>
              </a:ext>
            </a:extLst>
          </p:cNvPr>
          <p:cNvSpPr/>
          <p:nvPr/>
        </p:nvSpPr>
        <p:spPr>
          <a:xfrm>
            <a:off x="3702704" y="3810552"/>
            <a:ext cx="6096000" cy="5949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u="sng" dirty="0">
                <a:hlinkClick r:id="rId2"/>
              </a:rPr>
              <a:t>https://www.cbsnews.com/video/flash-floods-tear-across-arizona-desert/</a:t>
            </a:r>
            <a:endParaRPr lang="en-US" sz="1200" dirty="0">
              <a:effectLst/>
              <a:latin typeface="Courier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5354D6-5825-E649-9BCA-0E003664B18E}"/>
              </a:ext>
            </a:extLst>
          </p:cNvPr>
          <p:cNvSpPr txBox="1"/>
          <p:nvPr/>
        </p:nvSpPr>
        <p:spPr>
          <a:xfrm>
            <a:off x="2130251" y="1336431"/>
            <a:ext cx="42274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Flash Flood Video</a:t>
            </a:r>
          </a:p>
        </p:txBody>
      </p:sp>
    </p:spTree>
    <p:extLst>
      <p:ext uri="{BB962C8B-B14F-4D97-AF65-F5344CB8AC3E}">
        <p14:creationId xmlns:p14="http://schemas.microsoft.com/office/powerpoint/2010/main" val="158788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4A0E5D-2AD5-4D6F-B690-2338070B2D06}"/>
              </a:ext>
            </a:extLst>
          </p:cNvPr>
          <p:cNvSpPr/>
          <p:nvPr/>
        </p:nvSpPr>
        <p:spPr>
          <a:xfrm>
            <a:off x="3702704" y="3810552"/>
            <a:ext cx="6096000" cy="84619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Rivers of AZ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http://geoalliance.asu.edu/sites/default/files/maps/AZTOPO.PDF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Courier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5354D6-5825-E649-9BCA-0E003664B18E}"/>
              </a:ext>
            </a:extLst>
          </p:cNvPr>
          <p:cNvSpPr txBox="1"/>
          <p:nvPr/>
        </p:nvSpPr>
        <p:spPr>
          <a:xfrm>
            <a:off x="2130251" y="1336431"/>
            <a:ext cx="86907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Arizona’s Topography and Rivers map</a:t>
            </a:r>
          </a:p>
        </p:txBody>
      </p:sp>
    </p:spTree>
    <p:extLst>
      <p:ext uri="{BB962C8B-B14F-4D97-AF65-F5344CB8AC3E}">
        <p14:creationId xmlns:p14="http://schemas.microsoft.com/office/powerpoint/2010/main" val="304509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63544-64C3-4E82-96D4-017F8DEFA6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7002A8-426F-4667-B5DB-85F3E6B26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Please Click on the Region Imagemap">
            <a:extLst>
              <a:ext uri="{FF2B5EF4-FFF2-40B4-BE49-F238E27FC236}">
                <a16:creationId xmlns:a16="http://schemas.microsoft.com/office/drawing/2014/main" id="{149FBCB6-41C1-4841-A170-E9850CA07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160" y="164808"/>
            <a:ext cx="9410331" cy="648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1318EF0-3536-4691-8A39-974037EF2A08}"/>
              </a:ext>
            </a:extLst>
          </p:cNvPr>
          <p:cNvSpPr txBox="1"/>
          <p:nvPr/>
        </p:nvSpPr>
        <p:spPr>
          <a:xfrm>
            <a:off x="7661429" y="745724"/>
            <a:ext cx="400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https://water.usgs.gov/wsc/missed.html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49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8C6124-31C9-45E7-83EA-4CF9F8E29F04}"/>
              </a:ext>
            </a:extLst>
          </p:cNvPr>
          <p:cNvSpPr/>
          <p:nvPr/>
        </p:nvSpPr>
        <p:spPr>
          <a:xfrm>
            <a:off x="3970985" y="4241949"/>
            <a:ext cx="6096000" cy="5949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u="sng" dirty="0">
                <a:hlinkClick r:id="rId2"/>
              </a:rPr>
              <a:t>http://geoalliance.asu.edu/sites/default/files/maps/AZ-RIV-K.PDF</a:t>
            </a:r>
            <a:r>
              <a:rPr lang="en-US" dirty="0"/>
              <a:t> </a:t>
            </a:r>
            <a:endParaRPr lang="en-US" sz="1200" dirty="0">
              <a:effectLst/>
              <a:latin typeface="Courier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4A7297-5816-FA4F-A1A3-22D9CADA4331}"/>
              </a:ext>
            </a:extLst>
          </p:cNvPr>
          <p:cNvSpPr txBox="1"/>
          <p:nvPr/>
        </p:nvSpPr>
        <p:spPr>
          <a:xfrm>
            <a:off x="2411604" y="1356527"/>
            <a:ext cx="67524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Important Rivers, Streams, and Washes of Arizona map</a:t>
            </a:r>
          </a:p>
        </p:txBody>
      </p:sp>
    </p:spTree>
    <p:extLst>
      <p:ext uri="{BB962C8B-B14F-4D97-AF65-F5344CB8AC3E}">
        <p14:creationId xmlns:p14="http://schemas.microsoft.com/office/powerpoint/2010/main" val="115118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8C6124-31C9-45E7-83EA-4CF9F8E29F04}"/>
              </a:ext>
            </a:extLst>
          </p:cNvPr>
          <p:cNvSpPr/>
          <p:nvPr/>
        </p:nvSpPr>
        <p:spPr>
          <a:xfrm>
            <a:off x="4493499" y="4573545"/>
            <a:ext cx="6096000" cy="84619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Dams of AZ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http://geoalliance.asu.edu/sites/default/files/maps/AZ-DAMS.PDF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Courier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9281AC-5F66-B24E-A52B-AF1450B71967}"/>
              </a:ext>
            </a:extLst>
          </p:cNvPr>
          <p:cNvSpPr txBox="1"/>
          <p:nvPr/>
        </p:nvSpPr>
        <p:spPr>
          <a:xfrm>
            <a:off x="1306286" y="1788607"/>
            <a:ext cx="74810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Important Dams in Arizona map</a:t>
            </a:r>
          </a:p>
        </p:txBody>
      </p:sp>
    </p:spTree>
    <p:extLst>
      <p:ext uri="{BB962C8B-B14F-4D97-AF65-F5344CB8AC3E}">
        <p14:creationId xmlns:p14="http://schemas.microsoft.com/office/powerpoint/2010/main" val="2863709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 of annual maximum streamflow at USGS 09380000 COLORADO RIVER AT LEES FERRY, AZ">
            <a:extLst>
              <a:ext uri="{FF2B5EF4-FFF2-40B4-BE49-F238E27FC236}">
                <a16:creationId xmlns:a16="http://schemas.microsoft.com/office/drawing/2014/main" id="{7501C98F-718B-4FED-99C8-D63B1C6904A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583" y="503583"/>
            <a:ext cx="8918713" cy="608274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B097B6-EF00-4854-854A-AB23C6FD3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30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1AD1446-D275-44C2-A872-D80D05297E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0500" y="3276600"/>
            <a:ext cx="11811000" cy="327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374" y="-255270"/>
            <a:ext cx="3276599" cy="1924050"/>
          </a:xfrm>
        </p:spPr>
        <p:txBody>
          <a:bodyPr/>
          <a:lstStyle/>
          <a:p>
            <a:r>
              <a:rPr lang="en-US" dirty="0"/>
              <a:t>Rivers, Rivers Everywhere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1905000"/>
            <a:ext cx="3276599" cy="1371600"/>
          </a:xfrm>
        </p:spPr>
        <p:txBody>
          <a:bodyPr/>
          <a:lstStyle/>
          <a:p>
            <a:r>
              <a:rPr lang="en-US" dirty="0"/>
              <a:t>A Map Activity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2A237B-F38B-4F65-A451-CFC768A5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47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 of annual maximum streamflow at USGS 09521000 COLORADO RIVER AT YUMA, AZ">
            <a:extLst>
              <a:ext uri="{FF2B5EF4-FFF2-40B4-BE49-F238E27FC236}">
                <a16:creationId xmlns:a16="http://schemas.microsoft.com/office/drawing/2014/main" id="{82DB9B0C-C078-7B4E-BDF8-867240B87BA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133" y="901148"/>
            <a:ext cx="8771380" cy="46925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5059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122</Words>
  <Application>Microsoft Macintosh PowerPoint</Application>
  <PresentationFormat>Widescreen</PresentationFormat>
  <Paragraphs>15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MS Mincho</vt:lpstr>
      <vt:lpstr>Arial</vt:lpstr>
      <vt:lpstr>Calibri</vt:lpstr>
      <vt:lpstr>Calibri Light</vt:lpstr>
      <vt:lpstr>Cambria</vt:lpstr>
      <vt:lpstr>Courier</vt:lpstr>
      <vt:lpstr>Times New Roman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Rivers, Rivers Everywhere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Stegall</dc:creator>
  <cp:lastModifiedBy>Gale Ekiss</cp:lastModifiedBy>
  <cp:revision>7</cp:revision>
  <dcterms:created xsi:type="dcterms:W3CDTF">2018-09-16T22:04:35Z</dcterms:created>
  <dcterms:modified xsi:type="dcterms:W3CDTF">2018-09-20T18:33:20Z</dcterms:modified>
</cp:coreProperties>
</file>