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81" r:id="rId2"/>
    <p:sldId id="256" r:id="rId3"/>
    <p:sldId id="258" r:id="rId4"/>
    <p:sldId id="262" r:id="rId5"/>
    <p:sldId id="263" r:id="rId6"/>
    <p:sldId id="267" r:id="rId7"/>
    <p:sldId id="269" r:id="rId8"/>
    <p:sldId id="282" r:id="rId9"/>
    <p:sldId id="271" r:id="rId10"/>
    <p:sldId id="283" r:id="rId11"/>
    <p:sldId id="284" r:id="rId12"/>
    <p:sldId id="265" r:id="rId13"/>
    <p:sldId id="273" r:id="rId14"/>
    <p:sldId id="285" r:id="rId15"/>
    <p:sldId id="266" r:id="rId16"/>
    <p:sldId id="286" r:id="rId17"/>
    <p:sldId id="287" r:id="rId18"/>
  </p:sldIdLst>
  <p:sldSz cx="9144000" cy="5143500" type="screen16x9"/>
  <p:notesSz cx="6858000" cy="9144000"/>
  <p:embeddedFontLst>
    <p:embeddedFont>
      <p:font typeface="Bebas Neue" panose="020B0604020202020204" pitchFamily="3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oppins" pitchFamily="2" charset="77"/>
      <p:regular r:id="rId25"/>
      <p:bold r:id="rId26"/>
      <p:italic r:id="rId27"/>
      <p:boldItalic r:id="rId28"/>
    </p:embeddedFont>
    <p:embeddedFont>
      <p:font typeface="Roboto Condensed" panose="020F0502020204030204" pitchFamily="34" charset="0"/>
      <p:regular r:id="rId29"/>
      <p:bold r:id="rId30"/>
      <p:italic r:id="rId31"/>
      <p:boldItalic r:id="rId32"/>
    </p:embeddedFont>
    <p:embeddedFont>
      <p:font typeface="Roboto Condensed Light" panose="020F0302020204030204" pitchFamily="34" charset="0"/>
      <p:regular r:id="rId33"/>
      <p:italic r:id="rId34"/>
    </p:embeddedFont>
    <p:embeddedFont>
      <p:font typeface="Yeseva One" pitchFamily="2" charset="77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45B2F-DACA-4080-9B87-6041BC3FBD0D}">
  <a:tblStyle styleId="{D1345B2F-DACA-4080-9B87-6041BC3FB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693"/>
  </p:normalViewPr>
  <p:slideViewPr>
    <p:cSldViewPr snapToGrid="0">
      <p:cViewPr varScale="1">
        <p:scale>
          <a:sx n="207" d="100"/>
          <a:sy n="207" d="100"/>
        </p:scale>
        <p:origin x="184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e2fd0c65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e2fd0c65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e2cf23b92e_1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e2cf23b92e_1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e2fd0c65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e2fd0c657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e2fd0c65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e2fd0c65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e2fd0c65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e2fd0c65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e504444d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e504444d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e2cf23b9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e2cf23b92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e2cf23b92e_1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e2cf23b92e_1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e2cf23b9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e2cf23b92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60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2cf23b92e_1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2cf23b92e_1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59f72a77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59f72a77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image" Target="../media/image46.png"/><Relationship Id="rId21" Type="http://schemas.openxmlformats.org/officeDocument/2006/relationships/image" Target="../media/image72.png"/><Relationship Id="rId7" Type="http://schemas.openxmlformats.org/officeDocument/2006/relationships/image" Target="../media/image20.png"/><Relationship Id="rId12" Type="http://schemas.openxmlformats.org/officeDocument/2006/relationships/image" Target="../media/image69.png"/><Relationship Id="rId17" Type="http://schemas.openxmlformats.org/officeDocument/2006/relationships/image" Target="../media/image13.png"/><Relationship Id="rId2" Type="http://schemas.openxmlformats.org/officeDocument/2006/relationships/image" Target="../media/image45.png"/><Relationship Id="rId16" Type="http://schemas.openxmlformats.org/officeDocument/2006/relationships/image" Target="../media/image12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68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19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1.png"/><Relationship Id="rId1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75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7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png"/><Relationship Id="rId18" Type="http://schemas.openxmlformats.org/officeDocument/2006/relationships/image" Target="../media/image24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80.png"/><Relationship Id="rId7" Type="http://schemas.openxmlformats.org/officeDocument/2006/relationships/image" Target="../media/image7.png"/><Relationship Id="rId12" Type="http://schemas.openxmlformats.org/officeDocument/2006/relationships/image" Target="../media/image78.png"/><Relationship Id="rId17" Type="http://schemas.openxmlformats.org/officeDocument/2006/relationships/image" Target="../media/image22.png"/><Relationship Id="rId25" Type="http://schemas.openxmlformats.org/officeDocument/2006/relationships/image" Target="../media/image53.png"/><Relationship Id="rId2" Type="http://schemas.openxmlformats.org/officeDocument/2006/relationships/image" Target="../media/image27.png"/><Relationship Id="rId16" Type="http://schemas.openxmlformats.org/officeDocument/2006/relationships/image" Target="../media/image56.png"/><Relationship Id="rId2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23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Relationship Id="rId2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83.png"/><Relationship Id="rId7" Type="http://schemas.openxmlformats.org/officeDocument/2006/relationships/image" Target="../media/image9.png"/><Relationship Id="rId12" Type="http://schemas.openxmlformats.org/officeDocument/2006/relationships/image" Target="../media/image81.png"/><Relationship Id="rId2" Type="http://schemas.openxmlformats.org/officeDocument/2006/relationships/image" Target="../media/image2.png"/><Relationship Id="rId16" Type="http://schemas.openxmlformats.org/officeDocument/2006/relationships/image" Target="../media/image8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85.png"/><Relationship Id="rId15" Type="http://schemas.openxmlformats.org/officeDocument/2006/relationships/image" Target="../media/image21.png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image" Target="../media/image86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5" Type="http://schemas.openxmlformats.org/officeDocument/2006/relationships/image" Target="../media/image46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83.png"/><Relationship Id="rId12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89.png"/><Relationship Id="rId5" Type="http://schemas.openxmlformats.org/officeDocument/2006/relationships/image" Target="../media/image2.png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5" Type="http://schemas.openxmlformats.org/officeDocument/2006/relationships/image" Target="../media/image75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91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39.png"/><Relationship Id="rId10" Type="http://schemas.openxmlformats.org/officeDocument/2006/relationships/image" Target="../media/image93.png"/><Relationship Id="rId4" Type="http://schemas.openxmlformats.org/officeDocument/2006/relationships/image" Target="../media/image58.png"/><Relationship Id="rId9" Type="http://schemas.openxmlformats.org/officeDocument/2006/relationships/image" Target="../media/image9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4.png"/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12" Type="http://schemas.openxmlformats.org/officeDocument/2006/relationships/image" Target="../media/image69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39.png"/><Relationship Id="rId10" Type="http://schemas.openxmlformats.org/officeDocument/2006/relationships/image" Target="../media/image61.png"/><Relationship Id="rId4" Type="http://schemas.openxmlformats.org/officeDocument/2006/relationships/image" Target="../media/image67.png"/><Relationship Id="rId9" Type="http://schemas.openxmlformats.org/officeDocument/2006/relationships/image" Target="../media/image19.png"/><Relationship Id="rId14" Type="http://schemas.openxmlformats.org/officeDocument/2006/relationships/image" Target="../media/image9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0.png"/><Relationship Id="rId15" Type="http://schemas.openxmlformats.org/officeDocument/2006/relationships/image" Target="../media/image31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6.png"/><Relationship Id="rId4" Type="http://schemas.openxmlformats.org/officeDocument/2006/relationships/image" Target="../media/image42.png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98.png"/><Relationship Id="rId5" Type="http://schemas.openxmlformats.org/officeDocument/2006/relationships/image" Target="../media/image12.png"/><Relationship Id="rId10" Type="http://schemas.openxmlformats.org/officeDocument/2006/relationships/image" Target="../media/image61.png"/><Relationship Id="rId4" Type="http://schemas.openxmlformats.org/officeDocument/2006/relationships/image" Target="../media/image97.png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0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103.png"/><Relationship Id="rId4" Type="http://schemas.openxmlformats.org/officeDocument/2006/relationships/image" Target="../media/image67.png"/><Relationship Id="rId9" Type="http://schemas.openxmlformats.org/officeDocument/2006/relationships/image" Target="../media/image10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12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34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67.png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3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3.png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12" Type="http://schemas.openxmlformats.org/officeDocument/2006/relationships/image" Target="../media/image12.png"/><Relationship Id="rId2" Type="http://schemas.openxmlformats.org/officeDocument/2006/relationships/image" Target="../media/image46.png"/><Relationship Id="rId16" Type="http://schemas.openxmlformats.org/officeDocument/2006/relationships/image" Target="../media/image10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9.png"/><Relationship Id="rId11" Type="http://schemas.openxmlformats.org/officeDocument/2006/relationships/image" Target="../media/image81.png"/><Relationship Id="rId5" Type="http://schemas.openxmlformats.org/officeDocument/2006/relationships/image" Target="../media/image1.png"/><Relationship Id="rId15" Type="http://schemas.openxmlformats.org/officeDocument/2006/relationships/image" Target="../media/image107.png"/><Relationship Id="rId10" Type="http://schemas.openxmlformats.org/officeDocument/2006/relationships/image" Target="../media/image80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45.pn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112.png"/><Relationship Id="rId5" Type="http://schemas.openxmlformats.org/officeDocument/2006/relationships/image" Target="../media/image4.png"/><Relationship Id="rId10" Type="http://schemas.openxmlformats.org/officeDocument/2006/relationships/image" Target="../media/image111.png"/><Relationship Id="rId4" Type="http://schemas.openxmlformats.org/officeDocument/2006/relationships/image" Target="../media/image9.png"/><Relationship Id="rId9" Type="http://schemas.openxmlformats.org/officeDocument/2006/relationships/image" Target="../media/image110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112.pn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6.png"/><Relationship Id="rId11" Type="http://schemas.openxmlformats.org/officeDocument/2006/relationships/image" Target="../media/image111.png"/><Relationship Id="rId5" Type="http://schemas.openxmlformats.org/officeDocument/2006/relationships/image" Target="../media/image115.png"/><Relationship Id="rId15" Type="http://schemas.openxmlformats.org/officeDocument/2006/relationships/image" Target="../media/image9.png"/><Relationship Id="rId10" Type="http://schemas.openxmlformats.org/officeDocument/2006/relationships/image" Target="../media/image117.png"/><Relationship Id="rId4" Type="http://schemas.openxmlformats.org/officeDocument/2006/relationships/image" Target="../media/image114.png"/><Relationship Id="rId9" Type="http://schemas.openxmlformats.org/officeDocument/2006/relationships/image" Target="../media/image59.png"/><Relationship Id="rId14" Type="http://schemas.openxmlformats.org/officeDocument/2006/relationships/image" Target="../media/image5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1.pn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12.png"/><Relationship Id="rId5" Type="http://schemas.openxmlformats.org/officeDocument/2006/relationships/image" Target="../media/image34.png"/><Relationship Id="rId10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17.png"/><Relationship Id="rId1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6" Type="http://schemas.openxmlformats.org/officeDocument/2006/relationships/image" Target="../media/image1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59.png"/><Relationship Id="rId10" Type="http://schemas.openxmlformats.org/officeDocument/2006/relationships/image" Target="../media/image18.png"/><Relationship Id="rId4" Type="http://schemas.openxmlformats.org/officeDocument/2006/relationships/image" Target="../media/image122.png"/><Relationship Id="rId9" Type="http://schemas.openxmlformats.org/officeDocument/2006/relationships/image" Target="../media/image1.png"/><Relationship Id="rId1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99.png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75.png"/><Relationship Id="rId25" Type="http://schemas.openxmlformats.org/officeDocument/2006/relationships/image" Target="../media/image24.png"/><Relationship Id="rId2" Type="http://schemas.openxmlformats.org/officeDocument/2006/relationships/image" Target="../media/image124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hyperlink" Target="http://bit.ly/2TyoMsr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12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hyperlink" Target="http://bit.ly/2Tynxth" TargetMode="External"/><Relationship Id="rId10" Type="http://schemas.openxmlformats.org/officeDocument/2006/relationships/image" Target="../media/image2.png"/><Relationship Id="rId19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126.png"/><Relationship Id="rId30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2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2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1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12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35.png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4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56.png"/><Relationship Id="rId3" Type="http://schemas.openxmlformats.org/officeDocument/2006/relationships/image" Target="../media/image2.png"/><Relationship Id="rId21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3.png"/><Relationship Id="rId24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55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54.png"/><Relationship Id="rId22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4.png"/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39.png"/><Relationship Id="rId15" Type="http://schemas.openxmlformats.org/officeDocument/2006/relationships/image" Target="../media/image63.png"/><Relationship Id="rId10" Type="http://schemas.openxmlformats.org/officeDocument/2006/relationships/image" Target="../media/image34.png"/><Relationship Id="rId4" Type="http://schemas.openxmlformats.org/officeDocument/2006/relationships/image" Target="../media/image58.png"/><Relationship Id="rId9" Type="http://schemas.openxmlformats.org/officeDocument/2006/relationships/image" Target="../media/image1.png"/><Relationship Id="rId14" Type="http://schemas.openxmlformats.org/officeDocument/2006/relationships/image" Target="../media/image6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17" Type="http://schemas.openxmlformats.org/officeDocument/2006/relationships/image" Target="../media/image65.png"/><Relationship Id="rId2" Type="http://schemas.openxmlformats.org/officeDocument/2006/relationships/image" Target="../media/image27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31625" y="1604763"/>
            <a:ext cx="4680600" cy="18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31625" y="3457350"/>
            <a:ext cx="46806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198875" y="402650"/>
            <a:ext cx="22938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Font typeface="Yeseva One"/>
              <a:buNone/>
              <a:defRPr sz="22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6378">
            <a:off x="272256" y="-275799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51002" flipH="1">
            <a:off x="2652601" y="-3620824"/>
            <a:ext cx="3357197" cy="642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17684" flipH="1">
            <a:off x="5216501" y="-1232969"/>
            <a:ext cx="1184724" cy="226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30834" flipH="1">
            <a:off x="2016033" y="-968647"/>
            <a:ext cx="3165530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84139">
            <a:off x="7619390" y="3288984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99">
            <a:off x="7837526" y="1038099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8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79072">
            <a:off x="6300435" y="2844650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8397711">
            <a:off x="-1138959" y="1383349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33" flipH="1">
            <a:off x="2527750" y="4231676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0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7255038" y="2933588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1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9882">
            <a:off x="-837694" y="151513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1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221121">
            <a:off x="342802" y="2789275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90373">
            <a:off x="1065494" y="3570684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14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103000">
            <a:off x="635697" y="345972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1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50540">
            <a:off x="8521299" y="-692313"/>
            <a:ext cx="819702" cy="18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25" y="1367249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988">
            <a:off x="1836951" y="82091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>
          <a:blip r:embed="rId18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36186">
            <a:off x="1519172" y="-262803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>
          <a:blip r:embed="rId1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500019">
            <a:off x="4375372" y="207982"/>
            <a:ext cx="384642" cy="36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>
          <a:blip r:embed="rId2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7954802" y="3355487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>
          <a:blip r:embed="rId21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7622574" y="357776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>
          <a:blip r:embed="rId22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36">
            <a:off x="1527251" y="356041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839">
            <a:off x="1555607" y="469068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>
          <a:blip r:embed="rId2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6572">
            <a:off x="2474100" y="759909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>
          <a:blip r:embed="rId25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300026">
            <a:off x="572059" y="2560629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>
          <a:blip r:embed="rId14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9">
            <a:off x="7731998" y="912157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>
          <a:blip r:embed="rId2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34997">
            <a:off x="5771253" y="4189930"/>
            <a:ext cx="549170" cy="111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>
          <a:blip r:embed="rId21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1761199" y="144636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36">
            <a:off x="6638501" y="4340734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>
          <a:blip r:embed="rId28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97697">
            <a:off x="8332373" y="627412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18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36186">
            <a:off x="6154135" y="4786022"/>
            <a:ext cx="1193432" cy="1138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54691">
            <a:off x="7276040" y="2876225"/>
            <a:ext cx="2593020" cy="398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060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1"/>
          </p:nvPr>
        </p:nvSpPr>
        <p:spPr>
          <a:xfrm>
            <a:off x="1284000" y="28410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5" name="Google Shape;185;p11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54691">
            <a:off x="-839260" y="-1418113"/>
            <a:ext cx="2593020" cy="398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272585" flipH="1">
            <a:off x="8112078" y="-1603863"/>
            <a:ext cx="2182019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657" flipH="1">
            <a:off x="8314880" y="-697303"/>
            <a:ext cx="963766" cy="18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>
          <a:blip r:embed="rId5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004187" flipH="1">
            <a:off x="-189854" y="182946"/>
            <a:ext cx="1294219" cy="123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25404" flipH="1">
            <a:off x="628002" y="149824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2328" flipH="1">
            <a:off x="8653262" y="927662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720877" flipH="1">
            <a:off x="102117" y="93978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25101" flipH="1">
            <a:off x="8857986" y="527548"/>
            <a:ext cx="1134280" cy="223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>
          <a:blip r:embed="rId10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4770" flipH="1">
            <a:off x="1329534" y="397547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>
          <a:blip r:embed="rId11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300193" flipH="1">
            <a:off x="1420234" y="-27032"/>
            <a:ext cx="278190" cy="9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>
          <a:blip r:embed="rId1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07161" flipH="1">
            <a:off x="7738970" y="962004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46023">
            <a:off x="4684198" y="4423644"/>
            <a:ext cx="3165532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1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69882" flipH="1">
            <a:off x="7562657" y="4397688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>
          <a:blip r:embed="rId1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1121" flipH="1">
            <a:off x="8331882" y="3094075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>
          <a:blip r:embed="rId1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90373" flipH="1">
            <a:off x="7730707" y="3799284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>
          <a:blip r:embed="rId17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3000" flipH="1">
            <a:off x="8251302" y="361212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>
          <a:blip r:embed="rId10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26" flipH="1">
            <a:off x="8401235" y="2713029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33" flipH="1">
            <a:off x="-1996563" y="3844463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>
          <a:blip r:embed="rId1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16755">
            <a:off x="-877825" y="2251845"/>
            <a:ext cx="1698627" cy="259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2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93274">
            <a:off x="786052" y="4506557"/>
            <a:ext cx="3724896" cy="215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>
          <a:blip r:embed="rId2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185" flipH="1">
            <a:off x="4441684" y="4562535"/>
            <a:ext cx="260633" cy="24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7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304331">
            <a:off x="7423731" y="-626410"/>
            <a:ext cx="2125804" cy="30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8423176">
            <a:off x="-2301784" y="-84219"/>
            <a:ext cx="4987634" cy="955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4470725" y="1654600"/>
            <a:ext cx="2682600" cy="10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" hasCustomPrompt="1"/>
          </p:nvPr>
        </p:nvSpPr>
        <p:spPr>
          <a:xfrm>
            <a:off x="2322963" y="1626025"/>
            <a:ext cx="1771800" cy="17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4470725" y="2780250"/>
            <a:ext cx="2682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699980">
            <a:off x="-1319440" y="-375778"/>
            <a:ext cx="3165525" cy="18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50833">
            <a:off x="-2958628" y="1961776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300001" flipH="1">
            <a:off x="7351172" y="-1455358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>
          <a:blip r:embed="rId7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1769" flipH="1">
            <a:off x="-1580102" y="2820338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8186471" y="1294768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>
          <a:blip r:embed="rId9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099991" flipH="1">
            <a:off x="8295545" y="833202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40231">
            <a:off x="-446573" y="1279777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>
          <a:blip r:embed="rId11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988">
            <a:off x="1044585" y="387701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019" flipH="1">
            <a:off x="7418595" y="4327525"/>
            <a:ext cx="418053" cy="44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46867" flipH="1">
            <a:off x="8076728" y="3455734"/>
            <a:ext cx="1134280" cy="22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>
          <a:blip r:embed="rId1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1259">
            <a:off x="998727" y="3745632"/>
            <a:ext cx="454347" cy="189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70" flipH="1">
            <a:off x="7317109" y="180916"/>
            <a:ext cx="176816" cy="18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4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2303">
            <a:off x="-459328" y="3194426"/>
            <a:ext cx="2125804" cy="308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2829150" y="2833700"/>
            <a:ext cx="348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title" idx="2" hasCustomPrompt="1"/>
          </p:nvPr>
        </p:nvSpPr>
        <p:spPr>
          <a:xfrm>
            <a:off x="2844000" y="1008500"/>
            <a:ext cx="3456000" cy="17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>
            <a:off x="3124350" y="3596975"/>
            <a:ext cx="28956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0" name="Google Shape;230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23622">
            <a:off x="7669888" y="3202752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900769" flipH="1">
            <a:off x="5886388" y="2012879"/>
            <a:ext cx="3357198" cy="642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415861">
            <a:off x="-1612987" y="821840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-1065728" y="2634128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7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520928">
            <a:off x="745258" y="-1668363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-2402289">
            <a:off x="6292391" y="-3007486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48231">
            <a:off x="-854087" y="-1243159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9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30118">
            <a:off x="6252495" y="3417100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>
          <a:blip r:embed="rId10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879">
            <a:off x="7689482" y="956381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09627">
            <a:off x="7172307" y="-137709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>
          <a:blip r:embed="rId1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7000">
            <a:off x="7769102" y="28594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>
          <a:blip r:embed="rId13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3814">
            <a:off x="5226344" y="4657908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>
          <a:blip r:embed="rId1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935084">
            <a:off x="758625" y="1913843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>
          <a:blip r:embed="rId1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28">
            <a:off x="1277600" y="1668841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>
          <a:blip r:embed="rId16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11164">
            <a:off x="7035023" y="1471880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307161">
            <a:off x="6842732" y="193195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>
          <a:blip r:embed="rId18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74">
            <a:off x="7919035" y="1869493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9553">
            <a:off x="2659027" y="-380219"/>
            <a:ext cx="549170" cy="111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>
          <a:blip r:embed="rId1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28">
            <a:off x="6658800" y="4573003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20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3814">
            <a:off x="1610982" y="-244529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21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11164">
            <a:off x="1627286" y="661933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382316" flipH="1">
            <a:off x="1405874" y="3706308"/>
            <a:ext cx="1184724" cy="226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076" y="3773129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2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853428">
            <a:off x="1135307" y="4079115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>
          <a:blip r:embed="rId25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99991">
            <a:off x="552926" y="3540164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2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9981">
            <a:off x="2741297" y="4726568"/>
            <a:ext cx="384642" cy="367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5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8764058">
            <a:off x="559969" y="-965620"/>
            <a:ext cx="4987634" cy="95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2829150" y="2278788"/>
            <a:ext cx="348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title" idx="2" hasCustomPrompt="1"/>
          </p:nvPr>
        </p:nvSpPr>
        <p:spPr>
          <a:xfrm>
            <a:off x="2844000" y="1385695"/>
            <a:ext cx="3456000" cy="10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>
            <a:off x="2829150" y="3044388"/>
            <a:ext cx="3485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1" name="Google Shape;26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-933802" y="3605199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6" y="3040274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>
          <a:blip r:embed="rId5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9" flipH="1">
            <a:off x="542476" y="2585182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95669">
            <a:off x="340997" y="3832687"/>
            <a:ext cx="2125804" cy="30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51906" flipH="1">
            <a:off x="7941312" y="1407715"/>
            <a:ext cx="418051" cy="4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7205726" y="2965626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33" flipH="1">
            <a:off x="7241187" y="1890101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10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424284">
            <a:off x="1097637" y="-177614"/>
            <a:ext cx="754690" cy="149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093527">
            <a:off x="641514" y="641413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>
          <a:blip r:embed="rId5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89858">
            <a:off x="732989" y="219082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>
          <a:blip r:embed="rId12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07946">
            <a:off x="1661869" y="1344447"/>
            <a:ext cx="224701" cy="2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310281">
            <a:off x="553644" y="1910337"/>
            <a:ext cx="388634" cy="35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8099946">
            <a:off x="-1773819" y="-305270"/>
            <a:ext cx="4987634" cy="95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03450" y="3161026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1861800" y="1213738"/>
            <a:ext cx="5420400" cy="19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4" name="Google Shape;314;p17"/>
          <p:cNvPicPr preferRelativeResize="0"/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251">
            <a:off x="-193079" y="1008240"/>
            <a:ext cx="1134280" cy="223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298">
            <a:off x="4655196" y="4475475"/>
            <a:ext cx="3681680" cy="2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25" y="152253"/>
            <a:ext cx="1211448" cy="10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33" flipH="1">
            <a:off x="-1670200" y="3376001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>
          <a:blip r:embed="rId7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7140738" y="2965626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8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9882">
            <a:off x="-1447294" y="-424587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>
          <a:blip r:embed="rId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03701">
            <a:off x="2037777" y="3911306"/>
            <a:ext cx="549171" cy="111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10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36186">
            <a:off x="444535" y="-29328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455127" y="2982437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1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75978">
            <a:off x="8530329" y="1602793"/>
            <a:ext cx="754689" cy="14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7545">
            <a:off x="8384125" y="2678004"/>
            <a:ext cx="549173" cy="180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14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5125">
            <a:off x="8625815" y="2216438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15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87004">
            <a:off x="7758970" y="2612790"/>
            <a:ext cx="224704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3630">
            <a:off x="7349574" y="78245"/>
            <a:ext cx="388631" cy="35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title" idx="2"/>
          </p:nvPr>
        </p:nvSpPr>
        <p:spPr>
          <a:xfrm>
            <a:off x="1107275" y="2728125"/>
            <a:ext cx="213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1"/>
          </p:nvPr>
        </p:nvSpPr>
        <p:spPr>
          <a:xfrm>
            <a:off x="1107275" y="3210548"/>
            <a:ext cx="21348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3"/>
          </p:nvPr>
        </p:nvSpPr>
        <p:spPr>
          <a:xfrm>
            <a:off x="3504663" y="2728125"/>
            <a:ext cx="213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4"/>
          </p:nvPr>
        </p:nvSpPr>
        <p:spPr>
          <a:xfrm>
            <a:off x="3504663" y="3210548"/>
            <a:ext cx="21348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title" idx="5"/>
          </p:nvPr>
        </p:nvSpPr>
        <p:spPr>
          <a:xfrm>
            <a:off x="5901925" y="2728125"/>
            <a:ext cx="213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6"/>
          </p:nvPr>
        </p:nvSpPr>
        <p:spPr>
          <a:xfrm>
            <a:off x="5901925" y="3210548"/>
            <a:ext cx="21348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6" name="Google Shape;336;p18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99950">
            <a:off x="-1908577" y="966249"/>
            <a:ext cx="3166051" cy="606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-5399947" flipH="1">
            <a:off x="1592531" y="1474731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8"/>
          <p:cNvPicPr preferRelativeResize="0"/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8123276" y="2958726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33" flipH="1">
            <a:off x="-2401725" y="3747026"/>
            <a:ext cx="4088499" cy="40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8"/>
          <p:cNvPicPr preferRelativeResize="0"/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55372">
            <a:off x="7213722" y="-1825289"/>
            <a:ext cx="2182018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66184">
            <a:off x="8244798" y="-122700"/>
            <a:ext cx="963768" cy="184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7905156" y="303193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839">
            <a:off x="8675914" y="1679155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846351">
            <a:off x="-1015376" y="-310961"/>
            <a:ext cx="3165537" cy="18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8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89491">
            <a:off x="-193421" y="-1080209"/>
            <a:ext cx="1134281" cy="223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9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79072" flipH="1">
            <a:off x="376010" y="2844650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38970" flipH="1">
            <a:off x="-545565" y="-1364143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848231" flipH="1">
            <a:off x="7388388" y="-1644264"/>
            <a:ext cx="2337922" cy="356632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 txBox="1">
            <a:spLocks noGrp="1"/>
          </p:cNvSpPr>
          <p:nvPr>
            <p:ph type="subTitle" idx="1"/>
          </p:nvPr>
        </p:nvSpPr>
        <p:spPr>
          <a:xfrm>
            <a:off x="2127088" y="3428475"/>
            <a:ext cx="2176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2"/>
          </p:nvPr>
        </p:nvSpPr>
        <p:spPr>
          <a:xfrm>
            <a:off x="4840113" y="3428475"/>
            <a:ext cx="2176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3"/>
          </p:nvPr>
        </p:nvSpPr>
        <p:spPr>
          <a:xfrm>
            <a:off x="2127138" y="3957646"/>
            <a:ext cx="217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4"/>
          </p:nvPr>
        </p:nvSpPr>
        <p:spPr>
          <a:xfrm>
            <a:off x="4840109" y="3957646"/>
            <a:ext cx="217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384139" flipH="1">
            <a:off x="-1703173" y="3288984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>
          <a:blip r:embed="rId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1769" flipH="1">
            <a:off x="-1460285" y="3119738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5861" flipH="1">
            <a:off x="7353115" y="-264890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900769" flipH="1">
            <a:off x="6878763" y="2315904"/>
            <a:ext cx="3357198" cy="642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6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30118">
            <a:off x="6849670" y="3720125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9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251">
            <a:off x="-271679" y="-736585"/>
            <a:ext cx="1134280" cy="223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8" y="168814"/>
            <a:ext cx="65164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>
          <a:blip r:embed="rId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06">
            <a:off x="8620934" y="373520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>
          <a:blip r:embed="rId1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56">
            <a:off x="77787" y="1163550"/>
            <a:ext cx="435348" cy="41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9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12">
            <a:off x="294290" y="3539698"/>
            <a:ext cx="309048" cy="29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9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792">
            <a:off x="7946073" y="1140628"/>
            <a:ext cx="243029" cy="23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0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7750" flipH="1">
            <a:off x="8222600" y="1165250"/>
            <a:ext cx="3357197" cy="642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>
            <a:spLocks noGrp="1"/>
          </p:cNvSpPr>
          <p:nvPr>
            <p:ph type="subTitle" idx="1"/>
          </p:nvPr>
        </p:nvSpPr>
        <p:spPr>
          <a:xfrm>
            <a:off x="720050" y="1978950"/>
            <a:ext cx="38034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2"/>
          </p:nvPr>
        </p:nvSpPr>
        <p:spPr>
          <a:xfrm>
            <a:off x="4620550" y="1978950"/>
            <a:ext cx="38034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3"/>
          </p:nvPr>
        </p:nvSpPr>
        <p:spPr>
          <a:xfrm>
            <a:off x="720050" y="2281950"/>
            <a:ext cx="3803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08980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4"/>
          </p:nvPr>
        </p:nvSpPr>
        <p:spPr>
          <a:xfrm>
            <a:off x="4620550" y="2281950"/>
            <a:ext cx="3803400" cy="21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73" name="Google Shape;373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23622" flipH="1">
            <a:off x="8188405" y="3708013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/>
          <p:cNvPicPr preferRelativeResize="0"/>
          <p:nvPr/>
        </p:nvPicPr>
        <p:blipFill rotWithShape="1"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9882">
            <a:off x="-1227557" y="-530862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0"/>
          <p:cNvPicPr preferRelativeResize="0"/>
          <p:nvPr/>
        </p:nvPicPr>
        <p:blipFill>
          <a:blip r:embed="rId5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07012" flipH="1">
            <a:off x="8627363" y="3851523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0"/>
          <p:cNvPicPr preferRelativeResize="0"/>
          <p:nvPr/>
        </p:nvPicPr>
        <p:blipFill>
          <a:blip r:embed="rId6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36186">
            <a:off x="676884" y="-184416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0"/>
          <p:cNvPicPr preferRelativeResize="0"/>
          <p:nvPr/>
        </p:nvPicPr>
        <p:blipFill>
          <a:blip r:embed="rId7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3428" flipH="1">
            <a:off x="8214886" y="4284601"/>
            <a:ext cx="199004" cy="19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8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5399947">
            <a:off x="2163958" y="1547444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01265" flipH="1">
            <a:off x="-139777" y="3680864"/>
            <a:ext cx="1134279" cy="223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0331" flipH="1">
            <a:off x="7064060" y="2918675"/>
            <a:ext cx="3371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93272" flipH="1">
            <a:off x="2498949" y="4675049"/>
            <a:ext cx="56959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1595497" y="427682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53" y="117364"/>
            <a:ext cx="65164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1"/>
          <p:cNvPicPr preferRelativeResize="0"/>
          <p:nvPr/>
        </p:nvPicPr>
        <p:blipFill>
          <a:blip r:embed="rId8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06">
            <a:off x="7113421" y="462180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1"/>
          <p:cNvPicPr preferRelativeResize="0"/>
          <p:nvPr/>
        </p:nvPicPr>
        <p:blipFill>
          <a:blip r:embed="rId9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782">
            <a:off x="611678" y="3607746"/>
            <a:ext cx="295879" cy="80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1"/>
          <p:cNvPicPr preferRelativeResize="0"/>
          <p:nvPr/>
        </p:nvPicPr>
        <p:blipFill>
          <a:blip r:embed="rId10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095">
            <a:off x="186662" y="3329525"/>
            <a:ext cx="278189" cy="9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56">
            <a:off x="339974" y="332175"/>
            <a:ext cx="435348" cy="4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1"/>
          <p:cNvSpPr txBox="1">
            <a:spLocks noGrp="1"/>
          </p:cNvSpPr>
          <p:nvPr>
            <p:ph type="subTitle" idx="1"/>
          </p:nvPr>
        </p:nvSpPr>
        <p:spPr>
          <a:xfrm>
            <a:off x="1060499" y="1371600"/>
            <a:ext cx="3431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" name="Google Shape;391;p21"/>
          <p:cNvSpPr txBox="1">
            <a:spLocks noGrp="1"/>
          </p:cNvSpPr>
          <p:nvPr>
            <p:ph type="subTitle" idx="2"/>
          </p:nvPr>
        </p:nvSpPr>
        <p:spPr>
          <a:xfrm>
            <a:off x="4652100" y="1371600"/>
            <a:ext cx="3431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subTitle" idx="3"/>
          </p:nvPr>
        </p:nvSpPr>
        <p:spPr>
          <a:xfrm>
            <a:off x="1060500" y="1859100"/>
            <a:ext cx="3431400" cy="19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subTitle" idx="4"/>
          </p:nvPr>
        </p:nvSpPr>
        <p:spPr>
          <a:xfrm>
            <a:off x="4652100" y="1859214"/>
            <a:ext cx="3431400" cy="19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pic>
        <p:nvPicPr>
          <p:cNvPr id="394" name="Google Shape;394;p21"/>
          <p:cNvPicPr preferRelativeResize="0"/>
          <p:nvPr/>
        </p:nvPicPr>
        <p:blipFill>
          <a:blip r:embed="rId1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323419">
            <a:off x="8627274" y="2855029"/>
            <a:ext cx="295879" cy="80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1"/>
          <p:cNvPicPr preferRelativeResize="0"/>
          <p:nvPr/>
        </p:nvPicPr>
        <p:blipFill>
          <a:blip r:embed="rId1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932">
            <a:off x="8484753" y="3518809"/>
            <a:ext cx="177991" cy="169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2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473745" flipH="1">
            <a:off x="-1157829" y="3133116"/>
            <a:ext cx="2593020" cy="398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2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5372" flipH="1">
            <a:off x="-632654" y="-1439540"/>
            <a:ext cx="2182018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30343" flipH="1">
            <a:off x="-245553" y="2997"/>
            <a:ext cx="963766" cy="18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51902" flipH="1">
            <a:off x="-330811" y="-1005849"/>
            <a:ext cx="1134280" cy="223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2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664369" flipH="1">
            <a:off x="7319420" y="3133116"/>
            <a:ext cx="2593021" cy="398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48098">
            <a:off x="8538564" y="3819750"/>
            <a:ext cx="1134280" cy="223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35631" flipH="1">
            <a:off x="7212727" y="-1609860"/>
            <a:ext cx="2593021" cy="398074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title" idx="2"/>
          </p:nvPr>
        </p:nvSpPr>
        <p:spPr>
          <a:xfrm>
            <a:off x="720000" y="1679350"/>
            <a:ext cx="240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1"/>
          </p:nvPr>
        </p:nvSpPr>
        <p:spPr>
          <a:xfrm>
            <a:off x="720000" y="2184575"/>
            <a:ext cx="240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title" idx="3"/>
          </p:nvPr>
        </p:nvSpPr>
        <p:spPr>
          <a:xfrm>
            <a:off x="6019800" y="1679350"/>
            <a:ext cx="240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4"/>
          </p:nvPr>
        </p:nvSpPr>
        <p:spPr>
          <a:xfrm>
            <a:off x="6019800" y="2184575"/>
            <a:ext cx="240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 idx="5"/>
          </p:nvPr>
        </p:nvSpPr>
        <p:spPr>
          <a:xfrm>
            <a:off x="720000" y="3041758"/>
            <a:ext cx="240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6"/>
          </p:nvPr>
        </p:nvSpPr>
        <p:spPr>
          <a:xfrm>
            <a:off x="720525" y="3550908"/>
            <a:ext cx="240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2"/>
          <p:cNvSpPr txBox="1">
            <a:spLocks noGrp="1"/>
          </p:cNvSpPr>
          <p:nvPr>
            <p:ph type="title" idx="7"/>
          </p:nvPr>
        </p:nvSpPr>
        <p:spPr>
          <a:xfrm>
            <a:off x="6019800" y="3041758"/>
            <a:ext cx="240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2" name="Google Shape;412;p22"/>
          <p:cNvSpPr txBox="1">
            <a:spLocks noGrp="1"/>
          </p:cNvSpPr>
          <p:nvPr>
            <p:ph type="subTitle" idx="8"/>
          </p:nvPr>
        </p:nvSpPr>
        <p:spPr>
          <a:xfrm>
            <a:off x="6020325" y="3550908"/>
            <a:ext cx="240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3" name="Google Shape;413;p22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147969" y="1475341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839" flipH="1">
            <a:off x="1152814" y="82703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2"/>
          <p:cNvPicPr preferRelativeResize="0"/>
          <p:nvPr/>
        </p:nvPicPr>
        <p:blipFill>
          <a:blip r:embed="rId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935084">
            <a:off x="8695182" y="4204892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11164">
            <a:off x="803042" y="450178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2"/>
          <p:cNvPicPr preferRelativeResize="0"/>
          <p:nvPr/>
        </p:nvPicPr>
        <p:blipFill>
          <a:blip r:embed="rId11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501">
            <a:off x="8139628" y="188589"/>
            <a:ext cx="952601" cy="9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2"/>
          <p:cNvPicPr preferRelativeResize="0"/>
          <p:nvPr/>
        </p:nvPicPr>
        <p:blipFill>
          <a:blip r:embed="rId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4912">
            <a:off x="7776415" y="171962"/>
            <a:ext cx="374547" cy="35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2"/>
          <p:cNvPicPr preferRelativeResize="0"/>
          <p:nvPr/>
        </p:nvPicPr>
        <p:blipFill>
          <a:blip r:embed="rId1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307161">
            <a:off x="8688133" y="1203606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/>
          <p:cNvPicPr preferRelativeResize="0"/>
          <p:nvPr/>
        </p:nvPicPr>
        <p:blipFill>
          <a:blip r:embed="rId1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2350" flipH="1">
            <a:off x="107425" y="4460639"/>
            <a:ext cx="569241" cy="54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2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9990">
            <a:off x="1037508" y="4444204"/>
            <a:ext cx="278190" cy="9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2"/>
          <p:cNvPicPr preferRelativeResize="0"/>
          <p:nvPr/>
        </p:nvPicPr>
        <p:blipFill rotWithShape="1">
          <a:blip r:embed="rId1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799997" flipH="1">
            <a:off x="1870687" y="4035699"/>
            <a:ext cx="5695949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2945100" y="2847513"/>
            <a:ext cx="325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2974650" y="964165"/>
            <a:ext cx="3194700" cy="17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067350" y="3574125"/>
            <a:ext cx="3009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7404582">
            <a:off x="-1366231" y="183455"/>
            <a:ext cx="4987634" cy="95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9975" y="2543475"/>
            <a:ext cx="3317075" cy="31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48042">
            <a:off x="1883022" y="3711587"/>
            <a:ext cx="904429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 rotWithShape="1">
          <a:blip r:embed="rId5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00016">
            <a:off x="-663359" y="186726"/>
            <a:ext cx="3165521" cy="1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6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5070" flipH="1">
            <a:off x="7101801" y="2928075"/>
            <a:ext cx="2337922" cy="35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9997">
            <a:off x="81430" y="1508177"/>
            <a:ext cx="1134280" cy="2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988">
            <a:off x="2260801" y="93836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99">
            <a:off x="7227926" y="196912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800" y="1234862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>
          <a:blip r:embed="rId11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9">
            <a:off x="8079673" y="779769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>
          <a:blip r:embed="rId1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769812" flipH="1">
            <a:off x="5777673" y="3927423"/>
            <a:ext cx="2125805" cy="308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>
          <a:blip r:embed="rId1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6572">
            <a:off x="7924437" y="645009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>
          <a:blip r:embed="rId1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8401399" y="898156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308893">
            <a:off x="8462956" y="-944873"/>
            <a:ext cx="1134279" cy="2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56161">
            <a:off x="1908930" y="3145179"/>
            <a:ext cx="467759" cy="42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3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35941">
            <a:off x="7950877" y="-1437498"/>
            <a:ext cx="1830778" cy="350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3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520935">
            <a:off x="-449112" y="-1382706"/>
            <a:ext cx="1680309" cy="32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title" idx="2"/>
          </p:nvPr>
        </p:nvSpPr>
        <p:spPr>
          <a:xfrm>
            <a:off x="1221600" y="1911450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ubTitle" idx="1"/>
          </p:nvPr>
        </p:nvSpPr>
        <p:spPr>
          <a:xfrm>
            <a:off x="1221625" y="2345575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title" idx="3"/>
          </p:nvPr>
        </p:nvSpPr>
        <p:spPr>
          <a:xfrm>
            <a:off x="3616074" y="1911450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ubTitle" idx="4"/>
          </p:nvPr>
        </p:nvSpPr>
        <p:spPr>
          <a:xfrm>
            <a:off x="3616074" y="2345575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title" idx="5"/>
          </p:nvPr>
        </p:nvSpPr>
        <p:spPr>
          <a:xfrm>
            <a:off x="1221600" y="3740398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6"/>
          </p:nvPr>
        </p:nvSpPr>
        <p:spPr>
          <a:xfrm>
            <a:off x="1221625" y="4174516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title" idx="7"/>
          </p:nvPr>
        </p:nvSpPr>
        <p:spPr>
          <a:xfrm>
            <a:off x="3616074" y="3740398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4" name="Google Shape;434;p23"/>
          <p:cNvSpPr txBox="1">
            <a:spLocks noGrp="1"/>
          </p:cNvSpPr>
          <p:nvPr>
            <p:ph type="subTitle" idx="8"/>
          </p:nvPr>
        </p:nvSpPr>
        <p:spPr>
          <a:xfrm>
            <a:off x="3616074" y="4174516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title" idx="9"/>
          </p:nvPr>
        </p:nvSpPr>
        <p:spPr>
          <a:xfrm>
            <a:off x="6010549" y="1911450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6" name="Google Shape;436;p23"/>
          <p:cNvSpPr txBox="1">
            <a:spLocks noGrp="1"/>
          </p:cNvSpPr>
          <p:nvPr>
            <p:ph type="subTitle" idx="13"/>
          </p:nvPr>
        </p:nvSpPr>
        <p:spPr>
          <a:xfrm>
            <a:off x="6010549" y="2345575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3"/>
          <p:cNvSpPr txBox="1">
            <a:spLocks noGrp="1"/>
          </p:cNvSpPr>
          <p:nvPr>
            <p:ph type="title" idx="14"/>
          </p:nvPr>
        </p:nvSpPr>
        <p:spPr>
          <a:xfrm>
            <a:off x="6010549" y="3740398"/>
            <a:ext cx="191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8" name="Google Shape;438;p23"/>
          <p:cNvSpPr txBox="1">
            <a:spLocks noGrp="1"/>
          </p:cNvSpPr>
          <p:nvPr>
            <p:ph type="subTitle" idx="15"/>
          </p:nvPr>
        </p:nvSpPr>
        <p:spPr>
          <a:xfrm>
            <a:off x="6010549" y="4174516"/>
            <a:ext cx="191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9" name="Google Shape;439;p23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64059" flipH="1">
            <a:off x="7950877" y="3206302"/>
            <a:ext cx="1830778" cy="350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3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79065" flipH="1">
            <a:off x="-449112" y="3439642"/>
            <a:ext cx="1680309" cy="32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3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391190" flipH="1">
            <a:off x="151334" y="4094135"/>
            <a:ext cx="876269" cy="17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8148">
            <a:off x="-1493258" y="-735273"/>
            <a:ext cx="3165531" cy="183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3"/>
          <p:cNvPicPr preferRelativeResize="0"/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33038" flipH="1">
            <a:off x="8390976" y="3984211"/>
            <a:ext cx="549173" cy="180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3"/>
          <p:cNvPicPr preferRelativeResize="0"/>
          <p:nvPr/>
        </p:nvPicPr>
        <p:blipFill>
          <a:blip r:embed="rId7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477104" y="417986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95" flipH="1">
            <a:off x="131293" y="3794138"/>
            <a:ext cx="377927" cy="3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89898" flipH="1">
            <a:off x="8299120" y="-878023"/>
            <a:ext cx="1134280" cy="22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3"/>
          <p:cNvPicPr preferRelativeResize="0"/>
          <p:nvPr/>
        </p:nvPicPr>
        <p:blipFill>
          <a:blip r:embed="rId10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797" flipH="1">
            <a:off x="8685743" y="3749203"/>
            <a:ext cx="361045" cy="32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4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310810">
            <a:off x="8229538" y="-1107062"/>
            <a:ext cx="3357198" cy="642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4"/>
          <p:cNvSpPr txBox="1">
            <a:spLocks noGrp="1"/>
          </p:cNvSpPr>
          <p:nvPr>
            <p:ph type="title" hasCustomPrompt="1"/>
          </p:nvPr>
        </p:nvSpPr>
        <p:spPr>
          <a:xfrm>
            <a:off x="720000" y="617700"/>
            <a:ext cx="468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1"/>
          </p:nvPr>
        </p:nvSpPr>
        <p:spPr>
          <a:xfrm>
            <a:off x="720000" y="1323722"/>
            <a:ext cx="4689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038970"/>
            <a:ext cx="468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3"/>
          </p:nvPr>
        </p:nvSpPr>
        <p:spPr>
          <a:xfrm>
            <a:off x="720000" y="2744992"/>
            <a:ext cx="4689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3342603"/>
            <a:ext cx="4689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5"/>
          </p:nvPr>
        </p:nvSpPr>
        <p:spPr>
          <a:xfrm>
            <a:off x="720000" y="4048625"/>
            <a:ext cx="4689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6" name="Google Shape;456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79633" flipH="1">
            <a:off x="6416563" y="89925"/>
            <a:ext cx="1134279" cy="2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-8397711" flipH="1">
            <a:off x="5941391" y="1776024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4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954575" flipH="1">
            <a:off x="6823887" y="3654137"/>
            <a:ext cx="754690" cy="149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56939" flipH="1">
            <a:off x="7329739" y="2448413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>
          <a:blip r:embed="rId6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859494" flipH="1">
            <a:off x="6608225" y="2826551"/>
            <a:ext cx="382174" cy="14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>
          <a:blip r:embed="rId7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247286" flipH="1">
            <a:off x="7176273" y="4553845"/>
            <a:ext cx="295880" cy="80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>
          <a:blip r:embed="rId8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6862" y="822888"/>
            <a:ext cx="3317075" cy="31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>
          <a:blip r:embed="rId9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8552139" y="2445363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32969" flipH="1">
            <a:off x="7537425" y="-148549"/>
            <a:ext cx="549173" cy="180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>
          <a:blip r:embed="rId10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7552204" y="2005587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95" flipH="1">
            <a:off x="7928843" y="4695776"/>
            <a:ext cx="377927" cy="3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4"/>
          <p:cNvPicPr preferRelativeResize="0"/>
          <p:nvPr/>
        </p:nvPicPr>
        <p:blipFill>
          <a:blip r:embed="rId1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7574404" y="381136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>
          <a:blip r:embed="rId13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63814" flipH="1">
            <a:off x="6136259" y="1797307"/>
            <a:ext cx="1193432" cy="1138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25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999713">
            <a:off x="7056297" y="3258985"/>
            <a:ext cx="2125805" cy="308186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5"/>
          <p:cNvSpPr txBox="1">
            <a:spLocks noGrp="1"/>
          </p:cNvSpPr>
          <p:nvPr>
            <p:ph type="body" idx="1"/>
          </p:nvPr>
        </p:nvSpPr>
        <p:spPr>
          <a:xfrm>
            <a:off x="720000" y="2346275"/>
            <a:ext cx="3857700" cy="19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25"/>
          <p:cNvSpPr txBox="1">
            <a:spLocks noGrp="1"/>
          </p:cNvSpPr>
          <p:nvPr>
            <p:ph type="title" idx="2"/>
          </p:nvPr>
        </p:nvSpPr>
        <p:spPr>
          <a:xfrm>
            <a:off x="720000" y="1666175"/>
            <a:ext cx="32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4" name="Google Shape;474;p25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8972">
            <a:off x="-1147778" y="3258985"/>
            <a:ext cx="2125805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5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-2402289">
            <a:off x="6171791" y="-2098138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5"/>
          <p:cNvPicPr preferRelativeResize="0"/>
          <p:nvPr/>
        </p:nvPicPr>
        <p:blipFill>
          <a:blip r:embed="rId4" cstate="screen">
            <a:alphaModFix amt="5299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59814" flipH="1">
            <a:off x="-1803585" y="4428315"/>
            <a:ext cx="2911942" cy="163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5"/>
          <p:cNvPicPr preferRelativeResize="0"/>
          <p:nvPr/>
        </p:nvPicPr>
        <p:blipFill>
          <a:blip r:embed="rId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004572">
            <a:off x="7770676" y="3400313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2986" y="-262001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988" flipH="1">
            <a:off x="4511402" y="144166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3016" flipH="1">
            <a:off x="7167246" y="4791712"/>
            <a:ext cx="205433" cy="18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141679">
            <a:off x="-1581307" y="-105953"/>
            <a:ext cx="2273191" cy="217073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4" name="Google Shape;484;p26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55372">
            <a:off x="7332996" y="-1825289"/>
            <a:ext cx="2182018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6"/>
          <p:cNvPicPr preferRelativeResize="0"/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100046">
            <a:off x="8164147" y="-382751"/>
            <a:ext cx="963767" cy="184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6"/>
          <p:cNvPicPr preferRelativeResize="0"/>
          <p:nvPr/>
        </p:nvPicPr>
        <p:blipFill>
          <a:blip r:embed="rId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82">
            <a:off x="541986" y="1340275"/>
            <a:ext cx="299682" cy="28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839">
            <a:off x="8560512" y="130743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556754">
            <a:off x="-1166203" y="-828212"/>
            <a:ext cx="3165536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6657">
            <a:off x="31014" y="-234899"/>
            <a:ext cx="922347" cy="182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>
          <a:blip r:embed="rId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87">
            <a:off x="7898755" y="236217"/>
            <a:ext cx="199719" cy="1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16" name="Google Shape;516;p28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80231">
            <a:off x="-1217874" y="-1585551"/>
            <a:ext cx="2593020" cy="39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8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272585" flipH="1">
            <a:off x="7087964" y="-1603863"/>
            <a:ext cx="2182019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8"/>
          <p:cNvPicPr preferRelativeResize="0"/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657" flipH="1">
            <a:off x="8267666" y="-697303"/>
            <a:ext cx="963766" cy="18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8"/>
          <p:cNvPicPr preferRelativeResize="0"/>
          <p:nvPr/>
        </p:nvPicPr>
        <p:blipFill>
          <a:blip r:embed="rId5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004180" flipH="1">
            <a:off x="-276913" y="486489"/>
            <a:ext cx="952601" cy="90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8"/>
          <p:cNvPicPr preferRelativeResize="0"/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25404" flipH="1">
            <a:off x="125238" y="152584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8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2328" flipH="1">
            <a:off x="7689523" y="141087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720877" flipH="1">
            <a:off x="121502" y="123728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8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25101" flipH="1">
            <a:off x="8456347" y="3825398"/>
            <a:ext cx="1134280" cy="223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>
          <a:blip r:embed="rId10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4770" flipH="1">
            <a:off x="809070" y="372810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8"/>
          <p:cNvPicPr preferRelativeResize="0"/>
          <p:nvPr/>
        </p:nvPicPr>
        <p:blipFill>
          <a:blip r:embed="rId11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300193" flipH="1">
            <a:off x="899769" y="-51770"/>
            <a:ext cx="278190" cy="9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8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07161" flipH="1">
            <a:off x="7691755" y="962004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8"/>
          <p:cNvPicPr preferRelativeResize="0"/>
          <p:nvPr/>
        </p:nvPicPr>
        <p:blipFill>
          <a:blip r:embed="rId1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1769" flipH="1">
            <a:off x="-448961" y="3161988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8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-1573453" y="2629953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8"/>
          <p:cNvPicPr preferRelativeResize="0"/>
          <p:nvPr/>
        </p:nvPicPr>
        <p:blipFill>
          <a:blip r:embed="rId1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2303">
            <a:off x="1921922" y="4012826"/>
            <a:ext cx="2125804" cy="308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32" name="Google Shape;532;p2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5399947">
            <a:off x="2163958" y="1547444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9"/>
          <p:cNvPicPr preferRelativeResize="0"/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01265" flipH="1">
            <a:off x="-139777" y="3680864"/>
            <a:ext cx="1134279" cy="223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9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0331" flipH="1">
            <a:off x="7064060" y="2918675"/>
            <a:ext cx="3371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9"/>
          <p:cNvPicPr preferRelativeResize="0"/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93272" flipH="1">
            <a:off x="2498949" y="4675049"/>
            <a:ext cx="56959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1595497" y="427682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178" y="245039"/>
            <a:ext cx="65164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9"/>
          <p:cNvPicPr preferRelativeResize="0"/>
          <p:nvPr/>
        </p:nvPicPr>
        <p:blipFill>
          <a:blip r:embed="rId8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06">
            <a:off x="7113421" y="462180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9"/>
          <p:cNvPicPr preferRelativeResize="0"/>
          <p:nvPr/>
        </p:nvPicPr>
        <p:blipFill>
          <a:blip r:embed="rId9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25380">
            <a:off x="409705" y="3464331"/>
            <a:ext cx="295879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9"/>
          <p:cNvPicPr preferRelativeResize="0"/>
          <p:nvPr/>
        </p:nvPicPr>
        <p:blipFill>
          <a:blip r:embed="rId10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15743">
            <a:off x="272835" y="3608488"/>
            <a:ext cx="278190" cy="91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9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56">
            <a:off x="339974" y="332175"/>
            <a:ext cx="435348" cy="41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44" name="Google Shape;544;p30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744628" flipH="1">
            <a:off x="7621016" y="3024039"/>
            <a:ext cx="2182018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657" flipH="1">
            <a:off x="8449142" y="3637649"/>
            <a:ext cx="963766" cy="18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2328" flipH="1">
            <a:off x="165862" y="832589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25101" flipH="1">
            <a:off x="8728036" y="4183538"/>
            <a:ext cx="1134280" cy="223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0"/>
          <p:cNvPicPr preferRelativeResize="0"/>
          <p:nvPr/>
        </p:nvPicPr>
        <p:blipFill>
          <a:blip r:embed="rId6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07161" flipH="1">
            <a:off x="8697569" y="3522756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0"/>
          <p:cNvPicPr preferRelativeResize="0"/>
          <p:nvPr/>
        </p:nvPicPr>
        <p:blipFill>
          <a:blip r:embed="rId7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635631">
            <a:off x="-761098" y="-1655535"/>
            <a:ext cx="2593021" cy="398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0"/>
          <p:cNvPicPr preferRelativeResize="0"/>
          <p:nvPr/>
        </p:nvPicPr>
        <p:blipFill>
          <a:blip r:embed="rId8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94501" flipH="1">
            <a:off x="-222092" y="-200086"/>
            <a:ext cx="952601" cy="9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0"/>
          <p:cNvPicPr preferRelativeResize="0"/>
          <p:nvPr/>
        </p:nvPicPr>
        <p:blipFill>
          <a:blip r:embed="rId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364912" flipH="1">
            <a:off x="722912" y="-60488"/>
            <a:ext cx="374547" cy="35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0"/>
          <p:cNvPicPr preferRelativeResize="0"/>
          <p:nvPr/>
        </p:nvPicPr>
        <p:blipFill>
          <a:blip r:embed="rId10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11149" flipH="1">
            <a:off x="814055" y="411646"/>
            <a:ext cx="224700" cy="20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0"/>
          <p:cNvPicPr preferRelativeResize="0"/>
          <p:nvPr/>
        </p:nvPicPr>
        <p:blipFill>
          <a:blip r:embed="rId11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02261">
            <a:off x="8065887" y="847869"/>
            <a:ext cx="754690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0"/>
          <p:cNvPicPr preferRelativeResize="0"/>
          <p:nvPr/>
        </p:nvPicPr>
        <p:blipFill>
          <a:blip r:embed="rId1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33016">
            <a:off x="7610912" y="-284496"/>
            <a:ext cx="549172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0"/>
          <p:cNvPicPr preferRelativeResize="0"/>
          <p:nvPr/>
        </p:nvPicPr>
        <p:blipFill>
          <a:blip r:embed="rId13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6681">
            <a:off x="8189265" y="171917"/>
            <a:ext cx="382175" cy="149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0"/>
          <p:cNvPicPr preferRelativeResize="0"/>
          <p:nvPr/>
        </p:nvPicPr>
        <p:blipFill>
          <a:blip r:embed="rId14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34493">
            <a:off x="7421668" y="1303939"/>
            <a:ext cx="224700" cy="20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0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3648">
            <a:off x="8817334" y="151427"/>
            <a:ext cx="227377" cy="2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0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3556">
            <a:off x="8801750" y="1895241"/>
            <a:ext cx="180271" cy="16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0"/>
          <p:cNvPicPr preferRelativeResize="0"/>
          <p:nvPr/>
        </p:nvPicPr>
        <p:blipFill>
          <a:blip r:embed="rId7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04438">
            <a:off x="4781876" y="481740"/>
            <a:ext cx="2593022" cy="398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31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754" flipH="1">
            <a:off x="7485856" y="3062564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1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2303">
            <a:off x="-570778" y="2829351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1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35631">
            <a:off x="7346558" y="-1623987"/>
            <a:ext cx="2593021" cy="398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1"/>
          <p:cNvPicPr preferRelativeResize="0"/>
          <p:nvPr/>
        </p:nvPicPr>
        <p:blipFill>
          <a:blip r:embed="rId4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699989" flipH="1">
            <a:off x="7653939" y="-1888262"/>
            <a:ext cx="2337922" cy="356632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1"/>
          <p:cNvSpPr txBox="1">
            <a:spLocks noGrp="1"/>
          </p:cNvSpPr>
          <p:nvPr>
            <p:ph type="title"/>
          </p:nvPr>
        </p:nvSpPr>
        <p:spPr>
          <a:xfrm>
            <a:off x="720000" y="1446700"/>
            <a:ext cx="289950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31"/>
          <p:cNvSpPr txBox="1">
            <a:spLocks noGrp="1"/>
          </p:cNvSpPr>
          <p:nvPr>
            <p:ph type="subTitle" idx="1"/>
          </p:nvPr>
        </p:nvSpPr>
        <p:spPr>
          <a:xfrm>
            <a:off x="720000" y="2414940"/>
            <a:ext cx="2899500" cy="14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7" name="Google Shape;567;p3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72608">
            <a:off x="-862767" y="4172778"/>
            <a:ext cx="3165533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1"/>
          <p:cNvPicPr preferRelativeResize="0"/>
          <p:nvPr/>
        </p:nvPicPr>
        <p:blipFill>
          <a:blip r:embed="rId6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5494" flipH="1">
            <a:off x="8124541" y="220403"/>
            <a:ext cx="952603" cy="9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1"/>
          <p:cNvPicPr preferRelativeResize="0"/>
          <p:nvPr/>
        </p:nvPicPr>
        <p:blipFill>
          <a:blip r:embed="rId7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87583" y="977799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81">
            <a:off x="6664830" y="2315047"/>
            <a:ext cx="2273192" cy="217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1"/>
          <p:cNvPicPr preferRelativeResize="0"/>
          <p:nvPr/>
        </p:nvPicPr>
        <p:blipFill>
          <a:blip r:embed="rId7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8635627" y="2349099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1"/>
          <p:cNvPicPr preferRelativeResize="0"/>
          <p:nvPr/>
        </p:nvPicPr>
        <p:blipFill>
          <a:blip r:embed="rId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5391" flipH="1">
            <a:off x="99929" y="-74884"/>
            <a:ext cx="622865" cy="122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1"/>
          <p:cNvPicPr preferRelativeResize="0"/>
          <p:nvPr/>
        </p:nvPicPr>
        <p:blipFill>
          <a:blip r:embed="rId1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73465" flipH="1">
            <a:off x="622479" y="-506131"/>
            <a:ext cx="453247" cy="14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1"/>
          <p:cNvPicPr preferRelativeResize="0"/>
          <p:nvPr/>
        </p:nvPicPr>
        <p:blipFill>
          <a:blip r:embed="rId11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4448" flipH="1">
            <a:off x="7056628" y="3932901"/>
            <a:ext cx="315419" cy="122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1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6851" y="4202517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1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68206" flipH="1">
            <a:off x="1758477" y="3580431"/>
            <a:ext cx="651097" cy="223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3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-6745090" flipH="1">
            <a:off x="5540453" y="2590413"/>
            <a:ext cx="3889293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0581">
            <a:off x="6955011" y="3572185"/>
            <a:ext cx="316553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2"/>
          <p:cNvPicPr preferRelativeResize="0"/>
          <p:nvPr/>
        </p:nvPicPr>
        <p:blipFill>
          <a:blip r:embed="rId4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0193" flipH="1">
            <a:off x="6991224" y="4784043"/>
            <a:ext cx="185452" cy="16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71362" flipH="1">
            <a:off x="7258049" y="4722779"/>
            <a:ext cx="320751" cy="29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2"/>
          <p:cNvPicPr preferRelativeResize="0"/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325129" flipH="1">
            <a:off x="125516" y="4040297"/>
            <a:ext cx="164243" cy="1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2"/>
          <p:cNvPicPr preferRelativeResize="0"/>
          <p:nvPr/>
        </p:nvPicPr>
        <p:blipFill>
          <a:blip r:embed="rId7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2303">
            <a:off x="512522" y="1030826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937697" y="691028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6851" y="4202517"/>
            <a:ext cx="885898" cy="8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2"/>
          <p:cNvSpPr txBox="1">
            <a:spLocks noGrp="1"/>
          </p:cNvSpPr>
          <p:nvPr>
            <p:ph type="title"/>
          </p:nvPr>
        </p:nvSpPr>
        <p:spPr>
          <a:xfrm>
            <a:off x="5515575" y="1513500"/>
            <a:ext cx="289950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32"/>
          <p:cNvSpPr txBox="1">
            <a:spLocks noGrp="1"/>
          </p:cNvSpPr>
          <p:nvPr>
            <p:ph type="subTitle" idx="1"/>
          </p:nvPr>
        </p:nvSpPr>
        <p:spPr>
          <a:xfrm>
            <a:off x="5515575" y="2218649"/>
            <a:ext cx="2899500" cy="14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8" name="Google Shape;588;p32"/>
          <p:cNvPicPr preferRelativeResize="0"/>
          <p:nvPr/>
        </p:nvPicPr>
        <p:blipFill>
          <a:blip r:embed="rId7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62015" flipH="1">
            <a:off x="7501730" y="-1127087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2"/>
          <p:cNvPicPr preferRelativeResize="0"/>
          <p:nvPr/>
        </p:nvPicPr>
        <p:blipFill>
          <a:blip r:embed="rId10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36" flipH="1">
            <a:off x="7929086" y="-163547"/>
            <a:ext cx="622865" cy="122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2"/>
          <p:cNvPicPr preferRelativeResize="0"/>
          <p:nvPr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3389" flipH="1">
            <a:off x="8744814" y="278855"/>
            <a:ext cx="453247" cy="14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2"/>
          <p:cNvPicPr preferRelativeResize="0"/>
          <p:nvPr/>
        </p:nvPicPr>
        <p:blipFill>
          <a:blip r:embed="rId1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76018" flipH="1">
            <a:off x="8627419" y="-31914"/>
            <a:ext cx="315419" cy="122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13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3042" flipH="1">
            <a:off x="7648751" y="81405"/>
            <a:ext cx="244197" cy="66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14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99991">
            <a:off x="3740476" y="3248976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2"/>
          <p:cNvPicPr preferRelativeResize="0"/>
          <p:nvPr/>
        </p:nvPicPr>
        <p:blipFill>
          <a:blip r:embed="rId1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9989">
            <a:off x="-1091611" y="-1888262"/>
            <a:ext cx="2337922" cy="356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2"/>
          <p:cNvPicPr preferRelativeResize="0"/>
          <p:nvPr/>
        </p:nvPicPr>
        <p:blipFill>
          <a:blip r:embed="rId16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5494">
            <a:off x="-176895" y="220403"/>
            <a:ext cx="952603" cy="9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33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754" flipH="1">
            <a:off x="-95694" y="-1524461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3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223676" flipH="1">
            <a:off x="4696862" y="1307173"/>
            <a:ext cx="2593019" cy="39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3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06138" flipH="1">
            <a:off x="6949211" y="-1585551"/>
            <a:ext cx="2593020" cy="39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299999" flipH="1">
            <a:off x="6008395" y="1663854"/>
            <a:ext cx="1901531" cy="181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3"/>
          <p:cNvPicPr preferRelativeResize="0"/>
          <p:nvPr/>
        </p:nvPicPr>
        <p:blipFill>
          <a:blip r:embed="rId5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30091">
            <a:off x="8184383" y="52138"/>
            <a:ext cx="952603" cy="9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3"/>
          <p:cNvPicPr preferRelativeResize="0"/>
          <p:nvPr/>
        </p:nvPicPr>
        <p:blipFill>
          <a:blip r:embed="rId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125404">
            <a:off x="8574521" y="1041048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3"/>
          <p:cNvPicPr preferRelativeResize="0"/>
          <p:nvPr/>
        </p:nvPicPr>
        <p:blipFill>
          <a:blip r:embed="rId7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01736">
            <a:off x="7681633" y="478837"/>
            <a:ext cx="295880" cy="80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3"/>
          <p:cNvPicPr preferRelativeResize="0"/>
          <p:nvPr/>
        </p:nvPicPr>
        <p:blipFill>
          <a:blip r:embed="rId8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0193">
            <a:off x="338071" y="-51770"/>
            <a:ext cx="278190" cy="9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3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754" flipH="1">
            <a:off x="-257269" y="2960726"/>
            <a:ext cx="2125804" cy="308186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3"/>
          <p:cNvSpPr txBox="1">
            <a:spLocks noGrp="1"/>
          </p:cNvSpPr>
          <p:nvPr>
            <p:ph type="title"/>
          </p:nvPr>
        </p:nvSpPr>
        <p:spPr>
          <a:xfrm>
            <a:off x="720000" y="1484800"/>
            <a:ext cx="289950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33"/>
          <p:cNvSpPr txBox="1">
            <a:spLocks noGrp="1"/>
          </p:cNvSpPr>
          <p:nvPr>
            <p:ph type="subTitle" idx="1"/>
          </p:nvPr>
        </p:nvSpPr>
        <p:spPr>
          <a:xfrm>
            <a:off x="720000" y="2183525"/>
            <a:ext cx="2899500" cy="14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33"/>
          <p:cNvPicPr preferRelativeResize="0"/>
          <p:nvPr/>
        </p:nvPicPr>
        <p:blipFill>
          <a:blip r:embed="rId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2567" flipH="1">
            <a:off x="8205716" y="3180004"/>
            <a:ext cx="622865" cy="122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3"/>
          <p:cNvPicPr preferRelativeResize="0"/>
          <p:nvPr/>
        </p:nvPicPr>
        <p:blipFill>
          <a:blip r:embed="rId1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1820" flipH="1">
            <a:off x="7648067" y="3720321"/>
            <a:ext cx="453247" cy="14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3"/>
          <p:cNvPicPr preferRelativeResize="0"/>
          <p:nvPr/>
        </p:nvPicPr>
        <p:blipFill>
          <a:blip r:embed="rId11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4448" flipH="1">
            <a:off x="8173378" y="3708501"/>
            <a:ext cx="315419" cy="122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769166">
            <a:off x="-862764" y="4085659"/>
            <a:ext cx="3165530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3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-1226953" y="-1411997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3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0826" y="-228846"/>
            <a:ext cx="885898" cy="8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4"/>
          <p:cNvPicPr preferRelativeResize="0"/>
          <p:nvPr/>
        </p:nvPicPr>
        <p:blipFill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3447954"/>
            <a:ext cx="4506849" cy="429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988" y="731394"/>
            <a:ext cx="632622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>
          <a:blip r:embed="rId4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5494">
            <a:off x="32524" y="85553"/>
            <a:ext cx="952603" cy="9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0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4"/>
          <p:cNvSpPr txBox="1">
            <a:spLocks noGrp="1"/>
          </p:cNvSpPr>
          <p:nvPr>
            <p:ph type="title"/>
          </p:nvPr>
        </p:nvSpPr>
        <p:spPr>
          <a:xfrm>
            <a:off x="4419600" y="1497688"/>
            <a:ext cx="3852000" cy="12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6" name="Google Shape;616;p34"/>
          <p:cNvSpPr txBox="1">
            <a:spLocks noGrp="1"/>
          </p:cNvSpPr>
          <p:nvPr>
            <p:ph type="subTitle" idx="1"/>
          </p:nvPr>
        </p:nvSpPr>
        <p:spPr>
          <a:xfrm>
            <a:off x="4419600" y="2780013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7" name="Google Shape;617;p3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8764058">
            <a:off x="-440356" y="-1061820"/>
            <a:ext cx="4987634" cy="95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275" y="1210699"/>
            <a:ext cx="549750" cy="4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799982">
            <a:off x="-487283" y="3791734"/>
            <a:ext cx="3944627" cy="183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4"/>
          <p:cNvPicPr preferRelativeResize="0"/>
          <p:nvPr/>
        </p:nvPicPr>
        <p:blipFill>
          <a:blip r:embed="rId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67450">
            <a:off x="1562686" y="-63412"/>
            <a:ext cx="754689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4"/>
          <p:cNvPicPr preferRelativeResize="0"/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60047">
            <a:off x="736134" y="412761"/>
            <a:ext cx="549172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4"/>
          <p:cNvPicPr preferRelativeResize="0"/>
          <p:nvPr/>
        </p:nvPicPr>
        <p:blipFill>
          <a:blip r:embed="rId7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49321">
            <a:off x="1079999" y="52251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4"/>
          <p:cNvPicPr preferRelativeResize="0"/>
          <p:nvPr/>
        </p:nvPicPr>
        <p:blipFill>
          <a:blip r:embed="rId8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46358">
            <a:off x="2362917" y="270980"/>
            <a:ext cx="295880" cy="80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257">
            <a:off x="1656505" y="2777377"/>
            <a:ext cx="1134280" cy="2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>
          <a:blip r:embed="rId1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500019">
            <a:off x="7161522" y="4267457"/>
            <a:ext cx="384642" cy="36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4"/>
          <p:cNvPicPr preferRelativeResize="0"/>
          <p:nvPr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795">
            <a:off x="2003977" y="2287555"/>
            <a:ext cx="549171" cy="111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01132" flipH="1">
            <a:off x="-1028617" y="1398467"/>
            <a:ext cx="3165530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4"/>
          <p:cNvPicPr preferRelativeResize="0"/>
          <p:nvPr/>
        </p:nvPicPr>
        <p:blipFill>
          <a:blip r:embed="rId13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50540">
            <a:off x="8121274" y="3806012"/>
            <a:ext cx="819702" cy="18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4"/>
          <p:cNvPicPr preferRelativeResize="0"/>
          <p:nvPr/>
        </p:nvPicPr>
        <p:blipFill>
          <a:blip r:embed="rId1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97697">
            <a:off x="8205423" y="4013812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4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050" y="138999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4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29" flipH="1">
            <a:off x="-1217522" y="2086892"/>
            <a:ext cx="2966817" cy="291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35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478547">
            <a:off x="6599419" y="-1332266"/>
            <a:ext cx="2099462" cy="402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5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79072" flipH="1">
            <a:off x="1030433" y="2844650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5"/>
          <p:cNvPicPr preferRelativeResize="0"/>
          <p:nvPr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397697" flipH="1">
            <a:off x="-1310528" y="627412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5"/>
          <p:cNvPicPr preferRelativeResize="0"/>
          <p:nvPr/>
        </p:nvPicPr>
        <p:blipFill>
          <a:blip r:embed="rId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1779" flipH="1">
            <a:off x="-262225" y="3938266"/>
            <a:ext cx="1518048" cy="2315667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 txBox="1">
            <a:spLocks noGrp="1"/>
          </p:cNvSpPr>
          <p:nvPr>
            <p:ph type="ctrTitle"/>
          </p:nvPr>
        </p:nvSpPr>
        <p:spPr>
          <a:xfrm>
            <a:off x="2772750" y="650650"/>
            <a:ext cx="35985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8" name="Google Shape;638;p35"/>
          <p:cNvSpPr txBox="1">
            <a:spLocks noGrp="1"/>
          </p:cNvSpPr>
          <p:nvPr>
            <p:ph type="subTitle" idx="1"/>
          </p:nvPr>
        </p:nvSpPr>
        <p:spPr>
          <a:xfrm>
            <a:off x="2772750" y="1547950"/>
            <a:ext cx="3598500" cy="11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639" name="Google Shape;639;p3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776378" flipH="1">
            <a:off x="7913088" y="-275799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417684">
            <a:off x="922599" y="-664556"/>
            <a:ext cx="1184724" cy="226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384139" flipH="1">
            <a:off x="-1465287" y="3288984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5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-1767353" y="105187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5"/>
          <p:cNvPicPr preferRelativeResize="0"/>
          <p:nvPr/>
        </p:nvPicPr>
        <p:blipFill>
          <a:blip r:embed="rId10">
            <a:alphaModFix amt="15000"/>
          </a:blip>
          <a:stretch>
            <a:fillRect/>
          </a:stretch>
        </p:blipFill>
        <p:spPr>
          <a:xfrm rot="-8397711" flipH="1">
            <a:off x="6761991" y="2140599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5"/>
          <p:cNvPicPr preferRelativeResize="0"/>
          <p:nvPr/>
        </p:nvPicPr>
        <p:blipFill rotWithShape="1">
          <a:blip r:embed="rId11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69882" flipH="1">
            <a:off x="6741932" y="151513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5"/>
          <p:cNvPicPr preferRelativeResize="0"/>
          <p:nvPr/>
        </p:nvPicPr>
        <p:blipFill>
          <a:blip r:embed="rId1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1121" flipH="1">
            <a:off x="8222132" y="2789275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5"/>
          <p:cNvPicPr preferRelativeResize="0"/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90373" flipH="1">
            <a:off x="7704957" y="3570684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5"/>
          <p:cNvPicPr preferRelativeResize="0"/>
          <p:nvPr/>
        </p:nvPicPr>
        <p:blipFill>
          <a:blip r:embed="rId14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3000" flipH="1">
            <a:off x="8301752" y="345972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5"/>
          <p:cNvPicPr preferRelativeResize="0"/>
          <p:nvPr/>
        </p:nvPicPr>
        <p:blipFill>
          <a:blip r:embed="rId1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0540" flipH="1">
            <a:off x="193323" y="-671988"/>
            <a:ext cx="819702" cy="18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5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4601" y="1367249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5"/>
          <p:cNvPicPr preferRelativeResize="0"/>
          <p:nvPr/>
        </p:nvPicPr>
        <p:blipFill>
          <a:blip r:embed="rId17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988" flipH="1">
            <a:off x="7120052" y="82091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5"/>
          <p:cNvPicPr preferRelativeResize="0"/>
          <p:nvPr/>
        </p:nvPicPr>
        <p:blipFill>
          <a:blip r:embed="rId18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6186" flipH="1">
            <a:off x="6607019" y="-262803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5"/>
          <p:cNvPicPr preferRelativeResize="0"/>
          <p:nvPr/>
        </p:nvPicPr>
        <p:blipFill>
          <a:blip r:embed="rId19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19" flipH="1">
            <a:off x="2275410" y="201007"/>
            <a:ext cx="384642" cy="36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5"/>
          <p:cNvPicPr preferRelativeResize="0"/>
          <p:nvPr/>
        </p:nvPicPr>
        <p:blipFill>
          <a:blip r:embed="rId2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64916" flipH="1">
            <a:off x="990275" y="3355487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5"/>
          <p:cNvPicPr preferRelativeResize="0"/>
          <p:nvPr/>
        </p:nvPicPr>
        <p:blipFill>
          <a:blip r:embed="rId21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1367950" y="380636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5"/>
          <p:cNvPicPr preferRelativeResize="0"/>
          <p:nvPr/>
        </p:nvPicPr>
        <p:blipFill>
          <a:blip r:embed="rId22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7567673" y="356041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5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839" flipH="1">
            <a:off x="7375382" y="469068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5"/>
          <p:cNvPicPr preferRelativeResize="0"/>
          <p:nvPr/>
        </p:nvPicPr>
        <p:blipFill>
          <a:blip r:embed="rId2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946572" flipH="1">
            <a:off x="8896345" y="2476747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5"/>
          <p:cNvPicPr preferRelativeResize="0"/>
          <p:nvPr/>
        </p:nvPicPr>
        <p:blipFill>
          <a:blip r:embed="rId25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26" flipH="1">
            <a:off x="8451685" y="2560629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5"/>
          <p:cNvPicPr preferRelativeResize="0"/>
          <p:nvPr/>
        </p:nvPicPr>
        <p:blipFill>
          <a:blip r:embed="rId14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9" flipH="1">
            <a:off x="1499751" y="1567282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5"/>
          <p:cNvPicPr preferRelativeResize="0"/>
          <p:nvPr/>
        </p:nvPicPr>
        <p:blipFill>
          <a:blip r:embed="rId21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7446950" y="2030043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5"/>
          <p:cNvPicPr preferRelativeResize="0"/>
          <p:nvPr/>
        </p:nvPicPr>
        <p:blipFill>
          <a:blip r:embed="rId2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1402611" y="4647084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5"/>
          <p:cNvPicPr preferRelativeResize="0"/>
          <p:nvPr/>
        </p:nvPicPr>
        <p:blipFill>
          <a:blip r:embed="rId18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6186" flipH="1">
            <a:off x="1355432" y="4786022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5"/>
          <p:cNvPicPr preferRelativeResize="0"/>
          <p:nvPr/>
        </p:nvPicPr>
        <p:blipFill>
          <a:blip r:embed="rId27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3490624" y="4718943"/>
            <a:ext cx="2226344" cy="212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5"/>
          <p:cNvSpPr txBox="1"/>
          <p:nvPr/>
        </p:nvSpPr>
        <p:spPr>
          <a:xfrm>
            <a:off x="2614800" y="3424875"/>
            <a:ext cx="391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2699946">
            <a:off x="4855544" y="-471270"/>
            <a:ext cx="4987634" cy="95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54703">
            <a:off x="-1499470" y="3529296"/>
            <a:ext cx="3944627" cy="183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7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257226" flipH="1">
            <a:off x="7365126" y="3170886"/>
            <a:ext cx="754690" cy="149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7"/>
          <p:cNvPicPr preferRelativeResize="0"/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87979" flipH="1">
            <a:off x="8394270" y="2377755"/>
            <a:ext cx="549172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7"/>
          <p:cNvPicPr preferRelativeResize="0"/>
          <p:nvPr/>
        </p:nvPicPr>
        <p:blipFill>
          <a:blip r:embed="rId6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375356" flipH="1">
            <a:off x="7901687" y="258938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7"/>
          <p:cNvPicPr preferRelativeResize="0"/>
          <p:nvPr/>
        </p:nvPicPr>
        <p:blipFill>
          <a:blip r:embed="rId7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78322" flipH="1">
            <a:off x="7380285" y="4042271"/>
            <a:ext cx="295880" cy="80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7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283">
            <a:off x="-94295" y="2367464"/>
            <a:ext cx="1134281" cy="2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7"/>
          <p:cNvPicPr preferRelativeResize="0"/>
          <p:nvPr/>
        </p:nvPicPr>
        <p:blipFill>
          <a:blip r:embed="rId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9942">
            <a:off x="1325977" y="4044643"/>
            <a:ext cx="549170" cy="111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01132" flipH="1">
            <a:off x="7124783" y="3951167"/>
            <a:ext cx="3165530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7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150829" flipH="1">
            <a:off x="6669178" y="-1284958"/>
            <a:ext cx="2966817" cy="291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7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-1226953" y="-1411997"/>
            <a:ext cx="2729251" cy="26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38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21453">
            <a:off x="865792" y="3020145"/>
            <a:ext cx="2099462" cy="402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23622" flipH="1">
            <a:off x="517305" y="3744427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8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-7076756" flipH="1">
            <a:off x="-1086609" y="-2403184"/>
            <a:ext cx="3889291" cy="597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8"/>
          <p:cNvPicPr preferRelativeResize="0"/>
          <p:nvPr/>
        </p:nvPicPr>
        <p:blipFill rotWithShape="1"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30118" flipH="1">
            <a:off x="-592644" y="3725074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8"/>
          <p:cNvPicPr preferRelativeResize="0"/>
          <p:nvPr/>
        </p:nvPicPr>
        <p:blipFill>
          <a:blip r:embed="rId6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578879" flipH="1">
            <a:off x="587852" y="1428806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8"/>
          <p:cNvPicPr preferRelativeResize="0"/>
          <p:nvPr/>
        </p:nvPicPr>
        <p:blipFill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09627" flipH="1">
            <a:off x="1310544" y="334716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8"/>
          <p:cNvPicPr preferRelativeResize="0"/>
          <p:nvPr/>
        </p:nvPicPr>
        <p:blipFill>
          <a:blip r:embed="rId8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697000" flipH="1">
            <a:off x="880747" y="758365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8"/>
          <p:cNvPicPr preferRelativeResize="0"/>
          <p:nvPr/>
        </p:nvPicPr>
        <p:blipFill>
          <a:blip r:embed="rId9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63814" flipH="1">
            <a:off x="1764222" y="4832283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8"/>
          <p:cNvPicPr preferRelativeResize="0"/>
          <p:nvPr/>
        </p:nvPicPr>
        <p:blipFill>
          <a:blip r:embed="rId10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911164" flipH="1">
            <a:off x="1772300" y="1944305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8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07161" flipH="1">
            <a:off x="1800657" y="66562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8"/>
          <p:cNvPicPr preferRelativeResize="0"/>
          <p:nvPr/>
        </p:nvPicPr>
        <p:blipFill>
          <a:blip r:embed="rId1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53428" flipH="1">
            <a:off x="469324" y="3041377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8"/>
          <p:cNvPicPr preferRelativeResize="0"/>
          <p:nvPr/>
        </p:nvPicPr>
        <p:blipFill>
          <a:blip r:embed="rId13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74" flipH="1">
            <a:off x="817109" y="2341918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8"/>
          <p:cNvPicPr preferRelativeResize="0"/>
          <p:nvPr/>
        </p:nvPicPr>
        <p:blipFill>
          <a:blip r:embed="rId1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82313" flipH="1">
            <a:off x="8327920" y="336428"/>
            <a:ext cx="426389" cy="40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8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1">
            <a:off x="7176497" y="3337753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8"/>
          <p:cNvPicPr preferRelativeResize="0"/>
          <p:nvPr/>
        </p:nvPicPr>
        <p:blipFill rotWithShape="1"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69882" flipH="1">
            <a:off x="7294382" y="2220600"/>
            <a:ext cx="3415385" cy="183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1322713" y="2181100"/>
            <a:ext cx="2713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2"/>
          </p:nvPr>
        </p:nvSpPr>
        <p:spPr>
          <a:xfrm>
            <a:off x="5107486" y="2181100"/>
            <a:ext cx="2713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3"/>
          </p:nvPr>
        </p:nvSpPr>
        <p:spPr>
          <a:xfrm>
            <a:off x="1322713" y="2677200"/>
            <a:ext cx="271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4"/>
          </p:nvPr>
        </p:nvSpPr>
        <p:spPr>
          <a:xfrm>
            <a:off x="5107486" y="2677200"/>
            <a:ext cx="271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5"/>
          <p:cNvPicPr preferRelativeResize="0"/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671127" y="1236899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7338624" y="24101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4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97529">
            <a:off x="496008" y="-131220"/>
            <a:ext cx="278190" cy="91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839">
            <a:off x="8229682" y="143958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 rot="-5399947" flipH="1">
            <a:off x="1582881" y="1102856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>
          <a:blip r:embed="rId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1265">
            <a:off x="7339921" y="3642764"/>
            <a:ext cx="1134279" cy="223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>
          <a:blip r:embed="rId8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910331">
            <a:off x="-420625" y="3563145"/>
            <a:ext cx="1698627" cy="259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93272">
            <a:off x="406224" y="4230462"/>
            <a:ext cx="56959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99">
            <a:off x="4097176" y="3952974"/>
            <a:ext cx="2729251" cy="26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64059">
            <a:off x="-584700" y="3206302"/>
            <a:ext cx="1830778" cy="350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>
          <a:blip r:embed="rId3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65446">
            <a:off x="-461344" y="3304302"/>
            <a:ext cx="1134279" cy="22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79065">
            <a:off x="7965757" y="3439642"/>
            <a:ext cx="1680309" cy="32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>
          <a:blip r:embed="rId5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1190">
            <a:off x="8438578" y="4258735"/>
            <a:ext cx="876269" cy="17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99989" flipH="1">
            <a:off x="7805907" y="1655977"/>
            <a:ext cx="3165532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73969">
            <a:off x="-38269" y="3943422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95">
            <a:off x="8687735" y="3794138"/>
            <a:ext cx="377927" cy="3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95">
            <a:off x="141723" y="231788"/>
            <a:ext cx="377927" cy="3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>
          <a:blip r:embed="rId9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35631">
            <a:off x="7580195" y="-1996762"/>
            <a:ext cx="2593021" cy="398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>
          <a:blip r:embed="rId10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5494" flipH="1">
            <a:off x="8329604" y="-76172"/>
            <a:ext cx="952603" cy="9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64916" flipH="1">
            <a:off x="8428657" y="870399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>
          <a:blip r:embed="rId12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7529" flipH="1">
            <a:off x="8193119" y="-418320"/>
            <a:ext cx="278190" cy="91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988" flipH="1">
            <a:off x="55014" y="3156098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>
          <a:blip r:embed="rId1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5372" flipH="1">
            <a:off x="-632654" y="-1583664"/>
            <a:ext cx="2182018" cy="41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30343" flipH="1">
            <a:off x="-245553" y="-141126"/>
            <a:ext cx="963766" cy="18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>
          <a:blip r:embed="rId16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986031" y="39241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>
          <a:blip r:embed="rId17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899" flipH="1">
            <a:off x="-882986" y="-1757697"/>
            <a:ext cx="1134280" cy="2239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20000" y="1174275"/>
            <a:ext cx="3987000" cy="17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ubTitle" idx="1"/>
          </p:nvPr>
        </p:nvSpPr>
        <p:spPr>
          <a:xfrm>
            <a:off x="720000" y="2825925"/>
            <a:ext cx="32226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-6485198" flipH="1">
            <a:off x="3643507" y="988829"/>
            <a:ext cx="4987634" cy="95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-5399947" flipH="1">
            <a:off x="6224256" y="-3345394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99">
            <a:off x="6311126" y="68499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78" y="245039"/>
            <a:ext cx="65164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>
          <a:blip r:embed="rId5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6572">
            <a:off x="6190362" y="4735722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>
          <a:blip r:embed="rId6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717672">
            <a:off x="8335649" y="137381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>
          <a:blip r:embed="rId7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36">
            <a:off x="5828651" y="209687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>
          <a:blip r:embed="rId8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96043">
            <a:off x="8011979" y="4286485"/>
            <a:ext cx="295880" cy="80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>
          <a:blip r:embed="rId9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51906" flipH="1">
            <a:off x="8588375" y="147015"/>
            <a:ext cx="418051" cy="4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>
          <a:blip r:embed="rId10" cstate="screen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6738">
            <a:off x="-1264423" y="4244082"/>
            <a:ext cx="2338400" cy="211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1388100" y="89455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17" name="Google Shape;117;p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776378" flipH="1">
            <a:off x="8276313" y="-860799"/>
            <a:ext cx="1134280" cy="223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46937">
            <a:off x="-347713" y="1228076"/>
            <a:ext cx="3357198" cy="64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417684">
            <a:off x="2526274" y="4630206"/>
            <a:ext cx="1184724" cy="226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3207375" y="3900449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8"/>
          <p:cNvPicPr preferRelativeResize="0"/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79072" flipH="1">
            <a:off x="581158" y="2844650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-8397711" flipH="1">
            <a:off x="5931941" y="1618137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>
          <a:blip r:embed="rId7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1769" flipH="1">
            <a:off x="-722612" y="2933588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8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69882" flipH="1">
            <a:off x="8292907" y="4566763"/>
            <a:ext cx="3415385" cy="183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>
          <a:blip r:embed="rId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1121" flipH="1">
            <a:off x="8001457" y="2789275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>
          <a:blip r:embed="rId1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90373" flipH="1">
            <a:off x="7602007" y="3815384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>
          <a:blip r:embed="rId11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3000" flipH="1">
            <a:off x="8004877" y="361212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726" y="2583212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988" flipH="1">
            <a:off x="8767889" y="843760"/>
            <a:ext cx="362621" cy="3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>
          <a:blip r:embed="rId14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6186" flipH="1">
            <a:off x="-150368" y="-177153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19" flipH="1">
            <a:off x="307360" y="2119582"/>
            <a:ext cx="384642" cy="36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16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64916" flipH="1">
            <a:off x="541000" y="3431687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>
          <a:blip r:embed="rId1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1071075" y="357776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18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7270798" y="3636612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92839" flipH="1">
            <a:off x="6926107" y="469068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>
          <a:blip r:embed="rId20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946572" flipH="1">
            <a:off x="964232" y="558297"/>
            <a:ext cx="199004" cy="1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26" flipH="1">
            <a:off x="8231010" y="2560629"/>
            <a:ext cx="295880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>
          <a:blip r:embed="rId2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9" flipH="1">
            <a:off x="527576" y="2128119"/>
            <a:ext cx="382175" cy="14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>
          <a:blip r:embed="rId2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734997" flipH="1">
            <a:off x="2549926" y="4189930"/>
            <a:ext cx="549170" cy="111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>
          <a:blip r:embed="rId17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7672" flipH="1">
            <a:off x="8335650" y="1102118"/>
            <a:ext cx="176699" cy="16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836" flipH="1">
            <a:off x="2007148" y="4340734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>
          <a:blip r:embed="rId25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6186" flipH="1">
            <a:off x="1522782" y="4786022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>
          <a:blip r:embed="rId2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34997">
            <a:off x="6123563" y="4189930"/>
            <a:ext cx="549170" cy="111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1983900" y="1152550"/>
            <a:ext cx="51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ubTitle" idx="1"/>
          </p:nvPr>
        </p:nvSpPr>
        <p:spPr>
          <a:xfrm>
            <a:off x="1983900" y="1877400"/>
            <a:ext cx="5176200" cy="11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5399947">
            <a:off x="2714233" y="1102856"/>
            <a:ext cx="4987634" cy="95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3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201265" flipH="1">
            <a:off x="-21689" y="4018664"/>
            <a:ext cx="1134279" cy="223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0331" flipH="1">
            <a:off x="7309535" y="2237000"/>
            <a:ext cx="3371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93272" flipH="1">
            <a:off x="3182574" y="4230462"/>
            <a:ext cx="56959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9999" flipH="1">
            <a:off x="2458322" y="395297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925" y="138999"/>
            <a:ext cx="885898" cy="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40899"/>
            <a:ext cx="549750" cy="4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1325">
            <a:off x="7097930" y="2826176"/>
            <a:ext cx="1134280" cy="22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10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7788">
            <a:off x="905046" y="4093991"/>
            <a:ext cx="952604" cy="90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11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06">
            <a:off x="1531771" y="3791021"/>
            <a:ext cx="374547" cy="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4430">
            <a:off x="1237356" y="3727039"/>
            <a:ext cx="224700" cy="2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>
          <a:blip r:embed="rId13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25380">
            <a:off x="582080" y="3692931"/>
            <a:ext cx="295879" cy="8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>
          <a:blip r:embed="rId14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15743">
            <a:off x="445210" y="3837088"/>
            <a:ext cx="278190" cy="91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>
          <a:blip r:embed="rId15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21856">
            <a:off x="1433712" y="1160912"/>
            <a:ext cx="435348" cy="41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>
          <a:blip r:embed="rId16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47035">
            <a:off x="443312" y="-95562"/>
            <a:ext cx="754687" cy="149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97697">
            <a:off x="8573723" y="2774437"/>
            <a:ext cx="2125804" cy="30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263" y="2162151"/>
            <a:ext cx="3313777" cy="29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84139">
            <a:off x="7658865" y="298134"/>
            <a:ext cx="3165521" cy="18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499999">
            <a:off x="-1744624" y="576574"/>
            <a:ext cx="2729251" cy="26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79072">
            <a:off x="6300435" y="2844650"/>
            <a:ext cx="1988756" cy="380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 rot="8397711">
            <a:off x="-1329459" y="1618137"/>
            <a:ext cx="3889291" cy="597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>
          <a:blip r:embed="rId8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951769">
            <a:off x="7255038" y="2965626"/>
            <a:ext cx="2337922" cy="35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>
          <a:blip r:embed="rId9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221121">
            <a:off x="342802" y="2789275"/>
            <a:ext cx="754690" cy="14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>
          <a:blip r:embed="rId1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90373">
            <a:off x="1065494" y="3570684"/>
            <a:ext cx="549173" cy="18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>
          <a:blip r:embed="rId11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103000">
            <a:off x="635697" y="3459720"/>
            <a:ext cx="382175" cy="14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>
          <a:blip r:embed="rId1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916">
            <a:off x="8107202" y="3431687"/>
            <a:ext cx="374546" cy="3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>
          <a:blip r:embed="rId13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88836">
            <a:off x="287101" y="205187"/>
            <a:ext cx="224700" cy="2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2839">
            <a:off x="1555607" y="4690680"/>
            <a:ext cx="388634" cy="3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>
          <a:blip r:embed="rId1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34997">
            <a:off x="5771253" y="4189930"/>
            <a:ext cx="549170" cy="111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>
          <a:blip r:embed="rId16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36186">
            <a:off x="6154135" y="4786022"/>
            <a:ext cx="1193432" cy="11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51906" flipH="1">
            <a:off x="107612" y="2191540"/>
            <a:ext cx="418051" cy="44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15" y="335502"/>
            <a:ext cx="451799" cy="40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1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google.com/" TargetMode="External"/><Relationship Id="rId2" Type="http://schemas.openxmlformats.org/officeDocument/2006/relationships/hyperlink" Target="https://interestingengineering.com/a-closer-look-at-the-worlds-9-most-active-volcano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gif"/><Relationship Id="rId4" Type="http://schemas.openxmlformats.org/officeDocument/2006/relationships/image" Target="../media/image1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3.gif"/><Relationship Id="rId4" Type="http://schemas.openxmlformats.org/officeDocument/2006/relationships/image" Target="../media/image1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XRsgjZi7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gif"/><Relationship Id="rId4" Type="http://schemas.openxmlformats.org/officeDocument/2006/relationships/image" Target="../media/image1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883-64C1-0540-BFC1-1D9E04E5D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Shortest Distance: Volcanoes and the Pythagorean Theorem </a:t>
            </a:r>
          </a:p>
        </p:txBody>
      </p:sp>
    </p:spTree>
    <p:extLst>
      <p:ext uri="{BB962C8B-B14F-4D97-AF65-F5344CB8AC3E}">
        <p14:creationId xmlns:p14="http://schemas.microsoft.com/office/powerpoint/2010/main" val="25730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65B-1726-D34A-A577-96940F69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592BB9F-E564-9C4E-AAF1-6586E111A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055" y="1060450"/>
            <a:ext cx="5255127" cy="3551316"/>
          </a:xfrm>
          <a:prstGeom prst="rect">
            <a:avLst/>
          </a:prstGeom>
        </p:spPr>
      </p:pic>
      <p:pic>
        <p:nvPicPr>
          <p:cNvPr id="1027" name="Picture 3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BB277BCF-B86D-2846-8700-AC42E0F195E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1DA605-FCEC-4341-B2D5-872827D45D7F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EE4DE0-1561-ED49-8E7B-9E92414BD52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4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65B-1726-D34A-A577-96940F69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0A60424-A1A0-594D-B6A4-EF3EF447D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553" y="1060450"/>
            <a:ext cx="5824895" cy="39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your partner</a:t>
            </a:r>
            <a:endParaRPr/>
          </a:p>
        </p:txBody>
      </p:sp>
      <p:sp>
        <p:nvSpPr>
          <p:cNvPr id="766" name="Google Shape;766;p49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SzPts val="2450"/>
              <a:buChar char="❖"/>
            </a:pPr>
            <a:r>
              <a:rPr lang="en" sz="2450" dirty="0"/>
              <a:t>What do you know about volcanoes? Volcanoes are…………</a:t>
            </a:r>
            <a:endParaRPr sz="24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 dirty="0"/>
          </a:p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SzPts val="2450"/>
              <a:buChar char="❖"/>
            </a:pPr>
            <a:r>
              <a:rPr lang="en" sz="2450" dirty="0"/>
              <a:t>What do you know about any </a:t>
            </a:r>
            <a:r>
              <a:rPr lang="en" sz="2450"/>
              <a:t>active volcano?    </a:t>
            </a:r>
            <a:r>
              <a:rPr lang="en" sz="2450" dirty="0"/>
              <a:t>One active volcano I know about is…………….</a:t>
            </a:r>
            <a:endParaRPr sz="24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Volcanoes</a:t>
            </a:r>
            <a:endParaRPr dirty="0"/>
          </a:p>
        </p:txBody>
      </p:sp>
      <p:sp>
        <p:nvSpPr>
          <p:cNvPr id="822" name="Google Shape;822;p57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-US" sz="2250" dirty="0"/>
              <a:t>You will select two volcanoes to research.  You must locate and label the two volcanoes on the World map. Then you must create a right-angle triangle between the two and figure out the miles for sides </a:t>
            </a:r>
            <a:r>
              <a:rPr lang="en-US" sz="2250" b="1" dirty="0"/>
              <a:t>a and b </a:t>
            </a:r>
            <a:r>
              <a:rPr lang="en-US" sz="2250" dirty="0"/>
              <a:t>of the triangle using the map scale. Then use the Pythagorean Theorem to figure out the hypotenuse (</a:t>
            </a:r>
            <a:r>
              <a:rPr lang="en-US" sz="2250" b="1" dirty="0"/>
              <a:t>c</a:t>
            </a:r>
            <a:r>
              <a:rPr lang="en-US" sz="2250" dirty="0"/>
              <a:t>)(the shortest distance to travel from one volcano </a:t>
            </a:r>
            <a:r>
              <a:rPr lang="en-US" sz="2250"/>
              <a:t>to another).  </a:t>
            </a:r>
            <a:endParaRPr lang="en-US" sz="2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F849-CECF-BD4D-B9CE-5E5FCDD8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3164"/>
            <a:ext cx="7704000" cy="572700"/>
          </a:xfrm>
        </p:spPr>
        <p:txBody>
          <a:bodyPr/>
          <a:lstStyle/>
          <a:p>
            <a:r>
              <a:rPr lang="en-US" dirty="0"/>
              <a:t>Map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0B4B-F13C-A543-A04E-62C23CAA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20" y="807448"/>
            <a:ext cx="5361383" cy="414288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1D0CDB-36CF-5143-9676-A393C964B8D2}"/>
              </a:ext>
            </a:extLst>
          </p:cNvPr>
          <p:cNvSpPr/>
          <p:nvPr/>
        </p:nvSpPr>
        <p:spPr>
          <a:xfrm>
            <a:off x="2947481" y="1974715"/>
            <a:ext cx="97278" cy="77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FD4E1D4-E0BB-E144-A710-67453AEF73DA}"/>
              </a:ext>
            </a:extLst>
          </p:cNvPr>
          <p:cNvSpPr/>
          <p:nvPr/>
        </p:nvSpPr>
        <p:spPr>
          <a:xfrm>
            <a:off x="2996121" y="2052536"/>
            <a:ext cx="486384" cy="7393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F5ACB7-BEA5-0B42-954D-2E64BCAD51B7}"/>
              </a:ext>
            </a:extLst>
          </p:cNvPr>
          <p:cNvSpPr/>
          <p:nvPr/>
        </p:nvSpPr>
        <p:spPr>
          <a:xfrm>
            <a:off x="3482503" y="2770692"/>
            <a:ext cx="116731" cy="87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52EBD-F197-7544-B002-FBA50D1BA092}"/>
              </a:ext>
            </a:extLst>
          </p:cNvPr>
          <p:cNvSpPr txBox="1"/>
          <p:nvPr/>
        </p:nvSpPr>
        <p:spPr>
          <a:xfrm>
            <a:off x="2645926" y="2391250"/>
            <a:ext cx="1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F62DE-12C6-5A45-8A91-2FBDA3C74B5F}"/>
              </a:ext>
            </a:extLst>
          </p:cNvPr>
          <p:cNvSpPr txBox="1"/>
          <p:nvPr/>
        </p:nvSpPr>
        <p:spPr>
          <a:xfrm>
            <a:off x="3122579" y="2833422"/>
            <a:ext cx="21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6E8ED-C2E1-614B-B464-A51E5334E3A2}"/>
              </a:ext>
            </a:extLst>
          </p:cNvPr>
          <p:cNvSpPr txBox="1"/>
          <p:nvPr/>
        </p:nvSpPr>
        <p:spPr>
          <a:xfrm>
            <a:off x="3472774" y="2237362"/>
            <a:ext cx="301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15C9E-148A-454C-847C-0C21735C0DA6}"/>
              </a:ext>
            </a:extLst>
          </p:cNvPr>
          <p:cNvSpPr txBox="1"/>
          <p:nvPr/>
        </p:nvSpPr>
        <p:spPr>
          <a:xfrm>
            <a:off x="2158097" y="1673157"/>
            <a:ext cx="151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Volcano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C067B-A17D-0640-A8A7-82B8916EB20D}"/>
              </a:ext>
            </a:extLst>
          </p:cNvPr>
          <p:cNvSpPr txBox="1"/>
          <p:nvPr/>
        </p:nvSpPr>
        <p:spPr>
          <a:xfrm>
            <a:off x="3599234" y="2964412"/>
            <a:ext cx="123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Volcano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445D5-1E2E-E540-B411-202B9836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9" y="3594044"/>
            <a:ext cx="1714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0"/>
          <p:cNvSpPr txBox="1">
            <a:spLocks noGrp="1"/>
          </p:cNvSpPr>
          <p:nvPr>
            <p:ph type="title"/>
          </p:nvPr>
        </p:nvSpPr>
        <p:spPr>
          <a:xfrm>
            <a:off x="797821" y="1752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Graphic Organizer</a:t>
            </a:r>
            <a:endParaRPr dirty="0"/>
          </a:p>
        </p:txBody>
      </p:sp>
      <p:sp>
        <p:nvSpPr>
          <p:cNvPr id="772" name="Google Shape;772;p50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2713864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dirty="0"/>
              <a:t>You will also complete the graphic organizer describing your volcanoes. </a:t>
            </a:r>
            <a:endParaRPr sz="27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50" dirty="0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08C3C15-B544-9B49-8683-F33AC1996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271" y="827128"/>
            <a:ext cx="2830596" cy="38941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A4C9-C9E7-4444-BB31-20E89D64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99D65-5267-E343-A068-BFC113C45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https://interestingengineering.com/a-closer-look-at-the-worlds-9-most-active-volcanoes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You can choose one of these nine most active volcanoes or any other active volcano)</a:t>
            </a:r>
          </a:p>
          <a:p>
            <a:r>
              <a:rPr lang="en-US" sz="2000" dirty="0">
                <a:hlinkClick r:id="rId3"/>
              </a:rPr>
              <a:t>https://earth.google.com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https://en.wikipedia.org/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or another website featuring your volcano(es)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222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2EFD-D87B-E34D-8031-59B3280F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Guide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6917F8-520B-E04B-91B4-3E3A0531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81073"/>
              </p:ext>
            </p:extLst>
          </p:nvPr>
        </p:nvGraphicFramePr>
        <p:xfrm>
          <a:off x="1005649" y="1129693"/>
          <a:ext cx="7418351" cy="3471546"/>
        </p:xfrm>
        <a:graphic>
          <a:graphicData uri="http://schemas.openxmlformats.org/drawingml/2006/table">
            <a:tbl>
              <a:tblPr firstRow="1" firstCol="1" bandRow="1">
                <a:tableStyleId>{D1345B2F-DACA-4080-9B87-6041BC3FBD0D}</a:tableStyleId>
              </a:tblPr>
              <a:tblGrid>
                <a:gridCol w="5234100">
                  <a:extLst>
                    <a:ext uri="{9D8B030D-6E8A-4147-A177-3AD203B41FA5}">
                      <a16:colId xmlns:a16="http://schemas.microsoft.com/office/drawing/2014/main" val="2157540446"/>
                    </a:ext>
                  </a:extLst>
                </a:gridCol>
                <a:gridCol w="1193419">
                  <a:extLst>
                    <a:ext uri="{9D8B030D-6E8A-4147-A177-3AD203B41FA5}">
                      <a16:colId xmlns:a16="http://schemas.microsoft.com/office/drawing/2014/main" val="2564500637"/>
                    </a:ext>
                  </a:extLst>
                </a:gridCol>
                <a:gridCol w="990832">
                  <a:extLst>
                    <a:ext uri="{9D8B030D-6E8A-4147-A177-3AD203B41FA5}">
                      <a16:colId xmlns:a16="http://schemas.microsoft.com/office/drawing/2014/main" val="1839494757"/>
                    </a:ext>
                  </a:extLst>
                </a:gridCol>
              </a:tblGrid>
              <a:tr h="534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Map Work Requirements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Points Possible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Points Earned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88151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volcanoes are located and labeled properly on the map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11269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Hypotenuse is figured correctly using Pythagoream Theorem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38063"/>
                  </a:ext>
                </a:extLst>
              </a:tr>
              <a:tr h="534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Graphic Organizer Requirements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Points Possible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Points Earned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80938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Names of 2 volcanoes are given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96784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Nearest cities and names of countries are identified correctly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43242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Correct elevation is given for both volcanoes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28511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impact of both active volcanoes is stated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23523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volcanoes as viewed on Google Earth are well-described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81387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Correct grammar/mechanics 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62568"/>
                  </a:ext>
                </a:extLst>
              </a:tr>
              <a:tr h="26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57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1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square root of the following numbers?</a:t>
            </a:r>
            <a:endParaRPr/>
          </a:p>
        </p:txBody>
      </p:sp>
      <p:sp>
        <p:nvSpPr>
          <p:cNvPr id="703" name="Google Shape;703;p40"/>
          <p:cNvSpPr txBox="1"/>
          <p:nvPr/>
        </p:nvSpPr>
        <p:spPr>
          <a:xfrm>
            <a:off x="531775" y="1584450"/>
            <a:ext cx="1548600" cy="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04" name="Google Shape;704;p40" descr="\sqrt{25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582800"/>
            <a:ext cx="16573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0" descr="\sqrt{144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900" y="1582800"/>
            <a:ext cx="21145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0" descr="\sqrt{81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4650" y="3552300"/>
            <a:ext cx="1657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you observe about these squares?  </a:t>
            </a:r>
            <a:endParaRPr dirty="0"/>
          </a:p>
        </p:txBody>
      </p:sp>
      <p:pic>
        <p:nvPicPr>
          <p:cNvPr id="718" name="Google Shape;718;p42" descr="\sqrt{29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975" y="3292725"/>
            <a:ext cx="16573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2" descr="\sqrt{7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900" y="1512875"/>
            <a:ext cx="16573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2" descr="\sqrt{110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825" y="1512875"/>
            <a:ext cx="21145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the square root using a calculator</a:t>
            </a:r>
            <a:endParaRPr dirty="0"/>
          </a:p>
        </p:txBody>
      </p:sp>
      <p:sp>
        <p:nvSpPr>
          <p:cNvPr id="746" name="Google Shape;746;p46"/>
          <p:cNvSpPr txBox="1">
            <a:spLocks noGrp="1"/>
          </p:cNvSpPr>
          <p:nvPr>
            <p:ph type="body" idx="1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TI30XS Multiview Calculator - Square Roots </a:t>
            </a:r>
            <a:r>
              <a:rPr lang="en-US" sz="1800" dirty="0">
                <a:solidFill>
                  <a:schemeClr val="tx1"/>
                </a:solidFill>
              </a:rPr>
              <a:t>(3.33 min)</a:t>
            </a:r>
            <a:endParaRPr lang="en" sz="1800" u="sng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www.youtube.com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watch?v</a:t>
            </a:r>
            <a:r>
              <a:rPr lang="en-US" sz="2400" dirty="0">
                <a:hlinkClick r:id="rId3"/>
              </a:rPr>
              <a:t>=isXRsgjZi7A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SQUARE ROOT OF THESE USING A CALCULATOR</a:t>
            </a:r>
            <a:endParaRPr sz="1500"/>
          </a:p>
        </p:txBody>
      </p:sp>
      <p:pic>
        <p:nvPicPr>
          <p:cNvPr id="752" name="Google Shape;752;p47" descr="\sqrt{110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25" y="1512875"/>
            <a:ext cx="21145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7" descr="\sqrt{75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900" y="1512875"/>
            <a:ext cx="16573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7" descr="\sqrt{29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3975" y="3292725"/>
            <a:ext cx="1657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5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750" y="3229388"/>
            <a:ext cx="312701" cy="32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0" y="1502050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1"/>
          <p:cNvSpPr txBox="1"/>
          <p:nvPr/>
        </p:nvSpPr>
        <p:spPr>
          <a:xfrm>
            <a:off x="6683325" y="1469813"/>
            <a:ext cx="9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SCHOOL</a:t>
            </a:r>
            <a:endParaRPr b="1"/>
          </a:p>
        </p:txBody>
      </p:sp>
      <p:sp>
        <p:nvSpPr>
          <p:cNvPr id="780" name="Google Shape;780;p51"/>
          <p:cNvSpPr txBox="1"/>
          <p:nvPr/>
        </p:nvSpPr>
        <p:spPr>
          <a:xfrm>
            <a:off x="3241600" y="3190688"/>
            <a:ext cx="9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HOME</a:t>
            </a:r>
            <a:endParaRPr b="1"/>
          </a:p>
        </p:txBody>
      </p:sp>
      <p:sp>
        <p:nvSpPr>
          <p:cNvPr id="781" name="Google Shape;781;p51"/>
          <p:cNvSpPr txBox="1"/>
          <p:nvPr/>
        </p:nvSpPr>
        <p:spPr>
          <a:xfrm>
            <a:off x="85500" y="0"/>
            <a:ext cx="905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Find the shortest distance between home and school.</a:t>
            </a:r>
            <a:endParaRPr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3"/>
          <p:cNvSpPr txBox="1">
            <a:spLocks noGrp="1"/>
          </p:cNvSpPr>
          <p:nvPr>
            <p:ph type="title"/>
          </p:nvPr>
        </p:nvSpPr>
        <p:spPr>
          <a:xfrm>
            <a:off x="938892" y="445025"/>
            <a:ext cx="74851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Which triangle would work best to determine for the shortest distance and why?</a:t>
            </a:r>
            <a:endParaRPr dirty="0"/>
          </a:p>
        </p:txBody>
      </p:sp>
      <p:sp>
        <p:nvSpPr>
          <p:cNvPr id="793" name="Google Shape;793;p53"/>
          <p:cNvSpPr/>
          <p:nvPr/>
        </p:nvSpPr>
        <p:spPr>
          <a:xfrm>
            <a:off x="1860512" y="2218025"/>
            <a:ext cx="1717050" cy="2060450"/>
          </a:xfrm>
          <a:custGeom>
            <a:avLst/>
            <a:gdLst/>
            <a:ahLst/>
            <a:cxnLst/>
            <a:rect l="l" t="t" r="r" b="b"/>
            <a:pathLst>
              <a:path w="68682" h="82418" extrusionOk="0">
                <a:moveTo>
                  <a:pt x="5800" y="0"/>
                </a:moveTo>
                <a:lnTo>
                  <a:pt x="68682" y="82418"/>
                </a:lnTo>
                <a:lnTo>
                  <a:pt x="0" y="81808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4" name="Google Shape;794;p53"/>
          <p:cNvSpPr/>
          <p:nvPr/>
        </p:nvSpPr>
        <p:spPr>
          <a:xfrm>
            <a:off x="5408900" y="2042500"/>
            <a:ext cx="1923100" cy="2235975"/>
          </a:xfrm>
          <a:custGeom>
            <a:avLst/>
            <a:gdLst/>
            <a:ahLst/>
            <a:cxnLst/>
            <a:rect l="l" t="t" r="r" b="b"/>
            <a:pathLst>
              <a:path w="76924" h="89439" extrusionOk="0">
                <a:moveTo>
                  <a:pt x="0" y="0"/>
                </a:moveTo>
                <a:lnTo>
                  <a:pt x="611" y="89134"/>
                </a:lnTo>
                <a:lnTo>
                  <a:pt x="76924" y="89439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5" name="Google Shape;795;p53"/>
          <p:cNvSpPr/>
          <p:nvPr/>
        </p:nvSpPr>
        <p:spPr>
          <a:xfrm>
            <a:off x="5408900" y="3423400"/>
            <a:ext cx="259500" cy="22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3"/>
          <p:cNvSpPr/>
          <p:nvPr/>
        </p:nvSpPr>
        <p:spPr>
          <a:xfrm>
            <a:off x="1623775" y="3272525"/>
            <a:ext cx="625500" cy="442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3"/>
          <p:cNvSpPr txBox="1"/>
          <p:nvPr/>
        </p:nvSpPr>
        <p:spPr>
          <a:xfrm>
            <a:off x="1494050" y="2042500"/>
            <a:ext cx="50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A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53"/>
          <p:cNvSpPr txBox="1"/>
          <p:nvPr/>
        </p:nvSpPr>
        <p:spPr>
          <a:xfrm>
            <a:off x="4859450" y="1796200"/>
            <a:ext cx="503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oppins"/>
                <a:ea typeface="Poppins"/>
                <a:cs typeface="Poppins"/>
                <a:sym typeface="Poppins"/>
              </a:rPr>
              <a:t>B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5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750" y="3229388"/>
            <a:ext cx="312701" cy="32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0" y="1502050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1"/>
          <p:cNvSpPr txBox="1"/>
          <p:nvPr/>
        </p:nvSpPr>
        <p:spPr>
          <a:xfrm>
            <a:off x="6683325" y="1469813"/>
            <a:ext cx="9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SCHOOL</a:t>
            </a:r>
            <a:endParaRPr b="1"/>
          </a:p>
        </p:txBody>
      </p:sp>
      <p:sp>
        <p:nvSpPr>
          <p:cNvPr id="780" name="Google Shape;780;p51"/>
          <p:cNvSpPr txBox="1"/>
          <p:nvPr/>
        </p:nvSpPr>
        <p:spPr>
          <a:xfrm>
            <a:off x="3241600" y="3190688"/>
            <a:ext cx="90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HOME</a:t>
            </a:r>
            <a:endParaRPr b="1"/>
          </a:p>
        </p:txBody>
      </p:sp>
      <p:sp>
        <p:nvSpPr>
          <p:cNvPr id="781" name="Google Shape;781;p51"/>
          <p:cNvSpPr txBox="1"/>
          <p:nvPr/>
        </p:nvSpPr>
        <p:spPr>
          <a:xfrm>
            <a:off x="85500" y="0"/>
            <a:ext cx="905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Find the shortest distance between home and school.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82100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formula for the Pythagorean Theorem? </a:t>
            </a:r>
            <a:endParaRPr dirty="0"/>
          </a:p>
        </p:txBody>
      </p:sp>
      <p:pic>
        <p:nvPicPr>
          <p:cNvPr id="810" name="Google Shape;8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97" y="1304875"/>
            <a:ext cx="3421525" cy="3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8EFD807-1A1B-644D-9C53-D9B95B7FF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545" y="1874982"/>
            <a:ext cx="4886685" cy="19581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Visual Arts by Slidesgo">
  <a:themeElements>
    <a:clrScheme name="Simple Light">
      <a:dk1>
        <a:srgbClr val="30333D"/>
      </a:dk1>
      <a:lt1>
        <a:srgbClr val="FFF4EC"/>
      </a:lt1>
      <a:dk2>
        <a:srgbClr val="4D5364"/>
      </a:dk2>
      <a:lt2>
        <a:srgbClr val="DA6743"/>
      </a:lt2>
      <a:accent1>
        <a:srgbClr val="F68A6E"/>
      </a:accent1>
      <a:accent2>
        <a:srgbClr val="CEB68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F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390</Words>
  <Application>Microsoft Macintosh PowerPoint</Application>
  <PresentationFormat>On-screen Show (16:9)</PresentationFormat>
  <Paragraphs>72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Poppins</vt:lpstr>
      <vt:lpstr>Open Sans</vt:lpstr>
      <vt:lpstr>Bebas Neue</vt:lpstr>
      <vt:lpstr>Arial</vt:lpstr>
      <vt:lpstr>Roboto Condensed Light</vt:lpstr>
      <vt:lpstr>Yeseva One</vt:lpstr>
      <vt:lpstr>Times</vt:lpstr>
      <vt:lpstr>Roboto Condensed</vt:lpstr>
      <vt:lpstr>Art Subject for Elementary - 2nd Grade: Visual Arts by Slidesgo</vt:lpstr>
      <vt:lpstr>Shortest Distance: Volcanoes and the Pythagorean Theorem </vt:lpstr>
      <vt:lpstr>What is the square root of the following numbers?</vt:lpstr>
      <vt:lpstr>What do you observe about these squares?  </vt:lpstr>
      <vt:lpstr>Finding the square root using a calculator</vt:lpstr>
      <vt:lpstr>FIND THE SQUARE ROOT OF THESE USING A CALCULATOR</vt:lpstr>
      <vt:lpstr>PowerPoint Presentation</vt:lpstr>
      <vt:lpstr>  Which triangle would work best to determine for the shortest distance and why?</vt:lpstr>
      <vt:lpstr>PowerPoint Presentation</vt:lpstr>
      <vt:lpstr>What is the formula for the Pythagorean Theorem? </vt:lpstr>
      <vt:lpstr>Vocabulary</vt:lpstr>
      <vt:lpstr>Vocabulary</vt:lpstr>
      <vt:lpstr>Share with your partner</vt:lpstr>
      <vt:lpstr>Volcanoes</vt:lpstr>
      <vt:lpstr>Map Example</vt:lpstr>
      <vt:lpstr> Graphic Organizer</vt:lpstr>
      <vt:lpstr>Sources of Information</vt:lpstr>
      <vt:lpstr>Scoring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square root of the following numbers?</dc:title>
  <cp:lastModifiedBy>Gale Ekiss</cp:lastModifiedBy>
  <cp:revision>16</cp:revision>
  <dcterms:modified xsi:type="dcterms:W3CDTF">2022-01-12T19:28:41Z</dcterms:modified>
</cp:coreProperties>
</file>