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83" r:id="rId4"/>
    <p:sldId id="257" r:id="rId5"/>
    <p:sldId id="260" r:id="rId6"/>
    <p:sldId id="262" r:id="rId7"/>
    <p:sldId id="263" r:id="rId8"/>
    <p:sldId id="264" r:id="rId9"/>
    <p:sldId id="265" r:id="rId10"/>
    <p:sldId id="261" r:id="rId11"/>
    <p:sldId id="267" r:id="rId12"/>
    <p:sldId id="268" r:id="rId13"/>
    <p:sldId id="266" r:id="rId14"/>
    <p:sldId id="269" r:id="rId15"/>
    <p:sldId id="271" r:id="rId16"/>
    <p:sldId id="270" r:id="rId17"/>
    <p:sldId id="278" r:id="rId18"/>
    <p:sldId id="273" r:id="rId19"/>
    <p:sldId id="274" r:id="rId20"/>
    <p:sldId id="275" r:id="rId21"/>
    <p:sldId id="276" r:id="rId22"/>
    <p:sldId id="277" r:id="rId23"/>
    <p:sldId id="272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5CDB-8908-9048-8772-6554ABE3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F4BC-4124-7646-BA8F-E45321052846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4E97-56A4-664C-9F0A-BD2953B0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908E-DB10-9F40-9EBA-C2E0ABBE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9A6B-0025-BD42-B177-426AADD42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9727-06A9-0344-BCEC-517B7F4F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12EF-4286-EF44-80AA-B9E6176624BF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A9E70-B7F8-1246-8881-7B0836CE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37F1E-DB52-DA44-BA59-B1F2414A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5228-3754-1C44-8F86-7FB502100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5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CABB6-7A8A-FC4E-B3EC-FA24F910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FCB1-4799-1845-97EE-01ABC02BBF87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24661-8AC0-4841-AA1F-01D12AC1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786B6-8965-1443-8CB5-7D9300C8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88361-0C66-124C-89AE-C67CD3310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7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7983-034A-7C42-AA25-C279910D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5F34-DAD2-8742-B1B0-E3D00EEC59DF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E60FC-F44A-2545-818C-B8A71553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B59F5-6975-F340-B11C-8E2C9E6A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8929D-8B4D-0E46-8050-991061EB1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49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498D-3F55-7341-8CC8-B06A3886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B22D-CFF1-3248-B2DD-1097F162C7FE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4DF50-7F2C-304F-AA0B-2C4E33A3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1187-2FB2-1649-A8D3-CD1C4B06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5132-7E38-FD47-A8E2-CEA193970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3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CBC26-BF7E-5F4C-910C-47E9E326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972D-ED7C-5243-AED0-1243D6FC3636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339720-4B8E-284C-BAED-F0A50371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9E639-5988-574F-8E92-C9823104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6F0C-DB11-3C46-847C-2D99F33CA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9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D8578D-B0D8-9943-A060-8E6BCFF1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19D5-1D8E-7E45-9ED1-4FC292027151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F0DC81-8072-BE42-B85C-DD228134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74912A-342D-2843-A90C-6FB5CA0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E2DB6-690B-3347-A42E-6556933F0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5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ACE0BE-E552-F64A-B905-FBF61306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4621-A3CA-B946-B256-8435A2266AE3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3C58FB-4F30-0342-A643-DC4A8163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6B18CF-EE63-BB4B-9B1E-7E8B9FF5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6D0-AC47-0E4F-9F51-71F3ED88C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37B3DF-59B6-A44E-8B42-28D1A313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3FE0-31F7-CD42-B9F6-8DD48F815E4E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D95D35-6BEA-D74A-A32A-BF9681D2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A861CF-6247-2C41-8B9A-41444154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6300-ED9D-7D4E-9365-DF1F80446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16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4AF61-B96F-6A48-BDF6-E8389FC2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D396-9F65-5542-A8D2-3FCE632955EB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799274-9EE2-D341-843A-A6B4D48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A13694-4F19-F845-9C97-B2CFB24A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0382-5CA3-7B48-ACE2-006B11DD0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13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3E974-0310-7D43-A3CD-B72D0140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57DD-E3EE-DD42-BDA8-0DE03028046E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CD03C-CFB9-0544-96E8-7B9E64D7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DD3CF-B670-D14D-94A1-7B60123B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FE572-07AC-BB44-B06E-E993C3C59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E1C0C9-8D90-0C49-95AD-C60F39E3C9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9F0DA9-92E8-A844-94BC-BC66A4AE9E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21F9-A7E5-3742-9692-4838E56E0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B01EA-3BCD-1D45-805F-FAA10CD7B858}" type="datetimeFigureOut">
              <a:rPr lang="en-US"/>
              <a:pPr>
                <a:defRPr/>
              </a:pPr>
              <a:t>3/27/20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3AB4-72A3-9C4F-B9A1-B92E79E3F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E550-FA30-7643-A937-C8B4C08F6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0147DE-622F-1544-9D1C-674168BE9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nature.com/scitab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ature.com/scitab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01D189E-E25E-C743-A323-DD8D9B1F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/>
              <a:t>GMO PowerPoint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7271EFE-9B2A-6642-958F-DE8D90DE9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By Sharlah Reynolds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3C7277A-6D01-9E40-B51A-814AFACB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 Bt corn?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127A067-7DC1-3346-8A06-E0AE26D6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en-US" altLang="en-US" sz="2800" dirty="0" err="1"/>
              <a:t>Bt</a:t>
            </a:r>
            <a:r>
              <a:rPr lang="en-US" altLang="en-US" sz="2800" dirty="0"/>
              <a:t>-corn  is a type of  (GMO) genetically modified organism or bioengineered food.</a:t>
            </a:r>
          </a:p>
          <a:p>
            <a:pPr marL="0" indent="0">
              <a:buFont typeface="Wingdings" pitchFamily="2" charset="2"/>
              <a:buNone/>
            </a:pPr>
            <a:endParaRPr lang="en-US" altLang="en-US" sz="2800" dirty="0"/>
          </a:p>
          <a:p>
            <a:pPr marL="0" indent="0">
              <a:buFont typeface="Wingdings" pitchFamily="2" charset="2"/>
              <a:buChar char="ü"/>
            </a:pPr>
            <a:r>
              <a:rPr lang="en-US" altLang="en-US" sz="2800" dirty="0" err="1"/>
              <a:t>Bt</a:t>
            </a:r>
            <a:r>
              <a:rPr lang="en-US" altLang="en-US" sz="2800" dirty="0"/>
              <a:t> stands for the term- Bacillus thuringiensis.</a:t>
            </a:r>
          </a:p>
          <a:p>
            <a:pPr marL="0" indent="0">
              <a:buFont typeface="Wingdings" pitchFamily="2" charset="2"/>
              <a:buChar char="ü"/>
            </a:pPr>
            <a:endParaRPr lang="en-US" altLang="en-US" sz="2800" dirty="0"/>
          </a:p>
          <a:p>
            <a:pPr marL="0" indent="0">
              <a:buFont typeface="Wingdings" pitchFamily="2" charset="2"/>
              <a:buChar char="ü"/>
            </a:pPr>
            <a:r>
              <a:rPr lang="en-US" altLang="en-US" sz="2800" i="1" dirty="0"/>
              <a:t>Bacillus thuringiensis</a:t>
            </a:r>
            <a:r>
              <a:rPr lang="en-US" altLang="en-US" sz="2800" dirty="0"/>
              <a:t> is a species of bacteria that produces proteins that are toxic to certain insects.  This bacteria is found in soil naturally.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ACFEC419-4AE5-6847-91C3-D3A342FE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57200"/>
            <a:ext cx="7239000" cy="3200400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en-US" altLang="en-US" sz="2800"/>
              <a:t>Corn  can be genetically engineered to produce these specific toxins. </a:t>
            </a:r>
          </a:p>
          <a:p>
            <a:pPr marL="0" indent="0">
              <a:buFont typeface="Wingdings" pitchFamily="2" charset="2"/>
              <a:buChar char="ü"/>
            </a:pPr>
            <a:endParaRPr lang="en-US" altLang="en-US" sz="2800"/>
          </a:p>
          <a:p>
            <a:pPr marL="0" indent="0">
              <a:buFont typeface="Wingdings" pitchFamily="2" charset="2"/>
              <a:buChar char="ü"/>
            </a:pPr>
            <a:r>
              <a:rPr lang="en-US" altLang="en-US" sz="2800"/>
              <a:t>Bt corn has resistance traits, which at high levels, reduce the damage from those pesky insects!</a:t>
            </a:r>
            <a:endParaRPr lang="en-US" altLang="en-US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F4C94E75-6FCC-5344-8ECA-CC9B517A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5814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>
            <a:extLst>
              <a:ext uri="{FF2B5EF4-FFF2-40B4-BE49-F238E27FC236}">
                <a16:creationId xmlns:a16="http://schemas.microsoft.com/office/drawing/2014/main" id="{C8A608FA-6348-DE4F-BB82-3C2AFA9B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886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87829346-E1D8-964E-A402-55FC5D41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013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3">
            <a:extLst>
              <a:ext uri="{FF2B5EF4-FFF2-40B4-BE49-F238E27FC236}">
                <a16:creationId xmlns:a16="http://schemas.microsoft.com/office/drawing/2014/main" id="{622723D4-5BB2-CD41-8E94-82C09F694A34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600" y="1600200"/>
            <a:ext cx="6145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3">
            <a:extLst>
              <a:ext uri="{FF2B5EF4-FFF2-40B4-BE49-F238E27FC236}">
                <a16:creationId xmlns:a16="http://schemas.microsoft.com/office/drawing/2014/main" id="{406B1C0C-9401-0A42-8997-43C240A1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9068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87E9FB2B-B704-154D-AE19-A3E37FE372A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34480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09056B5-E1DA-1C43-88E7-58279C8D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9EFEEED-2880-9B4E-B90E-38EACF91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br>
              <a:rPr lang="en-US" altLang="en-US" dirty="0"/>
            </a:br>
            <a:r>
              <a:rPr lang="en-US" altLang="en-US" dirty="0"/>
              <a:t>It is estimated that 90% of corn grown in the U.S. is genetically modified (bioengineered).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6FD63FD-B732-F446-98F9-3C15F45B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other Foods are GM?</a:t>
            </a:r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99DA7427-9054-5A4D-881B-F5F0C0D194AE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4025" y="1600200"/>
            <a:ext cx="56943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D167-373A-834D-8EA1-FF00C469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Yellow Crookneck Squash and Zucchini</a:t>
            </a:r>
            <a:br>
              <a:rPr lang="en-US" b="1" dirty="0"/>
            </a:br>
            <a:endParaRPr 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65951CA-48A2-154F-9B8B-F6514A8F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Genetically modified 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protect against viruses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4F81BC7-C4CF-5641-8C98-E0FDB941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4572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i="1" baseline="30000"/>
              <a:t>GM squash with virus resistance (top) protects the squash from the damaging effects of the virus (bottom).</a:t>
            </a:r>
            <a:endParaRPr lang="en-US" altLang="en-US" sz="3200"/>
          </a:p>
          <a:p>
            <a:endParaRPr lang="en-US" altLang="en-US" b="1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7394D199-650C-944F-9405-9E0C9F60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513" y="1981200"/>
            <a:ext cx="30368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B6A6096-4B9C-8848-A463-47B1D425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Cotton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4DF8B43-3348-7A4F-B64C-C06CD626C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Cotton was infested with bollworm infestation. Bt cotton deflects insects much like Bt corn.</a:t>
            </a:r>
            <a:r>
              <a:rPr lang="en-US" altLang="en-US"/>
              <a:t> 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DD2614C7-20AC-4F40-A39C-A402B1D1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16213"/>
            <a:ext cx="253365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B4C7D203-3884-BB4F-999E-8818714B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971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>
            <a:extLst>
              <a:ext uri="{FF2B5EF4-FFF2-40B4-BE49-F238E27FC236}">
                <a16:creationId xmlns:a16="http://schemas.microsoft.com/office/drawing/2014/main" id="{D737E6DF-0A51-A046-B1D7-6AF24CC8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2341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8F6F95-44ED-3042-BF46-4B294903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/>
              <a:t>Papayas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82ECDDD-9FF0-6D41-A8BF-9F244548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522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The ringspot virus and fungus rot  were a huge  problem for the Hawaiian papaya industry.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Genetically modified papayas show resistance to the virus and fungus.</a:t>
            </a:r>
            <a:endParaRPr lang="en-US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BC426208-16EB-644B-9C60-FC4D2AFF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209925"/>
            <a:ext cx="2971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279D12BE-2C82-E74D-934F-8BF15AC1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8876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>
            <a:extLst>
              <a:ext uri="{FF2B5EF4-FFF2-40B4-BE49-F238E27FC236}">
                <a16:creationId xmlns:a16="http://schemas.microsoft.com/office/drawing/2014/main" id="{FEC17918-9AEF-B44C-BC2F-C71A8AB4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1319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3097" name="Picture 25">
            <a:extLst>
              <a:ext uri="{FF2B5EF4-FFF2-40B4-BE49-F238E27FC236}">
                <a16:creationId xmlns:a16="http://schemas.microsoft.com/office/drawing/2014/main" id="{28708A51-913E-B942-8FFE-736D0EAC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35075"/>
            <a:ext cx="678973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Rectangle 26">
            <a:extLst>
              <a:ext uri="{FF2B5EF4-FFF2-40B4-BE49-F238E27FC236}">
                <a16:creationId xmlns:a16="http://schemas.microsoft.com/office/drawing/2014/main" id="{0A064284-FB3E-0147-BBB8-7327DF37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4800"/>
            <a:ext cx="2981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/>
              <a:t>Vocabulary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CE97DB3-A510-2D42-9046-74D88703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3175"/>
            <a:ext cx="2362200" cy="1143000"/>
          </a:xfrm>
        </p:spPr>
        <p:txBody>
          <a:bodyPr/>
          <a:lstStyle/>
          <a:p>
            <a:r>
              <a:rPr lang="en-US" altLang="en-US"/>
              <a:t>Soy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F6D46-C74C-2E4C-8E84-E2A9E93A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3429000" cy="4724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Soy is modified for a variety of purposes.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Most common modifications are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resistance to insects and fungus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 AND 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/>
              <a:t>enriching its vitamins, fat and/or protein content.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52965560-3F2C-9445-9163-6E333EA7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650" y="1143000"/>
            <a:ext cx="4400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311B1E8-D82D-2642-93D6-EF26510F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Milk 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D3E7EEA-7DFB-D14B-BDB7-2F4A174F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025"/>
            <a:ext cx="8382000" cy="1958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Milk contains rBGH (recombinant bovine growth hormone). The hormone injected from bacteria allows higher milk yields by keeping milk-producing cells alive in cows for longer than normal.</a:t>
            </a:r>
            <a:endParaRPr lang="en-US" altLang="en-US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8B762E5E-2B1A-3C45-9142-EF59C883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19208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33692D97-F5EC-3B42-B561-705AC4EB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724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7DB876F-04E5-1045-B0FD-0DC8E666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“Golden Rice”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1CF870D-B0DC-7E4E-AA23-CC210DED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3429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Golden rice is genetically modified to increase levels of pro-vitamin A, vitamin E, iron, zinc, and to enhance protein.</a:t>
            </a:r>
            <a:r>
              <a:rPr lang="en-US" altLang="en-US"/>
              <a:t>  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1BA07171-F469-2F42-AE59-1DD91456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725863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8764243-7C89-5840-80A7-419499C6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/>
              <a:t>Tomatoes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958E-7B87-DD4F-B3B9-470CF460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23622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The tomato was the very first widespread genetically modified food available in the United States. The tomato was bred with a gene that keeps the plant from producing polygalacturonase, an enzyme that's the starting point for rotting. </a:t>
            </a:r>
          </a:p>
          <a:p>
            <a:pPr marL="0" indent="0"/>
            <a:endParaRPr lang="en-US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FE21711E-4B85-CD4E-9A0D-2C36822D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85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>
            <a:extLst>
              <a:ext uri="{FF2B5EF4-FFF2-40B4-BE49-F238E27FC236}">
                <a16:creationId xmlns:a16="http://schemas.microsoft.com/office/drawing/2014/main" id="{54AF70E0-7033-1147-B8D8-9977F9E86467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295400"/>
            <a:ext cx="63039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AE2E925-A52C-3246-837D-664B9994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BB6800A5-B129-6746-80C3-1BF53F29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BC1B72F-364A-6848-8714-9C908FEF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009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A8E2-42F1-4640-8FD1-765FFF2C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GMO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BCD4177-EC2E-404D-B235-B0F28623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	Is it good?			Is it bad?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19403EC-3DAE-CC42-85F6-A11D5273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C51E5376-F191-9646-AE8D-58EA40C40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5075" y="1600200"/>
            <a:ext cx="66722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B00F0EF-4A94-E244-9B88-E555EE3F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altLang="en-US"/>
              <a:t>Let’s Explore!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65F7-0165-F744-8260-01069266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743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400" dirty="0"/>
              <a:t>Get with a partner and travel to the different centers of the room. </a:t>
            </a:r>
          </a:p>
          <a:p>
            <a:pPr marL="609600" indent="-609600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400" dirty="0"/>
              <a:t>Using your notebooks: Write down what product is at that particular center.  Then list the differences between the O product and G product  by </a:t>
            </a:r>
            <a:r>
              <a:rPr lang="en-US" altLang="en-US" sz="2400" dirty="0">
                <a:solidFill>
                  <a:schemeClr val="accent2"/>
                </a:solidFill>
              </a:rPr>
              <a:t>visualization, touching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chemeClr val="accent2"/>
                </a:solidFill>
              </a:rPr>
              <a:t>tasting</a:t>
            </a:r>
            <a:r>
              <a:rPr lang="en-US" altLang="en-US" sz="2400" dirty="0"/>
              <a:t> (when applicable).</a:t>
            </a:r>
            <a:r>
              <a:rPr lang="en-US" altLang="en-US" dirty="0"/>
              <a:t> 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400" dirty="0"/>
              <a:t>Example:  </a:t>
            </a:r>
            <a:r>
              <a:rPr lang="en-US" altLang="en-US" dirty="0"/>
              <a:t>	</a:t>
            </a:r>
            <a:r>
              <a:rPr lang="en-US" altLang="en-US" sz="2800" b="1" dirty="0"/>
              <a:t>Banana</a:t>
            </a:r>
            <a:endParaRPr lang="en-US" altLang="en-US" sz="2800" b="1" u="sng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dirty="0"/>
              <a:t>		    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b="1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800" b="1" dirty="0"/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800" dirty="0"/>
          </a:p>
        </p:txBody>
      </p:sp>
      <p:graphicFrame>
        <p:nvGraphicFramePr>
          <p:cNvPr id="5148" name="Group 28">
            <a:extLst>
              <a:ext uri="{FF2B5EF4-FFF2-40B4-BE49-F238E27FC236}">
                <a16:creationId xmlns:a16="http://schemas.microsoft.com/office/drawing/2014/main" id="{E908C809-FAB3-724A-8684-C35E5B807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43336"/>
              </p:ext>
            </p:extLst>
          </p:nvPr>
        </p:nvGraphicFramePr>
        <p:xfrm>
          <a:off x="1066800" y="4267200"/>
          <a:ext cx="6858000" cy="1600835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314376633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65765521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5114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Brownish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2771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Bruised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558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Sweet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as sweet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93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07D7F26-4F6E-7647-958C-15F97F20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95C726D-C352-494B-871B-B9EF1218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On the board, list the observations made about the products at each center.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How are they the same?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</a:rPr>
              <a:t>How are they different?</a:t>
            </a:r>
            <a:r>
              <a:rPr lang="en-US" alt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Explain the concept of Organic and Genetically Modified (bioengineered) foods through the following slides.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1893B8D-6D80-9F4F-A792-0B3D610E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8A8E2B5-9234-E948-9CDE-092A8AF8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For 8,000 years, corn has been a staple in the diet of livestock and humans alike.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8ACA2BAA-3A4C-224E-9814-666329AA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533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2A78930-7713-454A-B3FE-2C54C71A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638"/>
            <a:ext cx="8229600" cy="782638"/>
          </a:xfrm>
        </p:spPr>
        <p:txBody>
          <a:bodyPr/>
          <a:lstStyle/>
          <a:p>
            <a:r>
              <a:rPr lang="en-US" altLang="en-US"/>
              <a:t>The problem…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ADC0223-104D-B047-84AD-15CF4BC3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7772400" cy="129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A number of pests plant their larvae into the corn stalk.  The larvae hatch and becomes caterpillars. Caterpillars then eat the corn as they grow and mature.</a:t>
            </a:r>
            <a:r>
              <a:rPr lang="en-US" altLang="en-US" sz="280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B4A24429-C5A0-9142-B255-B2246284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51816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A312D003-7E8D-1847-ABAF-34655478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924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>
            <a:extLst>
              <a:ext uri="{FF2B5EF4-FFF2-40B4-BE49-F238E27FC236}">
                <a16:creationId xmlns:a16="http://schemas.microsoft.com/office/drawing/2014/main" id="{7753A7FC-A502-3747-9854-84F8D1250BF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04800" y="6262688"/>
            <a:ext cx="8523288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© 2012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Nature Education</a:t>
            </a:r>
            <a:r>
              <a:rPr lang="en-US" altLang="en-US" sz="1200">
                <a:latin typeface="Arial" panose="020B0604020202020204" pitchFamily="34" charset="0"/>
              </a:rPr>
              <a:t> a, c, d photos courtesy of Marlin Rice, b photo courtesy of Gary Munkvold. All rights reserved.   </a:t>
            </a:r>
          </a:p>
          <a:p>
            <a:pPr eaLnBrk="0" hangingPunct="0"/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8199" name="Picture 5" descr="View Terms of Use">
            <a:extLst>
              <a:ext uri="{FF2B5EF4-FFF2-40B4-BE49-F238E27FC236}">
                <a16:creationId xmlns:a16="http://schemas.microsoft.com/office/drawing/2014/main" id="{499BFFC1-B6C7-7B44-9483-37D784B2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9950" y="222250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5E546DB-EBC3-6D4F-94FA-8200F0C7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Million Dollar Bug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10AFEC2-572F-A84C-9077-B80E9A1F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The </a:t>
            </a:r>
            <a:r>
              <a:rPr lang="en-US" altLang="en-US" b="1"/>
              <a:t>European corn borer</a:t>
            </a:r>
            <a:r>
              <a:rPr lang="en-US" altLang="en-US"/>
              <a:t> (</a:t>
            </a:r>
            <a:r>
              <a:rPr lang="en-US" altLang="en-US" i="1"/>
              <a:t>Ostrinia nubilalis</a:t>
            </a:r>
            <a:r>
              <a:rPr lang="en-US" altLang="en-US"/>
              <a:t>) was named the million dollar bug because it cost growers over a billion dollars annually in insecticides and lost crop yields. 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BAF5D9EF-991D-3D42-8703-507F2325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927475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B562D97E-3E9D-B541-B1D9-FE3737D7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048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BDBD-1FED-0D44-8845-8DE63558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48200"/>
            <a:ext cx="7924800" cy="1905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/>
              <a:t>Scientist inspecting maize roots from (a) non-Bt maize hybrid and (b) Bt maize hybrid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/>
              <a:t>(c)rootworm larva (white arrow) feeding on maize root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/>
              <a:t>(d)adult western corn rootworm.</a:t>
            </a:r>
            <a:endParaRPr lang="en-US" altLang="en-US" sz="20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/>
              <a:t>© 2012 </a:t>
            </a:r>
            <a:r>
              <a:rPr lang="en-US" altLang="en-US" sz="1400">
                <a:hlinkClick r:id="rId2"/>
              </a:rPr>
              <a:t>Nature Education</a:t>
            </a:r>
            <a:r>
              <a:rPr lang="en-US" altLang="en-US" sz="1400"/>
              <a:t> Photos (a), (d) courtesy of Marlin Rice; Photo (b) courtesy of John Tollefson. All rights reserved. 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1B32EF8-E905-BE40-9722-EE712E0D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053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636</Words>
  <Application>Microsoft Macintosh PowerPoint</Application>
  <PresentationFormat>On-screen Show (4:3)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</vt:lpstr>
      <vt:lpstr>Wingdings</vt:lpstr>
      <vt:lpstr>Office Theme</vt:lpstr>
      <vt:lpstr>GMO PowerPoint</vt:lpstr>
      <vt:lpstr>PowerPoint Presentation</vt:lpstr>
      <vt:lpstr>Vocabulary</vt:lpstr>
      <vt:lpstr>Let’s Explore!</vt:lpstr>
      <vt:lpstr>Discussion</vt:lpstr>
      <vt:lpstr>Corn</vt:lpstr>
      <vt:lpstr>The problem…</vt:lpstr>
      <vt:lpstr>The Million Dollar Bug</vt:lpstr>
      <vt:lpstr>PowerPoint Presentation</vt:lpstr>
      <vt:lpstr>What is  Bt corn? </vt:lpstr>
      <vt:lpstr>PowerPoint Presentation</vt:lpstr>
      <vt:lpstr>PowerPoint Presentation</vt:lpstr>
      <vt:lpstr>PowerPoint Presentation</vt:lpstr>
      <vt:lpstr>PowerPoint Presentation</vt:lpstr>
      <vt:lpstr>Corn </vt:lpstr>
      <vt:lpstr>What other Foods are GM?</vt:lpstr>
      <vt:lpstr>Yellow Crookneck Squash and Zucchini </vt:lpstr>
      <vt:lpstr>Cotton</vt:lpstr>
      <vt:lpstr>Papayas</vt:lpstr>
      <vt:lpstr>Soy </vt:lpstr>
      <vt:lpstr>Milk </vt:lpstr>
      <vt:lpstr>“Golden Rice”</vt:lpstr>
      <vt:lpstr>Tomatoes</vt:lpstr>
      <vt:lpstr>PowerPoint Presentation</vt:lpstr>
      <vt:lpstr>PowerPoint Presentation</vt:lpstr>
      <vt:lpstr>GMO </vt:lpstr>
    </vt:vector>
  </TitlesOfParts>
  <Company>Higley USD #60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Reynolds, Sharlah</dc:creator>
  <cp:lastModifiedBy>Gale Ekiss</cp:lastModifiedBy>
  <cp:revision>31</cp:revision>
  <dcterms:created xsi:type="dcterms:W3CDTF">2014-10-02T18:38:58Z</dcterms:created>
  <dcterms:modified xsi:type="dcterms:W3CDTF">2020-03-27T23:14:12Z</dcterms:modified>
</cp:coreProperties>
</file>