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0"/>
  </p:notesMasterIdLst>
  <p:sldIdLst>
    <p:sldId id="256" r:id="rId2"/>
    <p:sldId id="257" r:id="rId3"/>
    <p:sldId id="258" r:id="rId4"/>
    <p:sldId id="259" r:id="rId5"/>
    <p:sldId id="260" r:id="rId6"/>
    <p:sldId id="261" r:id="rId7"/>
    <p:sldId id="262" r:id="rId8"/>
    <p:sldId id="263" r:id="rId9"/>
    <p:sldId id="285" r:id="rId10"/>
    <p:sldId id="286"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7" r:id="rId30"/>
    <p:sldId id="288" r:id="rId31"/>
    <p:sldId id="289" r:id="rId32"/>
    <p:sldId id="282" r:id="rId33"/>
    <p:sldId id="283" r:id="rId34"/>
    <p:sldId id="284" r:id="rId35"/>
    <p:sldId id="290" r:id="rId36"/>
    <p:sldId id="291" r:id="rId37"/>
    <p:sldId id="292" r:id="rId38"/>
    <p:sldId id="293"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Book Antiqua" panose="02040602050305030304" pitchFamily="18" charset="0"/>
        <a:ea typeface="+mn-ea"/>
        <a:cs typeface="+mn-cs"/>
      </a:defRPr>
    </a:lvl1pPr>
    <a:lvl2pPr marL="457200" algn="l" rtl="0" fontAlgn="base">
      <a:spcBef>
        <a:spcPct val="0"/>
      </a:spcBef>
      <a:spcAft>
        <a:spcPct val="0"/>
      </a:spcAft>
      <a:defRPr kern="1200">
        <a:solidFill>
          <a:schemeClr val="tx1"/>
        </a:solidFill>
        <a:latin typeface="Book Antiqua" panose="02040602050305030304" pitchFamily="18" charset="0"/>
        <a:ea typeface="+mn-ea"/>
        <a:cs typeface="+mn-cs"/>
      </a:defRPr>
    </a:lvl2pPr>
    <a:lvl3pPr marL="914400" algn="l" rtl="0" fontAlgn="base">
      <a:spcBef>
        <a:spcPct val="0"/>
      </a:spcBef>
      <a:spcAft>
        <a:spcPct val="0"/>
      </a:spcAft>
      <a:defRPr kern="1200">
        <a:solidFill>
          <a:schemeClr val="tx1"/>
        </a:solidFill>
        <a:latin typeface="Book Antiqua" panose="02040602050305030304" pitchFamily="18" charset="0"/>
        <a:ea typeface="+mn-ea"/>
        <a:cs typeface="+mn-cs"/>
      </a:defRPr>
    </a:lvl3pPr>
    <a:lvl4pPr marL="1371600" algn="l" rtl="0" fontAlgn="base">
      <a:spcBef>
        <a:spcPct val="0"/>
      </a:spcBef>
      <a:spcAft>
        <a:spcPct val="0"/>
      </a:spcAft>
      <a:defRPr kern="1200">
        <a:solidFill>
          <a:schemeClr val="tx1"/>
        </a:solidFill>
        <a:latin typeface="Book Antiqua" panose="02040602050305030304" pitchFamily="18" charset="0"/>
        <a:ea typeface="+mn-ea"/>
        <a:cs typeface="+mn-cs"/>
      </a:defRPr>
    </a:lvl4pPr>
    <a:lvl5pPr marL="1828800" algn="l" rtl="0" fontAlgn="base">
      <a:spcBef>
        <a:spcPct val="0"/>
      </a:spcBef>
      <a:spcAft>
        <a:spcPct val="0"/>
      </a:spcAft>
      <a:defRPr kern="1200">
        <a:solidFill>
          <a:schemeClr val="tx1"/>
        </a:solidFill>
        <a:latin typeface="Book Antiqua" panose="02040602050305030304" pitchFamily="18" charset="0"/>
        <a:ea typeface="+mn-ea"/>
        <a:cs typeface="+mn-cs"/>
      </a:defRPr>
    </a:lvl5pPr>
    <a:lvl6pPr marL="2286000" algn="l" defTabSz="914400" rtl="0" eaLnBrk="1" latinLnBrk="0" hangingPunct="1">
      <a:defRPr kern="1200">
        <a:solidFill>
          <a:schemeClr val="tx1"/>
        </a:solidFill>
        <a:latin typeface="Book Antiqua" panose="02040602050305030304" pitchFamily="18" charset="0"/>
        <a:ea typeface="+mn-ea"/>
        <a:cs typeface="+mn-cs"/>
      </a:defRPr>
    </a:lvl6pPr>
    <a:lvl7pPr marL="2743200" algn="l" defTabSz="914400" rtl="0" eaLnBrk="1" latinLnBrk="0" hangingPunct="1">
      <a:defRPr kern="1200">
        <a:solidFill>
          <a:schemeClr val="tx1"/>
        </a:solidFill>
        <a:latin typeface="Book Antiqua" panose="02040602050305030304" pitchFamily="18" charset="0"/>
        <a:ea typeface="+mn-ea"/>
        <a:cs typeface="+mn-cs"/>
      </a:defRPr>
    </a:lvl7pPr>
    <a:lvl8pPr marL="3200400" algn="l" defTabSz="914400" rtl="0" eaLnBrk="1" latinLnBrk="0" hangingPunct="1">
      <a:defRPr kern="1200">
        <a:solidFill>
          <a:schemeClr val="tx1"/>
        </a:solidFill>
        <a:latin typeface="Book Antiqua" panose="02040602050305030304" pitchFamily="18" charset="0"/>
        <a:ea typeface="+mn-ea"/>
        <a:cs typeface="+mn-cs"/>
      </a:defRPr>
    </a:lvl8pPr>
    <a:lvl9pPr marL="3657600" algn="l" defTabSz="914400" rtl="0" eaLnBrk="1" latinLnBrk="0" hangingPunct="1">
      <a:defRPr kern="1200">
        <a:solidFill>
          <a:schemeClr val="tx1"/>
        </a:solidFill>
        <a:latin typeface="Book Antiqua" panose="0204060205030503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3"/>
  </p:normalViewPr>
  <p:slideViewPr>
    <p:cSldViewPr>
      <p:cViewPr varScale="1">
        <p:scale>
          <a:sx n="111" d="100"/>
          <a:sy n="111" d="100"/>
        </p:scale>
        <p:origin x="920"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C24139-51D6-1A4D-A821-95A202DF6A32}" type="datetimeFigureOut">
              <a:rPr lang="en-US" smtClean="0"/>
              <a:t>3/19/20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711509-0E2F-6E41-982B-50C0E278E071}" type="slidenum">
              <a:rPr lang="en-US" smtClean="0"/>
              <a:t>‹#›</a:t>
            </a:fld>
            <a:endParaRPr lang="en-US"/>
          </a:p>
        </p:txBody>
      </p:sp>
    </p:spTree>
    <p:extLst>
      <p:ext uri="{BB962C8B-B14F-4D97-AF65-F5344CB8AC3E}">
        <p14:creationId xmlns:p14="http://schemas.microsoft.com/office/powerpoint/2010/main" val="974190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711509-0E2F-6E41-982B-50C0E278E071}" type="slidenum">
              <a:rPr lang="en-US" smtClean="0"/>
              <a:t>37</a:t>
            </a:fld>
            <a:endParaRPr lang="en-US"/>
          </a:p>
        </p:txBody>
      </p:sp>
    </p:spTree>
    <p:extLst>
      <p:ext uri="{BB962C8B-B14F-4D97-AF65-F5344CB8AC3E}">
        <p14:creationId xmlns:p14="http://schemas.microsoft.com/office/powerpoint/2010/main" val="4217998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a:extLst>
              <a:ext uri="{FF2B5EF4-FFF2-40B4-BE49-F238E27FC236}">
                <a16:creationId xmlns:a16="http://schemas.microsoft.com/office/drawing/2014/main" id="{E2C3E1C5-C42F-254D-9D63-FFE8A24A8EAC}"/>
              </a:ext>
            </a:extLst>
          </p:cNvPr>
          <p:cNvSpPr>
            <a:spLocks noGrp="1"/>
          </p:cNvSpPr>
          <p:nvPr>
            <p:ph type="dt" sz="half" idx="10"/>
          </p:nvPr>
        </p:nvSpPr>
        <p:spPr/>
        <p:txBody>
          <a:bodyPr/>
          <a:lstStyle>
            <a:lvl1pPr>
              <a:defRPr/>
            </a:lvl1pPr>
          </a:lstStyle>
          <a:p>
            <a:pPr>
              <a:defRPr/>
            </a:pPr>
            <a:fld id="{EBD1ED57-AE00-E74C-8972-F8CB447A153B}" type="datetimeFigureOut">
              <a:rPr lang="en-US"/>
              <a:pPr>
                <a:defRPr/>
              </a:pPr>
              <a:t>3/19/20</a:t>
            </a:fld>
            <a:endParaRPr lang="en-US" dirty="0"/>
          </a:p>
        </p:txBody>
      </p:sp>
      <p:sp>
        <p:nvSpPr>
          <p:cNvPr id="5" name="Footer Placeholder 2">
            <a:extLst>
              <a:ext uri="{FF2B5EF4-FFF2-40B4-BE49-F238E27FC236}">
                <a16:creationId xmlns:a16="http://schemas.microsoft.com/office/drawing/2014/main" id="{A9C79296-61F4-184E-958D-D8E3369F42F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2D837C2C-984D-6E43-BD1C-6A6C64EF25E6}"/>
              </a:ext>
            </a:extLst>
          </p:cNvPr>
          <p:cNvSpPr>
            <a:spLocks noGrp="1"/>
          </p:cNvSpPr>
          <p:nvPr>
            <p:ph type="sldNum" sz="quarter" idx="12"/>
          </p:nvPr>
        </p:nvSpPr>
        <p:spPr/>
        <p:txBody>
          <a:bodyPr/>
          <a:lstStyle>
            <a:lvl1pPr>
              <a:defRPr/>
            </a:lvl1pPr>
          </a:lstStyle>
          <a:p>
            <a:fld id="{C5FB14D6-331A-B14F-B443-6C2FA194C744}" type="slidenum">
              <a:rPr lang="en-US" altLang="en-US"/>
              <a:pPr/>
              <a:t>‹#›</a:t>
            </a:fld>
            <a:endParaRPr lang="en-US" altLang="en-US"/>
          </a:p>
        </p:txBody>
      </p:sp>
    </p:spTree>
    <p:extLst>
      <p:ext uri="{BB962C8B-B14F-4D97-AF65-F5344CB8AC3E}">
        <p14:creationId xmlns:p14="http://schemas.microsoft.com/office/powerpoint/2010/main" val="1187446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89C48AE6-EF59-9040-BF0A-E7A71E8B35CA}"/>
              </a:ext>
            </a:extLst>
          </p:cNvPr>
          <p:cNvSpPr>
            <a:spLocks noGrp="1"/>
          </p:cNvSpPr>
          <p:nvPr>
            <p:ph type="dt" sz="half" idx="10"/>
          </p:nvPr>
        </p:nvSpPr>
        <p:spPr/>
        <p:txBody>
          <a:bodyPr/>
          <a:lstStyle>
            <a:lvl1pPr>
              <a:defRPr/>
            </a:lvl1pPr>
          </a:lstStyle>
          <a:p>
            <a:pPr>
              <a:defRPr/>
            </a:pPr>
            <a:fld id="{866E7B0A-7A4D-9548-8A81-4AB35BBCF63B}" type="datetimeFigureOut">
              <a:rPr lang="en-US"/>
              <a:pPr>
                <a:defRPr/>
              </a:pPr>
              <a:t>3/19/20</a:t>
            </a:fld>
            <a:endParaRPr lang="en-US" dirty="0"/>
          </a:p>
        </p:txBody>
      </p:sp>
      <p:sp>
        <p:nvSpPr>
          <p:cNvPr id="5" name="Footer Placeholder 2">
            <a:extLst>
              <a:ext uri="{FF2B5EF4-FFF2-40B4-BE49-F238E27FC236}">
                <a16:creationId xmlns:a16="http://schemas.microsoft.com/office/drawing/2014/main" id="{A26943F7-12E7-354B-9BF9-FBCDFC9984E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7F029A48-4A64-6145-BA8B-CF5AB60128F4}"/>
              </a:ext>
            </a:extLst>
          </p:cNvPr>
          <p:cNvSpPr>
            <a:spLocks noGrp="1"/>
          </p:cNvSpPr>
          <p:nvPr>
            <p:ph type="sldNum" sz="quarter" idx="12"/>
          </p:nvPr>
        </p:nvSpPr>
        <p:spPr/>
        <p:txBody>
          <a:bodyPr/>
          <a:lstStyle>
            <a:lvl1pPr>
              <a:defRPr/>
            </a:lvl1pPr>
          </a:lstStyle>
          <a:p>
            <a:fld id="{FED95AED-87D2-6F4D-AC6A-81BEA22FF597}" type="slidenum">
              <a:rPr lang="en-US" altLang="en-US"/>
              <a:pPr/>
              <a:t>‹#›</a:t>
            </a:fld>
            <a:endParaRPr lang="en-US" altLang="en-US"/>
          </a:p>
        </p:txBody>
      </p:sp>
    </p:spTree>
    <p:extLst>
      <p:ext uri="{BB962C8B-B14F-4D97-AF65-F5344CB8AC3E}">
        <p14:creationId xmlns:p14="http://schemas.microsoft.com/office/powerpoint/2010/main" val="3564712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5AEC771F-F04A-C741-A397-725688A09970}"/>
              </a:ext>
            </a:extLst>
          </p:cNvPr>
          <p:cNvSpPr>
            <a:spLocks noGrp="1"/>
          </p:cNvSpPr>
          <p:nvPr>
            <p:ph type="dt" sz="half" idx="10"/>
          </p:nvPr>
        </p:nvSpPr>
        <p:spPr/>
        <p:txBody>
          <a:bodyPr/>
          <a:lstStyle>
            <a:lvl1pPr>
              <a:defRPr/>
            </a:lvl1pPr>
          </a:lstStyle>
          <a:p>
            <a:pPr>
              <a:defRPr/>
            </a:pPr>
            <a:fld id="{1C958639-FAA0-374C-91F4-9C72EA58337C}" type="datetimeFigureOut">
              <a:rPr lang="en-US"/>
              <a:pPr>
                <a:defRPr/>
              </a:pPr>
              <a:t>3/19/20</a:t>
            </a:fld>
            <a:endParaRPr lang="en-US" dirty="0"/>
          </a:p>
        </p:txBody>
      </p:sp>
      <p:sp>
        <p:nvSpPr>
          <p:cNvPr id="5" name="Footer Placeholder 2">
            <a:extLst>
              <a:ext uri="{FF2B5EF4-FFF2-40B4-BE49-F238E27FC236}">
                <a16:creationId xmlns:a16="http://schemas.microsoft.com/office/drawing/2014/main" id="{747023E9-A15F-DD47-9788-3EB594BA1E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320210C2-5073-D644-88A7-D8B6C7F1BBA0}"/>
              </a:ext>
            </a:extLst>
          </p:cNvPr>
          <p:cNvSpPr>
            <a:spLocks noGrp="1"/>
          </p:cNvSpPr>
          <p:nvPr>
            <p:ph type="sldNum" sz="quarter" idx="12"/>
          </p:nvPr>
        </p:nvSpPr>
        <p:spPr/>
        <p:txBody>
          <a:bodyPr/>
          <a:lstStyle>
            <a:lvl1pPr>
              <a:defRPr/>
            </a:lvl1pPr>
          </a:lstStyle>
          <a:p>
            <a:fld id="{A678BAAD-28B3-8D42-835C-55B0588F43CE}" type="slidenum">
              <a:rPr lang="en-US" altLang="en-US"/>
              <a:pPr/>
              <a:t>‹#›</a:t>
            </a:fld>
            <a:endParaRPr lang="en-US" altLang="en-US"/>
          </a:p>
        </p:txBody>
      </p:sp>
    </p:spTree>
    <p:extLst>
      <p:ext uri="{BB962C8B-B14F-4D97-AF65-F5344CB8AC3E}">
        <p14:creationId xmlns:p14="http://schemas.microsoft.com/office/powerpoint/2010/main" val="699133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4893B13E-C664-BD40-97AD-68E70B9FEC11}"/>
              </a:ext>
            </a:extLst>
          </p:cNvPr>
          <p:cNvSpPr>
            <a:spLocks noGrp="1"/>
          </p:cNvSpPr>
          <p:nvPr>
            <p:ph type="dt" sz="half" idx="10"/>
          </p:nvPr>
        </p:nvSpPr>
        <p:spPr/>
        <p:txBody>
          <a:bodyPr/>
          <a:lstStyle>
            <a:lvl1pPr>
              <a:defRPr/>
            </a:lvl1pPr>
          </a:lstStyle>
          <a:p>
            <a:pPr>
              <a:defRPr/>
            </a:pPr>
            <a:fld id="{DA960667-CB4D-2740-A9CE-2617F0F0472E}" type="datetimeFigureOut">
              <a:rPr lang="en-US"/>
              <a:pPr>
                <a:defRPr/>
              </a:pPr>
              <a:t>3/19/20</a:t>
            </a:fld>
            <a:endParaRPr lang="en-US" dirty="0"/>
          </a:p>
        </p:txBody>
      </p:sp>
      <p:sp>
        <p:nvSpPr>
          <p:cNvPr id="5" name="Footer Placeholder 2">
            <a:extLst>
              <a:ext uri="{FF2B5EF4-FFF2-40B4-BE49-F238E27FC236}">
                <a16:creationId xmlns:a16="http://schemas.microsoft.com/office/drawing/2014/main" id="{02AD8A5B-3F65-EC41-9758-3D4FA50ACC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2A807482-C897-3249-A2DB-061900AB4745}"/>
              </a:ext>
            </a:extLst>
          </p:cNvPr>
          <p:cNvSpPr>
            <a:spLocks noGrp="1"/>
          </p:cNvSpPr>
          <p:nvPr>
            <p:ph type="sldNum" sz="quarter" idx="12"/>
          </p:nvPr>
        </p:nvSpPr>
        <p:spPr/>
        <p:txBody>
          <a:bodyPr/>
          <a:lstStyle>
            <a:lvl1pPr>
              <a:defRPr/>
            </a:lvl1pPr>
          </a:lstStyle>
          <a:p>
            <a:fld id="{240AA8AB-406C-0047-B2DE-F03388B6EC9F}" type="slidenum">
              <a:rPr lang="en-US" altLang="en-US"/>
              <a:pPr/>
              <a:t>‹#›</a:t>
            </a:fld>
            <a:endParaRPr lang="en-US" altLang="en-US"/>
          </a:p>
        </p:txBody>
      </p:sp>
    </p:spTree>
    <p:extLst>
      <p:ext uri="{BB962C8B-B14F-4D97-AF65-F5344CB8AC3E}">
        <p14:creationId xmlns:p14="http://schemas.microsoft.com/office/powerpoint/2010/main" val="2037078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6A29301D-D94C-4044-B30B-F15410E502E6}"/>
              </a:ext>
            </a:extLst>
          </p:cNvPr>
          <p:cNvSpPr>
            <a:spLocks noGrp="1"/>
          </p:cNvSpPr>
          <p:nvPr>
            <p:ph type="dt" sz="half" idx="10"/>
          </p:nvPr>
        </p:nvSpPr>
        <p:spPr/>
        <p:txBody>
          <a:bodyPr/>
          <a:lstStyle>
            <a:lvl1pPr>
              <a:defRPr/>
            </a:lvl1pPr>
          </a:lstStyle>
          <a:p>
            <a:pPr>
              <a:defRPr/>
            </a:pPr>
            <a:fld id="{6334F236-51B2-174F-AA04-FB6B4F22C06D}" type="datetimeFigureOut">
              <a:rPr lang="en-US"/>
              <a:pPr>
                <a:defRPr/>
              </a:pPr>
              <a:t>3/19/20</a:t>
            </a:fld>
            <a:endParaRPr lang="en-US" dirty="0"/>
          </a:p>
        </p:txBody>
      </p:sp>
      <p:sp>
        <p:nvSpPr>
          <p:cNvPr id="5" name="Footer Placeholder 4">
            <a:extLst>
              <a:ext uri="{FF2B5EF4-FFF2-40B4-BE49-F238E27FC236}">
                <a16:creationId xmlns:a16="http://schemas.microsoft.com/office/drawing/2014/main" id="{220AA08E-B5C3-684D-9948-00A33B71E40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35C8CBE-47E4-5040-9BA7-AE283B535BE1}"/>
              </a:ext>
            </a:extLst>
          </p:cNvPr>
          <p:cNvSpPr>
            <a:spLocks noGrp="1"/>
          </p:cNvSpPr>
          <p:nvPr>
            <p:ph type="sldNum" sz="quarter" idx="12"/>
          </p:nvPr>
        </p:nvSpPr>
        <p:spPr/>
        <p:txBody>
          <a:bodyPr/>
          <a:lstStyle>
            <a:lvl1pPr>
              <a:defRPr/>
            </a:lvl1pPr>
          </a:lstStyle>
          <a:p>
            <a:fld id="{20E67147-F567-A94F-B5C1-081B525C8DF3}" type="slidenum">
              <a:rPr lang="en-US" altLang="en-US"/>
              <a:pPr/>
              <a:t>‹#›</a:t>
            </a:fld>
            <a:endParaRPr lang="en-US" altLang="en-US"/>
          </a:p>
        </p:txBody>
      </p:sp>
    </p:spTree>
    <p:extLst>
      <p:ext uri="{BB962C8B-B14F-4D97-AF65-F5344CB8AC3E}">
        <p14:creationId xmlns:p14="http://schemas.microsoft.com/office/powerpoint/2010/main" val="13143755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9FB0F791-AD95-1644-A8F6-CF1D03A7A9A9}"/>
              </a:ext>
            </a:extLst>
          </p:cNvPr>
          <p:cNvSpPr>
            <a:spLocks noGrp="1"/>
          </p:cNvSpPr>
          <p:nvPr>
            <p:ph type="dt" sz="half" idx="10"/>
          </p:nvPr>
        </p:nvSpPr>
        <p:spPr/>
        <p:txBody>
          <a:bodyPr/>
          <a:lstStyle>
            <a:lvl1pPr>
              <a:defRPr/>
            </a:lvl1pPr>
          </a:lstStyle>
          <a:p>
            <a:pPr>
              <a:defRPr/>
            </a:pPr>
            <a:fld id="{E98B44AD-C18F-6B45-BC5A-D6945AFAD2BB}" type="datetimeFigureOut">
              <a:rPr lang="en-US"/>
              <a:pPr>
                <a:defRPr/>
              </a:pPr>
              <a:t>3/19/20</a:t>
            </a:fld>
            <a:endParaRPr lang="en-US" dirty="0"/>
          </a:p>
        </p:txBody>
      </p:sp>
      <p:sp>
        <p:nvSpPr>
          <p:cNvPr id="6" name="Footer Placeholder 2">
            <a:extLst>
              <a:ext uri="{FF2B5EF4-FFF2-40B4-BE49-F238E27FC236}">
                <a16:creationId xmlns:a16="http://schemas.microsoft.com/office/drawing/2014/main" id="{4A29B592-C1E3-0940-B898-910DA40875D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6B98601E-1DE2-D644-BE58-B10D82A5BB99}"/>
              </a:ext>
            </a:extLst>
          </p:cNvPr>
          <p:cNvSpPr>
            <a:spLocks noGrp="1"/>
          </p:cNvSpPr>
          <p:nvPr>
            <p:ph type="sldNum" sz="quarter" idx="12"/>
          </p:nvPr>
        </p:nvSpPr>
        <p:spPr/>
        <p:txBody>
          <a:bodyPr/>
          <a:lstStyle>
            <a:lvl1pPr>
              <a:defRPr/>
            </a:lvl1pPr>
          </a:lstStyle>
          <a:p>
            <a:fld id="{48C05B42-CB2A-3743-9C29-0AF0E9D07CB5}" type="slidenum">
              <a:rPr lang="en-US" altLang="en-US"/>
              <a:pPr/>
              <a:t>‹#›</a:t>
            </a:fld>
            <a:endParaRPr lang="en-US" altLang="en-US"/>
          </a:p>
        </p:txBody>
      </p:sp>
    </p:spTree>
    <p:extLst>
      <p:ext uri="{BB962C8B-B14F-4D97-AF65-F5344CB8AC3E}">
        <p14:creationId xmlns:p14="http://schemas.microsoft.com/office/powerpoint/2010/main" val="900533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a:extLst>
              <a:ext uri="{FF2B5EF4-FFF2-40B4-BE49-F238E27FC236}">
                <a16:creationId xmlns:a16="http://schemas.microsoft.com/office/drawing/2014/main" id="{28B21F2B-F109-AA4F-A8EB-C8E6E1DB22BC}"/>
              </a:ext>
            </a:extLst>
          </p:cNvPr>
          <p:cNvSpPr>
            <a:spLocks noGrp="1"/>
          </p:cNvSpPr>
          <p:nvPr>
            <p:ph type="dt" sz="half" idx="10"/>
          </p:nvPr>
        </p:nvSpPr>
        <p:spPr/>
        <p:txBody>
          <a:bodyPr/>
          <a:lstStyle>
            <a:lvl1pPr>
              <a:defRPr/>
            </a:lvl1pPr>
          </a:lstStyle>
          <a:p>
            <a:pPr>
              <a:defRPr/>
            </a:pPr>
            <a:fld id="{0DC95BFA-3A31-0C4E-817C-3E27CF4BB458}" type="datetimeFigureOut">
              <a:rPr lang="en-US"/>
              <a:pPr>
                <a:defRPr/>
              </a:pPr>
              <a:t>3/19/20</a:t>
            </a:fld>
            <a:endParaRPr lang="en-US" dirty="0"/>
          </a:p>
        </p:txBody>
      </p:sp>
      <p:sp>
        <p:nvSpPr>
          <p:cNvPr id="8" name="Footer Placeholder 2">
            <a:extLst>
              <a:ext uri="{FF2B5EF4-FFF2-40B4-BE49-F238E27FC236}">
                <a16:creationId xmlns:a16="http://schemas.microsoft.com/office/drawing/2014/main" id="{DA26FDCE-1532-3346-8A21-DDDF552C7A3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22">
            <a:extLst>
              <a:ext uri="{FF2B5EF4-FFF2-40B4-BE49-F238E27FC236}">
                <a16:creationId xmlns:a16="http://schemas.microsoft.com/office/drawing/2014/main" id="{69CFADE1-A0A1-E942-A681-596BF1B79F6B}"/>
              </a:ext>
            </a:extLst>
          </p:cNvPr>
          <p:cNvSpPr>
            <a:spLocks noGrp="1"/>
          </p:cNvSpPr>
          <p:nvPr>
            <p:ph type="sldNum" sz="quarter" idx="12"/>
          </p:nvPr>
        </p:nvSpPr>
        <p:spPr/>
        <p:txBody>
          <a:bodyPr/>
          <a:lstStyle>
            <a:lvl1pPr>
              <a:defRPr/>
            </a:lvl1pPr>
          </a:lstStyle>
          <a:p>
            <a:fld id="{964134C9-FCB6-344F-B181-B9E87DFE9519}" type="slidenum">
              <a:rPr lang="en-US" altLang="en-US"/>
              <a:pPr/>
              <a:t>‹#›</a:t>
            </a:fld>
            <a:endParaRPr lang="en-US" altLang="en-US"/>
          </a:p>
        </p:txBody>
      </p:sp>
    </p:spTree>
    <p:extLst>
      <p:ext uri="{BB962C8B-B14F-4D97-AF65-F5344CB8AC3E}">
        <p14:creationId xmlns:p14="http://schemas.microsoft.com/office/powerpoint/2010/main" val="4146607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0C67C308-200E-584C-A970-6B69923BA205}"/>
              </a:ext>
            </a:extLst>
          </p:cNvPr>
          <p:cNvSpPr>
            <a:spLocks noGrp="1"/>
          </p:cNvSpPr>
          <p:nvPr>
            <p:ph type="dt" sz="half" idx="10"/>
          </p:nvPr>
        </p:nvSpPr>
        <p:spPr/>
        <p:txBody>
          <a:bodyPr/>
          <a:lstStyle>
            <a:lvl1pPr>
              <a:defRPr/>
            </a:lvl1pPr>
          </a:lstStyle>
          <a:p>
            <a:pPr>
              <a:defRPr/>
            </a:pPr>
            <a:fld id="{E1F2EF6A-C2F6-D84A-BA46-0ECA009777EC}" type="datetimeFigureOut">
              <a:rPr lang="en-US"/>
              <a:pPr>
                <a:defRPr/>
              </a:pPr>
              <a:t>3/19/20</a:t>
            </a:fld>
            <a:endParaRPr lang="en-US" dirty="0"/>
          </a:p>
        </p:txBody>
      </p:sp>
      <p:sp>
        <p:nvSpPr>
          <p:cNvPr id="4" name="Footer Placeholder 2">
            <a:extLst>
              <a:ext uri="{FF2B5EF4-FFF2-40B4-BE49-F238E27FC236}">
                <a16:creationId xmlns:a16="http://schemas.microsoft.com/office/drawing/2014/main" id="{1BD8B4D4-0A45-BF41-8D40-E3D7914DEF0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B97A7660-005E-E14D-B202-BF6415557824}"/>
              </a:ext>
            </a:extLst>
          </p:cNvPr>
          <p:cNvSpPr>
            <a:spLocks noGrp="1"/>
          </p:cNvSpPr>
          <p:nvPr>
            <p:ph type="sldNum" sz="quarter" idx="12"/>
          </p:nvPr>
        </p:nvSpPr>
        <p:spPr/>
        <p:txBody>
          <a:bodyPr/>
          <a:lstStyle>
            <a:lvl1pPr>
              <a:defRPr/>
            </a:lvl1pPr>
          </a:lstStyle>
          <a:p>
            <a:fld id="{A1F39C58-44FD-5142-9E18-EA023127DFF5}" type="slidenum">
              <a:rPr lang="en-US" altLang="en-US"/>
              <a:pPr/>
              <a:t>‹#›</a:t>
            </a:fld>
            <a:endParaRPr lang="en-US" altLang="en-US"/>
          </a:p>
        </p:txBody>
      </p:sp>
    </p:spTree>
    <p:extLst>
      <p:ext uri="{BB962C8B-B14F-4D97-AF65-F5344CB8AC3E}">
        <p14:creationId xmlns:p14="http://schemas.microsoft.com/office/powerpoint/2010/main" val="3929051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5F2F9D0D-367B-C242-9D83-C46AC526BD9F}"/>
              </a:ext>
            </a:extLst>
          </p:cNvPr>
          <p:cNvSpPr>
            <a:spLocks noGrp="1"/>
          </p:cNvSpPr>
          <p:nvPr>
            <p:ph type="dt" sz="half" idx="10"/>
          </p:nvPr>
        </p:nvSpPr>
        <p:spPr/>
        <p:txBody>
          <a:bodyPr/>
          <a:lstStyle>
            <a:lvl1pPr>
              <a:defRPr/>
            </a:lvl1pPr>
          </a:lstStyle>
          <a:p>
            <a:pPr>
              <a:defRPr/>
            </a:pPr>
            <a:fld id="{8E2EC0E4-D508-7948-B7C5-423D5C5653AC}" type="datetimeFigureOut">
              <a:rPr lang="en-US"/>
              <a:pPr>
                <a:defRPr/>
              </a:pPr>
              <a:t>3/19/20</a:t>
            </a:fld>
            <a:endParaRPr lang="en-US" dirty="0"/>
          </a:p>
        </p:txBody>
      </p:sp>
      <p:sp>
        <p:nvSpPr>
          <p:cNvPr id="3" name="Footer Placeholder 2">
            <a:extLst>
              <a:ext uri="{FF2B5EF4-FFF2-40B4-BE49-F238E27FC236}">
                <a16:creationId xmlns:a16="http://schemas.microsoft.com/office/drawing/2014/main" id="{73B37F17-9C37-634D-8140-40F84EB1C35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118CB83B-B0DA-D54A-B5CB-A0BD7F4D35C2}"/>
              </a:ext>
            </a:extLst>
          </p:cNvPr>
          <p:cNvSpPr>
            <a:spLocks noGrp="1"/>
          </p:cNvSpPr>
          <p:nvPr>
            <p:ph type="sldNum" sz="quarter" idx="12"/>
          </p:nvPr>
        </p:nvSpPr>
        <p:spPr/>
        <p:txBody>
          <a:bodyPr/>
          <a:lstStyle>
            <a:lvl1pPr>
              <a:defRPr/>
            </a:lvl1pPr>
          </a:lstStyle>
          <a:p>
            <a:fld id="{5445C99E-26BA-AF4E-8505-CA8453E57E0E}" type="slidenum">
              <a:rPr lang="en-US" altLang="en-US"/>
              <a:pPr/>
              <a:t>‹#›</a:t>
            </a:fld>
            <a:endParaRPr lang="en-US" altLang="en-US"/>
          </a:p>
        </p:txBody>
      </p:sp>
    </p:spTree>
    <p:extLst>
      <p:ext uri="{BB962C8B-B14F-4D97-AF65-F5344CB8AC3E}">
        <p14:creationId xmlns:p14="http://schemas.microsoft.com/office/powerpoint/2010/main" val="2416239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DB9E47B8-54B3-754E-904B-2A2250B4690D}"/>
              </a:ext>
            </a:extLst>
          </p:cNvPr>
          <p:cNvSpPr>
            <a:spLocks noGrp="1"/>
          </p:cNvSpPr>
          <p:nvPr>
            <p:ph type="dt" sz="half" idx="10"/>
          </p:nvPr>
        </p:nvSpPr>
        <p:spPr/>
        <p:txBody>
          <a:bodyPr/>
          <a:lstStyle>
            <a:lvl1pPr>
              <a:defRPr/>
            </a:lvl1pPr>
          </a:lstStyle>
          <a:p>
            <a:pPr>
              <a:defRPr/>
            </a:pPr>
            <a:fld id="{340F4029-A1AD-D443-B869-FF7A80406D95}" type="datetimeFigureOut">
              <a:rPr lang="en-US"/>
              <a:pPr>
                <a:defRPr/>
              </a:pPr>
              <a:t>3/19/20</a:t>
            </a:fld>
            <a:endParaRPr lang="en-US" dirty="0"/>
          </a:p>
        </p:txBody>
      </p:sp>
      <p:sp>
        <p:nvSpPr>
          <p:cNvPr id="6" name="Footer Placeholder 2">
            <a:extLst>
              <a:ext uri="{FF2B5EF4-FFF2-40B4-BE49-F238E27FC236}">
                <a16:creationId xmlns:a16="http://schemas.microsoft.com/office/drawing/2014/main" id="{A5829A59-12BB-274D-B8F5-AA37A1BAE5B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83FC6FCF-1B90-554A-9A2C-FA37D3E748B6}"/>
              </a:ext>
            </a:extLst>
          </p:cNvPr>
          <p:cNvSpPr>
            <a:spLocks noGrp="1"/>
          </p:cNvSpPr>
          <p:nvPr>
            <p:ph type="sldNum" sz="quarter" idx="12"/>
          </p:nvPr>
        </p:nvSpPr>
        <p:spPr/>
        <p:txBody>
          <a:bodyPr/>
          <a:lstStyle>
            <a:lvl1pPr>
              <a:defRPr/>
            </a:lvl1pPr>
          </a:lstStyle>
          <a:p>
            <a:fld id="{C4ED37EA-39DD-374E-B7F3-5ED9D55BDE44}" type="slidenum">
              <a:rPr lang="en-US" altLang="en-US"/>
              <a:pPr/>
              <a:t>‹#›</a:t>
            </a:fld>
            <a:endParaRPr lang="en-US" altLang="en-US"/>
          </a:p>
        </p:txBody>
      </p:sp>
    </p:spTree>
    <p:extLst>
      <p:ext uri="{BB962C8B-B14F-4D97-AF65-F5344CB8AC3E}">
        <p14:creationId xmlns:p14="http://schemas.microsoft.com/office/powerpoint/2010/main" val="784246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a:extLst>
              <a:ext uri="{FF2B5EF4-FFF2-40B4-BE49-F238E27FC236}">
                <a16:creationId xmlns:a16="http://schemas.microsoft.com/office/drawing/2014/main" id="{874EBB5A-26FB-E745-A1ED-BF4DB566474B}"/>
              </a:ext>
            </a:extLst>
          </p:cNvPr>
          <p:cNvSpPr>
            <a:spLocks noGrp="1"/>
          </p:cNvSpPr>
          <p:nvPr>
            <p:ph type="dt" sz="half" idx="10"/>
          </p:nvPr>
        </p:nvSpPr>
        <p:spPr/>
        <p:txBody>
          <a:bodyPr/>
          <a:lstStyle>
            <a:lvl1pPr>
              <a:defRPr/>
            </a:lvl1pPr>
          </a:lstStyle>
          <a:p>
            <a:pPr>
              <a:defRPr/>
            </a:pPr>
            <a:fld id="{2893C440-BD75-054C-A404-F92F3F3BFBB3}" type="datetimeFigureOut">
              <a:rPr lang="en-US"/>
              <a:pPr>
                <a:defRPr/>
              </a:pPr>
              <a:t>3/19/20</a:t>
            </a:fld>
            <a:endParaRPr lang="en-US" dirty="0"/>
          </a:p>
        </p:txBody>
      </p:sp>
      <p:sp>
        <p:nvSpPr>
          <p:cNvPr id="6" name="Footer Placeholder 2">
            <a:extLst>
              <a:ext uri="{FF2B5EF4-FFF2-40B4-BE49-F238E27FC236}">
                <a16:creationId xmlns:a16="http://schemas.microsoft.com/office/drawing/2014/main" id="{AFAA588A-CE43-7846-8DE1-4B87CB44D6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87DA4E4E-74C2-1447-8319-F4F94971F829}"/>
              </a:ext>
            </a:extLst>
          </p:cNvPr>
          <p:cNvSpPr>
            <a:spLocks noGrp="1"/>
          </p:cNvSpPr>
          <p:nvPr>
            <p:ph type="sldNum" sz="quarter" idx="12"/>
          </p:nvPr>
        </p:nvSpPr>
        <p:spPr/>
        <p:txBody>
          <a:bodyPr/>
          <a:lstStyle>
            <a:lvl1pPr>
              <a:defRPr/>
            </a:lvl1pPr>
          </a:lstStyle>
          <a:p>
            <a:fld id="{0F6E849E-A8A4-CA49-B9CF-CC0C51666CA7}" type="slidenum">
              <a:rPr lang="en-US" altLang="en-US"/>
              <a:pPr/>
              <a:t>‹#›</a:t>
            </a:fld>
            <a:endParaRPr lang="en-US" altLang="en-US"/>
          </a:p>
        </p:txBody>
      </p:sp>
    </p:spTree>
    <p:extLst>
      <p:ext uri="{BB962C8B-B14F-4D97-AF65-F5344CB8AC3E}">
        <p14:creationId xmlns:p14="http://schemas.microsoft.com/office/powerpoint/2010/main" val="1984584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Title Placeholder 21">
            <a:extLst>
              <a:ext uri="{FF2B5EF4-FFF2-40B4-BE49-F238E27FC236}">
                <a16:creationId xmlns:a16="http://schemas.microsoft.com/office/drawing/2014/main" id="{421F1ED3-2F14-994D-A613-8BC35D48C295}"/>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a:extLst>
              <a:ext uri="{FF2B5EF4-FFF2-40B4-BE49-F238E27FC236}">
                <a16:creationId xmlns:a16="http://schemas.microsoft.com/office/drawing/2014/main" id="{6895E4B0-DAFC-1044-88C7-CA96B3DE239A}"/>
              </a:ext>
            </a:extLst>
          </p:cNvPr>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CC6A5387-E41E-8D44-BBEE-E963C71B8187}"/>
              </a:ext>
            </a:extLst>
          </p:cNvPr>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defRPr>
            </a:lvl1pPr>
          </a:lstStyle>
          <a:p>
            <a:pPr>
              <a:defRPr/>
            </a:pPr>
            <a:fld id="{6C497A3F-BF2B-1F45-AACA-6FC169B352FA}" type="datetimeFigureOut">
              <a:rPr lang="en-US"/>
              <a:pPr>
                <a:defRPr/>
              </a:pPr>
              <a:t>3/19/20</a:t>
            </a:fld>
            <a:endParaRPr lang="en-US" dirty="0"/>
          </a:p>
        </p:txBody>
      </p:sp>
      <p:sp>
        <p:nvSpPr>
          <p:cNvPr id="3" name="Footer Placeholder 2">
            <a:extLst>
              <a:ext uri="{FF2B5EF4-FFF2-40B4-BE49-F238E27FC236}">
                <a16:creationId xmlns:a16="http://schemas.microsoft.com/office/drawing/2014/main" id="{988435A6-D7D2-4B48-9921-6FA11069FCA5}"/>
              </a:ext>
            </a:extLst>
          </p:cNvPr>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en-US"/>
          </a:p>
        </p:txBody>
      </p:sp>
      <p:sp>
        <p:nvSpPr>
          <p:cNvPr id="23" name="Slide Number Placeholder 22">
            <a:extLst>
              <a:ext uri="{FF2B5EF4-FFF2-40B4-BE49-F238E27FC236}">
                <a16:creationId xmlns:a16="http://schemas.microsoft.com/office/drawing/2014/main" id="{47EF5595-B8AB-0041-9252-0AB13C7FF032}"/>
              </a:ext>
            </a:extLst>
          </p:cNvPr>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a:defRPr sz="1200">
                <a:solidFill>
                  <a:srgbClr val="BCBCBC"/>
                </a:solidFill>
              </a:defRPr>
            </a:lvl1pPr>
          </a:lstStyle>
          <a:p>
            <a:fld id="{EE18DC08-6E04-4646-8FBC-BB66D9D38FD7}"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803"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2"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2"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2"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2"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youtube.com/watch?v=bo1ZtpKqlYw"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PUmCgQp5iN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OmuhQcqRzt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hyperlink" Target="http://www.whitehouse.gov/" TargetMode="External"/><Relationship Id="rId13" Type="http://schemas.openxmlformats.org/officeDocument/2006/relationships/hyperlink" Target="http://www.yukon-news.com/" TargetMode="External"/><Relationship Id="rId3" Type="http://schemas.openxmlformats.org/officeDocument/2006/relationships/hyperlink" Target="http://www.seykota.com/" TargetMode="External"/><Relationship Id="rId7" Type="http://schemas.openxmlformats.org/officeDocument/2006/relationships/hyperlink" Target="http://www.pollsb.com/" TargetMode="External"/><Relationship Id="rId12" Type="http://schemas.openxmlformats.org/officeDocument/2006/relationships/hyperlink" Target="http://www.canada.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atvn.org/" TargetMode="External"/><Relationship Id="rId11" Type="http://schemas.openxmlformats.org/officeDocument/2006/relationships/hyperlink" Target="http://www.redbubble.com/" TargetMode="External"/><Relationship Id="rId5" Type="http://schemas.openxmlformats.org/officeDocument/2006/relationships/hyperlink" Target="http://content.time.com/" TargetMode="External"/><Relationship Id="rId10" Type="http://schemas.openxmlformats.org/officeDocument/2006/relationships/hyperlink" Target="http://www.cbc.ca/" TargetMode="External"/><Relationship Id="rId4" Type="http://schemas.openxmlformats.org/officeDocument/2006/relationships/hyperlink" Target="http://www.icbs-stresscert.org/" TargetMode="External"/><Relationship Id="rId9" Type="http://schemas.openxmlformats.org/officeDocument/2006/relationships/hyperlink" Target="http://www.911review.org/" TargetMode="External"/><Relationship Id="rId14" Type="http://schemas.openxmlformats.org/officeDocument/2006/relationships/hyperlink" Target="http://www.wikipedia.org/"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www.walrusmagazine.com/" TargetMode="External"/><Relationship Id="rId13" Type="http://schemas.openxmlformats.org/officeDocument/2006/relationships/hyperlink" Target="http://www.channel9store.com/" TargetMode="External"/><Relationship Id="rId3" Type="http://schemas.openxmlformats.org/officeDocument/2006/relationships/hyperlink" Target="http://www.airliners.net/" TargetMode="External"/><Relationship Id="rId7" Type="http://schemas.openxmlformats.org/officeDocument/2006/relationships/hyperlink" Target="http://www.stuff.co.nz/" TargetMode="External"/><Relationship Id="rId12" Type="http://schemas.openxmlformats.org/officeDocument/2006/relationships/hyperlink" Target="http://www.ottawa.usembassy.gov/" TargetMode="External"/><Relationship Id="rId2" Type="http://schemas.openxmlformats.org/officeDocument/2006/relationships/hyperlink" Target="http://www.forums.canadiancontent.net/" TargetMode="External"/><Relationship Id="rId1" Type="http://schemas.openxmlformats.org/officeDocument/2006/relationships/slideLayout" Target="../slideLayouts/slideLayout2.xml"/><Relationship Id="rId6" Type="http://schemas.openxmlformats.org/officeDocument/2006/relationships/hyperlink" Target="http://www.ganderbeacon.ca/" TargetMode="External"/><Relationship Id="rId11" Type="http://schemas.openxmlformats.org/officeDocument/2006/relationships/hyperlink" Target="http://www.canada.com/" TargetMode="External"/><Relationship Id="rId5" Type="http://schemas.openxmlformats.org/officeDocument/2006/relationships/hyperlink" Target="http://www.cbc.ca/" TargetMode="External"/><Relationship Id="rId10" Type="http://schemas.openxmlformats.org/officeDocument/2006/relationships/hyperlink" Target="http://www.imdb.com/" TargetMode="External"/><Relationship Id="rId4" Type="http://schemas.openxmlformats.org/officeDocument/2006/relationships/hyperlink" Target="http://www.news.ca/" TargetMode="External"/><Relationship Id="rId9" Type="http://schemas.openxmlformats.org/officeDocument/2006/relationships/hyperlink" Target="http://www.tidespoint.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E6A313-86CD-874F-ABAF-6AF48118ADFD}"/>
              </a:ext>
            </a:extLst>
          </p:cNvPr>
          <p:cNvSpPr>
            <a:spLocks noGrp="1"/>
          </p:cNvSpPr>
          <p:nvPr>
            <p:ph type="ctrTitle"/>
          </p:nvPr>
        </p:nvSpPr>
        <p:spPr/>
        <p:txBody>
          <a:bodyPr>
            <a:normAutofit fontScale="90000"/>
          </a:bodyPr>
          <a:lstStyle/>
          <a:p>
            <a:pPr eaLnBrk="1" fontAlgn="auto" hangingPunct="1">
              <a:spcAft>
                <a:spcPts val="0"/>
              </a:spcAft>
              <a:defRPr/>
            </a:pPr>
            <a:r>
              <a:rPr lang="en-US" dirty="0"/>
              <a:t>Operation Yellow Ribbon: Canada and 9/11</a:t>
            </a:r>
          </a:p>
        </p:txBody>
      </p:sp>
      <p:sp>
        <p:nvSpPr>
          <p:cNvPr id="3" name="Subtitle 2">
            <a:extLst>
              <a:ext uri="{FF2B5EF4-FFF2-40B4-BE49-F238E27FC236}">
                <a16:creationId xmlns:a16="http://schemas.microsoft.com/office/drawing/2014/main" id="{314F7A4E-1E07-A247-B057-BD45139EA8F1}"/>
              </a:ext>
            </a:extLst>
          </p:cNvPr>
          <p:cNvSpPr>
            <a:spLocks noGrp="1"/>
          </p:cNvSpPr>
          <p:nvPr>
            <p:ph type="subTitle" idx="1"/>
          </p:nvPr>
        </p:nvSpPr>
        <p:spPr>
          <a:xfrm>
            <a:off x="1371600" y="3332163"/>
            <a:ext cx="6400800" cy="1752600"/>
          </a:xfrm>
        </p:spPr>
        <p:txBody>
          <a:bodyPr>
            <a:normAutofit lnSpcReduction="10000"/>
          </a:bodyPr>
          <a:lstStyle/>
          <a:p>
            <a:pPr eaLnBrk="1" fontAlgn="auto" hangingPunct="1">
              <a:spcAft>
                <a:spcPts val="0"/>
              </a:spcAft>
              <a:buClr>
                <a:schemeClr val="tx1">
                  <a:shade val="95000"/>
                </a:schemeClr>
              </a:buClr>
              <a:buFont typeface="Wingdings 2"/>
              <a:buNone/>
              <a:defRPr/>
            </a:pPr>
            <a:r>
              <a:rPr lang="en-US" dirty="0"/>
              <a:t>There are moments in history that bring countries and people together.  The events of September 11, 2001, was one of those moments.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3B8C72C2-7496-B74F-9DEC-DE8B4DB4AC11}"/>
              </a:ext>
            </a:extLst>
          </p:cNvPr>
          <p:cNvSpPr>
            <a:spLocks noChangeArrowheads="1"/>
          </p:cNvSpPr>
          <p:nvPr/>
        </p:nvSpPr>
        <p:spPr bwMode="auto">
          <a:xfrm>
            <a:off x="702190" y="3276600"/>
            <a:ext cx="76962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36525" eaLnBrk="0" hangingPunct="0">
              <a:defRPr>
                <a:solidFill>
                  <a:schemeClr val="tx1"/>
                </a:solidFill>
                <a:latin typeface="Book Antiqua" panose="02040602050305030304" pitchFamily="18" charset="0"/>
              </a:defRPr>
            </a:lvl1pPr>
            <a:lvl2pPr marL="742950" indent="-285750" eaLnBrk="0" hangingPunct="0">
              <a:defRPr>
                <a:solidFill>
                  <a:schemeClr val="tx1"/>
                </a:solidFill>
                <a:latin typeface="Book Antiqua" panose="02040602050305030304" pitchFamily="18" charset="0"/>
              </a:defRPr>
            </a:lvl2pPr>
            <a:lvl3pPr marL="1143000" indent="-228600" eaLnBrk="0" hangingPunct="0">
              <a:defRPr>
                <a:solidFill>
                  <a:schemeClr val="tx1"/>
                </a:solidFill>
                <a:latin typeface="Book Antiqua" panose="02040602050305030304" pitchFamily="18" charset="0"/>
              </a:defRPr>
            </a:lvl3pPr>
            <a:lvl4pPr marL="1600200" indent="-228600" eaLnBrk="0" hangingPunct="0">
              <a:defRPr>
                <a:solidFill>
                  <a:schemeClr val="tx1"/>
                </a:solidFill>
                <a:latin typeface="Book Antiqua" panose="02040602050305030304" pitchFamily="18" charset="0"/>
              </a:defRPr>
            </a:lvl4pPr>
            <a:lvl5pPr marL="2057400" indent="-228600" eaLnBrk="0" hangingPunct="0">
              <a:defRPr>
                <a:solidFill>
                  <a:schemeClr val="tx1"/>
                </a:solidFill>
                <a:latin typeface="Book Antiqua" panose="02040602050305030304" pitchFamily="18"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defRPr>
            </a:lvl9pPr>
          </a:lstStyle>
          <a:p>
            <a:pPr algn="ctr" eaLnBrk="1" hangingPunct="1">
              <a:buFont typeface="Wingdings 2" pitchFamily="2" charset="2"/>
              <a:buNone/>
            </a:pPr>
            <a:r>
              <a:rPr lang="en-US" altLang="en-US" sz="2400" b="1" dirty="0">
                <a:hlinkClick r:id="rId2">
                  <a:extLst>
                    <a:ext uri="{A12FA001-AC4F-418D-AE19-62706E023703}">
                      <ahyp:hlinkClr xmlns:ahyp="http://schemas.microsoft.com/office/drawing/2018/hyperlinkcolor" val="tx"/>
                    </a:ext>
                  </a:extLst>
                </a:hlinkClick>
              </a:rPr>
              <a:t>http://www.youtube.com/watch?v=bo1ZtpKqlYw</a:t>
            </a:r>
            <a:endParaRPr lang="en-US" altLang="en-US" sz="2400" b="1" dirty="0"/>
          </a:p>
          <a:p>
            <a:pPr eaLnBrk="1" hangingPunct="1">
              <a:buFont typeface="Wingdings 2" pitchFamily="2" charset="2"/>
              <a:buNone/>
            </a:pPr>
            <a:endParaRPr lang="en-US" altLang="en-US" b="1" dirty="0"/>
          </a:p>
          <a:p>
            <a:pPr eaLnBrk="1" hangingPunct="1">
              <a:buFont typeface="Wingdings 2" pitchFamily="2" charset="2"/>
              <a:buNone/>
            </a:pPr>
            <a:endParaRPr lang="en-US" altLang="en-US" b="1" dirty="0"/>
          </a:p>
          <a:p>
            <a:pPr eaLnBrk="1" hangingPunct="1">
              <a:buFont typeface="Wingdings 2" pitchFamily="2" charset="2"/>
              <a:buNone/>
            </a:pPr>
            <a:endParaRPr lang="en-US" altLang="en-US" b="1" dirty="0"/>
          </a:p>
        </p:txBody>
      </p:sp>
      <p:sp>
        <p:nvSpPr>
          <p:cNvPr id="2" name="TextBox 1">
            <a:extLst>
              <a:ext uri="{FF2B5EF4-FFF2-40B4-BE49-F238E27FC236}">
                <a16:creationId xmlns:a16="http://schemas.microsoft.com/office/drawing/2014/main" id="{626329D9-7EC8-3045-8EA2-75458B6A15AB}"/>
              </a:ext>
            </a:extLst>
          </p:cNvPr>
          <p:cNvSpPr txBox="1"/>
          <p:nvPr/>
        </p:nvSpPr>
        <p:spPr>
          <a:xfrm>
            <a:off x="702190" y="1143000"/>
            <a:ext cx="7936788" cy="461665"/>
          </a:xfrm>
          <a:prstGeom prst="rect">
            <a:avLst/>
          </a:prstGeom>
          <a:noFill/>
        </p:spPr>
        <p:txBody>
          <a:bodyPr wrap="none" rtlCol="0">
            <a:spAutoFit/>
          </a:bodyPr>
          <a:lstStyle/>
          <a:p>
            <a:r>
              <a:rPr lang="en-US" sz="2400" b="1" dirty="0"/>
              <a:t>September 11: FAA Closure of U.S. Airspace    (.22 min)</a:t>
            </a:r>
          </a:p>
        </p:txBody>
      </p:sp>
      <p:sp>
        <p:nvSpPr>
          <p:cNvPr id="3" name="Content Placeholder 2">
            <a:extLst>
              <a:ext uri="{FF2B5EF4-FFF2-40B4-BE49-F238E27FC236}">
                <a16:creationId xmlns:a16="http://schemas.microsoft.com/office/drawing/2014/main" id="{18AFD96B-F170-8E43-9AE9-5BD51B956D35}"/>
              </a:ext>
            </a:extLst>
          </p:cNvPr>
          <p:cNvSpPr>
            <a:spLocks noGrp="1"/>
          </p:cNvSpPr>
          <p:nvPr>
            <p:ph idx="1"/>
          </p:nvPr>
        </p:nvSpPr>
        <p:spPr>
          <a:xfrm>
            <a:off x="457200" y="1600201"/>
            <a:ext cx="8229600" cy="990600"/>
          </a:xfrm>
        </p:spPr>
        <p:txBody>
          <a:bodyPr/>
          <a:lstStyle/>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1385A-8A62-9B4D-BA4B-56447AD7F69D}"/>
              </a:ext>
            </a:extLst>
          </p:cNvPr>
          <p:cNvSpPr>
            <a:spLocks noGrp="1"/>
          </p:cNvSpPr>
          <p:nvPr>
            <p:ph type="title"/>
          </p:nvPr>
        </p:nvSpPr>
        <p:spPr/>
        <p:txBody>
          <a:bodyPr/>
          <a:lstStyle/>
          <a:p>
            <a:pPr eaLnBrk="1" fontAlgn="auto" hangingPunct="1">
              <a:spcAft>
                <a:spcPts val="0"/>
              </a:spcAft>
              <a:defRPr/>
            </a:pPr>
            <a:r>
              <a:rPr lang="en-US" sz="2000" dirty="0"/>
              <a:t>At 10:03 A.M., the last hijacked airliner, United Airlines Flight 93 originating out of Newark, New Jersey, crashed into a field in Pennsylvania.</a:t>
            </a:r>
          </a:p>
        </p:txBody>
      </p:sp>
      <p:pic>
        <p:nvPicPr>
          <p:cNvPr id="13315" name="Content Placeholder 3">
            <a:extLst>
              <a:ext uri="{FF2B5EF4-FFF2-40B4-BE49-F238E27FC236}">
                <a16:creationId xmlns:a16="http://schemas.microsoft.com/office/drawing/2014/main" id="{1CC84286-6347-5344-9B83-F70CA1F7159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33513" y="1600200"/>
            <a:ext cx="6276975" cy="4708525"/>
          </a:xfrm>
          <a:ln w="76200">
            <a:solidFill>
              <a:schemeClr val="bg1"/>
            </a:solid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BC3D45-5C05-9243-814C-5D5DBF20266C}"/>
              </a:ext>
            </a:extLst>
          </p:cNvPr>
          <p:cNvSpPr>
            <a:spLocks noGrp="1"/>
          </p:cNvSpPr>
          <p:nvPr>
            <p:ph idx="1"/>
          </p:nvPr>
        </p:nvSpPr>
        <p:spPr>
          <a:xfrm>
            <a:off x="457200" y="762000"/>
            <a:ext cx="8229600" cy="4708525"/>
          </a:xfrm>
        </p:spPr>
        <p:txBody>
          <a:bodyPr>
            <a:normAutofit lnSpcReduction="10000"/>
          </a:bodyPr>
          <a:lstStyle/>
          <a:p>
            <a:pPr marL="137160" indent="0" eaLnBrk="1" fontAlgn="auto" hangingPunct="1">
              <a:spcAft>
                <a:spcPts val="0"/>
              </a:spcAft>
              <a:buClr>
                <a:schemeClr val="tx1">
                  <a:shade val="95000"/>
                </a:schemeClr>
              </a:buClr>
              <a:buFont typeface="Wingdings 2"/>
              <a:buNone/>
              <a:defRPr/>
            </a:pPr>
            <a:r>
              <a:rPr lang="en-US" sz="4000" b="1" dirty="0"/>
              <a:t>With the closure of US airspace, Canada also closed its airspace and began implementation of Operation Yellow Ribbon. International flights bound for the United States were given instructions as to which Canadian airport to land.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3">
            <a:extLst>
              <a:ext uri="{FF2B5EF4-FFF2-40B4-BE49-F238E27FC236}">
                <a16:creationId xmlns:a16="http://schemas.microsoft.com/office/drawing/2014/main" id="{6AB90FB0-A517-0D47-BBD3-87049CAC94E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1143000"/>
            <a:ext cx="8475663" cy="4857750"/>
          </a:xfrm>
          <a:ln w="76200">
            <a:solidFill>
              <a:schemeClr val="bg1"/>
            </a:solid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67A01-1223-EC44-B4A6-54952F3F1F71}"/>
              </a:ext>
            </a:extLst>
          </p:cNvPr>
          <p:cNvSpPr>
            <a:spLocks noGrp="1"/>
          </p:cNvSpPr>
          <p:nvPr>
            <p:ph type="title"/>
          </p:nvPr>
        </p:nvSpPr>
        <p:spPr>
          <a:xfrm>
            <a:off x="457200" y="304800"/>
            <a:ext cx="8229600" cy="1371600"/>
          </a:xfrm>
        </p:spPr>
        <p:txBody>
          <a:bodyPr>
            <a:noAutofit/>
          </a:bodyPr>
          <a:lstStyle/>
          <a:p>
            <a:pPr eaLnBrk="1" fontAlgn="auto" hangingPunct="1">
              <a:spcAft>
                <a:spcPts val="0"/>
              </a:spcAft>
              <a:defRPr/>
            </a:pPr>
            <a:r>
              <a:rPr lang="en-US" sz="2800" dirty="0"/>
              <a:t>As flights poured in, these airports soon became parking lots for the diverted flights.</a:t>
            </a:r>
          </a:p>
        </p:txBody>
      </p:sp>
      <p:pic>
        <p:nvPicPr>
          <p:cNvPr id="16387" name="Content Placeholder 3">
            <a:extLst>
              <a:ext uri="{FF2B5EF4-FFF2-40B4-BE49-F238E27FC236}">
                <a16:creationId xmlns:a16="http://schemas.microsoft.com/office/drawing/2014/main" id="{4BA4D3B8-10AA-1A40-901C-AC3B73CCA98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0" y="1981200"/>
            <a:ext cx="6172200" cy="4629150"/>
          </a:xfrm>
          <a:ln w="76200">
            <a:solidFill>
              <a:schemeClr val="bg1"/>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3">
            <a:extLst>
              <a:ext uri="{FF2B5EF4-FFF2-40B4-BE49-F238E27FC236}">
                <a16:creationId xmlns:a16="http://schemas.microsoft.com/office/drawing/2014/main" id="{FDD0FB06-01EA-F743-B7A0-E1A8F8C137F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381000"/>
            <a:ext cx="7581900" cy="6065838"/>
          </a:xfrm>
          <a:ln w="76200">
            <a:solidFill>
              <a:schemeClr val="bg1"/>
            </a:solid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6">
            <a:extLst>
              <a:ext uri="{FF2B5EF4-FFF2-40B4-BE49-F238E27FC236}">
                <a16:creationId xmlns:a16="http://schemas.microsoft.com/office/drawing/2014/main" id="{7FCA3513-7620-5B47-B7D5-D503CBEE6AB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8600" y="533400"/>
            <a:ext cx="4114800" cy="3086100"/>
          </a:xfrm>
          <a:ln w="76200">
            <a:solidFill>
              <a:schemeClr val="bg1"/>
            </a:solidFill>
            <a:miter lim="800000"/>
            <a:headEnd/>
            <a:tailEnd/>
          </a:ln>
        </p:spPr>
      </p:pic>
      <p:pic>
        <p:nvPicPr>
          <p:cNvPr id="18435" name="Content Placeholder 7">
            <a:extLst>
              <a:ext uri="{FF2B5EF4-FFF2-40B4-BE49-F238E27FC236}">
                <a16:creationId xmlns:a16="http://schemas.microsoft.com/office/drawing/2014/main" id="{D5A43958-1CC6-DC42-B288-10221C9A6A2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24400" y="3581400"/>
            <a:ext cx="4152900" cy="2765425"/>
          </a:xfrm>
          <a:ln w="76200">
            <a:solidFill>
              <a:schemeClr val="bg1"/>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76E043-E7D6-3640-BDCF-C5B42AE59B15}"/>
              </a:ext>
            </a:extLst>
          </p:cNvPr>
          <p:cNvSpPr>
            <a:spLocks noGrp="1"/>
          </p:cNvSpPr>
          <p:nvPr>
            <p:ph type="title"/>
          </p:nvPr>
        </p:nvSpPr>
        <p:spPr>
          <a:xfrm>
            <a:off x="457200" y="76200"/>
            <a:ext cx="8229600" cy="1447800"/>
          </a:xfrm>
        </p:spPr>
        <p:txBody>
          <a:bodyPr>
            <a:normAutofit fontScale="90000"/>
          </a:bodyPr>
          <a:lstStyle/>
          <a:p>
            <a:pPr eaLnBrk="1" fontAlgn="auto" hangingPunct="1">
              <a:spcAft>
                <a:spcPts val="0"/>
              </a:spcAft>
              <a:defRPr/>
            </a:pPr>
            <a:r>
              <a:rPr lang="en-US" sz="2400" dirty="0"/>
              <a:t>It is estimated that between 30,000 and 45,000 passengers and crew arrived that day. Many were housed in airport terminals. Other were sent to hotels and shelters. Local residents even opened their homes.</a:t>
            </a:r>
          </a:p>
        </p:txBody>
      </p:sp>
      <p:pic>
        <p:nvPicPr>
          <p:cNvPr id="19459" name="Content Placeholder 6">
            <a:extLst>
              <a:ext uri="{FF2B5EF4-FFF2-40B4-BE49-F238E27FC236}">
                <a16:creationId xmlns:a16="http://schemas.microsoft.com/office/drawing/2014/main" id="{FE837D75-29F5-2749-AA6E-19D94DC0E41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828800"/>
            <a:ext cx="7620000" cy="4670425"/>
          </a:xfrm>
          <a:ln w="76200">
            <a:solidFill>
              <a:schemeClr val="bg1"/>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86241FEB-7659-AD4E-8A7C-821F28BBE619}"/>
              </a:ext>
            </a:extLst>
          </p:cNvPr>
          <p:cNvSpPr>
            <a:spLocks noGrp="1"/>
          </p:cNvSpPr>
          <p:nvPr>
            <p:ph idx="1"/>
          </p:nvPr>
        </p:nvSpPr>
        <p:spPr>
          <a:xfrm>
            <a:off x="457200" y="838200"/>
            <a:ext cx="8229600" cy="5181600"/>
          </a:xfrm>
        </p:spPr>
        <p:txBody>
          <a:bodyPr/>
          <a:lstStyle/>
          <a:p>
            <a:pPr marL="136525" indent="0" eaLnBrk="1" hangingPunct="1">
              <a:buFont typeface="Wingdings 2" pitchFamily="2" charset="2"/>
              <a:buNone/>
            </a:pPr>
            <a:r>
              <a:rPr lang="en-US" altLang="en-US" sz="3600" b="1"/>
              <a:t>There were a few tense moments. In Whitehorse, Yukon, a Korean Air flight was escorted in by fighter jets after sending the message, “hijacked”. When on the ground, it was discovered that the message was sent by mistake due to a communications equipment malfunction.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6">
            <a:extLst>
              <a:ext uri="{FF2B5EF4-FFF2-40B4-BE49-F238E27FC236}">
                <a16:creationId xmlns:a16="http://schemas.microsoft.com/office/drawing/2014/main" id="{03000C13-071D-114C-9DA4-69F47610DB2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8600" y="457200"/>
            <a:ext cx="5329238" cy="3124200"/>
          </a:xfrm>
          <a:ln w="76200">
            <a:solidFill>
              <a:schemeClr val="bg1"/>
            </a:solidFill>
            <a:miter lim="800000"/>
            <a:headEnd/>
            <a:tailEnd/>
          </a:ln>
        </p:spPr>
      </p:pic>
      <p:pic>
        <p:nvPicPr>
          <p:cNvPr id="21507" name="Content Placeholder 7">
            <a:extLst>
              <a:ext uri="{FF2B5EF4-FFF2-40B4-BE49-F238E27FC236}">
                <a16:creationId xmlns:a16="http://schemas.microsoft.com/office/drawing/2014/main" id="{71488DB4-1A9E-C942-80CE-307687992BF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403475" y="4038600"/>
            <a:ext cx="6511925" cy="2406650"/>
          </a:xfrm>
          <a:ln w="76200">
            <a:solidFill>
              <a:schemeClr val="bg1"/>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80F34EA-9C89-B645-824C-406D4CE07E59}"/>
              </a:ext>
            </a:extLst>
          </p:cNvPr>
          <p:cNvSpPr>
            <a:spLocks noGrp="1"/>
          </p:cNvSpPr>
          <p:nvPr>
            <p:ph type="body" idx="2"/>
          </p:nvPr>
        </p:nvSpPr>
        <p:spPr>
          <a:xfrm>
            <a:off x="457200" y="304800"/>
            <a:ext cx="3008313" cy="5821363"/>
          </a:xfrm>
        </p:spPr>
        <p:txBody>
          <a:bodyPr>
            <a:normAutofit fontScale="92500"/>
          </a:bodyPr>
          <a:lstStyle/>
          <a:p>
            <a:pPr eaLnBrk="1" fontAlgn="auto" hangingPunct="1">
              <a:spcAft>
                <a:spcPts val="0"/>
              </a:spcAft>
              <a:buClr>
                <a:schemeClr val="tx1">
                  <a:shade val="95000"/>
                </a:schemeClr>
              </a:buClr>
              <a:buFont typeface="Wingdings 2"/>
              <a:buNone/>
              <a:defRPr/>
            </a:pPr>
            <a:endParaRPr lang="en-US" sz="2400" dirty="0"/>
          </a:p>
          <a:p>
            <a:pPr eaLnBrk="1" fontAlgn="auto" hangingPunct="1">
              <a:spcAft>
                <a:spcPts val="0"/>
              </a:spcAft>
              <a:buClr>
                <a:schemeClr val="tx1">
                  <a:shade val="95000"/>
                </a:schemeClr>
              </a:buClr>
              <a:buFont typeface="Wingdings 2"/>
              <a:buNone/>
              <a:defRPr/>
            </a:pPr>
            <a:endParaRPr lang="en-US" sz="2400" dirty="0"/>
          </a:p>
          <a:p>
            <a:pPr eaLnBrk="1" fontAlgn="auto" hangingPunct="1">
              <a:spcAft>
                <a:spcPts val="0"/>
              </a:spcAft>
              <a:buClr>
                <a:schemeClr val="tx1">
                  <a:shade val="95000"/>
                </a:schemeClr>
              </a:buClr>
              <a:buFont typeface="Wingdings 2"/>
              <a:buNone/>
              <a:defRPr/>
            </a:pPr>
            <a:r>
              <a:rPr lang="en-US" sz="2800" b="1" dirty="0"/>
              <a:t>At 8:46 A.M. on September 11, the World Trade Center in New York City was hit by an airplane. It was American Airlines Flight 11, which had been hijacked after takeoff from Boston.</a:t>
            </a:r>
          </a:p>
        </p:txBody>
      </p:sp>
      <p:pic>
        <p:nvPicPr>
          <p:cNvPr id="7" name="Content Placeholder 6">
            <a:extLst>
              <a:ext uri="{FF2B5EF4-FFF2-40B4-BE49-F238E27FC236}">
                <a16:creationId xmlns:a16="http://schemas.microsoft.com/office/drawing/2014/main" id="{DE26A01F-2B70-4C45-98C1-4275ACC13868}"/>
              </a:ext>
            </a:extLst>
          </p:cNvPr>
          <p:cNvPicPr>
            <a:picLocks noGrp="1" noChangeAspect="1"/>
          </p:cNvPicPr>
          <p:nvPr>
            <p:ph sz="half" idx="1"/>
          </p:nvPr>
        </p:nvPicPr>
        <p:blipFill>
          <a:blip r:embed="rId2"/>
          <a:stretch>
            <a:fillRect/>
          </a:stretch>
        </p:blipFill>
        <p:spPr>
          <a:xfrm>
            <a:off x="3606800" y="228600"/>
            <a:ext cx="5314950" cy="6424613"/>
          </a:xfrm>
          <a:ln w="76200">
            <a:solidFill>
              <a:schemeClr val="bg1">
                <a:lumMod val="95000"/>
                <a:lumOff val="5000"/>
              </a:schemeClr>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68E1AC-78BB-5549-ADB5-CDB6D4BC50FA}"/>
              </a:ext>
            </a:extLst>
          </p:cNvPr>
          <p:cNvSpPr>
            <a:spLocks noGrp="1"/>
          </p:cNvSpPr>
          <p:nvPr>
            <p:ph type="title"/>
          </p:nvPr>
        </p:nvSpPr>
        <p:spPr/>
        <p:txBody>
          <a:bodyPr>
            <a:normAutofit fontScale="90000"/>
          </a:bodyPr>
          <a:lstStyle/>
          <a:p>
            <a:pPr eaLnBrk="1" fontAlgn="auto" hangingPunct="1">
              <a:spcAft>
                <a:spcPts val="0"/>
              </a:spcAft>
              <a:defRPr/>
            </a:pPr>
            <a:r>
              <a:rPr lang="en-US" sz="2400" dirty="0"/>
              <a:t>In Vancouver, British Columbia, an Air China flight was escorted in by fighter jets due to a communications problem as well.</a:t>
            </a:r>
          </a:p>
        </p:txBody>
      </p:sp>
      <p:pic>
        <p:nvPicPr>
          <p:cNvPr id="22531" name="Content Placeholder 6">
            <a:extLst>
              <a:ext uri="{FF2B5EF4-FFF2-40B4-BE49-F238E27FC236}">
                <a16:creationId xmlns:a16="http://schemas.microsoft.com/office/drawing/2014/main" id="{5CF540DC-0AEE-3D4C-9B1F-7BD5921A895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922463"/>
            <a:ext cx="8229600" cy="4064000"/>
          </a:xfrm>
          <a:ln w="76200">
            <a:solidFill>
              <a:schemeClr val="bg1"/>
            </a:solid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AC48189F-0ADE-2E41-B457-2CB3E2F51F44}"/>
              </a:ext>
            </a:extLst>
          </p:cNvPr>
          <p:cNvSpPr>
            <a:spLocks noGrp="1"/>
          </p:cNvSpPr>
          <p:nvPr>
            <p:ph idx="1"/>
          </p:nvPr>
        </p:nvSpPr>
        <p:spPr>
          <a:xfrm>
            <a:off x="381000" y="1066800"/>
            <a:ext cx="8229600" cy="4708525"/>
          </a:xfrm>
        </p:spPr>
        <p:txBody>
          <a:bodyPr/>
          <a:lstStyle/>
          <a:p>
            <a:pPr marL="136525" indent="0" eaLnBrk="1" hangingPunct="1">
              <a:buFont typeface="Wingdings 2" pitchFamily="2" charset="2"/>
              <a:buNone/>
            </a:pPr>
            <a:r>
              <a:rPr lang="en-US" altLang="en-US" sz="3200" b="1"/>
              <a:t>In the small town of Gander, Newfoundland, Operation Yellow Ribbon took on new meaning. This community became a shining example of what people will do for those in need. On September 11, 38 airplanes landed at the small airport and the town’s population nearly doubled due to the stranded passengers and crew.</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Content Placeholder 3">
            <a:extLst>
              <a:ext uri="{FF2B5EF4-FFF2-40B4-BE49-F238E27FC236}">
                <a16:creationId xmlns:a16="http://schemas.microsoft.com/office/drawing/2014/main" id="{19E2FC10-A17F-4042-813D-B71C134329D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914400"/>
            <a:ext cx="7961313" cy="5318125"/>
          </a:xfrm>
          <a:ln w="76200">
            <a:solidFill>
              <a:schemeClr val="bg1"/>
            </a:solid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9D4B-DD0F-8342-A84E-B226656D15ED}"/>
              </a:ext>
            </a:extLst>
          </p:cNvPr>
          <p:cNvSpPr>
            <a:spLocks noGrp="1"/>
          </p:cNvSpPr>
          <p:nvPr>
            <p:ph type="title"/>
          </p:nvPr>
        </p:nvSpPr>
        <p:spPr/>
        <p:txBody>
          <a:bodyPr>
            <a:normAutofit fontScale="90000"/>
          </a:bodyPr>
          <a:lstStyle/>
          <a:p>
            <a:pPr eaLnBrk="1" fontAlgn="auto" hangingPunct="1">
              <a:spcAft>
                <a:spcPts val="0"/>
              </a:spcAft>
              <a:defRPr/>
            </a:pPr>
            <a:r>
              <a:rPr lang="en-US" sz="2800" dirty="0"/>
              <a:t>Buses transported passengers and crew to shelters that had been set up in local schools and meeting halls.</a:t>
            </a:r>
          </a:p>
        </p:txBody>
      </p:sp>
      <p:pic>
        <p:nvPicPr>
          <p:cNvPr id="25603" name="Content Placeholder 3">
            <a:extLst>
              <a:ext uri="{FF2B5EF4-FFF2-40B4-BE49-F238E27FC236}">
                <a16:creationId xmlns:a16="http://schemas.microsoft.com/office/drawing/2014/main" id="{B8A76864-19A1-D547-BE15-35522813025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1828800"/>
            <a:ext cx="6907213" cy="4708525"/>
          </a:xfrm>
          <a:ln w="76200">
            <a:solidFill>
              <a:schemeClr val="bg1"/>
            </a:solid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6">
            <a:extLst>
              <a:ext uri="{FF2B5EF4-FFF2-40B4-BE49-F238E27FC236}">
                <a16:creationId xmlns:a16="http://schemas.microsoft.com/office/drawing/2014/main" id="{65E844C2-F54D-C04C-BAF1-FAE826BFA86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8600" y="457200"/>
            <a:ext cx="4343400" cy="2859088"/>
          </a:xfrm>
          <a:ln w="76200">
            <a:solidFill>
              <a:schemeClr val="bg1"/>
            </a:solidFill>
            <a:miter lim="800000"/>
            <a:headEnd/>
            <a:tailEnd/>
          </a:ln>
        </p:spPr>
      </p:pic>
      <p:pic>
        <p:nvPicPr>
          <p:cNvPr id="26627" name="Content Placeholder 7">
            <a:extLst>
              <a:ext uri="{FF2B5EF4-FFF2-40B4-BE49-F238E27FC236}">
                <a16:creationId xmlns:a16="http://schemas.microsoft.com/office/drawing/2014/main" id="{544FB4FD-CD21-E042-BF86-6A5E5543FB1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67250" y="3505200"/>
            <a:ext cx="4248150" cy="2959100"/>
          </a:xfrm>
          <a:ln w="76200">
            <a:solidFill>
              <a:schemeClr val="bg1"/>
            </a:solid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3CD389-D41F-4149-83F1-97716E06ABB3}"/>
              </a:ext>
            </a:extLst>
          </p:cNvPr>
          <p:cNvSpPr>
            <a:spLocks noGrp="1"/>
          </p:cNvSpPr>
          <p:nvPr>
            <p:ph type="title"/>
          </p:nvPr>
        </p:nvSpPr>
        <p:spPr/>
        <p:txBody>
          <a:bodyPr>
            <a:normAutofit fontScale="90000"/>
          </a:bodyPr>
          <a:lstStyle/>
          <a:p>
            <a:pPr eaLnBrk="1" fontAlgn="auto" hangingPunct="1">
              <a:spcAft>
                <a:spcPts val="0"/>
              </a:spcAft>
              <a:defRPr/>
            </a:pPr>
            <a:r>
              <a:rPr lang="en-US" sz="2800" dirty="0"/>
              <a:t>Donations poured in to help provide the stranded travelers with food, water, and other necessities.</a:t>
            </a:r>
          </a:p>
        </p:txBody>
      </p:sp>
      <p:pic>
        <p:nvPicPr>
          <p:cNvPr id="27651" name="Content Placeholder 6">
            <a:extLst>
              <a:ext uri="{FF2B5EF4-FFF2-40B4-BE49-F238E27FC236}">
                <a16:creationId xmlns:a16="http://schemas.microsoft.com/office/drawing/2014/main" id="{36AB2BF7-C443-2348-AED9-B5574DA9533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1676401"/>
            <a:ext cx="3063714" cy="2057400"/>
          </a:xfrm>
          <a:ln w="76200">
            <a:solidFill>
              <a:schemeClr val="bg1"/>
            </a:solidFill>
            <a:miter lim="800000"/>
            <a:headEnd/>
            <a:tailEnd/>
          </a:ln>
        </p:spPr>
      </p:pic>
      <p:pic>
        <p:nvPicPr>
          <p:cNvPr id="8" name="Picture 7" descr="A group of people in a room&#10;&#10;Description automatically generated">
            <a:extLst>
              <a:ext uri="{FF2B5EF4-FFF2-40B4-BE49-F238E27FC236}">
                <a16:creationId xmlns:a16="http://schemas.microsoft.com/office/drawing/2014/main" id="{B47F2612-46CC-8940-BD21-9C6D3C794E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199" y="3733800"/>
            <a:ext cx="3467541" cy="2301599"/>
          </a:xfrm>
          <a:prstGeom prst="rect">
            <a:avLst/>
          </a:prstGeom>
          <a:ln w="92075">
            <a:solidFill>
              <a:schemeClr val="bg1"/>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6BD48-4F3B-5843-ACC9-8927A2C13F1E}"/>
              </a:ext>
            </a:extLst>
          </p:cNvPr>
          <p:cNvSpPr>
            <a:spLocks noGrp="1"/>
          </p:cNvSpPr>
          <p:nvPr>
            <p:ph type="title"/>
          </p:nvPr>
        </p:nvSpPr>
        <p:spPr/>
        <p:txBody>
          <a:bodyPr>
            <a:normAutofit fontScale="90000"/>
          </a:bodyPr>
          <a:lstStyle/>
          <a:p>
            <a:pPr eaLnBrk="1" fontAlgn="auto" hangingPunct="1">
              <a:spcAft>
                <a:spcPts val="0"/>
              </a:spcAft>
              <a:defRPr/>
            </a:pPr>
            <a:r>
              <a:rPr lang="en-US" sz="2400" dirty="0"/>
              <a:t>People were also given access to computers so they could communicate with family and friends back home.</a:t>
            </a:r>
          </a:p>
        </p:txBody>
      </p:sp>
      <p:pic>
        <p:nvPicPr>
          <p:cNvPr id="5" name="Content Placeholder 3">
            <a:extLst>
              <a:ext uri="{FF2B5EF4-FFF2-40B4-BE49-F238E27FC236}">
                <a16:creationId xmlns:a16="http://schemas.microsoft.com/office/drawing/2014/main" id="{DC488642-88B0-2D4D-AC9E-780D0B764E0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1905000"/>
            <a:ext cx="4724400" cy="3889756"/>
          </a:xfrm>
          <a:ln w="76200">
            <a:solidFill>
              <a:schemeClr val="bg1"/>
            </a:solid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A9AB4-5235-214C-BB07-D9D1E0EE8D96}"/>
              </a:ext>
            </a:extLst>
          </p:cNvPr>
          <p:cNvSpPr>
            <a:spLocks noGrp="1"/>
          </p:cNvSpPr>
          <p:nvPr>
            <p:ph type="title"/>
          </p:nvPr>
        </p:nvSpPr>
        <p:spPr/>
        <p:txBody>
          <a:bodyPr/>
          <a:lstStyle/>
          <a:p>
            <a:pPr eaLnBrk="1" fontAlgn="auto" hangingPunct="1">
              <a:spcAft>
                <a:spcPts val="0"/>
              </a:spcAft>
              <a:defRPr/>
            </a:pPr>
            <a:r>
              <a:rPr lang="en-US" sz="2800" dirty="0"/>
              <a:t>Even local residents took people into their homes.</a:t>
            </a:r>
          </a:p>
        </p:txBody>
      </p:sp>
      <p:pic>
        <p:nvPicPr>
          <p:cNvPr id="29699" name="Content Placeholder 3">
            <a:extLst>
              <a:ext uri="{FF2B5EF4-FFF2-40B4-BE49-F238E27FC236}">
                <a16:creationId xmlns:a16="http://schemas.microsoft.com/office/drawing/2014/main" id="{D14C8873-4415-BB46-AC76-4E6654EEF4C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39813" y="1600200"/>
            <a:ext cx="7062787" cy="4708525"/>
          </a:xfrm>
          <a:ln w="76200">
            <a:solidFill>
              <a:schemeClr val="bg1"/>
            </a:solid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0724F5-231D-D045-87E4-683B8F32C59B}"/>
              </a:ext>
            </a:extLst>
          </p:cNvPr>
          <p:cNvSpPr>
            <a:spLocks noGrp="1"/>
          </p:cNvSpPr>
          <p:nvPr>
            <p:ph type="title"/>
          </p:nvPr>
        </p:nvSpPr>
        <p:spPr/>
        <p:txBody>
          <a:bodyPr/>
          <a:lstStyle/>
          <a:p>
            <a:pPr eaLnBrk="1" fontAlgn="auto" hangingPunct="1">
              <a:spcAft>
                <a:spcPts val="0"/>
              </a:spcAft>
              <a:defRPr/>
            </a:pPr>
            <a:r>
              <a:rPr lang="en-US" sz="2800" dirty="0"/>
              <a:t>What took place in Gander has been recorded in both print and film.</a:t>
            </a:r>
          </a:p>
        </p:txBody>
      </p:sp>
      <p:pic>
        <p:nvPicPr>
          <p:cNvPr id="30723" name="Content Placeholder 6">
            <a:extLst>
              <a:ext uri="{FF2B5EF4-FFF2-40B4-BE49-F238E27FC236}">
                <a16:creationId xmlns:a16="http://schemas.microsoft.com/office/drawing/2014/main" id="{BF255908-A023-4E43-B2C5-F31C29F60CF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62000" y="1600200"/>
            <a:ext cx="2995613" cy="4525963"/>
          </a:xfrm>
          <a:ln w="76200">
            <a:solidFill>
              <a:schemeClr val="bg1"/>
            </a:solidFill>
            <a:miter lim="800000"/>
            <a:headEnd/>
            <a:tailEnd/>
          </a:ln>
        </p:spPr>
      </p:pic>
      <p:pic>
        <p:nvPicPr>
          <p:cNvPr id="30724" name="Content Placeholder 7">
            <a:extLst>
              <a:ext uri="{FF2B5EF4-FFF2-40B4-BE49-F238E27FC236}">
                <a16:creationId xmlns:a16="http://schemas.microsoft.com/office/drawing/2014/main" id="{AB8496D4-C8BB-3445-A83C-5BB0B3AECBD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56188" y="1600200"/>
            <a:ext cx="3222625" cy="4525963"/>
          </a:xfrm>
          <a:ln w="76200">
            <a:solidFill>
              <a:schemeClr val="bg1"/>
            </a:solid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a:extLst>
              <a:ext uri="{FF2B5EF4-FFF2-40B4-BE49-F238E27FC236}">
                <a16:creationId xmlns:a16="http://schemas.microsoft.com/office/drawing/2014/main" id="{7A026175-FEEF-C34F-A2BE-272CBFD0F604}"/>
              </a:ext>
            </a:extLst>
          </p:cNvPr>
          <p:cNvSpPr>
            <a:spLocks noGrp="1"/>
          </p:cNvSpPr>
          <p:nvPr>
            <p:ph idx="1"/>
          </p:nvPr>
        </p:nvSpPr>
        <p:spPr>
          <a:xfrm>
            <a:off x="457200" y="762000"/>
            <a:ext cx="8229600" cy="4708525"/>
          </a:xfrm>
        </p:spPr>
        <p:txBody>
          <a:bodyPr/>
          <a:lstStyle/>
          <a:p>
            <a:pPr marL="136525" indent="0" eaLnBrk="1" hangingPunct="1">
              <a:buFont typeface="Wingdings 2" pitchFamily="2" charset="2"/>
              <a:buNone/>
            </a:pPr>
            <a:endParaRPr lang="en-US" altLang="en-US" sz="4400" b="1"/>
          </a:p>
          <a:p>
            <a:pPr marL="136525" indent="0" eaLnBrk="1" hangingPunct="1">
              <a:buFont typeface="Wingdings 2" pitchFamily="2" charset="2"/>
              <a:buNone/>
            </a:pPr>
            <a:r>
              <a:rPr lang="en-US" altLang="en-US" sz="4400" b="1"/>
              <a:t>The following two videos show the events that took place in Gander over the six days Operation Yellow Ribbon was taking place.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Content Placeholder 7">
            <a:extLst>
              <a:ext uri="{FF2B5EF4-FFF2-40B4-BE49-F238E27FC236}">
                <a16:creationId xmlns:a16="http://schemas.microsoft.com/office/drawing/2014/main" id="{7857FE7A-D6DA-9C4B-86BB-AC0A1907F81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66738" y="304800"/>
            <a:ext cx="3819525" cy="6248400"/>
          </a:xfrm>
          <a:ln w="76200">
            <a:solidFill>
              <a:schemeClr val="bg1"/>
            </a:solidFill>
            <a:miter lim="800000"/>
            <a:headEnd/>
            <a:tailEnd/>
          </a:ln>
        </p:spPr>
      </p:pic>
      <p:sp>
        <p:nvSpPr>
          <p:cNvPr id="5123" name="Content Placeholder 6">
            <a:extLst>
              <a:ext uri="{FF2B5EF4-FFF2-40B4-BE49-F238E27FC236}">
                <a16:creationId xmlns:a16="http://schemas.microsoft.com/office/drawing/2014/main" id="{0D9E4678-2D38-B141-BCF9-B55AA7C02C77}"/>
              </a:ext>
            </a:extLst>
          </p:cNvPr>
          <p:cNvSpPr>
            <a:spLocks noGrp="1"/>
          </p:cNvSpPr>
          <p:nvPr>
            <p:ph sz="half" idx="2"/>
          </p:nvPr>
        </p:nvSpPr>
        <p:spPr/>
        <p:txBody>
          <a:bodyPr/>
          <a:lstStyle/>
          <a:p>
            <a:pPr marL="136525" indent="0" eaLnBrk="1" hangingPunct="1">
              <a:buFont typeface="Wingdings 2" pitchFamily="2" charset="2"/>
              <a:buNone/>
            </a:pPr>
            <a:r>
              <a:rPr lang="en-US" altLang="en-US" b="1"/>
              <a:t>At 9:03 A.M., a second hijacked airliner, United Airlines Flight 175, also originating in Boston, struck the World Trade Center.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a:extLst>
              <a:ext uri="{FF2B5EF4-FFF2-40B4-BE49-F238E27FC236}">
                <a16:creationId xmlns:a16="http://schemas.microsoft.com/office/drawing/2014/main" id="{FCDC4DB8-494D-534E-B824-051911C2CB68}"/>
              </a:ext>
            </a:extLst>
          </p:cNvPr>
          <p:cNvSpPr>
            <a:spLocks noChangeArrowheads="1"/>
          </p:cNvSpPr>
          <p:nvPr/>
        </p:nvSpPr>
        <p:spPr bwMode="auto">
          <a:xfrm>
            <a:off x="990600" y="2767192"/>
            <a:ext cx="67056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36525" eaLnBrk="0" hangingPunct="0">
              <a:defRPr>
                <a:solidFill>
                  <a:schemeClr val="tx1"/>
                </a:solidFill>
                <a:latin typeface="Book Antiqua" panose="02040602050305030304" pitchFamily="18" charset="0"/>
              </a:defRPr>
            </a:lvl1pPr>
            <a:lvl2pPr marL="742950" indent="-285750" eaLnBrk="0" hangingPunct="0">
              <a:defRPr>
                <a:solidFill>
                  <a:schemeClr val="tx1"/>
                </a:solidFill>
                <a:latin typeface="Book Antiqua" panose="02040602050305030304" pitchFamily="18" charset="0"/>
              </a:defRPr>
            </a:lvl2pPr>
            <a:lvl3pPr marL="1143000" indent="-228600" eaLnBrk="0" hangingPunct="0">
              <a:defRPr>
                <a:solidFill>
                  <a:schemeClr val="tx1"/>
                </a:solidFill>
                <a:latin typeface="Book Antiqua" panose="02040602050305030304" pitchFamily="18" charset="0"/>
              </a:defRPr>
            </a:lvl3pPr>
            <a:lvl4pPr marL="1600200" indent="-228600" eaLnBrk="0" hangingPunct="0">
              <a:defRPr>
                <a:solidFill>
                  <a:schemeClr val="tx1"/>
                </a:solidFill>
                <a:latin typeface="Book Antiqua" panose="02040602050305030304" pitchFamily="18" charset="0"/>
              </a:defRPr>
            </a:lvl4pPr>
            <a:lvl5pPr marL="2057400" indent="-228600" eaLnBrk="0" hangingPunct="0">
              <a:defRPr>
                <a:solidFill>
                  <a:schemeClr val="tx1"/>
                </a:solidFill>
                <a:latin typeface="Book Antiqua" panose="02040602050305030304" pitchFamily="18"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defRPr>
            </a:lvl9pPr>
          </a:lstStyle>
          <a:p>
            <a:pPr eaLnBrk="1" hangingPunct="1">
              <a:buFont typeface="Wingdings 2" pitchFamily="2" charset="2"/>
              <a:buNone/>
            </a:pPr>
            <a:r>
              <a:rPr lang="en-US" altLang="en-US" sz="2400" b="1" dirty="0">
                <a:hlinkClick r:id="rId2">
                  <a:extLst>
                    <a:ext uri="{A12FA001-AC4F-418D-AE19-62706E023703}">
                      <ahyp:hlinkClr xmlns:ahyp="http://schemas.microsoft.com/office/drawing/2018/hyperlinkcolor" val="tx"/>
                    </a:ext>
                  </a:extLst>
                </a:hlinkClick>
              </a:rPr>
              <a:t>https://</a:t>
            </a:r>
            <a:r>
              <a:rPr lang="en-US" altLang="en-US" sz="2400" b="1" dirty="0" err="1">
                <a:hlinkClick r:id="rId2">
                  <a:extLst>
                    <a:ext uri="{A12FA001-AC4F-418D-AE19-62706E023703}">
                      <ahyp:hlinkClr xmlns:ahyp="http://schemas.microsoft.com/office/drawing/2018/hyperlinkcolor" val="tx"/>
                    </a:ext>
                  </a:extLst>
                </a:hlinkClick>
              </a:rPr>
              <a:t>www.youtube.com</a:t>
            </a:r>
            <a:r>
              <a:rPr lang="en-US" altLang="en-US" sz="2400" b="1" dirty="0">
                <a:hlinkClick r:id="rId2">
                  <a:extLst>
                    <a:ext uri="{A12FA001-AC4F-418D-AE19-62706E023703}">
                      <ahyp:hlinkClr xmlns:ahyp="http://schemas.microsoft.com/office/drawing/2018/hyperlinkcolor" val="tx"/>
                    </a:ext>
                  </a:extLst>
                </a:hlinkClick>
              </a:rPr>
              <a:t>/</a:t>
            </a:r>
            <a:r>
              <a:rPr lang="en-US" altLang="en-US" sz="2400" b="1" dirty="0" err="1">
                <a:hlinkClick r:id="rId2">
                  <a:extLst>
                    <a:ext uri="{A12FA001-AC4F-418D-AE19-62706E023703}">
                      <ahyp:hlinkClr xmlns:ahyp="http://schemas.microsoft.com/office/drawing/2018/hyperlinkcolor" val="tx"/>
                    </a:ext>
                  </a:extLst>
                </a:hlinkClick>
              </a:rPr>
              <a:t>watch?v</a:t>
            </a:r>
            <a:r>
              <a:rPr lang="en-US" altLang="en-US" sz="2400" b="1" dirty="0">
                <a:hlinkClick r:id="rId2">
                  <a:extLst>
                    <a:ext uri="{A12FA001-AC4F-418D-AE19-62706E023703}">
                      <ahyp:hlinkClr xmlns:ahyp="http://schemas.microsoft.com/office/drawing/2018/hyperlinkcolor" val="tx"/>
                    </a:ext>
                  </a:extLst>
                </a:hlinkClick>
              </a:rPr>
              <a:t>=PUmCgQp5iNg</a:t>
            </a:r>
            <a:endParaRPr lang="en-US" altLang="en-US" sz="2400" b="1" dirty="0"/>
          </a:p>
          <a:p>
            <a:pPr eaLnBrk="1" hangingPunct="1">
              <a:buFont typeface="Wingdings 2" pitchFamily="2" charset="2"/>
              <a:buNone/>
            </a:pPr>
            <a:endParaRPr lang="en-US" altLang="en-US" b="1" dirty="0"/>
          </a:p>
        </p:txBody>
      </p:sp>
      <p:sp>
        <p:nvSpPr>
          <p:cNvPr id="2" name="TextBox 1">
            <a:extLst>
              <a:ext uri="{FF2B5EF4-FFF2-40B4-BE49-F238E27FC236}">
                <a16:creationId xmlns:a16="http://schemas.microsoft.com/office/drawing/2014/main" id="{3AFB89A9-5D17-9A49-9821-D62D93019ECD}"/>
              </a:ext>
            </a:extLst>
          </p:cNvPr>
          <p:cNvSpPr txBox="1"/>
          <p:nvPr/>
        </p:nvSpPr>
        <p:spPr>
          <a:xfrm>
            <a:off x="990600" y="1512243"/>
            <a:ext cx="7010400" cy="523220"/>
          </a:xfrm>
          <a:prstGeom prst="rect">
            <a:avLst/>
          </a:prstGeom>
          <a:noFill/>
        </p:spPr>
        <p:txBody>
          <a:bodyPr wrap="square" rtlCol="0">
            <a:spAutoFit/>
          </a:bodyPr>
          <a:lstStyle/>
          <a:p>
            <a:r>
              <a:rPr lang="en-US" sz="2800" b="1" dirty="0"/>
              <a:t>Gander-Newfoundland 9-11      (5.57 min)</a:t>
            </a:r>
          </a:p>
        </p:txBody>
      </p:sp>
      <p:sp>
        <p:nvSpPr>
          <p:cNvPr id="3" name="Content Placeholder 2">
            <a:extLst>
              <a:ext uri="{FF2B5EF4-FFF2-40B4-BE49-F238E27FC236}">
                <a16:creationId xmlns:a16="http://schemas.microsoft.com/office/drawing/2014/main" id="{E5195F08-8E4F-ED4D-BE4F-566C08967D9A}"/>
              </a:ext>
            </a:extLst>
          </p:cNvPr>
          <p:cNvSpPr>
            <a:spLocks noGrp="1"/>
          </p:cNvSpPr>
          <p:nvPr>
            <p:ph idx="1"/>
          </p:nvPr>
        </p:nvSpPr>
        <p:spPr>
          <a:xfrm>
            <a:off x="381000" y="1484273"/>
            <a:ext cx="8229600" cy="4708525"/>
          </a:xfrm>
        </p:spPr>
        <p:txBody>
          <a:bodyPr/>
          <a:lstStyle/>
          <a:p>
            <a:pPr marL="136525" indent="0">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4">
            <a:hlinkClick r:id="rId2"/>
            <a:extLst>
              <a:ext uri="{FF2B5EF4-FFF2-40B4-BE49-F238E27FC236}">
                <a16:creationId xmlns:a16="http://schemas.microsoft.com/office/drawing/2014/main" id="{F0B934ED-66C3-7F4E-A07D-BBB5805090C5}"/>
              </a:ext>
            </a:extLst>
          </p:cNvPr>
          <p:cNvSpPr>
            <a:spLocks noChangeArrowheads="1"/>
          </p:cNvSpPr>
          <p:nvPr/>
        </p:nvSpPr>
        <p:spPr bwMode="auto">
          <a:xfrm>
            <a:off x="557514" y="3545902"/>
            <a:ext cx="7696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36525" eaLnBrk="0" hangingPunct="0">
              <a:defRPr>
                <a:solidFill>
                  <a:schemeClr val="tx1"/>
                </a:solidFill>
                <a:latin typeface="Book Antiqua" panose="02040602050305030304" pitchFamily="18" charset="0"/>
              </a:defRPr>
            </a:lvl1pPr>
            <a:lvl2pPr marL="742950" indent="-285750" eaLnBrk="0" hangingPunct="0">
              <a:defRPr>
                <a:solidFill>
                  <a:schemeClr val="tx1"/>
                </a:solidFill>
                <a:latin typeface="Book Antiqua" panose="02040602050305030304" pitchFamily="18" charset="0"/>
              </a:defRPr>
            </a:lvl2pPr>
            <a:lvl3pPr marL="1143000" indent="-228600" eaLnBrk="0" hangingPunct="0">
              <a:defRPr>
                <a:solidFill>
                  <a:schemeClr val="tx1"/>
                </a:solidFill>
                <a:latin typeface="Book Antiqua" panose="02040602050305030304" pitchFamily="18" charset="0"/>
              </a:defRPr>
            </a:lvl3pPr>
            <a:lvl4pPr marL="1600200" indent="-228600" eaLnBrk="0" hangingPunct="0">
              <a:defRPr>
                <a:solidFill>
                  <a:schemeClr val="tx1"/>
                </a:solidFill>
                <a:latin typeface="Book Antiqua" panose="02040602050305030304" pitchFamily="18" charset="0"/>
              </a:defRPr>
            </a:lvl4pPr>
            <a:lvl5pPr marL="2057400" indent="-228600" eaLnBrk="0" hangingPunct="0">
              <a:defRPr>
                <a:solidFill>
                  <a:schemeClr val="tx1"/>
                </a:solidFill>
                <a:latin typeface="Book Antiqua" panose="02040602050305030304" pitchFamily="18"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defRPr>
            </a:lvl9pPr>
          </a:lstStyle>
          <a:p>
            <a:pPr algn="ctr" eaLnBrk="1" hangingPunct="1">
              <a:buFont typeface="Wingdings 2" pitchFamily="2" charset="2"/>
              <a:buNone/>
            </a:pPr>
            <a:r>
              <a:rPr lang="en-US" altLang="en-US" sz="2400" b="1" dirty="0"/>
              <a:t>https://</a:t>
            </a:r>
            <a:r>
              <a:rPr lang="en-US" altLang="en-US" sz="2400" b="1" dirty="0" err="1"/>
              <a:t>www.youtube.com</a:t>
            </a:r>
            <a:r>
              <a:rPr lang="en-US" altLang="en-US" sz="2400" b="1" dirty="0"/>
              <a:t>/</a:t>
            </a:r>
            <a:r>
              <a:rPr lang="en-US" altLang="en-US" sz="2400" b="1" dirty="0" err="1"/>
              <a:t>watch?v</a:t>
            </a:r>
            <a:r>
              <a:rPr lang="en-US" altLang="en-US" sz="2400" b="1" dirty="0"/>
              <a:t>=</a:t>
            </a:r>
            <a:r>
              <a:rPr lang="en-US" altLang="en-US" sz="2400" b="1" dirty="0" err="1"/>
              <a:t>OmuhQcqRztE</a:t>
            </a:r>
            <a:endParaRPr lang="en-US" altLang="en-US" b="1" dirty="0"/>
          </a:p>
          <a:p>
            <a:pPr eaLnBrk="1" hangingPunct="1">
              <a:buFont typeface="Wingdings 2" pitchFamily="2" charset="2"/>
              <a:buNone/>
            </a:pPr>
            <a:endParaRPr lang="en-US" altLang="en-US" b="1" dirty="0"/>
          </a:p>
        </p:txBody>
      </p:sp>
      <p:sp>
        <p:nvSpPr>
          <p:cNvPr id="2" name="TextBox 1">
            <a:extLst>
              <a:ext uri="{FF2B5EF4-FFF2-40B4-BE49-F238E27FC236}">
                <a16:creationId xmlns:a16="http://schemas.microsoft.com/office/drawing/2014/main" id="{AE4ABEAF-F55D-F340-8F0C-5302177A84D5}"/>
              </a:ext>
            </a:extLst>
          </p:cNvPr>
          <p:cNvSpPr txBox="1"/>
          <p:nvPr/>
        </p:nvSpPr>
        <p:spPr>
          <a:xfrm>
            <a:off x="990600" y="1319510"/>
            <a:ext cx="7239000" cy="461665"/>
          </a:xfrm>
          <a:prstGeom prst="rect">
            <a:avLst/>
          </a:prstGeom>
          <a:noFill/>
        </p:spPr>
        <p:txBody>
          <a:bodyPr wrap="square" rtlCol="0">
            <a:spAutoFit/>
          </a:bodyPr>
          <a:lstStyle/>
          <a:p>
            <a:r>
              <a:rPr lang="en-US" sz="2400" b="1" dirty="0"/>
              <a:t>9/11 Refuge Revisited Gander Airport    (4.37 min)</a:t>
            </a:r>
          </a:p>
        </p:txBody>
      </p:sp>
      <p:sp>
        <p:nvSpPr>
          <p:cNvPr id="3" name="Content Placeholder 2">
            <a:extLst>
              <a:ext uri="{FF2B5EF4-FFF2-40B4-BE49-F238E27FC236}">
                <a16:creationId xmlns:a16="http://schemas.microsoft.com/office/drawing/2014/main" id="{19777251-00F5-0D4A-8641-30FC20EBDD4C}"/>
              </a:ext>
            </a:extLst>
          </p:cNvPr>
          <p:cNvSpPr>
            <a:spLocks noGrp="1"/>
          </p:cNvSpPr>
          <p:nvPr>
            <p:ph idx="1"/>
          </p:nvPr>
        </p:nvSpPr>
        <p:spPr>
          <a:xfrm>
            <a:off x="457200" y="1600201"/>
            <a:ext cx="8229600" cy="990600"/>
          </a:xfrm>
        </p:spPr>
        <p:txBody>
          <a:bodyPr/>
          <a:lstStyle/>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5">
            <a:extLst>
              <a:ext uri="{FF2B5EF4-FFF2-40B4-BE49-F238E27FC236}">
                <a16:creationId xmlns:a16="http://schemas.microsoft.com/office/drawing/2014/main" id="{B9AED0A0-BA75-814B-9AC6-25A02F8998BD}"/>
              </a:ext>
            </a:extLst>
          </p:cNvPr>
          <p:cNvSpPr>
            <a:spLocks noGrp="1"/>
          </p:cNvSpPr>
          <p:nvPr>
            <p:ph idx="1"/>
          </p:nvPr>
        </p:nvSpPr>
        <p:spPr/>
        <p:txBody>
          <a:bodyPr/>
          <a:lstStyle/>
          <a:p>
            <a:pPr marL="136525" indent="0" eaLnBrk="1" hangingPunct="1">
              <a:buFont typeface="Wingdings 2" pitchFamily="2" charset="2"/>
              <a:buNone/>
            </a:pPr>
            <a:r>
              <a:rPr lang="en-US" altLang="en-US" sz="3200" b="1"/>
              <a:t>On September 13, the United States reopened its airspace and stranded airplanes began to leave.  On September 16, the last of the diverted flights left Canada and Operation Yellow Ribbon ended.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106A3-C071-AD49-8C01-44522A57D09D}"/>
              </a:ext>
            </a:extLst>
          </p:cNvPr>
          <p:cNvSpPr>
            <a:spLocks noGrp="1"/>
          </p:cNvSpPr>
          <p:nvPr>
            <p:ph type="title"/>
          </p:nvPr>
        </p:nvSpPr>
        <p:spPr/>
        <p:txBody>
          <a:bodyPr/>
          <a:lstStyle/>
          <a:p>
            <a:pPr eaLnBrk="1" fontAlgn="auto" hangingPunct="1">
              <a:spcAft>
                <a:spcPts val="0"/>
              </a:spcAft>
              <a:defRPr/>
            </a:pPr>
            <a:r>
              <a:rPr lang="en-US" sz="2800" dirty="0"/>
              <a:t>Throughout this ordeal, Canada stood by the United States.</a:t>
            </a:r>
          </a:p>
        </p:txBody>
      </p:sp>
      <p:pic>
        <p:nvPicPr>
          <p:cNvPr id="5" name="Content Placeholder 4" descr="A picture containing food&#10;&#10;Description automatically generated">
            <a:extLst>
              <a:ext uri="{FF2B5EF4-FFF2-40B4-BE49-F238E27FC236}">
                <a16:creationId xmlns:a16="http://schemas.microsoft.com/office/drawing/2014/main" id="{8AECDB1F-2399-6740-9005-AC9E866421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0" y="2286000"/>
            <a:ext cx="2882900" cy="28829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a:extLst>
              <a:ext uri="{FF2B5EF4-FFF2-40B4-BE49-F238E27FC236}">
                <a16:creationId xmlns:a16="http://schemas.microsoft.com/office/drawing/2014/main" id="{AE29BFF9-C8A9-6F47-B60A-AD13A127E26C}"/>
              </a:ext>
            </a:extLst>
          </p:cNvPr>
          <p:cNvSpPr>
            <a:spLocks noGrp="1"/>
          </p:cNvSpPr>
          <p:nvPr>
            <p:ph idx="1"/>
          </p:nvPr>
        </p:nvSpPr>
        <p:spPr>
          <a:xfrm>
            <a:off x="457200" y="609600"/>
            <a:ext cx="8229600" cy="5791200"/>
          </a:xfrm>
        </p:spPr>
        <p:txBody>
          <a:bodyPr/>
          <a:lstStyle/>
          <a:p>
            <a:pPr marL="136525" indent="0" eaLnBrk="1" hangingPunct="1">
              <a:buFont typeface="Wingdings 2" pitchFamily="2" charset="2"/>
              <a:buNone/>
            </a:pPr>
            <a:r>
              <a:rPr lang="en-US" altLang="en-US" sz="3200" b="1"/>
              <a:t>To quote then Prime Minister Jean Chretien, “9/11 will live long in memory as a day of terror and grief. But thanks to the countless acts of kindness and compassion done for those stranded visitors here in Gander and right across Canada it will live forever in memory as a day of comfort and of healing. You did yourselves proud, ladies and gentlemen, and you did Canada proud.”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Content Placeholder 7">
            <a:extLst>
              <a:ext uri="{FF2B5EF4-FFF2-40B4-BE49-F238E27FC236}">
                <a16:creationId xmlns:a16="http://schemas.microsoft.com/office/drawing/2014/main" id="{30162402-5551-DF45-906D-22907B0EE18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5800" y="3276600"/>
            <a:ext cx="4419600" cy="3314700"/>
          </a:xfrm>
          <a:ln w="76200">
            <a:solidFill>
              <a:schemeClr val="bg1"/>
            </a:solidFill>
            <a:miter lim="800000"/>
            <a:headEnd/>
            <a:tailEnd/>
          </a:ln>
        </p:spPr>
      </p:pic>
      <p:pic>
        <p:nvPicPr>
          <p:cNvPr id="37891" name="Content Placeholder 9">
            <a:extLst>
              <a:ext uri="{FF2B5EF4-FFF2-40B4-BE49-F238E27FC236}">
                <a16:creationId xmlns:a16="http://schemas.microsoft.com/office/drawing/2014/main" id="{7508A76F-4EBF-F042-9857-DB661369DB7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81000" y="228600"/>
            <a:ext cx="3932238" cy="2895600"/>
          </a:xfrm>
          <a:ln w="76200">
            <a:solidFill>
              <a:schemeClr val="bg1"/>
            </a:solid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Content Placeholder 7">
            <a:extLst>
              <a:ext uri="{FF2B5EF4-FFF2-40B4-BE49-F238E27FC236}">
                <a16:creationId xmlns:a16="http://schemas.microsoft.com/office/drawing/2014/main" id="{783E404A-94E9-3E48-BEC9-9567C62757D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8600" y="228600"/>
            <a:ext cx="3976688" cy="5943600"/>
          </a:xfrm>
          <a:ln w="76200">
            <a:solidFill>
              <a:schemeClr val="bg1"/>
            </a:solidFill>
            <a:miter lim="800000"/>
            <a:headEnd/>
            <a:tailEnd/>
          </a:ln>
        </p:spPr>
      </p:pic>
      <p:pic>
        <p:nvPicPr>
          <p:cNvPr id="38915" name="Content Placeholder 3">
            <a:extLst>
              <a:ext uri="{FF2B5EF4-FFF2-40B4-BE49-F238E27FC236}">
                <a16:creationId xmlns:a16="http://schemas.microsoft.com/office/drawing/2014/main" id="{5315E106-E1AE-9C43-AC50-4E2814C5024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38714" y="1093818"/>
            <a:ext cx="3048000" cy="4670363"/>
          </a:xfrm>
          <a:ln w="76200">
            <a:solidFill>
              <a:schemeClr val="bg1"/>
            </a:solid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A733B0-77B4-5D42-8D0E-61BA366C0A73}"/>
              </a:ext>
            </a:extLst>
          </p:cNvPr>
          <p:cNvSpPr>
            <a:spLocks noGrp="1"/>
          </p:cNvSpPr>
          <p:nvPr>
            <p:ph type="title"/>
          </p:nvPr>
        </p:nvSpPr>
        <p:spPr/>
        <p:txBody>
          <a:bodyPr/>
          <a:lstStyle/>
          <a:p>
            <a:pPr algn="l" eaLnBrk="1" hangingPunct="1">
              <a:defRPr/>
            </a:pPr>
            <a:r>
              <a:rPr lang="en-US" sz="4400"/>
              <a:t>Photo Credits:</a:t>
            </a:r>
          </a:p>
        </p:txBody>
      </p:sp>
      <p:sp>
        <p:nvSpPr>
          <p:cNvPr id="39939" name="Content Placeholder 5">
            <a:extLst>
              <a:ext uri="{FF2B5EF4-FFF2-40B4-BE49-F238E27FC236}">
                <a16:creationId xmlns:a16="http://schemas.microsoft.com/office/drawing/2014/main" id="{14890296-ECFC-3B45-8CD6-1EA0F9BC917D}"/>
              </a:ext>
            </a:extLst>
          </p:cNvPr>
          <p:cNvSpPr>
            <a:spLocks noGrp="1"/>
          </p:cNvSpPr>
          <p:nvPr>
            <p:ph idx="1"/>
          </p:nvPr>
        </p:nvSpPr>
        <p:spPr/>
        <p:txBody>
          <a:bodyPr/>
          <a:lstStyle/>
          <a:p>
            <a:pPr marL="136525" indent="0" eaLnBrk="1" hangingPunct="1">
              <a:buFont typeface="Wingdings 2" pitchFamily="2" charset="2"/>
              <a:buNone/>
            </a:pPr>
            <a:r>
              <a:rPr lang="en-US" altLang="en-US" sz="2000" b="1" dirty="0"/>
              <a:t>Slide 2: </a:t>
            </a:r>
            <a:r>
              <a:rPr lang="en-US" altLang="en-US" sz="2000" b="1" dirty="0">
                <a:hlinkClick r:id="rId3"/>
              </a:rPr>
              <a:t>www.seykota.com</a:t>
            </a:r>
            <a:endParaRPr lang="en-US" altLang="en-US" sz="2000" b="1" dirty="0"/>
          </a:p>
          <a:p>
            <a:pPr marL="136525" indent="0" eaLnBrk="1" hangingPunct="1">
              <a:buFont typeface="Wingdings 2" pitchFamily="2" charset="2"/>
              <a:buNone/>
            </a:pPr>
            <a:r>
              <a:rPr lang="en-US" altLang="en-US" sz="2000" b="1" dirty="0"/>
              <a:t>Slide 3: </a:t>
            </a:r>
            <a:r>
              <a:rPr lang="en-US" altLang="en-US" sz="2000" b="1" dirty="0">
                <a:hlinkClick r:id="rId4"/>
              </a:rPr>
              <a:t>www.icbs-stresscert.org</a:t>
            </a:r>
            <a:endParaRPr lang="en-US" altLang="en-US" sz="2000" b="1" dirty="0"/>
          </a:p>
          <a:p>
            <a:pPr marL="136525" indent="0" eaLnBrk="1" hangingPunct="1">
              <a:buNone/>
            </a:pPr>
            <a:r>
              <a:rPr lang="en-US" altLang="en-US" sz="2000" b="1" dirty="0"/>
              <a:t>Slide 4: </a:t>
            </a:r>
            <a:r>
              <a:rPr lang="en-US" altLang="en-US" sz="2000" b="1" dirty="0">
                <a:hlinkClick r:id="rId5"/>
              </a:rPr>
              <a:t>http://content.time.com/</a:t>
            </a:r>
            <a:endParaRPr lang="en-US" altLang="en-US" sz="2000" b="1" dirty="0"/>
          </a:p>
          <a:p>
            <a:pPr marL="136525" indent="0" eaLnBrk="1" hangingPunct="1">
              <a:buNone/>
            </a:pPr>
            <a:r>
              <a:rPr lang="en-US" altLang="en-US" sz="2000" b="1" dirty="0"/>
              <a:t>Slide 5: </a:t>
            </a:r>
            <a:r>
              <a:rPr lang="en-US" altLang="en-US" sz="2000" b="1" dirty="0">
                <a:hlinkClick r:id="rId6"/>
              </a:rPr>
              <a:t>www.atvn.org</a:t>
            </a:r>
            <a:endParaRPr lang="en-US" altLang="en-US" sz="2000" b="1" dirty="0"/>
          </a:p>
          <a:p>
            <a:pPr marL="136525" indent="0" eaLnBrk="1" hangingPunct="1">
              <a:buFont typeface="Wingdings 2" pitchFamily="2" charset="2"/>
              <a:buNone/>
            </a:pPr>
            <a:r>
              <a:rPr lang="en-US" altLang="en-US" sz="2000" b="1" dirty="0"/>
              <a:t>Slide 6: </a:t>
            </a:r>
            <a:r>
              <a:rPr lang="en-US" altLang="en-US" sz="2000" b="1" dirty="0">
                <a:hlinkClick r:id="rId7"/>
              </a:rPr>
              <a:t>www.pollsb.com</a:t>
            </a:r>
            <a:endParaRPr lang="en-US" altLang="en-US" sz="2000" b="1" dirty="0"/>
          </a:p>
          <a:p>
            <a:pPr marL="136525" indent="0" eaLnBrk="1" hangingPunct="1">
              <a:buFont typeface="Wingdings 2" pitchFamily="2" charset="2"/>
              <a:buNone/>
            </a:pPr>
            <a:r>
              <a:rPr lang="en-US" altLang="en-US" sz="2000" b="1" dirty="0"/>
              <a:t>Slide 8: </a:t>
            </a:r>
            <a:r>
              <a:rPr lang="en-US" altLang="en-US" sz="2000" b="1" dirty="0">
                <a:hlinkClick r:id="rId8"/>
              </a:rPr>
              <a:t>www.whitehouse.gov</a:t>
            </a:r>
            <a:endParaRPr lang="en-US" altLang="en-US" sz="2000" b="1" dirty="0"/>
          </a:p>
          <a:p>
            <a:pPr marL="136525" indent="0" eaLnBrk="1" hangingPunct="1">
              <a:buFont typeface="Wingdings 2" pitchFamily="2" charset="2"/>
              <a:buNone/>
            </a:pPr>
            <a:r>
              <a:rPr lang="en-US" altLang="en-US" sz="2000" b="1" dirty="0"/>
              <a:t>Slide 11: </a:t>
            </a:r>
            <a:r>
              <a:rPr lang="en-US" altLang="en-US" sz="2000" b="1" dirty="0">
                <a:hlinkClick r:id="rId9"/>
              </a:rPr>
              <a:t>www.911review.org</a:t>
            </a:r>
            <a:endParaRPr lang="en-US" altLang="en-US" sz="2000" b="1" dirty="0"/>
          </a:p>
          <a:p>
            <a:pPr marL="136525" indent="0" eaLnBrk="1" hangingPunct="1">
              <a:buFont typeface="Wingdings 2" pitchFamily="2" charset="2"/>
              <a:buNone/>
            </a:pPr>
            <a:r>
              <a:rPr lang="en-US" altLang="en-US" sz="2000" b="1" dirty="0"/>
              <a:t>Slide 13-14: </a:t>
            </a:r>
            <a:r>
              <a:rPr lang="en-US" altLang="en-US" sz="2000" b="1" dirty="0">
                <a:hlinkClick r:id="rId10"/>
              </a:rPr>
              <a:t>www.cbc.ca</a:t>
            </a:r>
            <a:endParaRPr lang="en-US" altLang="en-US" sz="2000" b="1" dirty="0"/>
          </a:p>
          <a:p>
            <a:pPr marL="136525" indent="0" eaLnBrk="1" hangingPunct="1">
              <a:buFont typeface="Wingdings 2" pitchFamily="2" charset="2"/>
              <a:buNone/>
            </a:pPr>
            <a:r>
              <a:rPr lang="en-US" altLang="en-US" sz="2000" b="1" dirty="0"/>
              <a:t>Slide 15: </a:t>
            </a:r>
            <a:r>
              <a:rPr lang="en-US" altLang="en-US" sz="2000" b="1" dirty="0">
                <a:hlinkClick r:id="rId11"/>
              </a:rPr>
              <a:t>www.redbubble.com</a:t>
            </a:r>
            <a:endParaRPr lang="en-US" altLang="en-US" sz="2000" b="1" dirty="0"/>
          </a:p>
          <a:p>
            <a:pPr marL="136525" indent="0" eaLnBrk="1" hangingPunct="1">
              <a:buFont typeface="Wingdings 2" pitchFamily="2" charset="2"/>
              <a:buNone/>
            </a:pPr>
            <a:r>
              <a:rPr lang="en-US" altLang="en-US" sz="2000" b="1" dirty="0"/>
              <a:t>Slide 16: </a:t>
            </a:r>
            <a:r>
              <a:rPr lang="en-US" altLang="en-US" sz="2000" b="1" dirty="0">
                <a:hlinkClick r:id="rId10"/>
              </a:rPr>
              <a:t>www.cbc.ca</a:t>
            </a:r>
            <a:endParaRPr lang="en-US" altLang="en-US" sz="2000" b="1" dirty="0"/>
          </a:p>
          <a:p>
            <a:pPr marL="136525" indent="0" eaLnBrk="1" hangingPunct="1">
              <a:buFont typeface="Wingdings 2" pitchFamily="2" charset="2"/>
              <a:buNone/>
            </a:pPr>
            <a:r>
              <a:rPr lang="en-US" altLang="en-US" sz="2000" b="1" dirty="0"/>
              <a:t>Slide 17: </a:t>
            </a:r>
            <a:r>
              <a:rPr lang="en-US" altLang="en-US" sz="2000" b="1" dirty="0">
                <a:hlinkClick r:id="rId12"/>
              </a:rPr>
              <a:t>www.canada.com</a:t>
            </a:r>
            <a:endParaRPr lang="en-US" altLang="en-US" sz="2000" b="1" dirty="0"/>
          </a:p>
          <a:p>
            <a:pPr marL="136525" indent="0" eaLnBrk="1" hangingPunct="1">
              <a:buFont typeface="Wingdings 2" pitchFamily="2" charset="2"/>
              <a:buNone/>
            </a:pPr>
            <a:r>
              <a:rPr lang="en-US" altLang="en-US" sz="2000" b="1" dirty="0"/>
              <a:t>Slide 19: </a:t>
            </a:r>
            <a:r>
              <a:rPr lang="en-US" altLang="en-US" sz="2000" b="1" dirty="0">
                <a:hlinkClick r:id="rId13"/>
              </a:rPr>
              <a:t>www.yukon-news.com</a:t>
            </a:r>
            <a:endParaRPr lang="en-US" altLang="en-US" sz="2000" b="1" dirty="0"/>
          </a:p>
          <a:p>
            <a:pPr marL="136525" indent="0" eaLnBrk="1" hangingPunct="1">
              <a:buFont typeface="Wingdings 2" pitchFamily="2" charset="2"/>
              <a:buNone/>
            </a:pPr>
            <a:r>
              <a:rPr lang="en-US" altLang="en-US" sz="2000" b="1" dirty="0"/>
              <a:t>Slide 20: </a:t>
            </a:r>
            <a:r>
              <a:rPr lang="en-US" altLang="en-US" sz="2000" b="1" dirty="0">
                <a:hlinkClick r:id="rId14"/>
              </a:rPr>
              <a:t>www.wikipedia.org</a:t>
            </a:r>
            <a:endParaRPr lang="en-US" altLang="en-US" sz="2000" b="1" dirty="0"/>
          </a:p>
          <a:p>
            <a:pPr marL="136525" indent="0" eaLnBrk="1" hangingPunct="1">
              <a:buFont typeface="Wingdings 2" pitchFamily="2" charset="2"/>
              <a:buNone/>
            </a:pPr>
            <a:endParaRPr lang="en-US" altLang="en-US" sz="2000" b="1" dirty="0"/>
          </a:p>
          <a:p>
            <a:pPr marL="136525" indent="0" eaLnBrk="1" hangingPunct="1">
              <a:buFont typeface="Wingdings 2" pitchFamily="2" charset="2"/>
              <a:buNone/>
            </a:pPr>
            <a:endParaRPr lang="en-US" altLang="en-US" sz="20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a:extLst>
              <a:ext uri="{FF2B5EF4-FFF2-40B4-BE49-F238E27FC236}">
                <a16:creationId xmlns:a16="http://schemas.microsoft.com/office/drawing/2014/main" id="{8C1670DE-A921-2A44-AA6A-FB33026A72E8}"/>
              </a:ext>
            </a:extLst>
          </p:cNvPr>
          <p:cNvSpPr>
            <a:spLocks noGrp="1"/>
          </p:cNvSpPr>
          <p:nvPr>
            <p:ph idx="1"/>
          </p:nvPr>
        </p:nvSpPr>
        <p:spPr>
          <a:xfrm>
            <a:off x="457200" y="457200"/>
            <a:ext cx="8229600" cy="5851525"/>
          </a:xfrm>
        </p:spPr>
        <p:txBody>
          <a:bodyPr/>
          <a:lstStyle/>
          <a:p>
            <a:pPr marL="136525" indent="0">
              <a:buFont typeface="Wingdings 2" pitchFamily="2" charset="2"/>
              <a:buNone/>
            </a:pPr>
            <a:r>
              <a:rPr lang="en-US" altLang="en-US" sz="2000" b="1" dirty="0"/>
              <a:t>Slide 22: </a:t>
            </a:r>
            <a:r>
              <a:rPr lang="en-US" altLang="en-US" sz="2000" b="1" dirty="0">
                <a:hlinkClick r:id="rId2"/>
              </a:rPr>
              <a:t>www.forums.canadiancontent.net</a:t>
            </a:r>
            <a:endParaRPr lang="en-US" altLang="en-US" sz="2000" b="1" dirty="0"/>
          </a:p>
          <a:p>
            <a:pPr marL="136525" indent="0">
              <a:buFont typeface="Wingdings 2" pitchFamily="2" charset="2"/>
              <a:buNone/>
            </a:pPr>
            <a:r>
              <a:rPr lang="en-US" altLang="en-US" sz="2000" b="1" dirty="0"/>
              <a:t>Slide 23: </a:t>
            </a:r>
            <a:r>
              <a:rPr lang="en-US" altLang="en-US" sz="2000" b="1" dirty="0">
                <a:hlinkClick r:id="rId3"/>
              </a:rPr>
              <a:t>www.airliners.net</a:t>
            </a:r>
            <a:endParaRPr lang="en-US" altLang="en-US" sz="2000" b="1" dirty="0"/>
          </a:p>
          <a:p>
            <a:pPr marL="136525" indent="0">
              <a:buFont typeface="Wingdings 2" pitchFamily="2" charset="2"/>
              <a:buNone/>
            </a:pPr>
            <a:r>
              <a:rPr lang="en-US" altLang="en-US" sz="2000" b="1" dirty="0"/>
              <a:t>Slide 24: </a:t>
            </a:r>
            <a:r>
              <a:rPr lang="en-US" altLang="en-US" sz="2000" b="1" dirty="0">
                <a:hlinkClick r:id="rId4"/>
              </a:rPr>
              <a:t>www.news.ca</a:t>
            </a:r>
            <a:endParaRPr lang="en-US" altLang="en-US" sz="2000" b="1" dirty="0"/>
          </a:p>
          <a:p>
            <a:pPr marL="136525" indent="0">
              <a:buFont typeface="Wingdings 2" pitchFamily="2" charset="2"/>
              <a:buNone/>
            </a:pPr>
            <a:r>
              <a:rPr lang="en-US" altLang="en-US" sz="2000" b="1" dirty="0"/>
              <a:t>                 </a:t>
            </a:r>
            <a:r>
              <a:rPr lang="en-US" altLang="en-US" sz="2000" b="1" dirty="0">
                <a:hlinkClick r:id="rId5"/>
              </a:rPr>
              <a:t>www.cbc.ca</a:t>
            </a:r>
            <a:endParaRPr lang="en-US" altLang="en-US" sz="2000" b="1" dirty="0"/>
          </a:p>
          <a:p>
            <a:pPr marL="136525" indent="0">
              <a:buFont typeface="Wingdings 2" pitchFamily="2" charset="2"/>
              <a:buNone/>
            </a:pPr>
            <a:r>
              <a:rPr lang="en-US" altLang="en-US" sz="2000" b="1" dirty="0"/>
              <a:t>Slide 25: </a:t>
            </a:r>
            <a:r>
              <a:rPr lang="en-US" altLang="en-US" sz="2000" b="1" dirty="0">
                <a:hlinkClick r:id="rId6"/>
              </a:rPr>
              <a:t>www.ganderbeacon.ca</a:t>
            </a:r>
            <a:endParaRPr lang="en-US" altLang="en-US" sz="2000" b="1" dirty="0"/>
          </a:p>
          <a:p>
            <a:pPr marL="136525" indent="0">
              <a:buFont typeface="Wingdings 2" pitchFamily="2" charset="2"/>
              <a:buNone/>
            </a:pPr>
            <a:r>
              <a:rPr lang="en-US" altLang="en-US" sz="2000" b="1" dirty="0"/>
              <a:t>Slide 26: </a:t>
            </a:r>
            <a:r>
              <a:rPr lang="en-US" altLang="en-US" sz="2000" b="1" dirty="0">
                <a:hlinkClick r:id="rId7"/>
              </a:rPr>
              <a:t>www.stuff.co.nz</a:t>
            </a:r>
            <a:endParaRPr lang="en-US" altLang="en-US" sz="2000" b="1" dirty="0"/>
          </a:p>
          <a:p>
            <a:pPr marL="136525" indent="0">
              <a:buFont typeface="Wingdings 2" pitchFamily="2" charset="2"/>
              <a:buNone/>
            </a:pPr>
            <a:r>
              <a:rPr lang="en-US" altLang="en-US" sz="2000" b="1" dirty="0"/>
              <a:t>Slide 27: </a:t>
            </a:r>
            <a:r>
              <a:rPr lang="en-US" altLang="en-US" sz="2000" b="1" dirty="0">
                <a:hlinkClick r:id="rId8"/>
              </a:rPr>
              <a:t>www.walrusmagazine.com</a:t>
            </a:r>
            <a:endParaRPr lang="en-US" altLang="en-US" sz="2000" b="1" dirty="0"/>
          </a:p>
          <a:p>
            <a:pPr marL="136525" indent="0">
              <a:buFont typeface="Wingdings 2" pitchFamily="2" charset="2"/>
              <a:buNone/>
            </a:pPr>
            <a:r>
              <a:rPr lang="en-US" altLang="en-US" sz="2000" b="1" dirty="0"/>
              <a:t>Slide 28: </a:t>
            </a:r>
            <a:r>
              <a:rPr lang="en-US" altLang="en-US" sz="2000" b="1" dirty="0">
                <a:hlinkClick r:id="rId9"/>
              </a:rPr>
              <a:t>www.tidespoint.com</a:t>
            </a:r>
            <a:endParaRPr lang="en-US" altLang="en-US" sz="2000" b="1" dirty="0"/>
          </a:p>
          <a:p>
            <a:pPr marL="136525" indent="0">
              <a:buFont typeface="Wingdings 2" pitchFamily="2" charset="2"/>
              <a:buNone/>
            </a:pPr>
            <a:r>
              <a:rPr lang="en-US" altLang="en-US" sz="2000" b="1" dirty="0"/>
              <a:t>                 </a:t>
            </a:r>
            <a:r>
              <a:rPr lang="en-US" altLang="en-US" sz="2000" b="1" dirty="0">
                <a:hlinkClick r:id="rId10"/>
              </a:rPr>
              <a:t>www.imdb.com</a:t>
            </a:r>
            <a:endParaRPr lang="en-US" altLang="en-US" sz="2000" b="1" dirty="0"/>
          </a:p>
          <a:p>
            <a:pPr marL="136525" indent="0">
              <a:buFont typeface="Wingdings 2" pitchFamily="2" charset="2"/>
              <a:buNone/>
            </a:pPr>
            <a:r>
              <a:rPr lang="en-US" altLang="en-US" sz="2000" b="1" dirty="0"/>
              <a:t>Slide 33: </a:t>
            </a:r>
            <a:r>
              <a:rPr lang="en-US" altLang="en-US" sz="2000" b="1" dirty="0">
                <a:hlinkClick r:id="rId11"/>
              </a:rPr>
              <a:t>www.canada.com</a:t>
            </a:r>
            <a:endParaRPr lang="en-US" altLang="en-US" sz="2000" b="1" dirty="0"/>
          </a:p>
          <a:p>
            <a:pPr marL="136525" indent="0">
              <a:buFont typeface="Wingdings 2" pitchFamily="2" charset="2"/>
              <a:buNone/>
            </a:pPr>
            <a:r>
              <a:rPr lang="en-US" altLang="en-US" sz="2000" b="1" dirty="0"/>
              <a:t>Slide 35: </a:t>
            </a:r>
            <a:r>
              <a:rPr lang="en-US" altLang="en-US" sz="2000" b="1" dirty="0">
                <a:hlinkClick r:id="rId5"/>
              </a:rPr>
              <a:t>www.cbc.ca</a:t>
            </a:r>
            <a:endParaRPr lang="en-US" altLang="en-US" sz="2000" b="1" dirty="0"/>
          </a:p>
          <a:p>
            <a:pPr marL="136525" indent="0">
              <a:buFont typeface="Wingdings 2" pitchFamily="2" charset="2"/>
              <a:buNone/>
            </a:pPr>
            <a:r>
              <a:rPr lang="en-US" altLang="en-US" sz="2000" b="1" dirty="0"/>
              <a:t>Slide 36: </a:t>
            </a:r>
            <a:r>
              <a:rPr lang="en-US" altLang="en-US" sz="2000" b="1" dirty="0">
                <a:hlinkClick r:id="rId12"/>
              </a:rPr>
              <a:t>www.ottawa.usembassy.gov</a:t>
            </a:r>
            <a:endParaRPr lang="en-US" altLang="en-US" sz="2000" b="1" dirty="0"/>
          </a:p>
          <a:p>
            <a:pPr marL="136525" indent="0">
              <a:buFont typeface="Wingdings 2" pitchFamily="2" charset="2"/>
              <a:buNone/>
            </a:pPr>
            <a:r>
              <a:rPr lang="en-US" altLang="en-US" sz="2000" b="1" dirty="0"/>
              <a:t>                 </a:t>
            </a:r>
            <a:r>
              <a:rPr lang="en-US" altLang="en-US" sz="2000" b="1" dirty="0">
                <a:hlinkClick r:id="rId13"/>
              </a:rPr>
              <a:t>www.channel9store.com</a:t>
            </a:r>
            <a:endParaRPr lang="en-US" altLang="en-US" sz="2000" b="1" dirty="0"/>
          </a:p>
          <a:p>
            <a:pPr marL="136525" indent="0">
              <a:buFont typeface="Wingdings 2" pitchFamily="2" charset="2"/>
              <a:buNone/>
            </a:pPr>
            <a:endParaRPr lang="en-US" altLang="en-US" sz="20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37FA6A-D1D2-4A40-9FF5-940C9D388F39}"/>
              </a:ext>
            </a:extLst>
          </p:cNvPr>
          <p:cNvSpPr>
            <a:spLocks noGrp="1"/>
          </p:cNvSpPr>
          <p:nvPr>
            <p:ph type="title"/>
          </p:nvPr>
        </p:nvSpPr>
        <p:spPr/>
        <p:txBody>
          <a:bodyPr>
            <a:normAutofit fontScale="90000"/>
          </a:bodyPr>
          <a:lstStyle/>
          <a:p>
            <a:pPr eaLnBrk="1" fontAlgn="auto" hangingPunct="1">
              <a:spcAft>
                <a:spcPts val="0"/>
              </a:spcAft>
              <a:defRPr/>
            </a:pPr>
            <a:r>
              <a:rPr lang="en-US" sz="2800" dirty="0"/>
              <a:t>President Bush, who was visiting an elementary school in Florida, was told at 9:05 A.M. that, “America is under attack”.</a:t>
            </a:r>
          </a:p>
        </p:txBody>
      </p:sp>
      <p:pic>
        <p:nvPicPr>
          <p:cNvPr id="4" name="Content Placeholder 3" descr="A group of people standing in a room&#10;&#10;Description automatically generated">
            <a:extLst>
              <a:ext uri="{FF2B5EF4-FFF2-40B4-BE49-F238E27FC236}">
                <a16:creationId xmlns:a16="http://schemas.microsoft.com/office/drawing/2014/main" id="{9966A16C-599F-A344-A218-CCA5E02405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828800"/>
            <a:ext cx="6682154" cy="43434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Placeholder 5">
            <a:extLst>
              <a:ext uri="{FF2B5EF4-FFF2-40B4-BE49-F238E27FC236}">
                <a16:creationId xmlns:a16="http://schemas.microsoft.com/office/drawing/2014/main" id="{45D082EC-7AD8-0F44-8041-2BC8541A4032}"/>
              </a:ext>
            </a:extLst>
          </p:cNvPr>
          <p:cNvSpPr>
            <a:spLocks noGrp="1"/>
          </p:cNvSpPr>
          <p:nvPr>
            <p:ph type="body" idx="2"/>
          </p:nvPr>
        </p:nvSpPr>
        <p:spPr/>
        <p:txBody>
          <a:bodyPr/>
          <a:lstStyle/>
          <a:p>
            <a:pPr eaLnBrk="1" hangingPunct="1"/>
            <a:r>
              <a:rPr lang="en-US" altLang="en-US" sz="2400" b="1"/>
              <a:t>At 9:26 A.M., the Federal Aviation Administration (FAA) banned all commercial flights within the United States and ordered all airplanes to land at the nearest facility.</a:t>
            </a:r>
          </a:p>
        </p:txBody>
      </p:sp>
      <p:pic>
        <p:nvPicPr>
          <p:cNvPr id="4" name="Content Placeholder 3" descr="A sign on the side of a road&#10;&#10;Description automatically generated">
            <a:extLst>
              <a:ext uri="{FF2B5EF4-FFF2-40B4-BE49-F238E27FC236}">
                <a16:creationId xmlns:a16="http://schemas.microsoft.com/office/drawing/2014/main" id="{B755DDC0-B69C-4B41-80B9-BBAB913CBB5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575050" y="1088856"/>
            <a:ext cx="5111750" cy="4221501"/>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9F5A7A-CC30-254D-8084-AE667DFC9D32}"/>
              </a:ext>
            </a:extLst>
          </p:cNvPr>
          <p:cNvSpPr>
            <a:spLocks noGrp="1"/>
          </p:cNvSpPr>
          <p:nvPr>
            <p:ph type="title"/>
          </p:nvPr>
        </p:nvSpPr>
        <p:spPr/>
        <p:txBody>
          <a:bodyPr>
            <a:normAutofit fontScale="90000"/>
          </a:bodyPr>
          <a:lstStyle/>
          <a:p>
            <a:pPr eaLnBrk="1" fontAlgn="auto" hangingPunct="1">
              <a:spcAft>
                <a:spcPts val="0"/>
              </a:spcAft>
              <a:defRPr/>
            </a:pPr>
            <a:r>
              <a:rPr lang="en-US" sz="2400" dirty="0"/>
              <a:t>A third hijacked airplane, American Airlines Flight 77 originating in Washington, D.C., crashed into the Pentagon at 9:37 A.M.</a:t>
            </a:r>
          </a:p>
        </p:txBody>
      </p:sp>
      <p:pic>
        <p:nvPicPr>
          <p:cNvPr id="8195" name="Content Placeholder 6">
            <a:extLst>
              <a:ext uri="{FF2B5EF4-FFF2-40B4-BE49-F238E27FC236}">
                <a16:creationId xmlns:a16="http://schemas.microsoft.com/office/drawing/2014/main" id="{247C83C3-8A55-DF4B-AF0F-0A78E9C7472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38225" y="1600200"/>
            <a:ext cx="7067550" cy="4708525"/>
          </a:xfrm>
          <a:ln w="76200">
            <a:solidFill>
              <a:schemeClr val="bg1"/>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a:extLst>
              <a:ext uri="{FF2B5EF4-FFF2-40B4-BE49-F238E27FC236}">
                <a16:creationId xmlns:a16="http://schemas.microsoft.com/office/drawing/2014/main" id="{2D8AE414-871E-C44A-B9AC-8621FF0B1223}"/>
              </a:ext>
            </a:extLst>
          </p:cNvPr>
          <p:cNvSpPr>
            <a:spLocks noGrp="1"/>
          </p:cNvSpPr>
          <p:nvPr>
            <p:ph idx="1"/>
          </p:nvPr>
        </p:nvSpPr>
        <p:spPr>
          <a:xfrm>
            <a:off x="457200" y="762000"/>
            <a:ext cx="8229600" cy="4708525"/>
          </a:xfrm>
        </p:spPr>
        <p:txBody>
          <a:bodyPr/>
          <a:lstStyle/>
          <a:p>
            <a:pPr marL="136525" indent="0" eaLnBrk="1" hangingPunct="1">
              <a:buFont typeface="Wingdings 2" pitchFamily="2" charset="2"/>
              <a:buNone/>
            </a:pPr>
            <a:r>
              <a:rPr lang="en-US" altLang="en-US" sz="4400" b="1"/>
              <a:t>At 9:45 A.M., the FAA closed the United States airspace to all domestic and international air traffic.  International flights headed to the United States were told to divert to Canadian airports.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FA28A-E26F-C84E-8DE5-F8575D1565F0}"/>
              </a:ext>
            </a:extLst>
          </p:cNvPr>
          <p:cNvSpPr>
            <a:spLocks noGrp="1"/>
          </p:cNvSpPr>
          <p:nvPr>
            <p:ph type="title"/>
          </p:nvPr>
        </p:nvSpPr>
        <p:spPr/>
        <p:txBody>
          <a:bodyPr>
            <a:normAutofit fontScale="90000"/>
          </a:bodyPr>
          <a:lstStyle/>
          <a:p>
            <a:pPr eaLnBrk="1" fontAlgn="auto" hangingPunct="1">
              <a:spcAft>
                <a:spcPts val="0"/>
              </a:spcAft>
              <a:defRPr/>
            </a:pPr>
            <a:r>
              <a:rPr lang="en-US" sz="4000" dirty="0"/>
              <a:t>This is what US airspace looked like prior to closure.</a:t>
            </a:r>
          </a:p>
        </p:txBody>
      </p:sp>
      <p:pic>
        <p:nvPicPr>
          <p:cNvPr id="10243" name="Content Placeholder 3">
            <a:extLst>
              <a:ext uri="{FF2B5EF4-FFF2-40B4-BE49-F238E27FC236}">
                <a16:creationId xmlns:a16="http://schemas.microsoft.com/office/drawing/2014/main" id="{674E337E-A46B-8146-832F-8DAC2C41D1C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676400"/>
            <a:ext cx="7962900" cy="4778375"/>
          </a:xfrm>
          <a:ln w="76200">
            <a:solidFill>
              <a:schemeClr val="bg1"/>
            </a:solid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DD4D77EA-0316-C640-BD41-33CB83D4703D}"/>
              </a:ext>
            </a:extLst>
          </p:cNvPr>
          <p:cNvSpPr>
            <a:spLocks noGrp="1"/>
          </p:cNvSpPr>
          <p:nvPr>
            <p:ph idx="1"/>
          </p:nvPr>
        </p:nvSpPr>
        <p:spPr/>
        <p:txBody>
          <a:bodyPr/>
          <a:lstStyle/>
          <a:p>
            <a:pPr marL="136525" indent="0" eaLnBrk="1" hangingPunct="1">
              <a:buFont typeface="Wingdings 2" pitchFamily="2" charset="2"/>
              <a:buNone/>
            </a:pPr>
            <a:r>
              <a:rPr lang="en-US" altLang="en-US" sz="4400" b="1"/>
              <a:t>You will now watch a short clip of how the US airspace was cleared that day.</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287</TotalTime>
  <Words>1012</Words>
  <Application>Microsoft Macintosh PowerPoint</Application>
  <PresentationFormat>On-screen Show (4:3)</PresentationFormat>
  <Paragraphs>64</Paragraphs>
  <Slides>38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Book Antiqua</vt:lpstr>
      <vt:lpstr>Arial</vt:lpstr>
      <vt:lpstr>Lucida Sans</vt:lpstr>
      <vt:lpstr>Wingdings 2</vt:lpstr>
      <vt:lpstr>Wingdings</vt:lpstr>
      <vt:lpstr>Wingdings 3</vt:lpstr>
      <vt:lpstr>Calibri</vt:lpstr>
      <vt:lpstr>Apex</vt:lpstr>
      <vt:lpstr>Operation Yellow Ribbon: Canada and 9/11</vt:lpstr>
      <vt:lpstr>PowerPoint Presentation</vt:lpstr>
      <vt:lpstr>PowerPoint Presentation</vt:lpstr>
      <vt:lpstr>President Bush, who was visiting an elementary school in Florida, was told at 9:05 A.M. that, “America is under attack”.</vt:lpstr>
      <vt:lpstr>PowerPoint Presentation</vt:lpstr>
      <vt:lpstr>A third hijacked airplane, American Airlines Flight 77 originating in Washington, D.C., crashed into the Pentagon at 9:37 A.M.</vt:lpstr>
      <vt:lpstr>PowerPoint Presentation</vt:lpstr>
      <vt:lpstr>This is what US airspace looked like prior to closure.</vt:lpstr>
      <vt:lpstr>PowerPoint Presentation</vt:lpstr>
      <vt:lpstr>PowerPoint Presentation</vt:lpstr>
      <vt:lpstr>At 10:03 A.M., the last hijacked airliner, United Airlines Flight 93 originating out of Newark, New Jersey, crashed into a field in Pennsylvania.</vt:lpstr>
      <vt:lpstr>PowerPoint Presentation</vt:lpstr>
      <vt:lpstr>PowerPoint Presentation</vt:lpstr>
      <vt:lpstr>As flights poured in, these airports soon became parking lots for the diverted flights.</vt:lpstr>
      <vt:lpstr>PowerPoint Presentation</vt:lpstr>
      <vt:lpstr>PowerPoint Presentation</vt:lpstr>
      <vt:lpstr>It is estimated that between 30,000 and 45,000 passengers and crew arrived that day. Many were housed in airport terminals. Other were sent to hotels and shelters. Local residents even opened their homes.</vt:lpstr>
      <vt:lpstr>PowerPoint Presentation</vt:lpstr>
      <vt:lpstr>PowerPoint Presentation</vt:lpstr>
      <vt:lpstr>In Vancouver, British Columbia, an Air China flight was escorted in by fighter jets due to a communications problem as well.</vt:lpstr>
      <vt:lpstr>PowerPoint Presentation</vt:lpstr>
      <vt:lpstr>PowerPoint Presentation</vt:lpstr>
      <vt:lpstr>Buses transported passengers and crew to shelters that had been set up in local schools and meeting halls.</vt:lpstr>
      <vt:lpstr>PowerPoint Presentation</vt:lpstr>
      <vt:lpstr>Donations poured in to help provide the stranded travelers with food, water, and other necessities.</vt:lpstr>
      <vt:lpstr>People were also given access to computers so they could communicate with family and friends back home.</vt:lpstr>
      <vt:lpstr>Even local residents took people into their homes.</vt:lpstr>
      <vt:lpstr>What took place in Gander has been recorded in both print and film.</vt:lpstr>
      <vt:lpstr>PowerPoint Presentation</vt:lpstr>
      <vt:lpstr>PowerPoint Presentation</vt:lpstr>
      <vt:lpstr>PowerPoint Presentation</vt:lpstr>
      <vt:lpstr>PowerPoint Presentation</vt:lpstr>
      <vt:lpstr>Throughout this ordeal, Canada stood by the United States.</vt:lpstr>
      <vt:lpstr>PowerPoint Presentation</vt:lpstr>
      <vt:lpstr>PowerPoint Presentation</vt:lpstr>
      <vt:lpstr>PowerPoint Presentation</vt:lpstr>
      <vt:lpstr>Photo Credits: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Gale Ekiss</cp:lastModifiedBy>
  <cp:revision>41</cp:revision>
  <dcterms:created xsi:type="dcterms:W3CDTF">2012-02-05T23:23:32Z</dcterms:created>
  <dcterms:modified xsi:type="dcterms:W3CDTF">2020-03-19T18:34:10Z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889588485</vt:i4>
  </property>
  <property fmtid="{D5CDD505-2E9C-101B-9397-08002B2CF9AE}" pid="3" name="_NewReviewCycle">
    <vt:lpwstr/>
  </property>
  <property fmtid="{D5CDD505-2E9C-101B-9397-08002B2CF9AE}" pid="4" name="_EmailSubject">
    <vt:lpwstr>Dennis's updated, corrected PowerPoint</vt:lpwstr>
  </property>
  <property fmtid="{D5CDD505-2E9C-101B-9397-08002B2CF9AE}" pid="5" name="_AuthorEmail">
    <vt:lpwstr>CATHY.DAVIS@asu.edu</vt:lpwstr>
  </property>
  <property fmtid="{D5CDD505-2E9C-101B-9397-08002B2CF9AE}" pid="6" name="_AuthorEmailDisplayName">
    <vt:lpwstr>Cathy Davis</vt:lpwstr>
  </property>
</Properties>
</file>