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6"/>
  </p:notesMasterIdLst>
  <p:handoutMasterIdLst>
    <p:handoutMasterId r:id="rId27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75" r:id="rId22"/>
    <p:sldId id="276" r:id="rId23"/>
    <p:sldId id="280" r:id="rId24"/>
    <p:sldId id="281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98" d="100"/>
          <a:sy n="98" d="100"/>
        </p:scale>
        <p:origin x="-168" y="-10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5/12/16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5/12/16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www.japanesecanadianhistory.net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www.lib.washinton.edu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www.ottawacitizen.com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www.whenintime.com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8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www.windsorstar.com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5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www.news.nationalpost.com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www.awesomestories.com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25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www.japaneseinternment101.blogspot.com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www.discovernikkei.org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84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www.lorimer.ca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www.cic.gc.ca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0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www.postalhistorycorner.blogspot.com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79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www.postalhistorycorner.blogspot.com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2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www.sedai.ca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9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www.japanesecanadianhistory.net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www.sedai.ca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www.collectionscanada.gc.ca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www.sedai.ca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www.japanesecanadianhistory.net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www.vancouverisawesome.com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www.sedai.ca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www.collectionscanada.gc.ca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5/12/16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Images of the Japanese-Canadian Experience Before, During, and After World War II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400" b="1" dirty="0" smtClean="0"/>
              <a:t>Dennis Rees</a:t>
            </a:r>
          </a:p>
          <a:p>
            <a:pPr marL="0" indent="0" algn="ctr">
              <a:buNone/>
            </a:pPr>
            <a:r>
              <a:rPr lang="en-US" sz="2400" b="1" dirty="0" smtClean="0"/>
              <a:t>Arizona Geographic Alliance Teacher-Consultant</a:t>
            </a:r>
          </a:p>
          <a:p>
            <a:pPr marL="0" indent="0" algn="ctr">
              <a:buNone/>
            </a:pPr>
            <a:r>
              <a:rPr lang="en-US" sz="2400" b="1" dirty="0" smtClean="0"/>
              <a:t>K-12 Study Canada Teacher Associate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Racism, Relocation, and Redress: The Japanese-Canadian Experience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04012" y="2786062"/>
            <a:ext cx="4648201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These are Japanese-Canadian registration cards.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447800"/>
            <a:ext cx="4834983" cy="4505325"/>
          </a:xfr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732212" y="6096000"/>
            <a:ext cx="2811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www.japanesecanadianhistory.net</a:t>
            </a:r>
          </a:p>
        </p:txBody>
      </p:sp>
    </p:spTree>
    <p:extLst>
      <p:ext uri="{BB962C8B-B14F-4D97-AF65-F5344CB8AC3E}">
        <p14:creationId xmlns:p14="http://schemas.microsoft.com/office/powerpoint/2010/main" val="36624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823414"/>
            <a:ext cx="7187178" cy="4043986"/>
          </a:xfrm>
          <a:ln w="762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533400"/>
            <a:ext cx="10134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These are confiscated </a:t>
            </a:r>
            <a:r>
              <a:rPr lang="en-US" sz="2800" b="1" dirty="0" smtClean="0"/>
              <a:t>Japanese-Canadian </a:t>
            </a:r>
            <a:r>
              <a:rPr lang="en-US" sz="2800" b="1" dirty="0" smtClean="0"/>
              <a:t>fishing boats.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999412" y="6033748"/>
            <a:ext cx="2004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www.lib.washington.edu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869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16" y="990600"/>
            <a:ext cx="3266751" cy="5171661"/>
          </a:xfrm>
          <a:ln w="762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1012" y="2743200"/>
            <a:ext cx="3886200" cy="134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Relocation Notice For Japanese-</a:t>
            </a:r>
            <a:r>
              <a:rPr lang="en-US" sz="2800" b="1" dirty="0"/>
              <a:t>C</a:t>
            </a:r>
            <a:r>
              <a:rPr lang="en-US" sz="2800" b="1" dirty="0" smtClean="0"/>
              <a:t>anadian Men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466012" y="6248400"/>
            <a:ext cx="1976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www.ottawacitizen.com</a:t>
            </a:r>
          </a:p>
        </p:txBody>
      </p:sp>
    </p:spTree>
    <p:extLst>
      <p:ext uri="{BB962C8B-B14F-4D97-AF65-F5344CB8AC3E}">
        <p14:creationId xmlns:p14="http://schemas.microsoft.com/office/powerpoint/2010/main" val="4475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94612" y="3048000"/>
            <a:ext cx="22860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Road Camp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676400"/>
            <a:ext cx="3778845" cy="3886200"/>
          </a:xfr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180012" y="6019800"/>
            <a:ext cx="1843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www.whenintime.com</a:t>
            </a:r>
          </a:p>
        </p:txBody>
      </p:sp>
    </p:spTree>
    <p:extLst>
      <p:ext uri="{BB962C8B-B14F-4D97-AF65-F5344CB8AC3E}">
        <p14:creationId xmlns:p14="http://schemas.microsoft.com/office/powerpoint/2010/main" val="37025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966026"/>
            <a:ext cx="4648200" cy="3914273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752600"/>
            <a:ext cx="2971800" cy="4527043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Relocation Notice for All Japanese-</a:t>
            </a:r>
            <a:r>
              <a:rPr lang="en-US" sz="2800" b="1" dirty="0"/>
              <a:t>C</a:t>
            </a:r>
            <a:r>
              <a:rPr lang="en-US" sz="2800" b="1" dirty="0" smtClean="0"/>
              <a:t>anadians </a:t>
            </a:r>
            <a:r>
              <a:rPr lang="en-US" sz="2800" b="1" dirty="0"/>
              <a:t>a</a:t>
            </a:r>
            <a:r>
              <a:rPr lang="en-US" sz="2800" b="1" dirty="0" smtClean="0"/>
              <a:t>nd Liquidation </a:t>
            </a:r>
            <a:r>
              <a:rPr lang="en-US" sz="2800" b="1" dirty="0"/>
              <a:t>o</a:t>
            </a:r>
            <a:r>
              <a:rPr lang="en-US" sz="2800" b="1" dirty="0" smtClean="0"/>
              <a:t>f Assets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70212" y="6358118"/>
            <a:ext cx="2004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www.lib.washington.edu</a:t>
            </a:r>
          </a:p>
        </p:txBody>
      </p:sp>
      <p:sp>
        <p:nvSpPr>
          <p:cNvPr id="8" name="Rectangle 7"/>
          <p:cNvSpPr/>
          <p:nvPr/>
        </p:nvSpPr>
        <p:spPr>
          <a:xfrm>
            <a:off x="9066212" y="6029940"/>
            <a:ext cx="1814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www.windsorstar.com</a:t>
            </a:r>
          </a:p>
        </p:txBody>
      </p:sp>
    </p:spTree>
    <p:extLst>
      <p:ext uri="{BB962C8B-B14F-4D97-AF65-F5344CB8AC3E}">
        <p14:creationId xmlns:p14="http://schemas.microsoft.com/office/powerpoint/2010/main" val="22558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362200"/>
            <a:ext cx="4648200" cy="3486150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6" y="1600200"/>
            <a:ext cx="4645025" cy="3237001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6012" y="685800"/>
            <a:ext cx="4267198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Reporting for </a:t>
            </a:r>
            <a:r>
              <a:rPr lang="en-US" sz="2800" b="1" dirty="0" smtClean="0"/>
              <a:t>Relocation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113212" y="4941202"/>
            <a:ext cx="18085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www65.statcan.gc.ca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7612" y="5943600"/>
            <a:ext cx="2324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www.news.nationalpost.com</a:t>
            </a:r>
          </a:p>
        </p:txBody>
      </p:sp>
    </p:spTree>
    <p:extLst>
      <p:ext uri="{BB962C8B-B14F-4D97-AF65-F5344CB8AC3E}">
        <p14:creationId xmlns:p14="http://schemas.microsoft.com/office/powerpoint/2010/main" val="25317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00250"/>
            <a:ext cx="9115425" cy="3848100"/>
          </a:xfrm>
          <a:ln w="762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0713" y="990600"/>
            <a:ext cx="6324598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Map of Internment Camp Locations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837612" y="5949792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www.awesomestories.com</a:t>
            </a:r>
          </a:p>
        </p:txBody>
      </p:sp>
    </p:spTree>
    <p:extLst>
      <p:ext uri="{BB962C8B-B14F-4D97-AF65-F5344CB8AC3E}">
        <p14:creationId xmlns:p14="http://schemas.microsoft.com/office/powerpoint/2010/main" val="31915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3" y="2353208"/>
            <a:ext cx="4648200" cy="3142183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470348"/>
            <a:ext cx="4645025" cy="2922775"/>
          </a:xfrm>
          <a:ln w="76200"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79576" y="811126"/>
            <a:ext cx="2133598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Camps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570412" y="4480277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www.sedai.ca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7012" y="5638800"/>
            <a:ext cx="3430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www.japaneseinternment101.blogspot.com</a:t>
            </a:r>
          </a:p>
        </p:txBody>
      </p:sp>
    </p:spTree>
    <p:extLst>
      <p:ext uri="{BB962C8B-B14F-4D97-AF65-F5344CB8AC3E}">
        <p14:creationId xmlns:p14="http://schemas.microsoft.com/office/powerpoint/2010/main" val="27422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447800"/>
            <a:ext cx="5115698" cy="2971800"/>
          </a:xfr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133012" y="4572000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www.sedai.ca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553003"/>
            <a:ext cx="4645025" cy="3455898"/>
          </a:xfr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84612" y="6172200"/>
            <a:ext cx="1968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www.discovernikkei.org</a:t>
            </a:r>
          </a:p>
        </p:txBody>
      </p:sp>
    </p:spTree>
    <p:extLst>
      <p:ext uri="{BB962C8B-B14F-4D97-AF65-F5344CB8AC3E}">
        <p14:creationId xmlns:p14="http://schemas.microsoft.com/office/powerpoint/2010/main" val="21421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2362200"/>
            <a:ext cx="4648200" cy="3742912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371600"/>
            <a:ext cx="4645025" cy="2678212"/>
          </a:xfr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39934" y="4095156"/>
            <a:ext cx="1063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www.ufv.ca</a:t>
            </a:r>
          </a:p>
        </p:txBody>
      </p:sp>
      <p:sp>
        <p:nvSpPr>
          <p:cNvPr id="8" name="Rectangle 7"/>
          <p:cNvSpPr/>
          <p:nvPr/>
        </p:nvSpPr>
        <p:spPr>
          <a:xfrm>
            <a:off x="9675812" y="6172200"/>
            <a:ext cx="1353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www.lorimer.ca</a:t>
            </a:r>
          </a:p>
        </p:txBody>
      </p:sp>
    </p:spTree>
    <p:extLst>
      <p:ext uri="{BB962C8B-B14F-4D97-AF65-F5344CB8AC3E}">
        <p14:creationId xmlns:p14="http://schemas.microsoft.com/office/powerpoint/2010/main" val="23848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609600"/>
            <a:ext cx="3429000" cy="5257800"/>
          </a:xfrm>
          <a:ln w="76200"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Japanese immigrants arriving in Canada.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0412" y="5990230"/>
            <a:ext cx="1314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www.cic.gc.ca</a:t>
            </a:r>
          </a:p>
        </p:txBody>
      </p:sp>
    </p:spTree>
    <p:extLst>
      <p:ext uri="{BB962C8B-B14F-4D97-AF65-F5344CB8AC3E}">
        <p14:creationId xmlns:p14="http://schemas.microsoft.com/office/powerpoint/2010/main" val="666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2362200"/>
            <a:ext cx="4714362" cy="3124200"/>
          </a:xfrm>
          <a:ln w="762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5412" y="1095675"/>
            <a:ext cx="7086598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Internees </a:t>
            </a:r>
            <a:r>
              <a:rPr lang="en-US" sz="2800" b="1" dirty="0" smtClean="0"/>
              <a:t>Working </a:t>
            </a:r>
            <a:r>
              <a:rPr lang="en-US" sz="2800" b="1" dirty="0" smtClean="0"/>
              <a:t>on </a:t>
            </a:r>
            <a:r>
              <a:rPr lang="en-US" sz="2800" b="1" dirty="0" smtClean="0"/>
              <a:t>Sugar </a:t>
            </a:r>
            <a:r>
              <a:rPr lang="en-US" sz="2800" b="1" dirty="0"/>
              <a:t>B</a:t>
            </a:r>
            <a:r>
              <a:rPr lang="en-US" sz="2800" b="1" dirty="0" smtClean="0"/>
              <a:t>eet </a:t>
            </a:r>
            <a:r>
              <a:rPr lang="en-US" sz="2800" b="1" dirty="0" smtClean="0"/>
              <a:t>F</a:t>
            </a:r>
            <a:r>
              <a:rPr lang="en-US" sz="2800" b="1" dirty="0" smtClean="0"/>
              <a:t>arm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94412" y="6136208"/>
            <a:ext cx="3090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www.postalhistorycorner.blogspot.com</a:t>
            </a:r>
          </a:p>
        </p:txBody>
      </p:sp>
    </p:spTree>
    <p:extLst>
      <p:ext uri="{BB962C8B-B14F-4D97-AF65-F5344CB8AC3E}">
        <p14:creationId xmlns:p14="http://schemas.microsoft.com/office/powerpoint/2010/main" val="4293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56" y="1828800"/>
            <a:ext cx="6828513" cy="4191000"/>
          </a:xfrm>
          <a:ln w="762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2713" y="914400"/>
            <a:ext cx="4800598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 of Censored Mail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856412" y="6186100"/>
            <a:ext cx="3090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www.postalhistorycorner.blogspot.com</a:t>
            </a:r>
          </a:p>
        </p:txBody>
      </p:sp>
    </p:spTree>
    <p:extLst>
      <p:ext uri="{BB962C8B-B14F-4D97-AF65-F5344CB8AC3E}">
        <p14:creationId xmlns:p14="http://schemas.microsoft.com/office/powerpoint/2010/main" val="8822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514600"/>
            <a:ext cx="4514850" cy="3257550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905000"/>
            <a:ext cx="4806462" cy="3124200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1492" y="1066800"/>
            <a:ext cx="4419598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Redress Movement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697043" y="5119300"/>
            <a:ext cx="2547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www.bcandnorth.blogspot.com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56812" y="5867400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www.sedai.ca</a:t>
            </a:r>
          </a:p>
        </p:txBody>
      </p:sp>
    </p:spTree>
    <p:extLst>
      <p:ext uri="{BB962C8B-B14F-4D97-AF65-F5344CB8AC3E}">
        <p14:creationId xmlns:p14="http://schemas.microsoft.com/office/powerpoint/2010/main" val="28997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1828800"/>
            <a:ext cx="6669658" cy="4418649"/>
          </a:xfrm>
          <a:ln w="762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Redress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780212" y="6277019"/>
            <a:ext cx="2783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www.japanesecanadianhistory.net</a:t>
            </a:r>
          </a:p>
        </p:txBody>
      </p:sp>
    </p:spTree>
    <p:extLst>
      <p:ext uri="{BB962C8B-B14F-4D97-AF65-F5344CB8AC3E}">
        <p14:creationId xmlns:p14="http://schemas.microsoft.com/office/powerpoint/2010/main" val="35568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819400"/>
            <a:ext cx="4610100" cy="3009900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905000"/>
            <a:ext cx="4610100" cy="3028950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0012" y="533400"/>
            <a:ext cx="10210800" cy="990600"/>
          </a:xfrm>
        </p:spPr>
        <p:txBody>
          <a:bodyPr/>
          <a:lstStyle/>
          <a:p>
            <a:r>
              <a:rPr lang="en-US" b="1" dirty="0" smtClean="0"/>
              <a:t>They worked in the fishing </a:t>
            </a:r>
            <a:r>
              <a:rPr lang="en-US" b="1" dirty="0" smtClean="0"/>
              <a:t>industry, agriculture,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0412" y="5024050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www.sedai.ca</a:t>
            </a:r>
          </a:p>
        </p:txBody>
      </p:sp>
      <p:sp>
        <p:nvSpPr>
          <p:cNvPr id="8" name="Rectangle 7"/>
          <p:cNvSpPr/>
          <p:nvPr/>
        </p:nvSpPr>
        <p:spPr>
          <a:xfrm>
            <a:off x="9675812" y="5943600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www.sedai.ca</a:t>
            </a:r>
          </a:p>
        </p:txBody>
      </p:sp>
    </p:spTree>
    <p:extLst>
      <p:ext uri="{BB962C8B-B14F-4D97-AF65-F5344CB8AC3E}">
        <p14:creationId xmlns:p14="http://schemas.microsoft.com/office/powerpoint/2010/main" val="450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800100"/>
            <a:ext cx="3479800" cy="5219700"/>
          </a:xfrm>
          <a:ln w="762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2" y="2781300"/>
            <a:ext cx="5714998" cy="1143000"/>
          </a:xfrm>
        </p:spPr>
        <p:txBody>
          <a:bodyPr/>
          <a:lstStyle/>
          <a:p>
            <a:r>
              <a:rPr lang="en-US" b="1" dirty="0"/>
              <a:t>l</a:t>
            </a:r>
            <a:r>
              <a:rPr lang="en-US" b="1" dirty="0" smtClean="0"/>
              <a:t>umber industry, and mines.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447212" y="6172200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www.sedai.ca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19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4" y="2667000"/>
            <a:ext cx="4610100" cy="3238500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926692"/>
            <a:ext cx="4645025" cy="3595249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time, they bought and owned their own fishing boats, farms,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26026" y="5624520"/>
            <a:ext cx="2483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www.collectionscanada.gc.ca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56812" y="5983010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www.sedai.ca</a:t>
            </a:r>
          </a:p>
        </p:txBody>
      </p:sp>
    </p:spTree>
    <p:extLst>
      <p:ext uri="{BB962C8B-B14F-4D97-AF65-F5344CB8AC3E}">
        <p14:creationId xmlns:p14="http://schemas.microsoft.com/office/powerpoint/2010/main" val="33908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94612" y="2819400"/>
            <a:ext cx="3733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</a:t>
            </a:r>
            <a:r>
              <a:rPr lang="en-US" sz="2800" b="1" dirty="0" smtClean="0"/>
              <a:t>nd businesses.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1" y="1447800"/>
            <a:ext cx="5746927" cy="4572000"/>
          </a:xfr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41812" y="6172200"/>
            <a:ext cx="2783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www.japanesecanadianhistory.net</a:t>
            </a:r>
          </a:p>
        </p:txBody>
      </p:sp>
    </p:spTree>
    <p:extLst>
      <p:ext uri="{BB962C8B-B14F-4D97-AF65-F5344CB8AC3E}">
        <p14:creationId xmlns:p14="http://schemas.microsoft.com/office/powerpoint/2010/main" val="2778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94" y="2590800"/>
            <a:ext cx="4907120" cy="3124200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5" y="1981200"/>
            <a:ext cx="4564626" cy="3200400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Japanese-Canadians clustered in their own </a:t>
            </a:r>
            <a:r>
              <a:rPr lang="en-US" b="1" dirty="0" smtClean="0"/>
              <a:t>neighborhoods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732212" y="5347900"/>
            <a:ext cx="2037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www.vancouversun.com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4624" y="5867400"/>
            <a:ext cx="2618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www.vancouverisawesome.com</a:t>
            </a:r>
          </a:p>
        </p:txBody>
      </p:sp>
    </p:spTree>
    <p:extLst>
      <p:ext uri="{BB962C8B-B14F-4D97-AF65-F5344CB8AC3E}">
        <p14:creationId xmlns:p14="http://schemas.microsoft.com/office/powerpoint/2010/main" val="26570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75" y="2667000"/>
            <a:ext cx="4648200" cy="349882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828800"/>
            <a:ext cx="4610100" cy="3190875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nd towns.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970212" y="5172075"/>
            <a:ext cx="285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www.thecanadianencyclopedia.ca</a:t>
            </a:r>
          </a:p>
        </p:txBody>
      </p:sp>
      <p:sp>
        <p:nvSpPr>
          <p:cNvPr id="8" name="Rectangle 7"/>
          <p:cNvSpPr/>
          <p:nvPr/>
        </p:nvSpPr>
        <p:spPr>
          <a:xfrm>
            <a:off x="9879363" y="6201083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www.sedai.ca</a:t>
            </a:r>
          </a:p>
        </p:txBody>
      </p:sp>
    </p:spTree>
    <p:extLst>
      <p:ext uri="{BB962C8B-B14F-4D97-AF65-F5344CB8AC3E}">
        <p14:creationId xmlns:p14="http://schemas.microsoft.com/office/powerpoint/2010/main" val="2502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90" y="2895600"/>
            <a:ext cx="4648200" cy="3184017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2091888"/>
            <a:ext cx="4645025" cy="3521773"/>
          </a:xfrm>
          <a:ln w="762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Here they established their own institutions like social clubs and businesses.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22612" y="5748989"/>
            <a:ext cx="2917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www.thecanadianencyclopedia.ca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8788377" y="6172200"/>
            <a:ext cx="2483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www.collectionscanada.gc.ca</a:t>
            </a:r>
          </a:p>
        </p:txBody>
      </p:sp>
    </p:spTree>
    <p:extLst>
      <p:ext uri="{BB962C8B-B14F-4D97-AF65-F5344CB8AC3E}">
        <p14:creationId xmlns:p14="http://schemas.microsoft.com/office/powerpoint/2010/main" val="16039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249</Words>
  <Application>Microsoft Macintosh PowerPoint</Application>
  <PresentationFormat>Custom</PresentationFormat>
  <Paragraphs>106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Vertical and Horizontal design template</vt:lpstr>
      <vt:lpstr>Racism, Relocation, and Redress: The Japanese-Canadian Experience</vt:lpstr>
      <vt:lpstr>PowerPoint Presentation</vt:lpstr>
      <vt:lpstr>They worked in the fishing industry, agriculture,</vt:lpstr>
      <vt:lpstr>lumber industry, and mines.</vt:lpstr>
      <vt:lpstr>In time, they bought and owned their own fishing boats, farms,</vt:lpstr>
      <vt:lpstr>PowerPoint Presentation</vt:lpstr>
      <vt:lpstr>Japanese-Canadians clustered in their own neighborhoods</vt:lpstr>
      <vt:lpstr>and towns.</vt:lpstr>
      <vt:lpstr>Here they established their own institutions like social clubs and businesses.</vt:lpstr>
      <vt:lpstr>PowerPoint Presentation</vt:lpstr>
      <vt:lpstr>These are confiscated Japanese-Canadian fishing boats.</vt:lpstr>
      <vt:lpstr>PowerPoint Presentation</vt:lpstr>
      <vt:lpstr>PowerPoint Presentation</vt:lpstr>
      <vt:lpstr>Relocation Notice for All Japanese-Canadians and Liquidation of Assets</vt:lpstr>
      <vt:lpstr>Reporting for Relocation</vt:lpstr>
      <vt:lpstr>Map of Internment Camp Locations</vt:lpstr>
      <vt:lpstr>The Camps</vt:lpstr>
      <vt:lpstr>PowerPoint Presentation</vt:lpstr>
      <vt:lpstr>PowerPoint Presentation</vt:lpstr>
      <vt:lpstr>Internees Working on Sugar Beet Farm</vt:lpstr>
      <vt:lpstr>Example of Censored Mail</vt:lpstr>
      <vt:lpstr>The Redress Movement</vt:lpstr>
      <vt:lpstr>Redress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2015-11-06T02:53:35Z</dcterms:created>
  <dcterms:modified xsi:type="dcterms:W3CDTF">2016-05-12T20:27:29Z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