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8"/>
  </p:notesMasterIdLst>
  <p:handoutMasterIdLst>
    <p:handoutMasterId r:id="rId19"/>
  </p:handoutMasterIdLst>
  <p:sldIdLst>
    <p:sldId id="265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-52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Storming</a:t>
            </a:r>
            <a:r>
              <a:rPr lang="en-US" sz="1400" b="1" baseline="0" dirty="0" smtClean="0"/>
              <a:t> the embassy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63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Congressional</a:t>
            </a:r>
            <a:r>
              <a:rPr lang="en-US" b="1" baseline="0" dirty="0" smtClean="0"/>
              <a:t> Gold Medal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9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Order</a:t>
            </a:r>
            <a:r>
              <a:rPr lang="en-US" b="1" baseline="0" dirty="0" smtClean="0"/>
              <a:t> of Canada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19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CIA</a:t>
            </a:r>
            <a:r>
              <a:rPr lang="en-US" b="1" baseline="0" dirty="0" smtClean="0"/>
              <a:t> Intelligence Star for Valor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35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Meeting</a:t>
            </a:r>
            <a:r>
              <a:rPr lang="en-US" b="1" baseline="0" dirty="0" smtClean="0"/>
              <a:t> President Carter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06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6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/>
              <a:t>Hostages</a:t>
            </a:r>
            <a:r>
              <a:rPr lang="en-US" sz="2400" b="1" baseline="0" dirty="0" smtClean="0"/>
              <a:t> taken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0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</a:t>
            </a:r>
            <a:r>
              <a:rPr lang="en-US" b="1" baseline="0" dirty="0" smtClean="0"/>
              <a:t> Six who escaped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6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John</a:t>
            </a:r>
            <a:r>
              <a:rPr lang="en-US" b="1" baseline="0" dirty="0" smtClean="0"/>
              <a:t> Sheardown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6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Ken</a:t>
            </a:r>
            <a:r>
              <a:rPr lang="en-US" b="1" baseline="0" dirty="0" smtClean="0"/>
              <a:t> Taylor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91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Fake</a:t>
            </a:r>
            <a:r>
              <a:rPr lang="en-US" b="1" baseline="0" dirty="0" smtClean="0"/>
              <a:t> Passports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50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Tony</a:t>
            </a:r>
            <a:r>
              <a:rPr lang="en-US" b="1" baseline="0" dirty="0" smtClean="0"/>
              <a:t> Mendez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11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Thank-you</a:t>
            </a:r>
            <a:r>
              <a:rPr lang="en-US" b="1" baseline="0" dirty="0" smtClean="0"/>
              <a:t> banners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71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Keys</a:t>
            </a:r>
            <a:r>
              <a:rPr lang="en-US" b="1" baseline="0" dirty="0" smtClean="0"/>
              <a:t> to the city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6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1/19/16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1/19/16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db.com/title/tt1024648/" TargetMode="External"/><Relationship Id="rId4" Type="http://schemas.openxmlformats.org/officeDocument/2006/relationships/image" Target="../media/image16.tiff"/><Relationship Id="rId5" Type="http://schemas.openxmlformats.org/officeDocument/2006/relationships/image" Target="../media/image17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2159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Images of how Canada aided the United States during the Iranian Hostage Crisis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Dennis Rees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Arizona Geographic Alliance Teacher-Consultant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K-12 Study Canada Teacher Associate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Canadian Caper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93" y="900753"/>
            <a:ext cx="6743556" cy="4728392"/>
          </a:xfr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189528" y="5769170"/>
            <a:ext cx="2118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www.bigstory.ap.org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2257" y="214531"/>
            <a:ext cx="2128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Keys to the city</a:t>
            </a:r>
          </a:p>
        </p:txBody>
      </p:sp>
    </p:spTree>
    <p:extLst>
      <p:ext uri="{BB962C8B-B14F-4D97-AF65-F5344CB8AC3E}">
        <p14:creationId xmlns:p14="http://schemas.microsoft.com/office/powerpoint/2010/main" val="2639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435" y="1023582"/>
            <a:ext cx="8590060" cy="4380931"/>
          </a:xfr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875074" y="5513696"/>
            <a:ext cx="3484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www.gazingattheflag.blogspot.com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5594675" y="310065"/>
            <a:ext cx="3521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Congressional Gold Medal</a:t>
            </a:r>
          </a:p>
        </p:txBody>
      </p:sp>
    </p:spTree>
    <p:extLst>
      <p:ext uri="{BB962C8B-B14F-4D97-AF65-F5344CB8AC3E}">
        <p14:creationId xmlns:p14="http://schemas.microsoft.com/office/powerpoint/2010/main" val="6719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86" y="402768"/>
            <a:ext cx="3913566" cy="5776481"/>
          </a:xfrm>
          <a:ln w="762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435463" y="2921676"/>
            <a:ext cx="2279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Order of Canada</a:t>
            </a:r>
          </a:p>
        </p:txBody>
      </p:sp>
    </p:spTree>
    <p:extLst>
      <p:ext uri="{BB962C8B-B14F-4D97-AF65-F5344CB8AC3E}">
        <p14:creationId xmlns:p14="http://schemas.microsoft.com/office/powerpoint/2010/main" val="37240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52" y="641444"/>
            <a:ext cx="6638420" cy="4978815"/>
          </a:xfr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030932" y="5837409"/>
            <a:ext cx="2599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www.businessinsider.com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5629443" y="54962"/>
            <a:ext cx="3913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CIA Intelligence Star for Valor</a:t>
            </a:r>
          </a:p>
        </p:txBody>
      </p:sp>
    </p:spTree>
    <p:extLst>
      <p:ext uri="{BB962C8B-B14F-4D97-AF65-F5344CB8AC3E}">
        <p14:creationId xmlns:p14="http://schemas.microsoft.com/office/powerpoint/2010/main" val="23865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00" y="3003538"/>
            <a:ext cx="4754562" cy="2896264"/>
          </a:xfrm>
          <a:ln w="76200">
            <a:solidFill>
              <a:schemeClr val="tx1"/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95" y="733934"/>
            <a:ext cx="4248150" cy="2686050"/>
          </a:xfrm>
          <a:ln w="762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850471" y="3571880"/>
            <a:ext cx="2657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www.diadehistoria.com.ar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842131" y="6059742"/>
            <a:ext cx="1924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www.starcasm.net</a:t>
            </a:r>
          </a:p>
        </p:txBody>
      </p:sp>
      <p:sp>
        <p:nvSpPr>
          <p:cNvPr id="2" name="Rectangle 1"/>
          <p:cNvSpPr/>
          <p:nvPr/>
        </p:nvSpPr>
        <p:spPr>
          <a:xfrm>
            <a:off x="7920840" y="1060693"/>
            <a:ext cx="3400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Meeting President Carter</a:t>
            </a:r>
          </a:p>
        </p:txBody>
      </p:sp>
    </p:spTree>
    <p:extLst>
      <p:ext uri="{BB962C8B-B14F-4D97-AF65-F5344CB8AC3E}">
        <p14:creationId xmlns:p14="http://schemas.microsoft.com/office/powerpoint/2010/main" val="5501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www.imdb.com</a:t>
            </a:r>
            <a:r>
              <a:rPr lang="en-US" dirty="0">
                <a:hlinkClick r:id="rId3"/>
              </a:rPr>
              <a:t>/title/tt1024648/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Trailer to the Movie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Movie:   Argo</a:t>
            </a:r>
            <a:endParaRPr lang="en-US" dirty="0"/>
          </a:p>
        </p:txBody>
      </p:sp>
      <p:pic>
        <p:nvPicPr>
          <p:cNvPr id="5" name="Picture 4" descr="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99" y="2786351"/>
            <a:ext cx="5314271" cy="3464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4930" y="6329961"/>
            <a:ext cx="6827510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www.thedailybeast.com</a:t>
            </a:r>
            <a:r>
              <a:rPr lang="en-US" sz="1000" dirty="0"/>
              <a:t>/articles/2012/09/17/the-true-story-behind-operation-argo-to-rescue-americans-from-iran.html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4100" y="3644900"/>
            <a:ext cx="18466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dirty="0"/>
          </a:p>
        </p:txBody>
      </p:sp>
      <p:pic>
        <p:nvPicPr>
          <p:cNvPr id="8" name="Picture 7" descr="3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462" y="3175000"/>
            <a:ext cx="4976037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08800" y="5954355"/>
            <a:ext cx="5070619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qz.com</a:t>
            </a:r>
            <a:r>
              <a:rPr lang="en-US" sz="1000" dirty="0"/>
              <a:t>/293887/the-cia-finally-sets-the-record-straight-on-the-true-story-behind-argo/</a:t>
            </a:r>
          </a:p>
        </p:txBody>
      </p:sp>
    </p:spTree>
    <p:extLst>
      <p:ext uri="{BB962C8B-B14F-4D97-AF65-F5344CB8AC3E}">
        <p14:creationId xmlns:p14="http://schemas.microsoft.com/office/powerpoint/2010/main" val="7286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95" y="1019761"/>
            <a:ext cx="9222772" cy="5187810"/>
          </a:xfrm>
          <a:ln w="762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896284" y="6315080"/>
            <a:ext cx="1625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www.bbc.co.uk</a:t>
            </a:r>
          </a:p>
        </p:txBody>
      </p:sp>
      <p:sp>
        <p:nvSpPr>
          <p:cNvPr id="2" name="Rectangle 1"/>
          <p:cNvSpPr/>
          <p:nvPr/>
        </p:nvSpPr>
        <p:spPr>
          <a:xfrm>
            <a:off x="5297769" y="323713"/>
            <a:ext cx="3022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Storming the embassy</a:t>
            </a:r>
          </a:p>
        </p:txBody>
      </p:sp>
    </p:spTree>
    <p:extLst>
      <p:ext uri="{BB962C8B-B14F-4D97-AF65-F5344CB8AC3E}">
        <p14:creationId xmlns:p14="http://schemas.microsoft.com/office/powerpoint/2010/main" val="318279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89" y="772733"/>
            <a:ext cx="7966480" cy="5431691"/>
          </a:xfr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838859" y="6204424"/>
            <a:ext cx="3256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www.iconphotos.wordpress.com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5851418" y="218735"/>
            <a:ext cx="2127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Hostages taken</a:t>
            </a:r>
          </a:p>
        </p:txBody>
      </p:sp>
    </p:spTree>
    <p:extLst>
      <p:ext uri="{BB962C8B-B14F-4D97-AF65-F5344CB8AC3E}">
        <p14:creationId xmlns:p14="http://schemas.microsoft.com/office/powerpoint/2010/main" val="291155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55" y="1050879"/>
            <a:ext cx="8655573" cy="4872250"/>
          </a:xfrm>
          <a:ln w="762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8299615" y="6028477"/>
            <a:ext cx="2989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www.cdfai3ds.wordpress.com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5492158" y="405600"/>
            <a:ext cx="2809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The s</a:t>
            </a:r>
            <a:r>
              <a:rPr lang="en-US" sz="2400" b="1" dirty="0" smtClean="0"/>
              <a:t>ix </a:t>
            </a:r>
            <a:r>
              <a:rPr lang="en-US" sz="2400" b="1" dirty="0"/>
              <a:t>who escaped</a:t>
            </a:r>
          </a:p>
        </p:txBody>
      </p:sp>
    </p:spTree>
    <p:extLst>
      <p:ext uri="{BB962C8B-B14F-4D97-AF65-F5344CB8AC3E}">
        <p14:creationId xmlns:p14="http://schemas.microsoft.com/office/powerpoint/2010/main" val="381536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90" y="573205"/>
            <a:ext cx="4402239" cy="5792421"/>
          </a:xfrm>
          <a:ln w="762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212305" y="6488668"/>
            <a:ext cx="2025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www.pinterest.com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4450" y="3100083"/>
            <a:ext cx="2299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John Sheardown</a:t>
            </a:r>
          </a:p>
        </p:txBody>
      </p:sp>
    </p:spTree>
    <p:extLst>
      <p:ext uri="{BB962C8B-B14F-4D97-AF65-F5344CB8AC3E}">
        <p14:creationId xmlns:p14="http://schemas.microsoft.com/office/powerpoint/2010/main" val="41729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79" y="611584"/>
            <a:ext cx="7258915" cy="4979389"/>
          </a:xfrm>
          <a:ln w="762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316673" y="5590973"/>
            <a:ext cx="3503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www.themoviepatrol.blogspot.com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3131" y="2916612"/>
            <a:ext cx="1507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Ken Taylor</a:t>
            </a:r>
          </a:p>
        </p:txBody>
      </p:sp>
    </p:spTree>
    <p:extLst>
      <p:ext uri="{BB962C8B-B14F-4D97-AF65-F5344CB8AC3E}">
        <p14:creationId xmlns:p14="http://schemas.microsoft.com/office/powerpoint/2010/main" val="17361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97" y="1034055"/>
            <a:ext cx="7184240" cy="4351338"/>
          </a:xfr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233629" y="5523510"/>
            <a:ext cx="3484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www.gazingattheflag.blogspot.com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6169783" y="296418"/>
            <a:ext cx="2059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Fake Passports</a:t>
            </a:r>
          </a:p>
        </p:txBody>
      </p:sp>
    </p:spTree>
    <p:extLst>
      <p:ext uri="{BB962C8B-B14F-4D97-AF65-F5344CB8AC3E}">
        <p14:creationId xmlns:p14="http://schemas.microsoft.com/office/powerpoint/2010/main" val="35935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15" y="270956"/>
            <a:ext cx="3871509" cy="5539236"/>
          </a:xfr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162613" y="5919295"/>
            <a:ext cx="300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www.historyvshollywood.com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2340229" y="3040574"/>
            <a:ext cx="1879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Tony Mendez</a:t>
            </a:r>
          </a:p>
        </p:txBody>
      </p:sp>
    </p:spTree>
    <p:extLst>
      <p:ext uri="{BB962C8B-B14F-4D97-AF65-F5344CB8AC3E}">
        <p14:creationId xmlns:p14="http://schemas.microsoft.com/office/powerpoint/2010/main" val="93942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1" y="833094"/>
            <a:ext cx="7039117" cy="5279338"/>
          </a:xfr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477409" y="6219546"/>
            <a:ext cx="3597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www.gazingattheflage.blogspot.com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6469216" y="225539"/>
            <a:ext cx="2634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Thank-you banners</a:t>
            </a:r>
          </a:p>
        </p:txBody>
      </p:sp>
    </p:spTree>
    <p:extLst>
      <p:ext uri="{BB962C8B-B14F-4D97-AF65-F5344CB8AC3E}">
        <p14:creationId xmlns:p14="http://schemas.microsoft.com/office/powerpoint/2010/main" val="9042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loud skipper design template" id="{30DBBF30-EDA2-4408-9702-3B0A8AED6F12}" vid="{0F128B79-39D4-4007-9EC6-E245A2CC9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0</TotalTime>
  <Words>222</Words>
  <Application>Microsoft Macintosh PowerPoint</Application>
  <PresentationFormat>Custom</PresentationFormat>
  <Paragraphs>65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Cloud skipper design template</vt:lpstr>
      <vt:lpstr>The Canadian Caper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Movie:   Argo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2015-03-07T03:41:43Z</dcterms:created>
  <dcterms:modified xsi:type="dcterms:W3CDTF">2016-01-20T00:42:09Z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