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044C0D-7E6E-8F44-A013-1AC28FA2EC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082CE-E00C-7E44-8BD3-E3475B31E7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974CD8-2C4B-1448-AD2F-1C9A2812AD3A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E2695D8-3AFD-6B4D-B105-05C104FD37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3FE47F2-B015-5A42-82E0-0C175AFEC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CF174-FB9D-D74F-8F33-57390129BF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99A00-A32D-784F-9D59-1B5411418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9669B8-0EDB-D442-81E6-D71A8FABDF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AFADDE95-68C3-D04A-912E-1C81C75A61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417E2653-9B2F-9B43-8281-B199915660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www.listofimages.com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92636CCE-D670-AD4C-91A6-A9A5B17FF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3D08A0-0075-FB49-ADDC-A9E5AC237EB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B14B4157-1A4F-A74D-9A60-2501A4AC94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9DBC9274-09BB-6849-B175-F05A0981E6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www.ontariopics.com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21FF2326-D774-B44B-8371-58D42CBF8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97AA5D-EE99-7A43-AF7F-3913F5A956E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0330173-F267-7649-9158-0AADEED468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9525757B-C569-8E4F-9E15-C8326BCE3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www.panoramio.com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7BA9666-FDEE-494A-8A70-EE9CEA8D8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231392-DADF-4C42-923E-263B9535D8BD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38F135DB-8960-524B-8E3F-76B709899A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E062EC0-4073-C14C-87B1-9A1D24A431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www.wallpaper.com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A79BF567-B337-CE4C-84E6-90E16037C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EE502E-4E1A-4442-BF63-2641E858559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52DCB6E3-391B-5C4D-863E-85A3F0485E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73499765-93BE-C24A-BEE6-CEB61C5971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www.visitmt.com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3A0585E7-F692-BD42-B79E-FF287C02FF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D3A03C-E3CD-EB4A-B367-D9F61686A01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019DFA46-F795-4D4F-AFF6-49F5C98A80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2B1A965E-BD57-EB40-81C9-8A5A5F5D08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www.datuopinion.com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5AD489EE-8294-0D48-B253-C0BB56C515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A80EA9-6784-2A4C-891A-E3534D91C5C1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C8F71006-9E81-B344-AC76-2CF2FFDF0E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50DD05B-093F-D242-8842-8C618A467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www.solarnavigator.net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80A55512-6570-C545-B703-ECC00F00F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91CCDE-2ABE-2841-B8AE-8BE784B7007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CB741023-8A60-CD41-BBCB-AADDDF4007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6B407A4-83F6-7641-BB0C-80BB679969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www.thecanadianencyclopedia.com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78170764-3CE2-6E4F-BEAF-6BEE253387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52692C-6596-8149-9323-9711F3135B6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164B7964-6698-DF47-940D-40250ACA73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304BD3CC-8F61-8B42-8381-10B3188503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www.pinterest.com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1D525CC3-3DC6-B343-897C-01A3068FC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26C262-A79B-4349-9D72-117BB086D2AB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48EABC8E-7906-D54A-BD77-4217B3196A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974271D9-F18D-174A-A4FD-E40CB042E9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www.flicker.com</a:t>
            </a: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50C2D6E2-B66A-4E48-B92C-AB3EA6550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3DF59F-9C52-8B44-A9A3-249E68099EB2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AC6A06C0-19D1-DB42-8BE2-FD4BDFA62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ED3D87C-5552-4941-BA09-39E8DCBD8C03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C02309D8-DBF5-C149-A326-5C6E49BC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365214D5-E413-3940-AACD-C03BBEBB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643630F-6809-6942-923B-BAD4E0BCD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35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7CAE172-3C91-AF45-8FBB-07D25CCB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376685-0170-5546-87DE-5804F266F214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65C45DE-2CC3-C040-8C09-020D1C7E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CB9F128-C43E-CE4A-9593-7F3B6BB7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A152B-9D3A-DA42-96A8-AA280A428A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0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1EFF6C2-E511-484F-B13B-1F06910A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24DA1-A33F-7C44-9CFE-8CEA0D32E6E1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6087F9C-F97C-B545-8421-F62CEE82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39960B8-1E4E-0945-9A88-9327537F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2F17-D18E-844A-B054-71D800604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1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0F4CA669-9156-5C45-8289-032B3B24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304FC8-0B51-4D44-AE8B-2B36BAFD8170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B0E73F2-B16E-594E-AA0D-3FEA42F5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F7AF599-0E1B-C740-9788-3F4928EF2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07F2F-6D70-9547-89D8-2DC966212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8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A6AD5-6E4D-124A-BB98-88BDD30D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FD436F6-5A47-594A-A6DE-AAC8F9DBA479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D8B9F-8FDF-2C40-B3E7-4EBF244E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C1F0-9714-E749-B195-C54A44A4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3567958-5D07-8243-8AF1-47717E04C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583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D7BA070-EF05-6143-B41A-4562D32A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B00F9D-4590-2A4E-B25C-A3DCD5D512E0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FCB59A98-6FAC-4C45-A501-D588FDC6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3EA2262-96BD-5E4F-A3F1-C8E8789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5CB8B-8F21-D24E-837D-1E23A710A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6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F17D555-FB31-E148-8338-78E81F43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533FFE-401B-7841-A75E-3424177E3D15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47C297E9-1048-CA4F-9424-D5DBCB62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FA480B0D-9109-084A-81DA-BAE4852F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A32EB-C2E7-7746-8712-75811D698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32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CAF4AFBD-F00A-1940-A83D-A9DA03BAE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F7C1A-4C86-8F42-8E49-17F257060176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6DCA907D-12B7-744E-B62C-FEA342870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718B806-B1CC-214F-952D-92F79F9A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2255D-3C9C-D749-9CF4-AEF4B2CED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31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3BBF7D6C-4E67-3241-985C-1C1D89F7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E602C-FD76-D047-AE0C-17A93A2E526C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9B4C9D9-E22C-9340-A498-251BBDEB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C97C6440-D29E-F54E-BB0A-45575EB9F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0C632-2D9A-4443-A447-3A069C234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4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64893C4F-979A-8444-943D-9E7E3F9A8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DDAFCF-9B50-B044-8309-81D58B0BE85F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4ACBC123-FFF7-2B48-9A0B-47B23B8D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2E4F3AB-2BBD-6241-9714-A3D29F29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F17F0-6A5A-5C41-9242-05F30F98F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7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0E83E1F1-CD12-B543-91C2-C31EEDA0CD6C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FC281AF-DA57-0E45-B418-1EECC2624597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5A26DC3-BB74-4043-B576-938C6CA38E20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6D49C7D-C59B-884A-829D-78D693DA977D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7E85DC6-0524-3B44-ACC5-68B80431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7B71E-E6C8-3E4B-9F58-81DF0ECF81C2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0A9E3C-2631-E54F-A209-A94203705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100973C-96E5-504B-8A56-2B486A12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52C167-3644-C046-AC4B-A391C8816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89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24F3BD9-57E0-DC43-962D-5F10F9E7607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9F718A5-BA58-134B-8038-45FB72E7F6C3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30A75F0B-62DA-684F-A788-F1C0056642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FB4B2B6A-F293-1044-B154-59CAE45ADF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60369A9-3975-794D-9B0F-327BF157A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fld id="{22675E1D-AC1A-1A41-BAB6-E9615BA8ACA4}" type="datetimeFigureOut">
              <a:rPr lang="en-US" altLang="en-US"/>
              <a:pPr/>
              <a:t>3/30/20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4B95333-8130-994F-AF71-4BD8A2A8C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D22FE6E-5FBB-4648-8F3F-718B8D4E5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67E6528-DD56-0E4A-8C56-4DB46BC2CA55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8A3BCB4E-1CBB-B343-93C5-517C0FA275B6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C003F9B-F15A-5644-8515-6470B43E45A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540F7A6-1288-A34A-8092-2DC7CB8ED2B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3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D65A-A555-B640-81E4-E79F3A57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Which Region Is It?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08181A98-497C-254B-811B-5342FFBBF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en-US" altLang="en-US" sz="2400" b="1">
                <a:ea typeface="ＭＳ Ｐゴシック" panose="020B0600070205080204" pitchFamily="34" charset="-128"/>
              </a:rPr>
              <a:t>Directions: When each slide is shown, write in the appropriate box on your Which Region Is It? Recording Form the name of the region you think it represents and a reason why.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>
            <a:extLst>
              <a:ext uri="{FF2B5EF4-FFF2-40B4-BE49-F238E27FC236}">
                <a16:creationId xmlns:a16="http://schemas.microsoft.com/office/drawing/2014/main" id="{8E86C336-8C8A-DB46-8B4D-C2510FCB6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981200"/>
            <a:ext cx="4267200" cy="32004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Rectangle 4">
            <a:extLst>
              <a:ext uri="{FF2B5EF4-FFF2-40B4-BE49-F238E27FC236}">
                <a16:creationId xmlns:a16="http://schemas.microsoft.com/office/drawing/2014/main" id="{9EE1C3AC-A3B2-224C-AD7F-2AAA664DC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96000"/>
            <a:ext cx="936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www.flicker.com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>
            <a:extLst>
              <a:ext uri="{FF2B5EF4-FFF2-40B4-BE49-F238E27FC236}">
                <a16:creationId xmlns:a16="http://schemas.microsoft.com/office/drawing/2014/main" id="{A4854860-373D-7049-B32E-4A7D9264E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143000"/>
            <a:ext cx="4152900" cy="55324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4" name="Rectangle 4">
            <a:extLst>
              <a:ext uri="{FF2B5EF4-FFF2-40B4-BE49-F238E27FC236}">
                <a16:creationId xmlns:a16="http://schemas.microsoft.com/office/drawing/2014/main" id="{DF92A3BF-A08B-7349-B22E-FB8AFF016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172200"/>
            <a:ext cx="11572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www.ontariopics.com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Content Placeholder 3">
            <a:extLst>
              <a:ext uri="{FF2B5EF4-FFF2-40B4-BE49-F238E27FC236}">
                <a16:creationId xmlns:a16="http://schemas.microsoft.com/office/drawing/2014/main" id="{00BBF56C-4D27-1C40-A9FE-E34F3C69F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914400"/>
            <a:ext cx="7804150" cy="54102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2" name="Rectangle 5">
            <a:extLst>
              <a:ext uri="{FF2B5EF4-FFF2-40B4-BE49-F238E27FC236}">
                <a16:creationId xmlns:a16="http://schemas.microsoft.com/office/drawing/2014/main" id="{11F54502-3B10-3646-BED0-BE260F4FC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6508750"/>
            <a:ext cx="1190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www.listofimages.com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>
            <a:extLst>
              <a:ext uri="{FF2B5EF4-FFF2-40B4-BE49-F238E27FC236}">
                <a16:creationId xmlns:a16="http://schemas.microsoft.com/office/drawing/2014/main" id="{A3D84113-D7B5-E449-8215-55A01BAA2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66800"/>
            <a:ext cx="7620000" cy="52578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0" name="Rectangle 4">
            <a:extLst>
              <a:ext uri="{FF2B5EF4-FFF2-40B4-BE49-F238E27FC236}">
                <a16:creationId xmlns:a16="http://schemas.microsoft.com/office/drawing/2014/main" id="{EB80D021-2142-A343-8F8F-796A9077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488113"/>
            <a:ext cx="1139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www.panoramio.com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Content Placeholder 3">
            <a:extLst>
              <a:ext uri="{FF2B5EF4-FFF2-40B4-BE49-F238E27FC236}">
                <a16:creationId xmlns:a16="http://schemas.microsoft.com/office/drawing/2014/main" id="{641A3D94-A802-0048-ACC7-D83A08524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925" y="990600"/>
            <a:ext cx="7804150" cy="53340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58" name="Rectangle 4">
            <a:extLst>
              <a:ext uri="{FF2B5EF4-FFF2-40B4-BE49-F238E27FC236}">
                <a16:creationId xmlns:a16="http://schemas.microsoft.com/office/drawing/2014/main" id="{66D9620F-EC41-9F4A-B3B4-4FAE365B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6400800"/>
            <a:ext cx="1092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www.wallpaper.com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>
            <a:extLst>
              <a:ext uri="{FF2B5EF4-FFF2-40B4-BE49-F238E27FC236}">
                <a16:creationId xmlns:a16="http://schemas.microsoft.com/office/drawing/2014/main" id="{A589B93F-2F32-0D41-BC91-06C421B40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057400"/>
            <a:ext cx="3175000" cy="3048000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6" name="Rectangle 4">
            <a:extLst>
              <a:ext uri="{FF2B5EF4-FFF2-40B4-BE49-F238E27FC236}">
                <a16:creationId xmlns:a16="http://schemas.microsoft.com/office/drawing/2014/main" id="{690EF121-66A2-BD45-9CDD-965DB912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800" y="6173788"/>
            <a:ext cx="9652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www.visitmt.com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ontent Placeholder 3">
            <a:extLst>
              <a:ext uri="{FF2B5EF4-FFF2-40B4-BE49-F238E27FC236}">
                <a16:creationId xmlns:a16="http://schemas.microsoft.com/office/drawing/2014/main" id="{2BAB9140-650B-7C4D-B4FE-E2CDC6D28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47800"/>
            <a:ext cx="6651625" cy="443388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Rectangle 4">
            <a:extLst>
              <a:ext uri="{FF2B5EF4-FFF2-40B4-BE49-F238E27FC236}">
                <a16:creationId xmlns:a16="http://schemas.microsoft.com/office/drawing/2014/main" id="{CD60EB18-7AEA-C442-B43F-618AB6AB6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6019800"/>
            <a:ext cx="1201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www.datuopinion.com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>
            <a:extLst>
              <a:ext uri="{FF2B5EF4-FFF2-40B4-BE49-F238E27FC236}">
                <a16:creationId xmlns:a16="http://schemas.microsoft.com/office/drawing/2014/main" id="{ED9ACEBA-1972-CA42-8F51-C50546697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371600"/>
            <a:ext cx="6578600" cy="467518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2" name="Rectangle 4">
            <a:extLst>
              <a:ext uri="{FF2B5EF4-FFF2-40B4-BE49-F238E27FC236}">
                <a16:creationId xmlns:a16="http://schemas.microsoft.com/office/drawing/2014/main" id="{9B7C7403-BEF8-3242-83BA-5C8C8B955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215063"/>
            <a:ext cx="12477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www.solarnavigator.net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Content Placeholder 3">
            <a:extLst>
              <a:ext uri="{FF2B5EF4-FFF2-40B4-BE49-F238E27FC236}">
                <a16:creationId xmlns:a16="http://schemas.microsoft.com/office/drawing/2014/main" id="{EB7114E2-9749-924C-9791-B243B1913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6618288" cy="43894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0" name="Rectangle 4">
            <a:extLst>
              <a:ext uri="{FF2B5EF4-FFF2-40B4-BE49-F238E27FC236}">
                <a16:creationId xmlns:a16="http://schemas.microsoft.com/office/drawing/2014/main" id="{9911ED98-8975-E144-A4DF-6128F113A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943600"/>
            <a:ext cx="1785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www.thecanadianencyclopedia.com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3">
            <a:extLst>
              <a:ext uri="{FF2B5EF4-FFF2-40B4-BE49-F238E27FC236}">
                <a16:creationId xmlns:a16="http://schemas.microsoft.com/office/drawing/2014/main" id="{6EFDFBA9-26F4-604E-AC36-806401909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295400"/>
            <a:ext cx="6616700" cy="4440238"/>
          </a:xfrm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8" name="Rectangle 4">
            <a:extLst>
              <a:ext uri="{FF2B5EF4-FFF2-40B4-BE49-F238E27FC236}">
                <a16:creationId xmlns:a16="http://schemas.microsoft.com/office/drawing/2014/main" id="{F7D94641-0018-1F4D-B723-B995C0845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5943600"/>
            <a:ext cx="1054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800"/>
              <a:t>www.pinterest.com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</TotalTime>
  <Words>151</Words>
  <Application>Microsoft Macintosh PowerPoint</Application>
  <PresentationFormat>On-screen Show (4:3)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Constantia</vt:lpstr>
      <vt:lpstr>ＭＳ Ｐゴシック</vt:lpstr>
      <vt:lpstr>Arial</vt:lpstr>
      <vt:lpstr>Calibri</vt:lpstr>
      <vt:lpstr>Wingdings 2</vt:lpstr>
      <vt:lpstr>Flow</vt:lpstr>
      <vt:lpstr>Which Region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Region Is It?</dc:title>
  <dc:creator>Owner</dc:creator>
  <cp:lastModifiedBy>Gale Ekiss</cp:lastModifiedBy>
  <cp:revision>5</cp:revision>
  <dcterms:created xsi:type="dcterms:W3CDTF">2014-04-17T18:39:59Z</dcterms:created>
  <dcterms:modified xsi:type="dcterms:W3CDTF">2020-03-30T22:35:11Z</dcterms:modified>
</cp:coreProperties>
</file>