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3" r:id="rId8"/>
    <p:sldId id="264" r:id="rId9"/>
    <p:sldId id="265" r:id="rId10"/>
    <p:sldId id="274" r:id="rId11"/>
    <p:sldId id="266" r:id="rId12"/>
    <p:sldId id="271" r:id="rId13"/>
    <p:sldId id="268" r:id="rId14"/>
    <p:sldId id="269" r:id="rId15"/>
    <p:sldId id="273"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82" autoAdjust="0"/>
    <p:restoredTop sz="94694"/>
  </p:normalViewPr>
  <p:slideViewPr>
    <p:cSldViewPr>
      <p:cViewPr varScale="1">
        <p:scale>
          <a:sx n="117" d="100"/>
          <a:sy n="117" d="100"/>
        </p:scale>
        <p:origin x="184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8378D80-6844-7446-A573-053776C555E8}"/>
              </a:ext>
            </a:extLst>
          </p:cNvPr>
          <p:cNvSpPr>
            <a:spLocks noGrp="1" noChangeArrowheads="1"/>
          </p:cNvSpPr>
          <p:nvPr>
            <p:ph type="ctrTitle"/>
            <p:custDataLst>
              <p:tags r:id="rId1"/>
            </p:custDataLst>
          </p:nvPr>
        </p:nvSpPr>
        <p:spPr>
          <a:xfrm>
            <a:off x="2701925" y="2130425"/>
            <a:ext cx="4800600" cy="1470025"/>
          </a:xfrm>
        </p:spPr>
        <p:txBody>
          <a:bodyPr anchor="ctr"/>
          <a:lstStyle>
            <a:lvl1pPr>
              <a:defRPr/>
            </a:lvl1pPr>
          </a:lstStyle>
          <a:p>
            <a:pPr lvl="0"/>
            <a:r>
              <a:rPr lang="en-US" altLang="en-US" noProof="0"/>
              <a:t>Click to edit Master title style</a:t>
            </a:r>
          </a:p>
        </p:txBody>
      </p:sp>
      <p:sp>
        <p:nvSpPr>
          <p:cNvPr id="21507" name="Rectangle 3">
            <a:extLst>
              <a:ext uri="{FF2B5EF4-FFF2-40B4-BE49-F238E27FC236}">
                <a16:creationId xmlns:a16="http://schemas.microsoft.com/office/drawing/2014/main" id="{8C6198C9-1AAA-464E-B76F-E8CCA9DDB148}"/>
              </a:ext>
            </a:extLst>
          </p:cNvPr>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en-US" noProof="0"/>
              <a:t>Click to edit Master subtitle style</a:t>
            </a:r>
          </a:p>
        </p:txBody>
      </p:sp>
      <p:sp>
        <p:nvSpPr>
          <p:cNvPr id="21508" name="Rectangle 4">
            <a:extLst>
              <a:ext uri="{FF2B5EF4-FFF2-40B4-BE49-F238E27FC236}">
                <a16:creationId xmlns:a16="http://schemas.microsoft.com/office/drawing/2014/main" id="{67BBF82E-5A07-B346-87E4-329992BC217A}"/>
              </a:ext>
            </a:extLst>
          </p:cNvPr>
          <p:cNvSpPr>
            <a:spLocks noGrp="1" noChangeArrowheads="1"/>
          </p:cNvSpPr>
          <p:nvPr>
            <p:ph type="dt" sz="half" idx="2"/>
          </p:nvPr>
        </p:nvSpPr>
        <p:spPr/>
        <p:txBody>
          <a:bodyPr/>
          <a:lstStyle>
            <a:lvl1pPr>
              <a:defRPr/>
            </a:lvl1pPr>
          </a:lstStyle>
          <a:p>
            <a:endParaRPr lang="en-US" altLang="en-US"/>
          </a:p>
        </p:txBody>
      </p:sp>
      <p:sp>
        <p:nvSpPr>
          <p:cNvPr id="21509" name="Rectangle 5">
            <a:extLst>
              <a:ext uri="{FF2B5EF4-FFF2-40B4-BE49-F238E27FC236}">
                <a16:creationId xmlns:a16="http://schemas.microsoft.com/office/drawing/2014/main" id="{62CA901A-89A3-7342-AA55-5950A3501F9D}"/>
              </a:ext>
            </a:extLst>
          </p:cNvPr>
          <p:cNvSpPr>
            <a:spLocks noGrp="1" noChangeArrowheads="1"/>
          </p:cNvSpPr>
          <p:nvPr>
            <p:ph type="ftr" sz="quarter" idx="3"/>
          </p:nvPr>
        </p:nvSpPr>
        <p:spPr/>
        <p:txBody>
          <a:bodyPr/>
          <a:lstStyle>
            <a:lvl1pPr>
              <a:defRPr/>
            </a:lvl1pPr>
          </a:lstStyle>
          <a:p>
            <a:endParaRPr lang="en-US" altLang="en-US"/>
          </a:p>
        </p:txBody>
      </p:sp>
      <p:sp>
        <p:nvSpPr>
          <p:cNvPr id="21510" name="Rectangle 6">
            <a:extLst>
              <a:ext uri="{FF2B5EF4-FFF2-40B4-BE49-F238E27FC236}">
                <a16:creationId xmlns:a16="http://schemas.microsoft.com/office/drawing/2014/main" id="{4B4849D0-74AC-6B42-AD37-9156DC0CF43F}"/>
              </a:ext>
            </a:extLst>
          </p:cNvPr>
          <p:cNvSpPr>
            <a:spLocks noGrp="1" noChangeArrowheads="1"/>
          </p:cNvSpPr>
          <p:nvPr>
            <p:ph type="sldNum" sz="quarter" idx="4"/>
          </p:nvPr>
        </p:nvSpPr>
        <p:spPr/>
        <p:txBody>
          <a:bodyPr/>
          <a:lstStyle>
            <a:lvl1pPr>
              <a:defRPr/>
            </a:lvl1pPr>
          </a:lstStyle>
          <a:p>
            <a:fld id="{EB34D5E0-6CB9-B045-994C-C73FB5D29E5F}"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8F27-01FE-E64F-8764-795BBB412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723706-96F6-7F4C-BDD1-647B0F70D0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75CD1-6C2D-A841-B8DB-43766398535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BA75606-ED82-814E-8F53-2D5BD890A22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806D121-5064-A049-B38C-B6E7EAB22929}"/>
              </a:ext>
            </a:extLst>
          </p:cNvPr>
          <p:cNvSpPr>
            <a:spLocks noGrp="1"/>
          </p:cNvSpPr>
          <p:nvPr>
            <p:ph type="sldNum" sz="quarter" idx="12"/>
          </p:nvPr>
        </p:nvSpPr>
        <p:spPr/>
        <p:txBody>
          <a:bodyPr/>
          <a:lstStyle>
            <a:lvl1pPr>
              <a:defRPr/>
            </a:lvl1pPr>
          </a:lstStyle>
          <a:p>
            <a:fld id="{305BDA18-4D2F-744B-9D05-19D48D62226A}" type="slidenum">
              <a:rPr lang="en-US" altLang="en-US"/>
              <a:pPr/>
              <a:t>‹#›</a:t>
            </a:fld>
            <a:endParaRPr lang="en-US" altLang="en-US"/>
          </a:p>
        </p:txBody>
      </p:sp>
    </p:spTree>
    <p:extLst>
      <p:ext uri="{BB962C8B-B14F-4D97-AF65-F5344CB8AC3E}">
        <p14:creationId xmlns:p14="http://schemas.microsoft.com/office/powerpoint/2010/main" val="1686629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EE0C83-CB92-404A-BCAD-C9FDD2C50101}"/>
              </a:ext>
            </a:extLst>
          </p:cNvPr>
          <p:cNvSpPr>
            <a:spLocks noGrp="1"/>
          </p:cNvSpPr>
          <p:nvPr>
            <p:ph type="title" orient="vert"/>
          </p:nvPr>
        </p:nvSpPr>
        <p:spPr>
          <a:xfrm>
            <a:off x="7439025" y="274638"/>
            <a:ext cx="15811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534FE6-AAD5-AA45-8FF0-1ABC239CE6CA}"/>
              </a:ext>
            </a:extLst>
          </p:cNvPr>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C3F19D-3ACD-9244-A82D-BB72A80773B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5D28D5B-D600-1848-822A-90298D555D3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D0358B9-31FC-DC41-891B-171C8DF97F4E}"/>
              </a:ext>
            </a:extLst>
          </p:cNvPr>
          <p:cNvSpPr>
            <a:spLocks noGrp="1"/>
          </p:cNvSpPr>
          <p:nvPr>
            <p:ph type="sldNum" sz="quarter" idx="12"/>
          </p:nvPr>
        </p:nvSpPr>
        <p:spPr/>
        <p:txBody>
          <a:bodyPr/>
          <a:lstStyle>
            <a:lvl1pPr>
              <a:defRPr/>
            </a:lvl1pPr>
          </a:lstStyle>
          <a:p>
            <a:fld id="{73A57B09-61D7-244D-A373-F44BAFAC5DE7}" type="slidenum">
              <a:rPr lang="en-US" altLang="en-US"/>
              <a:pPr/>
              <a:t>‹#›</a:t>
            </a:fld>
            <a:endParaRPr lang="en-US" altLang="en-US"/>
          </a:p>
        </p:txBody>
      </p:sp>
    </p:spTree>
    <p:extLst>
      <p:ext uri="{BB962C8B-B14F-4D97-AF65-F5344CB8AC3E}">
        <p14:creationId xmlns:p14="http://schemas.microsoft.com/office/powerpoint/2010/main" val="296652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4437-80C1-2E45-8448-9EC34FA7FD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AB9AE1-02B2-9F4A-8067-150031164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B22EB-7427-9E43-9936-BF4E7B529EE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9D9D0C2-5EC6-2D40-8D68-BF2E9963B22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D885C8B-C994-DE41-BEF0-E2CAB800649B}"/>
              </a:ext>
            </a:extLst>
          </p:cNvPr>
          <p:cNvSpPr>
            <a:spLocks noGrp="1"/>
          </p:cNvSpPr>
          <p:nvPr>
            <p:ph type="sldNum" sz="quarter" idx="12"/>
          </p:nvPr>
        </p:nvSpPr>
        <p:spPr/>
        <p:txBody>
          <a:bodyPr/>
          <a:lstStyle>
            <a:lvl1pPr>
              <a:defRPr/>
            </a:lvl1pPr>
          </a:lstStyle>
          <a:p>
            <a:fld id="{88C074C2-2DD8-3E48-8041-F6928B8D11BE}" type="slidenum">
              <a:rPr lang="en-US" altLang="en-US"/>
              <a:pPr/>
              <a:t>‹#›</a:t>
            </a:fld>
            <a:endParaRPr lang="en-US" altLang="en-US"/>
          </a:p>
        </p:txBody>
      </p:sp>
    </p:spTree>
    <p:extLst>
      <p:ext uri="{BB962C8B-B14F-4D97-AF65-F5344CB8AC3E}">
        <p14:creationId xmlns:p14="http://schemas.microsoft.com/office/powerpoint/2010/main" val="219694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4936-7D28-704E-BD34-04A432634827}"/>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B0CAB0-EF71-FB4D-8DD0-64E20D129B1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A40480F-EB44-934F-926F-C411CEC8E53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3F1D625-7AD3-5C47-A128-A22ED680E10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64B128C-0A50-2A4B-BD7A-8205366B2126}"/>
              </a:ext>
            </a:extLst>
          </p:cNvPr>
          <p:cNvSpPr>
            <a:spLocks noGrp="1"/>
          </p:cNvSpPr>
          <p:nvPr>
            <p:ph type="sldNum" sz="quarter" idx="12"/>
          </p:nvPr>
        </p:nvSpPr>
        <p:spPr/>
        <p:txBody>
          <a:bodyPr/>
          <a:lstStyle>
            <a:lvl1pPr>
              <a:defRPr/>
            </a:lvl1pPr>
          </a:lstStyle>
          <a:p>
            <a:fld id="{2A33E185-6182-D742-A62B-69DAD1E07518}" type="slidenum">
              <a:rPr lang="en-US" altLang="en-US"/>
              <a:pPr/>
              <a:t>‹#›</a:t>
            </a:fld>
            <a:endParaRPr lang="en-US" altLang="en-US"/>
          </a:p>
        </p:txBody>
      </p:sp>
    </p:spTree>
    <p:extLst>
      <p:ext uri="{BB962C8B-B14F-4D97-AF65-F5344CB8AC3E}">
        <p14:creationId xmlns:p14="http://schemas.microsoft.com/office/powerpoint/2010/main" val="158697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D312-F9C4-9941-94AA-E5ADFF77C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CE01D1-C4C2-B04E-9F09-E3881C2CAEBB}"/>
              </a:ext>
            </a:extLst>
          </p:cNvPr>
          <p:cNvSpPr>
            <a:spLocks noGrp="1"/>
          </p:cNvSpPr>
          <p:nvPr>
            <p:ph sz="half" idx="1"/>
          </p:nvPr>
        </p:nvSpPr>
        <p:spPr>
          <a:xfrm>
            <a:off x="2693988" y="1600200"/>
            <a:ext cx="3086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EE08D5-4365-FD4D-8A72-F6E89350CA50}"/>
              </a:ext>
            </a:extLst>
          </p:cNvPr>
          <p:cNvSpPr>
            <a:spLocks noGrp="1"/>
          </p:cNvSpPr>
          <p:nvPr>
            <p:ph sz="half" idx="2"/>
          </p:nvPr>
        </p:nvSpPr>
        <p:spPr>
          <a:xfrm>
            <a:off x="5932488" y="1600200"/>
            <a:ext cx="308768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AE910A-D30F-5447-9B71-A76D74D3BC0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EB7757B-0F26-C244-96AC-3AB776808CB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1E330EB-285F-F542-9295-F5F017330006}"/>
              </a:ext>
            </a:extLst>
          </p:cNvPr>
          <p:cNvSpPr>
            <a:spLocks noGrp="1"/>
          </p:cNvSpPr>
          <p:nvPr>
            <p:ph type="sldNum" sz="quarter" idx="12"/>
          </p:nvPr>
        </p:nvSpPr>
        <p:spPr/>
        <p:txBody>
          <a:bodyPr/>
          <a:lstStyle>
            <a:lvl1pPr>
              <a:defRPr/>
            </a:lvl1pPr>
          </a:lstStyle>
          <a:p>
            <a:fld id="{F3D5AA08-3E49-6543-A8E8-96AE2682F535}" type="slidenum">
              <a:rPr lang="en-US" altLang="en-US"/>
              <a:pPr/>
              <a:t>‹#›</a:t>
            </a:fld>
            <a:endParaRPr lang="en-US" altLang="en-US"/>
          </a:p>
        </p:txBody>
      </p:sp>
    </p:spTree>
    <p:extLst>
      <p:ext uri="{BB962C8B-B14F-4D97-AF65-F5344CB8AC3E}">
        <p14:creationId xmlns:p14="http://schemas.microsoft.com/office/powerpoint/2010/main" val="426763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1D24-6403-E944-8C13-C0A740D246F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9D82D2-7104-F641-80C6-F00202BB67A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0F44CC-ECF3-604E-9538-8D167FD63A9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12194A-9078-8E4C-83B0-5E1FB51247F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C2FCB-081A-AB43-82DB-C2D913094B1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4BA517-1B19-D04E-BF13-F8814B501E9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7AA4318-8029-DB4D-80FC-F0B010D2FA1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49BFEEB-F16D-414B-83CA-6B16E2B43FB3}"/>
              </a:ext>
            </a:extLst>
          </p:cNvPr>
          <p:cNvSpPr>
            <a:spLocks noGrp="1"/>
          </p:cNvSpPr>
          <p:nvPr>
            <p:ph type="sldNum" sz="quarter" idx="12"/>
          </p:nvPr>
        </p:nvSpPr>
        <p:spPr/>
        <p:txBody>
          <a:bodyPr/>
          <a:lstStyle>
            <a:lvl1pPr>
              <a:defRPr/>
            </a:lvl1pPr>
          </a:lstStyle>
          <a:p>
            <a:fld id="{34A93F80-16A4-3849-8563-14CA034E89DB}" type="slidenum">
              <a:rPr lang="en-US" altLang="en-US"/>
              <a:pPr/>
              <a:t>‹#›</a:t>
            </a:fld>
            <a:endParaRPr lang="en-US" altLang="en-US"/>
          </a:p>
        </p:txBody>
      </p:sp>
    </p:spTree>
    <p:extLst>
      <p:ext uri="{BB962C8B-B14F-4D97-AF65-F5344CB8AC3E}">
        <p14:creationId xmlns:p14="http://schemas.microsoft.com/office/powerpoint/2010/main" val="59471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2B92-7EAE-8C47-94CC-66F5AFAF6D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8DA554-8ACA-A241-9ED2-102E215FDD1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36099EC-CD45-B045-8AE5-A88DF591163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6B12470-1041-DB45-9A6F-B2FB0A3698E9}"/>
              </a:ext>
            </a:extLst>
          </p:cNvPr>
          <p:cNvSpPr>
            <a:spLocks noGrp="1"/>
          </p:cNvSpPr>
          <p:nvPr>
            <p:ph type="sldNum" sz="quarter" idx="12"/>
          </p:nvPr>
        </p:nvSpPr>
        <p:spPr/>
        <p:txBody>
          <a:bodyPr/>
          <a:lstStyle>
            <a:lvl1pPr>
              <a:defRPr/>
            </a:lvl1pPr>
          </a:lstStyle>
          <a:p>
            <a:fld id="{925076B4-7B7F-DB4E-8D23-EA0D5298DA12}" type="slidenum">
              <a:rPr lang="en-US" altLang="en-US"/>
              <a:pPr/>
              <a:t>‹#›</a:t>
            </a:fld>
            <a:endParaRPr lang="en-US" altLang="en-US"/>
          </a:p>
        </p:txBody>
      </p:sp>
    </p:spTree>
    <p:extLst>
      <p:ext uri="{BB962C8B-B14F-4D97-AF65-F5344CB8AC3E}">
        <p14:creationId xmlns:p14="http://schemas.microsoft.com/office/powerpoint/2010/main" val="115016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BE254E-E7B0-4047-BE77-FDDD5DB29D1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2E18135-C42E-DA48-96EC-43978C73035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C51EABC-153A-FE4F-B8A5-A409E505D149}"/>
              </a:ext>
            </a:extLst>
          </p:cNvPr>
          <p:cNvSpPr>
            <a:spLocks noGrp="1"/>
          </p:cNvSpPr>
          <p:nvPr>
            <p:ph type="sldNum" sz="quarter" idx="12"/>
          </p:nvPr>
        </p:nvSpPr>
        <p:spPr/>
        <p:txBody>
          <a:bodyPr/>
          <a:lstStyle>
            <a:lvl1pPr>
              <a:defRPr/>
            </a:lvl1pPr>
          </a:lstStyle>
          <a:p>
            <a:fld id="{D7595859-74DD-8D40-9863-D2D5B9C9D324}" type="slidenum">
              <a:rPr lang="en-US" altLang="en-US"/>
              <a:pPr/>
              <a:t>‹#›</a:t>
            </a:fld>
            <a:endParaRPr lang="en-US" altLang="en-US"/>
          </a:p>
        </p:txBody>
      </p:sp>
    </p:spTree>
    <p:extLst>
      <p:ext uri="{BB962C8B-B14F-4D97-AF65-F5344CB8AC3E}">
        <p14:creationId xmlns:p14="http://schemas.microsoft.com/office/powerpoint/2010/main" val="107208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4B16-D590-134B-AF0B-5E51CD365879}"/>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510BE2-FC17-0B44-8938-7C35D9F9D48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D126A2-01BD-3745-B237-EF10377C34F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26757-42C3-1444-B945-B3F476ED250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A99F67C-5AED-3546-9D77-FF695ABC041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6389067-A33A-E241-B272-0155F9A41F05}"/>
              </a:ext>
            </a:extLst>
          </p:cNvPr>
          <p:cNvSpPr>
            <a:spLocks noGrp="1"/>
          </p:cNvSpPr>
          <p:nvPr>
            <p:ph type="sldNum" sz="quarter" idx="12"/>
          </p:nvPr>
        </p:nvSpPr>
        <p:spPr/>
        <p:txBody>
          <a:bodyPr/>
          <a:lstStyle>
            <a:lvl1pPr>
              <a:defRPr/>
            </a:lvl1pPr>
          </a:lstStyle>
          <a:p>
            <a:fld id="{2760A884-BBFD-544A-9E4E-876406ED9553}" type="slidenum">
              <a:rPr lang="en-US" altLang="en-US"/>
              <a:pPr/>
              <a:t>‹#›</a:t>
            </a:fld>
            <a:endParaRPr lang="en-US" altLang="en-US"/>
          </a:p>
        </p:txBody>
      </p:sp>
    </p:spTree>
    <p:extLst>
      <p:ext uri="{BB962C8B-B14F-4D97-AF65-F5344CB8AC3E}">
        <p14:creationId xmlns:p14="http://schemas.microsoft.com/office/powerpoint/2010/main" val="88330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4F7AE-CF91-2448-B99B-BD3C4C506FD4}"/>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1A1983-FA77-B642-B727-3FEA973D40A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A7B6A2-8040-F648-91D2-8A4B5CD281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F6F378-DB22-AA43-BF52-3D07A454375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1318CC1-3FAD-9E4D-B750-973116B586C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C99FB7D-EA1D-9F44-9179-EECDFFA6DB9F}"/>
              </a:ext>
            </a:extLst>
          </p:cNvPr>
          <p:cNvSpPr>
            <a:spLocks noGrp="1"/>
          </p:cNvSpPr>
          <p:nvPr>
            <p:ph type="sldNum" sz="quarter" idx="12"/>
          </p:nvPr>
        </p:nvSpPr>
        <p:spPr/>
        <p:txBody>
          <a:bodyPr/>
          <a:lstStyle>
            <a:lvl1pPr>
              <a:defRPr/>
            </a:lvl1pPr>
          </a:lstStyle>
          <a:p>
            <a:fld id="{4974EFB7-D8C2-084C-A797-3DE67F6B225C}" type="slidenum">
              <a:rPr lang="en-US" altLang="en-US"/>
              <a:pPr/>
              <a:t>‹#›</a:t>
            </a:fld>
            <a:endParaRPr lang="en-US" altLang="en-US"/>
          </a:p>
        </p:txBody>
      </p:sp>
    </p:spTree>
    <p:extLst>
      <p:ext uri="{BB962C8B-B14F-4D97-AF65-F5344CB8AC3E}">
        <p14:creationId xmlns:p14="http://schemas.microsoft.com/office/powerpoint/2010/main" val="225870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21E5941-DECF-3044-9681-3A03F8A52091}"/>
              </a:ext>
            </a:extLst>
          </p:cNvPr>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18B335B-93AF-EE4C-A682-ED6DF9FDEF36}"/>
              </a:ext>
            </a:extLst>
          </p:cNvPr>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8D3C837-16EE-0B46-801E-FB91382B26C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90CD56FB-5C73-CB4F-B5EA-34FDCE6FDB2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983AAABC-040F-6E42-9AB1-E31939BA7E9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95B5B63-90B6-7548-A510-B622B848097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buClr>
          <a:srgbClr val="000000"/>
        </a:buClr>
        <a:buSzPct val="100000"/>
        <a:defRPr sz="3200" kern="1200">
          <a:solidFill>
            <a:schemeClr val="tx1"/>
          </a:solidFill>
          <a:latin typeface="+mj-lt"/>
          <a:ea typeface="+mj-ea"/>
          <a:cs typeface="+mj-cs"/>
        </a:defRPr>
      </a:lvl1pPr>
      <a:lvl2pPr algn="l" rtl="0" fontAlgn="base">
        <a:spcBef>
          <a:spcPct val="0"/>
        </a:spcBef>
        <a:spcAft>
          <a:spcPct val="0"/>
        </a:spcAft>
        <a:buClr>
          <a:srgbClr val="000000"/>
        </a:buClr>
        <a:buSzPct val="100000"/>
        <a:defRPr sz="3200">
          <a:solidFill>
            <a:schemeClr val="tx1"/>
          </a:solidFill>
          <a:latin typeface="Arial" panose="020B0604020202020204" pitchFamily="34" charset="0"/>
        </a:defRPr>
      </a:lvl2pPr>
      <a:lvl3pPr algn="l" rtl="0" fontAlgn="base">
        <a:spcBef>
          <a:spcPct val="0"/>
        </a:spcBef>
        <a:spcAft>
          <a:spcPct val="0"/>
        </a:spcAft>
        <a:buClr>
          <a:srgbClr val="000000"/>
        </a:buClr>
        <a:buSzPct val="100000"/>
        <a:defRPr sz="3200">
          <a:solidFill>
            <a:schemeClr val="tx1"/>
          </a:solidFill>
          <a:latin typeface="Arial" panose="020B0604020202020204" pitchFamily="34" charset="0"/>
        </a:defRPr>
      </a:lvl3pPr>
      <a:lvl4pPr algn="l" rtl="0" fontAlgn="base">
        <a:spcBef>
          <a:spcPct val="0"/>
        </a:spcBef>
        <a:spcAft>
          <a:spcPct val="0"/>
        </a:spcAft>
        <a:buClr>
          <a:srgbClr val="000000"/>
        </a:buClr>
        <a:buSzPct val="100000"/>
        <a:defRPr sz="3200">
          <a:solidFill>
            <a:schemeClr val="tx1"/>
          </a:solidFill>
          <a:latin typeface="Arial" panose="020B0604020202020204" pitchFamily="34" charset="0"/>
        </a:defRPr>
      </a:lvl4pPr>
      <a:lvl5pPr algn="l" rtl="0" fontAlgn="base">
        <a:spcBef>
          <a:spcPct val="0"/>
        </a:spcBef>
        <a:spcAft>
          <a:spcPct val="0"/>
        </a:spcAft>
        <a:buClr>
          <a:srgbClr val="000000"/>
        </a:buClr>
        <a:buSzPct val="100000"/>
        <a:defRPr sz="3200">
          <a:solidFill>
            <a:schemeClr val="tx1"/>
          </a:solidFill>
          <a:latin typeface="Arial" panose="020B0604020202020204" pitchFamily="34" charset="0"/>
        </a:defRPr>
      </a:lvl5pPr>
      <a:lvl6pPr marL="457200" algn="l" rtl="0" fontAlgn="base">
        <a:spcBef>
          <a:spcPct val="0"/>
        </a:spcBef>
        <a:spcAft>
          <a:spcPct val="0"/>
        </a:spcAft>
        <a:buClr>
          <a:srgbClr val="000000"/>
        </a:buClr>
        <a:buSzPct val="100000"/>
        <a:defRPr sz="3200">
          <a:solidFill>
            <a:schemeClr val="tx1"/>
          </a:solidFill>
          <a:latin typeface="Arial" panose="020B0604020202020204" pitchFamily="34" charset="0"/>
        </a:defRPr>
      </a:lvl6pPr>
      <a:lvl7pPr marL="914400" algn="l" rtl="0" fontAlgn="base">
        <a:spcBef>
          <a:spcPct val="0"/>
        </a:spcBef>
        <a:spcAft>
          <a:spcPct val="0"/>
        </a:spcAft>
        <a:buClr>
          <a:srgbClr val="000000"/>
        </a:buClr>
        <a:buSzPct val="100000"/>
        <a:defRPr sz="3200">
          <a:solidFill>
            <a:schemeClr val="tx1"/>
          </a:solidFill>
          <a:latin typeface="Arial" panose="020B0604020202020204" pitchFamily="34" charset="0"/>
        </a:defRPr>
      </a:lvl7pPr>
      <a:lvl8pPr marL="1371600" algn="l" rtl="0" fontAlgn="base">
        <a:spcBef>
          <a:spcPct val="0"/>
        </a:spcBef>
        <a:spcAft>
          <a:spcPct val="0"/>
        </a:spcAft>
        <a:buClr>
          <a:srgbClr val="000000"/>
        </a:buClr>
        <a:buSzPct val="100000"/>
        <a:defRPr sz="3200">
          <a:solidFill>
            <a:schemeClr val="tx1"/>
          </a:solidFill>
          <a:latin typeface="Arial" panose="020B0604020202020204" pitchFamily="34" charset="0"/>
        </a:defRPr>
      </a:lvl8pPr>
      <a:lvl9pPr marL="1828800" algn="l" rtl="0" fontAlgn="base">
        <a:spcBef>
          <a:spcPct val="0"/>
        </a:spcBef>
        <a:spcAft>
          <a:spcPct val="0"/>
        </a:spcAft>
        <a:buClr>
          <a:srgbClr val="000000"/>
        </a:buClr>
        <a:buSzPct val="100000"/>
        <a:defRPr sz="32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tx1"/>
        </a:buClr>
        <a:buSzPct val="100000"/>
        <a:buChar char="•"/>
        <a:defRPr sz="24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10000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1"/>
        </a:buClr>
        <a:buSzPct val="10000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1"/>
        </a:buClr>
        <a:buSzPct val="100000"/>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1"/>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memory.loc.gov/rbc/rbpe/rbpe20/rbpe207/2070440c/001dr.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memory.loc.gov/rbc/rbpe/rbpe20/rbpe207/2070440c/002r.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memory.loc.gov/rbc/rbpe/rbpe20/rbpe207/2070440c/003r.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B41353D-B9F9-FD46-A4F7-08A3CD828E50}"/>
              </a:ext>
            </a:extLst>
          </p:cNvPr>
          <p:cNvSpPr>
            <a:spLocks noGrp="1" noChangeArrowheads="1"/>
          </p:cNvSpPr>
          <p:nvPr>
            <p:ph type="ctrTitle"/>
          </p:nvPr>
        </p:nvSpPr>
        <p:spPr>
          <a:xfrm>
            <a:off x="1828800" y="1981200"/>
            <a:ext cx="5908675" cy="1470025"/>
          </a:xfrm>
        </p:spPr>
        <p:txBody>
          <a:bodyPr/>
          <a:lstStyle/>
          <a:p>
            <a:r>
              <a:rPr lang="en-US" altLang="en-US"/>
              <a:t>All Aboard: The Orphan Trains!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newspaper&#10;&#10;Description automatically generated">
            <a:extLst>
              <a:ext uri="{FF2B5EF4-FFF2-40B4-BE49-F238E27FC236}">
                <a16:creationId xmlns:a16="http://schemas.microsoft.com/office/drawing/2014/main" id="{206739BA-5991-F943-AC19-1122EB6AE85C}"/>
              </a:ext>
            </a:extLst>
          </p:cNvPr>
          <p:cNvPicPr>
            <a:picLocks noChangeAspect="1"/>
          </p:cNvPicPr>
          <p:nvPr/>
        </p:nvPicPr>
        <p:blipFill>
          <a:blip r:embed="rId2"/>
          <a:stretch>
            <a:fillRect/>
          </a:stretch>
        </p:blipFill>
        <p:spPr>
          <a:xfrm>
            <a:off x="5181600" y="990600"/>
            <a:ext cx="3211945" cy="4076700"/>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8A053FE5-ACA4-6244-83DA-02EC1B573288}"/>
              </a:ext>
            </a:extLst>
          </p:cNvPr>
          <p:cNvPicPr>
            <a:picLocks noChangeAspect="1"/>
          </p:cNvPicPr>
          <p:nvPr/>
        </p:nvPicPr>
        <p:blipFill>
          <a:blip r:embed="rId3"/>
          <a:stretch>
            <a:fillRect/>
          </a:stretch>
        </p:blipFill>
        <p:spPr>
          <a:xfrm>
            <a:off x="541878" y="1665514"/>
            <a:ext cx="3997465" cy="2895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Source: Courtesy of Children's Aid Society">
            <a:extLst>
              <a:ext uri="{FF2B5EF4-FFF2-40B4-BE49-F238E27FC236}">
                <a16:creationId xmlns:a16="http://schemas.microsoft.com/office/drawing/2014/main" id="{DAB255CE-89F9-AA45-9385-E327535C4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00200"/>
            <a:ext cx="43434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photo of a train&#10;&#10;Description automatically generated">
            <a:extLst>
              <a:ext uri="{FF2B5EF4-FFF2-40B4-BE49-F238E27FC236}">
                <a16:creationId xmlns:a16="http://schemas.microsoft.com/office/drawing/2014/main" id="{3DB84CBE-96A0-6240-B89A-E23A7A4B6383}"/>
              </a:ext>
            </a:extLst>
          </p:cNvPr>
          <p:cNvPicPr>
            <a:picLocks noChangeAspect="1"/>
          </p:cNvPicPr>
          <p:nvPr/>
        </p:nvPicPr>
        <p:blipFill>
          <a:blip r:embed="rId2"/>
          <a:stretch>
            <a:fillRect/>
          </a:stretch>
        </p:blipFill>
        <p:spPr>
          <a:xfrm>
            <a:off x="923745" y="1143000"/>
            <a:ext cx="7296509" cy="4419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D8EC5572-63EB-5F46-ADC8-C768975182EA}"/>
              </a:ext>
            </a:extLst>
          </p:cNvPr>
          <p:cNvSpPr>
            <a:spLocks noGrp="1" noChangeArrowheads="1"/>
          </p:cNvSpPr>
          <p:nvPr>
            <p:ph type="body" idx="1"/>
          </p:nvPr>
        </p:nvSpPr>
        <p:spPr>
          <a:xfrm>
            <a:off x="1752600" y="533400"/>
            <a:ext cx="7238999" cy="6019800"/>
          </a:xfrm>
        </p:spPr>
        <p:txBody>
          <a:bodyPr/>
          <a:lstStyle/>
          <a:p>
            <a:pPr marL="0" indent="0">
              <a:lnSpc>
                <a:spcPct val="90000"/>
              </a:lnSpc>
              <a:buNone/>
            </a:pPr>
            <a:r>
              <a:rPr lang="en-US" altLang="en-US" sz="2000" b="1" u="sng" dirty="0"/>
              <a:t>And the Arizona Story…</a:t>
            </a:r>
          </a:p>
          <a:p>
            <a:pPr marL="0" indent="0">
              <a:lnSpc>
                <a:spcPct val="90000"/>
              </a:lnSpc>
              <a:buNone/>
            </a:pPr>
            <a:endParaRPr lang="en-US" altLang="en-US" sz="2000" dirty="0"/>
          </a:p>
          <a:p>
            <a:pPr>
              <a:lnSpc>
                <a:spcPct val="90000"/>
              </a:lnSpc>
            </a:pPr>
            <a:r>
              <a:rPr lang="en-US" altLang="en-US" sz="2000" dirty="0"/>
              <a:t>No children were placed by the Children’s Aid Society in Arizona. However, an orphanage run by Catholic nuns placed their wards in Arizona.  In 1904, Irish children traveled from New York City to the mining towns of Clifton and Morenci in Arizona.  </a:t>
            </a:r>
          </a:p>
          <a:p>
            <a:pPr>
              <a:lnSpc>
                <a:spcPct val="90000"/>
              </a:lnSpc>
            </a:pPr>
            <a:r>
              <a:rPr lang="en-US" altLang="en-US" sz="2000" dirty="0"/>
              <a:t>The nuns placed 40 children into Catholic families in Clifton/Morenci.  Anglo residents noticed that the nuns were placing Anglo children with Mexican families, and they became very angry even though the Mexican families were the Catholics in the area.  </a:t>
            </a:r>
          </a:p>
          <a:p>
            <a:pPr>
              <a:lnSpc>
                <a:spcPct val="90000"/>
              </a:lnSpc>
            </a:pPr>
            <a:r>
              <a:rPr lang="en-US" altLang="en-US" sz="2000" dirty="0"/>
              <a:t>It didn’t take long for the Anglo community to be in an uproar and the townspeople formed a vigilante group that kidnapped the children from their new homes and took them by force.  The group placed the 40 children into Anglo families even though they were not of the same religion.  </a:t>
            </a:r>
          </a:p>
          <a:p>
            <a:pPr>
              <a:lnSpc>
                <a:spcPct val="90000"/>
              </a:lnSpc>
            </a:pPr>
            <a:r>
              <a:rPr lang="en-US" altLang="en-US" sz="2000" dirty="0"/>
              <a:t>The nuns later fought in court for the children to be returned to New York City because they felt responsible for the children.  The U.S Supreme Court sided with the vigilantes. 	</a:t>
            </a:r>
          </a:p>
        </p:txBody>
      </p:sp>
      <p:pic>
        <p:nvPicPr>
          <p:cNvPr id="6" name="Picture 5" descr="A close up of a sign&#10;&#10;Description automatically generated">
            <a:extLst>
              <a:ext uri="{FF2B5EF4-FFF2-40B4-BE49-F238E27FC236}">
                <a16:creationId xmlns:a16="http://schemas.microsoft.com/office/drawing/2014/main" id="{7E7F0C85-65FC-AB49-AB2E-4DFEA2C78576}"/>
              </a:ext>
            </a:extLst>
          </p:cNvPr>
          <p:cNvPicPr>
            <a:picLocks noChangeAspect="1"/>
          </p:cNvPicPr>
          <p:nvPr/>
        </p:nvPicPr>
        <p:blipFill>
          <a:blip r:embed="rId2"/>
          <a:stretch>
            <a:fillRect/>
          </a:stretch>
        </p:blipFill>
        <p:spPr>
          <a:xfrm>
            <a:off x="406655" y="2438400"/>
            <a:ext cx="1040493" cy="161108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3BDD5735-67A4-9046-B47D-67054512A035}"/>
              </a:ext>
            </a:extLst>
          </p:cNvPr>
          <p:cNvSpPr>
            <a:spLocks noGrp="1" noChangeArrowheads="1"/>
          </p:cNvSpPr>
          <p:nvPr>
            <p:ph type="body" idx="1"/>
          </p:nvPr>
        </p:nvSpPr>
        <p:spPr>
          <a:xfrm>
            <a:off x="1052512" y="381000"/>
            <a:ext cx="7038975" cy="5516563"/>
          </a:xfrm>
        </p:spPr>
        <p:txBody>
          <a:bodyPr/>
          <a:lstStyle/>
          <a:p>
            <a:pPr algn="ctr">
              <a:lnSpc>
                <a:spcPct val="90000"/>
              </a:lnSpc>
              <a:buFontTx/>
              <a:buNone/>
            </a:pPr>
            <a:r>
              <a:rPr lang="en-US" altLang="en-US" sz="2000" dirty="0"/>
              <a:t>	PLACEMENT OF ORPHAN TRAIN RIDERS</a:t>
            </a:r>
          </a:p>
          <a:p>
            <a:pPr>
              <a:lnSpc>
                <a:spcPct val="90000"/>
              </a:lnSpc>
              <a:buFontTx/>
              <a:buNone/>
            </a:pPr>
            <a:endParaRPr lang="en-US" altLang="en-US" sz="2000" dirty="0"/>
          </a:p>
          <a:p>
            <a:pPr marL="466725" indent="-466725">
              <a:lnSpc>
                <a:spcPct val="90000"/>
              </a:lnSpc>
              <a:buFont typeface="+mj-lt"/>
              <a:buAutoNum type="arabicPeriod"/>
              <a:tabLst>
                <a:tab pos="455613" algn="l"/>
              </a:tabLst>
            </a:pPr>
            <a:r>
              <a:rPr lang="en-US" altLang="en-US" sz="2000" dirty="0"/>
              <a:t>On your railroad map, you will use an atlas to locate the 5 U.S. cities below.  Mark them with dots on your map.  Label the dots using the city names.  </a:t>
            </a:r>
          </a:p>
          <a:p>
            <a:pPr marL="457200" indent="-457200">
              <a:lnSpc>
                <a:spcPct val="90000"/>
              </a:lnSpc>
              <a:buFont typeface="+mj-lt"/>
              <a:buAutoNum type="arabicPeriod"/>
            </a:pPr>
            <a:r>
              <a:rPr lang="en-US" altLang="en-US" sz="2000" dirty="0"/>
              <a:t>Create a legend on the map. Draw five boxes for the 5 travelers using a different color for each one.  </a:t>
            </a:r>
          </a:p>
          <a:p>
            <a:pPr marL="457200" indent="-457200">
              <a:lnSpc>
                <a:spcPct val="90000"/>
              </a:lnSpc>
              <a:buFont typeface="+mj-lt"/>
              <a:buAutoNum type="arabicPeriod"/>
            </a:pPr>
            <a:r>
              <a:rPr lang="en-US" altLang="en-US" sz="2000" dirty="0"/>
              <a:t>Trace/draw the route from New York City in the corresponding color showing where each orphan would travel.  Colors may overlap.  If the city is not near a railroad track, assume the rest of the journey was made by another form of transportation.</a:t>
            </a:r>
          </a:p>
          <a:p>
            <a:pPr>
              <a:lnSpc>
                <a:spcPct val="90000"/>
              </a:lnSpc>
              <a:buFontTx/>
              <a:buNone/>
            </a:pPr>
            <a:endParaRPr lang="en-US" altLang="en-US" sz="2000" dirty="0"/>
          </a:p>
          <a:p>
            <a:pPr indent="806450">
              <a:lnSpc>
                <a:spcPct val="90000"/>
              </a:lnSpc>
              <a:buFontTx/>
              <a:buNone/>
            </a:pPr>
            <a:r>
              <a:rPr lang="en-US" altLang="en-US" sz="2000" u="sng" dirty="0"/>
              <a:t>Traveler 		Destination</a:t>
            </a:r>
          </a:p>
          <a:p>
            <a:pPr indent="806450">
              <a:lnSpc>
                <a:spcPct val="90000"/>
              </a:lnSpc>
              <a:buFontTx/>
              <a:buNone/>
            </a:pPr>
            <a:r>
              <a:rPr lang="en-US" altLang="en-US" sz="2000" dirty="0"/>
              <a:t>Alice </a:t>
            </a:r>
            <a:r>
              <a:rPr lang="en-US" altLang="en-US" sz="2000" dirty="0" err="1"/>
              <a:t>Ayler</a:t>
            </a:r>
            <a:r>
              <a:rPr lang="en-US" altLang="en-US" sz="2000" dirty="0"/>
              <a:t>		Kansas City, Kansas</a:t>
            </a:r>
          </a:p>
          <a:p>
            <a:pPr indent="806450">
              <a:lnSpc>
                <a:spcPct val="90000"/>
              </a:lnSpc>
              <a:buFontTx/>
              <a:buNone/>
            </a:pPr>
            <a:r>
              <a:rPr lang="en-US" altLang="en-US" sz="2000" dirty="0"/>
              <a:t>Arthur Smith		Clarinda, Iowa</a:t>
            </a:r>
          </a:p>
          <a:p>
            <a:pPr indent="806450">
              <a:lnSpc>
                <a:spcPct val="90000"/>
              </a:lnSpc>
              <a:buFontTx/>
              <a:buNone/>
            </a:pPr>
            <a:r>
              <a:rPr lang="en-US" altLang="en-US" sz="2000" dirty="0"/>
              <a:t>Lorraine Williams	Kirksville, Missouri</a:t>
            </a:r>
          </a:p>
          <a:p>
            <a:pPr indent="806450">
              <a:lnSpc>
                <a:spcPct val="90000"/>
              </a:lnSpc>
              <a:buFontTx/>
              <a:buNone/>
            </a:pPr>
            <a:r>
              <a:rPr lang="en-US" altLang="en-US" sz="2000" dirty="0"/>
              <a:t>Lee Nailing		Clarksville, Texas	</a:t>
            </a:r>
          </a:p>
          <a:p>
            <a:pPr indent="806450">
              <a:lnSpc>
                <a:spcPct val="90000"/>
              </a:lnSpc>
              <a:buFontTx/>
              <a:buNone/>
            </a:pPr>
            <a:r>
              <a:rPr lang="en-US" altLang="en-US" sz="2000" dirty="0"/>
              <a:t>Arizona riders		Clifton, Arizona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CCD6012-D671-FF4E-9C12-B136EC1D2155}"/>
              </a:ext>
            </a:extLst>
          </p:cNvPr>
          <p:cNvPicPr>
            <a:picLocks noChangeAspect="1"/>
          </p:cNvPicPr>
          <p:nvPr/>
        </p:nvPicPr>
        <p:blipFill>
          <a:blip r:embed="rId2"/>
          <a:stretch>
            <a:fillRect/>
          </a:stretch>
        </p:blipFill>
        <p:spPr>
          <a:xfrm>
            <a:off x="967192" y="643467"/>
            <a:ext cx="7209614" cy="55710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F137BE6-4053-9443-A5E7-B0463383664F}"/>
              </a:ext>
            </a:extLst>
          </p:cNvPr>
          <p:cNvSpPr>
            <a:spLocks noGrp="1" noChangeArrowheads="1"/>
          </p:cNvSpPr>
          <p:nvPr>
            <p:ph type="title"/>
          </p:nvPr>
        </p:nvSpPr>
        <p:spPr>
          <a:xfrm>
            <a:off x="2743200" y="152400"/>
            <a:ext cx="2630487" cy="769937"/>
          </a:xfrm>
        </p:spPr>
        <p:txBody>
          <a:bodyPr/>
          <a:lstStyle/>
          <a:p>
            <a:r>
              <a:rPr lang="en-US" altLang="en-US" dirty="0"/>
              <a:t>Take a Trip!</a:t>
            </a:r>
          </a:p>
        </p:txBody>
      </p:sp>
      <p:sp>
        <p:nvSpPr>
          <p:cNvPr id="23555" name="Rectangle 3">
            <a:extLst>
              <a:ext uri="{FF2B5EF4-FFF2-40B4-BE49-F238E27FC236}">
                <a16:creationId xmlns:a16="http://schemas.microsoft.com/office/drawing/2014/main" id="{429D03AF-2B6C-D047-B06E-48A51285FDBC}"/>
              </a:ext>
            </a:extLst>
          </p:cNvPr>
          <p:cNvSpPr>
            <a:spLocks noGrp="1" noChangeArrowheads="1"/>
          </p:cNvSpPr>
          <p:nvPr>
            <p:ph type="body" idx="1"/>
          </p:nvPr>
        </p:nvSpPr>
        <p:spPr>
          <a:xfrm>
            <a:off x="609601" y="990600"/>
            <a:ext cx="7772400" cy="5410200"/>
          </a:xfrm>
        </p:spPr>
        <p:txBody>
          <a:bodyPr/>
          <a:lstStyle/>
          <a:p>
            <a:r>
              <a:rPr lang="en-US" altLang="en-US" sz="2800" dirty="0"/>
              <a:t>You are going on a very </a:t>
            </a:r>
            <a:r>
              <a:rPr lang="en-US" altLang="en-US" sz="2800" dirty="0" err="1"/>
              <a:t>looooong</a:t>
            </a:r>
            <a:r>
              <a:rPr lang="en-US" altLang="en-US" sz="2800" dirty="0"/>
              <a:t> trip.</a:t>
            </a:r>
          </a:p>
          <a:p>
            <a:r>
              <a:rPr lang="en-US" altLang="en-US" sz="2800" dirty="0"/>
              <a:t>You are going to be gone a </a:t>
            </a:r>
            <a:r>
              <a:rPr lang="en-US" altLang="en-US" sz="2800" dirty="0" err="1"/>
              <a:t>looooong</a:t>
            </a:r>
            <a:r>
              <a:rPr lang="en-US" altLang="en-US" sz="2800" dirty="0"/>
              <a:t> time.  </a:t>
            </a:r>
          </a:p>
          <a:p>
            <a:endParaRPr lang="en-US" altLang="en-US" sz="2800" dirty="0"/>
          </a:p>
          <a:p>
            <a:r>
              <a:rPr lang="en-US" altLang="en-US" sz="2800" dirty="0"/>
              <a:t>Rules:</a:t>
            </a:r>
          </a:p>
          <a:p>
            <a:pPr lvl="1">
              <a:buFont typeface="Wingdings" pitchFamily="2" charset="2"/>
              <a:buChar char="Ø"/>
            </a:pPr>
            <a:r>
              <a:rPr lang="en-US" altLang="en-US" sz="2400" dirty="0"/>
              <a:t>With an assigned partner, list the items you would bring.  I won’t tell you where you’re going…</a:t>
            </a:r>
          </a:p>
          <a:p>
            <a:pPr lvl="1" indent="-342900">
              <a:buFont typeface="Wingdings" pitchFamily="2" charset="2"/>
              <a:buChar char="Ø"/>
            </a:pPr>
            <a:r>
              <a:rPr lang="en-US" altLang="en-US" sz="2400" dirty="0"/>
              <a:t>You cannot talk, add one item to the list and pass it to your partner.  </a:t>
            </a:r>
          </a:p>
          <a:p>
            <a:pPr lvl="1" indent="-342900">
              <a:buFont typeface="Wingdings" pitchFamily="2" charset="2"/>
              <a:buChar char="Ø"/>
            </a:pPr>
            <a:r>
              <a:rPr lang="en-US" altLang="en-US" sz="2400" dirty="0"/>
              <a:t>Your partner then adds one item.  Keep exchanging the paper and adding items until told to stop.</a:t>
            </a:r>
          </a:p>
          <a:p>
            <a:pPr lvl="1" indent="-342900">
              <a:buFont typeface="Wingdings" pitchFamily="2" charset="2"/>
              <a:buChar char="Ø"/>
            </a:pPr>
            <a:r>
              <a:rPr lang="en-US" altLang="en-US" sz="2400" dirty="0"/>
              <a:t>You may not repeat items already on the list</a:t>
            </a:r>
            <a:r>
              <a:rPr lang="en-US" altLang="en-US"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E374EB0-BC4B-4946-8041-EB42A6DF5078}"/>
              </a:ext>
            </a:extLst>
          </p:cNvPr>
          <p:cNvSpPr>
            <a:spLocks noGrp="1" noChangeArrowheads="1"/>
          </p:cNvSpPr>
          <p:nvPr>
            <p:ph type="title"/>
          </p:nvPr>
        </p:nvSpPr>
        <p:spPr>
          <a:xfrm>
            <a:off x="2075656" y="388936"/>
            <a:ext cx="4992687" cy="685801"/>
          </a:xfrm>
        </p:spPr>
        <p:txBody>
          <a:bodyPr/>
          <a:lstStyle/>
          <a:p>
            <a:r>
              <a:rPr lang="en-US" altLang="en-US" dirty="0"/>
              <a:t>The Rules Have Changed!</a:t>
            </a:r>
          </a:p>
        </p:txBody>
      </p:sp>
      <p:sp>
        <p:nvSpPr>
          <p:cNvPr id="24579" name="Rectangle 3">
            <a:extLst>
              <a:ext uri="{FF2B5EF4-FFF2-40B4-BE49-F238E27FC236}">
                <a16:creationId xmlns:a16="http://schemas.microsoft.com/office/drawing/2014/main" id="{351D2736-F71D-BC4D-BB2E-B30AACC43300}"/>
              </a:ext>
            </a:extLst>
          </p:cNvPr>
          <p:cNvSpPr>
            <a:spLocks noGrp="1" noChangeArrowheads="1"/>
          </p:cNvSpPr>
          <p:nvPr>
            <p:ph type="body" idx="1"/>
          </p:nvPr>
        </p:nvSpPr>
        <p:spPr>
          <a:xfrm>
            <a:off x="1447801" y="1600201"/>
            <a:ext cx="6858000" cy="3810000"/>
          </a:xfrm>
        </p:spPr>
        <p:txBody>
          <a:bodyPr/>
          <a:lstStyle/>
          <a:p>
            <a:pPr>
              <a:lnSpc>
                <a:spcPct val="90000"/>
              </a:lnSpc>
              <a:buFont typeface="Wingdings" pitchFamily="2" charset="2"/>
              <a:buChar char="Ø"/>
            </a:pPr>
            <a:r>
              <a:rPr lang="en-US" altLang="en-US" dirty="0"/>
              <a:t>You are now MOVING to a new location.  I can’t tell you what the climate is like there because I don’t know where you’re going. </a:t>
            </a:r>
          </a:p>
          <a:p>
            <a:pPr>
              <a:lnSpc>
                <a:spcPct val="90000"/>
              </a:lnSpc>
              <a:buFont typeface="Wingdings" pitchFamily="2" charset="2"/>
              <a:buChar char="Ø"/>
            </a:pPr>
            <a:r>
              <a:rPr lang="en-US" altLang="en-US" dirty="0"/>
              <a:t>Using your same list, you will need to prioritize the items you have chosen because you are only allowed a small “carry-on” size suitcase.</a:t>
            </a:r>
          </a:p>
          <a:p>
            <a:pPr>
              <a:lnSpc>
                <a:spcPct val="90000"/>
              </a:lnSpc>
              <a:buFont typeface="Wingdings" pitchFamily="2" charset="2"/>
              <a:buChar char="Ø"/>
            </a:pPr>
            <a:r>
              <a:rPr lang="en-US" altLang="en-US" dirty="0"/>
              <a:t>Pass the paper back and forth the same way as the first list, but this time you can either circle an item already written or add something new.  Don’t exceed your allowed space!</a:t>
            </a:r>
          </a:p>
        </p:txBody>
      </p:sp>
      <p:pic>
        <p:nvPicPr>
          <p:cNvPr id="6" name="Picture 5" descr="A piece of luggage sitting on top of a suitcase&#10;&#10;Description automatically generated">
            <a:extLst>
              <a:ext uri="{FF2B5EF4-FFF2-40B4-BE49-F238E27FC236}">
                <a16:creationId xmlns:a16="http://schemas.microsoft.com/office/drawing/2014/main" id="{EC594B7E-FE1C-7E4A-BF64-FDC423C2069C}"/>
              </a:ext>
            </a:extLst>
          </p:cNvPr>
          <p:cNvPicPr>
            <a:picLocks noChangeAspect="1"/>
          </p:cNvPicPr>
          <p:nvPr/>
        </p:nvPicPr>
        <p:blipFill>
          <a:blip r:embed="rId2"/>
          <a:stretch>
            <a:fillRect/>
          </a:stretch>
        </p:blipFill>
        <p:spPr>
          <a:xfrm>
            <a:off x="7275514" y="5129215"/>
            <a:ext cx="1347785" cy="13477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DECE61B-A27A-AD4D-B9CF-F372E5E3A484}"/>
              </a:ext>
            </a:extLst>
          </p:cNvPr>
          <p:cNvSpPr>
            <a:spLocks noGrp="1" noChangeArrowheads="1"/>
          </p:cNvSpPr>
          <p:nvPr>
            <p:ph type="title"/>
          </p:nvPr>
        </p:nvSpPr>
        <p:spPr>
          <a:xfrm>
            <a:off x="1066800" y="228600"/>
            <a:ext cx="6316662" cy="1143000"/>
          </a:xfrm>
        </p:spPr>
        <p:txBody>
          <a:bodyPr/>
          <a:lstStyle/>
          <a:p>
            <a:r>
              <a:rPr lang="en-US" altLang="en-US" dirty="0"/>
              <a:t>Orphan Train Background Info</a:t>
            </a:r>
          </a:p>
        </p:txBody>
      </p:sp>
      <p:sp>
        <p:nvSpPr>
          <p:cNvPr id="25603" name="Rectangle 3">
            <a:extLst>
              <a:ext uri="{FF2B5EF4-FFF2-40B4-BE49-F238E27FC236}">
                <a16:creationId xmlns:a16="http://schemas.microsoft.com/office/drawing/2014/main" id="{E25C966F-C620-374B-A15E-8C369A868E09}"/>
              </a:ext>
            </a:extLst>
          </p:cNvPr>
          <p:cNvSpPr>
            <a:spLocks noGrp="1" noChangeArrowheads="1"/>
          </p:cNvSpPr>
          <p:nvPr>
            <p:ph type="body" idx="1"/>
          </p:nvPr>
        </p:nvSpPr>
        <p:spPr>
          <a:xfrm>
            <a:off x="1828800" y="1676400"/>
            <a:ext cx="6629400" cy="4525963"/>
          </a:xfrm>
        </p:spPr>
        <p:txBody>
          <a:bodyPr/>
          <a:lstStyle/>
          <a:p>
            <a:r>
              <a:rPr lang="en-US" altLang="en-US" dirty="0"/>
              <a:t>During the 1800s there were many homeless or orphaned children on the streets of New York City.  They did anything they could to survive including stealing and begging.  It was hard figuring out what to do with them, so a few organizations came up with the idea to send them westward and place them with new families.  </a:t>
            </a:r>
          </a:p>
          <a:p>
            <a:r>
              <a:rPr lang="en-US" altLang="en-US" dirty="0"/>
              <a:t>For some, this worked well, but for other children, things weren’t that great.  Children were especially wanted to do hard labor in the fields or home.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A5DD7AD5-449D-E847-B80D-751743CBD7EA}"/>
              </a:ext>
            </a:extLst>
          </p:cNvPr>
          <p:cNvSpPr>
            <a:spLocks noGrp="1" noChangeArrowheads="1"/>
          </p:cNvSpPr>
          <p:nvPr>
            <p:ph type="body" idx="1"/>
          </p:nvPr>
        </p:nvSpPr>
        <p:spPr>
          <a:xfrm>
            <a:off x="1676400" y="1600200"/>
            <a:ext cx="7088188" cy="4525963"/>
          </a:xfrm>
        </p:spPr>
        <p:txBody>
          <a:bodyPr/>
          <a:lstStyle/>
          <a:p>
            <a:r>
              <a:rPr lang="en-US" altLang="en-US" sz="2800"/>
              <a:t>Waif: a child who has no home or family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1 of 3, Only a waif [poem] Washington, D. C., 1891. -- Pie">
            <a:hlinkClick r:id="rId2"/>
            <a:extLst>
              <a:ext uri="{FF2B5EF4-FFF2-40B4-BE49-F238E27FC236}">
                <a16:creationId xmlns:a16="http://schemas.microsoft.com/office/drawing/2014/main" id="{F9124999-0C36-7746-91BC-11547B365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5124450" cy="662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2 of 3, Only a waif [poem] Washington, D. C., 1891. -- Pie">
            <a:hlinkClick r:id="rId2"/>
            <a:extLst>
              <a:ext uri="{FF2B5EF4-FFF2-40B4-BE49-F238E27FC236}">
                <a16:creationId xmlns:a16="http://schemas.microsoft.com/office/drawing/2014/main" id="{AC7C30AA-A466-184B-B6CD-2F526C27A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5080000" cy="647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3 of 3, Only a waif [poem] Washington, D. C., 1891. -- Pie">
            <a:hlinkClick r:id="rId2"/>
            <a:extLst>
              <a:ext uri="{FF2B5EF4-FFF2-40B4-BE49-F238E27FC236}">
                <a16:creationId xmlns:a16="http://schemas.microsoft.com/office/drawing/2014/main" id="{8350B7BC-3B05-6E4A-A79B-15376A819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
            <a:ext cx="4956175" cy="640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410D1AA-6CC2-3444-B6FB-445BDFABBEF8}"/>
              </a:ext>
            </a:extLst>
          </p:cNvPr>
          <p:cNvSpPr>
            <a:spLocks noGrp="1" noChangeArrowheads="1"/>
          </p:cNvSpPr>
          <p:nvPr>
            <p:ph type="title"/>
          </p:nvPr>
        </p:nvSpPr>
        <p:spPr>
          <a:xfrm>
            <a:off x="1295400" y="228600"/>
            <a:ext cx="6316662" cy="1143000"/>
          </a:xfrm>
        </p:spPr>
        <p:txBody>
          <a:bodyPr/>
          <a:lstStyle/>
          <a:p>
            <a:r>
              <a:rPr lang="en-US" altLang="en-US" dirty="0"/>
              <a:t>Children’s Protest Parade:  They want better homes   (New York)</a:t>
            </a:r>
          </a:p>
        </p:txBody>
      </p:sp>
      <p:pic>
        <p:nvPicPr>
          <p:cNvPr id="9" name="Picture 8" descr="A vintage photo of a group of people standing in front of a building&#10;&#10;Description automatically generated">
            <a:extLst>
              <a:ext uri="{FF2B5EF4-FFF2-40B4-BE49-F238E27FC236}">
                <a16:creationId xmlns:a16="http://schemas.microsoft.com/office/drawing/2014/main" id="{C4DBFB95-E98B-D141-974C-D88FD4C7647F}"/>
              </a:ext>
            </a:extLst>
          </p:cNvPr>
          <p:cNvPicPr>
            <a:picLocks noChangeAspect="1"/>
          </p:cNvPicPr>
          <p:nvPr/>
        </p:nvPicPr>
        <p:blipFill>
          <a:blip r:embed="rId2"/>
          <a:stretch>
            <a:fillRect/>
          </a:stretch>
        </p:blipFill>
        <p:spPr>
          <a:xfrm>
            <a:off x="1066800" y="1600200"/>
            <a:ext cx="6316663" cy="4854701"/>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ind_3315_slide">
  <a:themeElements>
    <a:clrScheme name="ind_3315_slide 2">
      <a:dk1>
        <a:srgbClr val="2D2015"/>
      </a:dk1>
      <a:lt1>
        <a:srgbClr val="FFFFFF"/>
      </a:lt1>
      <a:dk2>
        <a:srgbClr val="7476AB"/>
      </a:dk2>
      <a:lt2>
        <a:srgbClr val="FFFFFF"/>
      </a:lt2>
      <a:accent1>
        <a:srgbClr val="48637C"/>
      </a:accent1>
      <a:accent2>
        <a:srgbClr val="664F85"/>
      </a:accent2>
      <a:accent3>
        <a:srgbClr val="BCBDD2"/>
      </a:accent3>
      <a:accent4>
        <a:srgbClr val="DADADA"/>
      </a:accent4>
      <a:accent5>
        <a:srgbClr val="B1B7BF"/>
      </a:accent5>
      <a:accent6>
        <a:srgbClr val="5C4778"/>
      </a:accent6>
      <a:hlink>
        <a:srgbClr val="C1B5D3"/>
      </a:hlink>
      <a:folHlink>
        <a:srgbClr val="A8BCCC"/>
      </a:folHlink>
    </a:clrScheme>
    <a:fontScheme name="ind_3315_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ind_3315_slide 1">
        <a:dk1>
          <a:srgbClr val="2D2015"/>
        </a:dk1>
        <a:lt1>
          <a:srgbClr val="FFFFFF"/>
        </a:lt1>
        <a:dk2>
          <a:srgbClr val="7476AB"/>
        </a:dk2>
        <a:lt2>
          <a:srgbClr val="FFFFFF"/>
        </a:lt2>
        <a:accent1>
          <a:srgbClr val="2D2E8D"/>
        </a:accent1>
        <a:accent2>
          <a:srgbClr val="6369CE"/>
        </a:accent2>
        <a:accent3>
          <a:srgbClr val="BCBDD2"/>
        </a:accent3>
        <a:accent4>
          <a:srgbClr val="DADADA"/>
        </a:accent4>
        <a:accent5>
          <a:srgbClr val="ADADC5"/>
        </a:accent5>
        <a:accent6>
          <a:srgbClr val="595EBA"/>
        </a:accent6>
        <a:hlink>
          <a:srgbClr val="B5B6E7"/>
        </a:hlink>
        <a:folHlink>
          <a:srgbClr val="D5D7F2"/>
        </a:folHlink>
      </a:clrScheme>
      <a:clrMap bg1="dk2" tx1="lt1" bg2="dk1" tx2="lt2" accent1="accent1" accent2="accent2" accent3="accent3" accent4="accent4" accent5="accent5" accent6="accent6" hlink="hlink" folHlink="folHlink"/>
    </a:extraClrScheme>
    <a:extraClrScheme>
      <a:clrScheme name="ind_3315_slide 2">
        <a:dk1>
          <a:srgbClr val="2D2015"/>
        </a:dk1>
        <a:lt1>
          <a:srgbClr val="FFFFFF"/>
        </a:lt1>
        <a:dk2>
          <a:srgbClr val="7476AB"/>
        </a:dk2>
        <a:lt2>
          <a:srgbClr val="FFFFFF"/>
        </a:lt2>
        <a:accent1>
          <a:srgbClr val="48637C"/>
        </a:accent1>
        <a:accent2>
          <a:srgbClr val="664F85"/>
        </a:accent2>
        <a:accent3>
          <a:srgbClr val="BCBDD2"/>
        </a:accent3>
        <a:accent4>
          <a:srgbClr val="DADADA"/>
        </a:accent4>
        <a:accent5>
          <a:srgbClr val="B1B7BF"/>
        </a:accent5>
        <a:accent6>
          <a:srgbClr val="5C4778"/>
        </a:accent6>
        <a:hlink>
          <a:srgbClr val="C1B5D3"/>
        </a:hlink>
        <a:folHlink>
          <a:srgbClr val="A8BCCC"/>
        </a:folHlink>
      </a:clrScheme>
      <a:clrMap bg1="dk2" tx1="lt1" bg2="dk1" tx2="lt2" accent1="accent1" accent2="accent2" accent3="accent3" accent4="accent4" accent5="accent5" accent6="accent6" hlink="hlink" folHlink="folHlink"/>
    </a:extraClrScheme>
    <a:extraClrScheme>
      <a:clrScheme name="ind_3315_slide 3">
        <a:dk1>
          <a:srgbClr val="2D2015"/>
        </a:dk1>
        <a:lt1>
          <a:srgbClr val="FFFFFF"/>
        </a:lt1>
        <a:dk2>
          <a:srgbClr val="7476AB"/>
        </a:dk2>
        <a:lt2>
          <a:srgbClr val="FFFFFF"/>
        </a:lt2>
        <a:accent1>
          <a:srgbClr val="B58A51"/>
        </a:accent1>
        <a:accent2>
          <a:srgbClr val="464676"/>
        </a:accent2>
        <a:accent3>
          <a:srgbClr val="BCBDD2"/>
        </a:accent3>
        <a:accent4>
          <a:srgbClr val="DADADA"/>
        </a:accent4>
        <a:accent5>
          <a:srgbClr val="D7C4B3"/>
        </a:accent5>
        <a:accent6>
          <a:srgbClr val="3F3F6A"/>
        </a:accent6>
        <a:hlink>
          <a:srgbClr val="D5CF99"/>
        </a:hlink>
        <a:folHlink>
          <a:srgbClr val="D4D4E5"/>
        </a:folHlink>
      </a:clrScheme>
      <a:clrMap bg1="dk2" tx1="lt1" bg2="dk1" tx2="lt2" accent1="accent1" accent2="accent2" accent3="accent3" accent4="accent4" accent5="accent5" accent6="accent6" hlink="hlink" folHlink="folHlink"/>
    </a:extraClrScheme>
    <a:extraClrScheme>
      <a:clrScheme name="ind_3315_slide 4">
        <a:dk1>
          <a:srgbClr val="2D2015"/>
        </a:dk1>
        <a:lt1>
          <a:srgbClr val="FFFFFF"/>
        </a:lt1>
        <a:dk2>
          <a:srgbClr val="7476AB"/>
        </a:dk2>
        <a:lt2>
          <a:srgbClr val="FFFFFF"/>
        </a:lt2>
        <a:accent1>
          <a:srgbClr val="9492D6"/>
        </a:accent1>
        <a:accent2>
          <a:srgbClr val="854F5F"/>
        </a:accent2>
        <a:accent3>
          <a:srgbClr val="BCBDD2"/>
        </a:accent3>
        <a:accent4>
          <a:srgbClr val="DADADA"/>
        </a:accent4>
        <a:accent5>
          <a:srgbClr val="C8C7E8"/>
        </a:accent5>
        <a:accent6>
          <a:srgbClr val="784755"/>
        </a:accent6>
        <a:hlink>
          <a:srgbClr val="DCCEAB"/>
        </a:hlink>
        <a:folHlink>
          <a:srgbClr val="C0CDA8"/>
        </a:folHlink>
      </a:clrScheme>
      <a:clrMap bg1="dk2" tx1="lt1" bg2="dk1" tx2="lt2" accent1="accent1" accent2="accent2" accent3="accent3" accent4="accent4" accent5="accent5" accent6="accent6" hlink="hlink" folHlink="folHlink"/>
    </a:extraClrScheme>
    <a:extraClrScheme>
      <a:clrScheme name="ind_3315_slide 5">
        <a:dk1>
          <a:srgbClr val="000000"/>
        </a:dk1>
        <a:lt1>
          <a:srgbClr val="FFFFFF"/>
        </a:lt1>
        <a:dk2>
          <a:srgbClr val="000000"/>
        </a:dk2>
        <a:lt2>
          <a:srgbClr val="808080"/>
        </a:lt2>
        <a:accent1>
          <a:srgbClr val="2D2E8D"/>
        </a:accent1>
        <a:accent2>
          <a:srgbClr val="6369CE"/>
        </a:accent2>
        <a:accent3>
          <a:srgbClr val="FFFFFF"/>
        </a:accent3>
        <a:accent4>
          <a:srgbClr val="000000"/>
        </a:accent4>
        <a:accent5>
          <a:srgbClr val="ADADC5"/>
        </a:accent5>
        <a:accent6>
          <a:srgbClr val="595EBA"/>
        </a:accent6>
        <a:hlink>
          <a:srgbClr val="B5B6E7"/>
        </a:hlink>
        <a:folHlink>
          <a:srgbClr val="D5D7F2"/>
        </a:folHlink>
      </a:clrScheme>
      <a:clrMap bg1="lt1" tx1="dk1" bg2="lt2" tx2="dk2" accent1="accent1" accent2="accent2" accent3="accent3" accent4="accent4" accent5="accent5" accent6="accent6" hlink="hlink" folHlink="folHlink"/>
    </a:extraClrScheme>
    <a:extraClrScheme>
      <a:clrScheme name="ind_3315_slide 6">
        <a:dk1>
          <a:srgbClr val="000000"/>
        </a:dk1>
        <a:lt1>
          <a:srgbClr val="FFFFFF"/>
        </a:lt1>
        <a:dk2>
          <a:srgbClr val="000000"/>
        </a:dk2>
        <a:lt2>
          <a:srgbClr val="808080"/>
        </a:lt2>
        <a:accent1>
          <a:srgbClr val="48637C"/>
        </a:accent1>
        <a:accent2>
          <a:srgbClr val="664F85"/>
        </a:accent2>
        <a:accent3>
          <a:srgbClr val="FFFFFF"/>
        </a:accent3>
        <a:accent4>
          <a:srgbClr val="000000"/>
        </a:accent4>
        <a:accent5>
          <a:srgbClr val="B1B7BF"/>
        </a:accent5>
        <a:accent6>
          <a:srgbClr val="5C4778"/>
        </a:accent6>
        <a:hlink>
          <a:srgbClr val="C1B5D3"/>
        </a:hlink>
        <a:folHlink>
          <a:srgbClr val="A8BCCC"/>
        </a:folHlink>
      </a:clrScheme>
      <a:clrMap bg1="lt1" tx1="dk1" bg2="lt2" tx2="dk2" accent1="accent1" accent2="accent2" accent3="accent3" accent4="accent4" accent5="accent5" accent6="accent6" hlink="hlink" folHlink="folHlink"/>
    </a:extraClrScheme>
    <a:extraClrScheme>
      <a:clrScheme name="ind_3315_slide 7">
        <a:dk1>
          <a:srgbClr val="000000"/>
        </a:dk1>
        <a:lt1>
          <a:srgbClr val="FFFFFF"/>
        </a:lt1>
        <a:dk2>
          <a:srgbClr val="000000"/>
        </a:dk2>
        <a:lt2>
          <a:srgbClr val="808080"/>
        </a:lt2>
        <a:accent1>
          <a:srgbClr val="B58A51"/>
        </a:accent1>
        <a:accent2>
          <a:srgbClr val="464676"/>
        </a:accent2>
        <a:accent3>
          <a:srgbClr val="FFFFFF"/>
        </a:accent3>
        <a:accent4>
          <a:srgbClr val="000000"/>
        </a:accent4>
        <a:accent5>
          <a:srgbClr val="D7C4B3"/>
        </a:accent5>
        <a:accent6>
          <a:srgbClr val="3F3F6A"/>
        </a:accent6>
        <a:hlink>
          <a:srgbClr val="D5CF99"/>
        </a:hlink>
        <a:folHlink>
          <a:srgbClr val="D4D4E5"/>
        </a:folHlink>
      </a:clrScheme>
      <a:clrMap bg1="lt1" tx1="dk1" bg2="lt2" tx2="dk2" accent1="accent1" accent2="accent2" accent3="accent3" accent4="accent4" accent5="accent5" accent6="accent6" hlink="hlink" folHlink="folHlink"/>
    </a:extraClrScheme>
    <a:extraClrScheme>
      <a:clrScheme name="ind_3315_slide 8">
        <a:dk1>
          <a:srgbClr val="000000"/>
        </a:dk1>
        <a:lt1>
          <a:srgbClr val="FFFFFF"/>
        </a:lt1>
        <a:dk2>
          <a:srgbClr val="000000"/>
        </a:dk2>
        <a:lt2>
          <a:srgbClr val="808080"/>
        </a:lt2>
        <a:accent1>
          <a:srgbClr val="9492D6"/>
        </a:accent1>
        <a:accent2>
          <a:srgbClr val="854F5F"/>
        </a:accent2>
        <a:accent3>
          <a:srgbClr val="FFFFFF"/>
        </a:accent3>
        <a:accent4>
          <a:srgbClr val="000000"/>
        </a:accent4>
        <a:accent5>
          <a:srgbClr val="C8C7E8"/>
        </a:accent5>
        <a:accent6>
          <a:srgbClr val="784755"/>
        </a:accent6>
        <a:hlink>
          <a:srgbClr val="DCCEAB"/>
        </a:hlink>
        <a:folHlink>
          <a:srgbClr val="C0CDA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ind_3315_slide</Template>
  <TotalTime>229</TotalTime>
  <Words>650</Words>
  <Application>Microsoft Macintosh PowerPoint</Application>
  <PresentationFormat>On-screen Show (4:3)</PresentationFormat>
  <Paragraphs>37</Paragraphs>
  <Slides>15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ind_3315_slide</vt:lpstr>
      <vt:lpstr>All Aboard: The Orphan Trains!</vt:lpstr>
      <vt:lpstr>Take a Trip!</vt:lpstr>
      <vt:lpstr>The Rules Have Changed!</vt:lpstr>
      <vt:lpstr>Orphan Train Background Info</vt:lpstr>
      <vt:lpstr>PowerPoint Presentation</vt:lpstr>
      <vt:lpstr>PowerPoint Presentation</vt:lpstr>
      <vt:lpstr>PowerPoint Presentation</vt:lpstr>
      <vt:lpstr>PowerPoint Presentation</vt:lpstr>
      <vt:lpstr>Children’s Protest Parade:  They want better homes   (New York)</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Aboard: The Orphan Trains!</dc:title>
  <dc:creator>Jessica</dc:creator>
  <cp:lastModifiedBy>Gale Ekiss</cp:lastModifiedBy>
  <cp:revision>21</cp:revision>
  <dcterms:created xsi:type="dcterms:W3CDTF">2009-07-07T18:38:04Z</dcterms:created>
  <dcterms:modified xsi:type="dcterms:W3CDTF">2020-02-11T22:08:46Z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-1761944439</vt:i4>
  </property>
  <property fmtid="{D5CDD505-2E9C-101B-9397-08002B2CF9AE}" pid="3" name="_NewReviewCycle">
    <vt:lpwstr/>
  </property>
  <property fmtid="{D5CDD505-2E9C-101B-9397-08002B2CF9AE}" pid="4" name="_EmailSubject">
    <vt:lpwstr>Medlin</vt:lpwstr>
  </property>
  <property fmtid="{D5CDD505-2E9C-101B-9397-08002B2CF9AE}" pid="5" name="_AuthorEmail">
    <vt:lpwstr>CATHY.DAVIS@asu.edu</vt:lpwstr>
  </property>
  <property fmtid="{D5CDD505-2E9C-101B-9397-08002B2CF9AE}" pid="6" name="_AuthorEmailDisplayName">
    <vt:lpwstr>Cathy Davis</vt:lpwstr>
  </property>
</Properties>
</file>