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GIq9FAUzWTi7WAGwZGFj7F8Cd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rlz=1C1CHBF_enUS841US854&amp;biw=1280&amp;bih=610&amp;tbm=isch&amp;sa=1&amp;ei=eT4VXYS7I8nF-gTMqqHQBQ&amp;q=lobsterclip+art&amp;oq=lobsterclip+art&amp;gs_l=img.3..0i7i30l10.56000.57080..57193...0.0..0.65.398.7......0....1..gws-wiz-img.......0i7i10i30.Pbm-tT2lafo#imgrc=bzpdXCHiRddXUM:" TargetMode="External"/><Relationship Id="rId13" Type="http://schemas.openxmlformats.org/officeDocument/2006/relationships/hyperlink" Target="https://www.google.com/search?rlz=1C1CHBF_enUS841US854&amp;biw=1280&amp;bih=610&amp;tbm=isch&amp;sa=1&amp;ei=sz4VXZ_eJI_L-gSghJagDA&amp;q=octopus+clip+art&amp;oq=octopus+clip+art&amp;gs_l=img.3..0l3j0i5i30l3j0i8i30l2j0i10i24.64759.68746..68924...0.0..0.65.768.13......0....1..gws-wiz-img.......0i10j0i67j0i7i30j0i7i10i30j0i7i5i30j0i8i7i30.CgNQH7wVMjY#imgrc=UwbpyH7TCpTPiM:" TargetMode="External"/><Relationship Id="rId3" Type="http://schemas.openxmlformats.org/officeDocument/2006/relationships/hyperlink" Target="https://www.google.com/search?q=whale+clip+art&amp;rlz=1C1CHBF_enUS841US854&amp;source=lnms&amp;tbm=isch&amp;sa=X&amp;ved=0ahUKEwicxrfS1IrjAhUKiFQKHXdjBD8Q_AUIECgB&amp;biw=1280&amp;bih=610#imgrc=V8pgFGUNDHBfoM:" TargetMode="External"/><Relationship Id="rId7" Type="http://schemas.openxmlformats.org/officeDocument/2006/relationships/hyperlink" Target="https://www.google.com/search?rlz=1C1CHBF_enUS841US854&amp;biw=1280&amp;bih=610&amp;tbm=isch&amp;sa=1&amp;ei=LT4VXY-kJO2x0PEPnNy5gAM&amp;q=clownfish+clip+art&amp;oq=clownfish+clip+art&amp;gs_l=img.3..0.72895.74862..75098...0.0..0.67.595.10......0....1..gws-wiz-img.......0i7i30j0i7i10i30.40ffEnDBWCE#imgrc=XCXT5hHdRX7aYM:" TargetMode="External"/><Relationship Id="rId12" Type="http://schemas.openxmlformats.org/officeDocument/2006/relationships/hyperlink" Target="http://www.clipartpanda.com/clipart_images/use-this-clip-art-whenever-you-1859545" TargetMode="External"/><Relationship Id="rId2" Type="http://schemas.openxmlformats.org/officeDocument/2006/relationships/hyperlink" Target="https://www.google.com/search?q=sea+gull+clip+art&amp;rlz=1C1CHBF_enUS841US854&amp;source=lnms&amp;tbm=isch&amp;sa=X&amp;ved=0ahUKEwilsobE1IrjAhVoj1QKHZUYBnoQ_AUIECgB&amp;biw=1280&amp;bih=610#imgrc=IV-cWUnBUfWkMM: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rlz=1C1CHBF_enUS841US854&amp;biw=1280&amp;bih=610&amp;tbm=isch&amp;sa=1&amp;ei=jj0VXaWDIaTi9AP_rZWYBA&amp;q=tuna+fish+clip+art&amp;oq=tuna+fish+clip+art&amp;gs_l=img.3..0.152999.157220..158181...0.0..0.65.550.10......0....1..gws-wiz-img.......0i7i30j0i7i10i30j0i7i5i30j0i5i30j0i8i7i30.lXJ5lqYPW2w#imgrc=JiE_VDb9eMZWTM:" TargetMode="External"/><Relationship Id="rId11" Type="http://schemas.openxmlformats.org/officeDocument/2006/relationships/hyperlink" Target="https://www.google.com/search?rlz=1C1CHBF_enUS841US854&amp;biw=1280&amp;bih=610&amp;tbm=isch&amp;sa=1&amp;ei=3j8VXd-vBcjc-gSP8rPQBQ&amp;q=pelican+clip+art&amp;oq=pelican+clip+art&amp;gs_l=img.3..0l2j0i7i30l2j0i5i30l2.98952.101060..101631...0.0..0.75.461.7......0....1..gws-wiz-img.......0i7i10i30j0i67j0i7i5i30.bIXki2r0a18#imgrc=d-omL3dJ2eb-aM:" TargetMode="External"/><Relationship Id="rId5" Type="http://schemas.openxmlformats.org/officeDocument/2006/relationships/hyperlink" Target="https://www.google.com/search?rlz=1C1CHBF_enUS841US854&amp;biw=1280&amp;bih=610&amp;tbm=isch&amp;sa=1&amp;ei=Sz0VXYiBLqGP0gLGjZeABw&amp;q=shark+clip+art&amp;oq=shark+clip+art&amp;gs_l=img.3..0l5j0i10j0j0i7i30l3.62279.65778..65933...0.0..0.67.425.7......0....1..gws-wiz-img.......0i8i30j0i67j0i7i10i30.OFfV1YV64ck#imgdii=Mv6w5sR4BkFBIM:&amp;imgrc=KZC56i5CQSH-GM:" TargetMode="External"/><Relationship Id="rId10" Type="http://schemas.openxmlformats.org/officeDocument/2006/relationships/hyperlink" Target="https://www.google.com/search?q=sea+snake+clip+art&amp;rlz=1C1CHBF_enUS841US854&amp;source=lnms&amp;tbm=isch&amp;sa=X&amp;ved=0ahUKEwiy-5m92IrjAhXEjp4KHdnZC_wQ_AUIECgB&amp;biw=1280&amp;bih=610&amp;dpr=1.5#imgrc=b8Co23xEapDQzM:" TargetMode="External"/><Relationship Id="rId4" Type="http://schemas.openxmlformats.org/officeDocument/2006/relationships/hyperlink" Target="https://www.google.com/search?rlz=1C1CHBF_enUS841US854&amp;biw=1280&amp;bih=610&amp;tbm=isch&amp;sa=1&amp;ei=Dj0VXe78Hof00wLs25-QDQ&amp;q=sea+turtle+clip+art&amp;oq=sea+turtle+clip+art&amp;gs_l=img.3..0l3j0i5i30l7.58515.60032..60320...0.0..0.69.474.8......0....1..gws-wiz-img.......0i67j0i30j0i8i30j0i10i24.0AW34ovoSAQ#imgrc=h9hpyQ915XwFGM:" TargetMode="External"/><Relationship Id="rId9" Type="http://schemas.openxmlformats.org/officeDocument/2006/relationships/hyperlink" Target="https://www.google.com/search?rlz=1C1CHBF_enUS841US854&amp;biw=1280&amp;bih=610&amp;tbm=isch&amp;sa=1&amp;ei=-T4VXcGGEsPM0PEPpoyc6AM&amp;q=sea+cow+clip+art&amp;oq=sea+cow+clip+art&amp;gs_l=img.3...75716.77892..78031...0.0..0.62.448.8......0....1..gws-wiz-img.......0i7i10i30j0i7i30j0j0i7i5i10i30j0i7i5i30j0i8i7i30.1_V8QTQwdJU#imgrc=mq7dVESiR4tF0M: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8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Location, Location, Location!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The Perfect Home for an Ocean Animal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sea cow is a mammal.</a:t>
            </a:r>
            <a:endParaRPr dirty="0"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7815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800" dirty="0"/>
              <a:t>I am a sea cow (manatee) that lives</a:t>
            </a:r>
            <a:br>
              <a:rPr lang="en" sz="2800" dirty="0"/>
            </a:br>
            <a:r>
              <a:rPr lang="en" sz="2800" dirty="0"/>
              <a:t>in the Atlantic Ocean.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800" dirty="0"/>
              <a:t>I can hold my breath for 20 minutes and rise to the surface to breathe oxygen. 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800" dirty="0">
                <a:solidFill>
                  <a:srgbClr val="3D85C6"/>
                </a:solidFill>
              </a:rPr>
              <a:t>Humans live near the ocean.  How do we breath oxygen? How long can we hold our breath?</a:t>
            </a:r>
            <a:endParaRPr sz="2800" dirty="0">
              <a:solidFill>
                <a:srgbClr val="3D85C6"/>
              </a:solidFill>
            </a:endParaRPr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3382">
            <a:off x="6228664" y="498210"/>
            <a:ext cx="2284413" cy="19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0" y="445080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snake is a reptile.</a:t>
            </a:r>
            <a:endParaRPr dirty="0"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am an eel that lives in all 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can’t see very well but I use shock</a:t>
            </a:r>
            <a:br>
              <a:rPr lang="en" sz="3000" dirty="0"/>
            </a:br>
            <a:r>
              <a:rPr lang="en" sz="3000" dirty="0"/>
              <a:t> waves to “feel” my surroundings.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" sz="2000" dirty="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3D85C6"/>
                </a:solidFill>
              </a:rPr>
              <a:t>Humans live near the ocean.  How do we use our eyes to see?  Can we use other parts of our body to see our surroundings?</a:t>
            </a:r>
            <a:endParaRPr dirty="0">
              <a:solidFill>
                <a:srgbClr val="3D85C6"/>
              </a:solidFill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0" y="4348975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74625"/>
            <a:ext cx="2253856" cy="2916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-81050" y="4470625"/>
            <a:ext cx="89433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4192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pelican is a bird.</a:t>
            </a:r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am a pelican that lives</a:t>
            </a:r>
            <a:br>
              <a:rPr lang="en" sz="3000" dirty="0"/>
            </a:br>
            <a:r>
              <a:rPr lang="en" sz="3000" dirty="0"/>
              <a:t>near the Atlantic and Pacific</a:t>
            </a:r>
            <a:br>
              <a:rPr lang="en" sz="3000" dirty="0"/>
            </a:br>
            <a:r>
              <a:rPr lang="en" sz="3000" dirty="0"/>
              <a:t>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plunge into the ocean to scoop</a:t>
            </a:r>
            <a:br>
              <a:rPr lang="en" sz="3000" dirty="0"/>
            </a:br>
            <a:r>
              <a:rPr lang="en" sz="3000" dirty="0"/>
              <a:t>up and catch my fish to eat.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FF9900"/>
                </a:solidFill>
              </a:rPr>
              <a:t>Humans live near the ocean.  How do we catch fish to eat?</a:t>
            </a:r>
            <a:endParaRPr dirty="0">
              <a:solidFill>
                <a:srgbClr val="FF9900"/>
              </a:solidFill>
            </a:endParaRPr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460" y="321896"/>
            <a:ext cx="2610634" cy="273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2"/>
          <p:cNvSpPr txBox="1"/>
          <p:nvPr/>
        </p:nvSpPr>
        <p:spPr>
          <a:xfrm>
            <a:off x="179700" y="4307100"/>
            <a:ext cx="89643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750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shrimp is an invertebrate.</a:t>
            </a:r>
            <a:endParaRPr dirty="0"/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7528" y="73700"/>
            <a:ext cx="3391547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am a shrimp that lives</a:t>
            </a:r>
            <a:br>
              <a:rPr lang="en" sz="3000" dirty="0"/>
            </a:br>
            <a:r>
              <a:rPr lang="en" sz="3000" dirty="0"/>
              <a:t>in all  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eat plants, dead fish, snails, </a:t>
            </a:r>
            <a:br>
              <a:rPr lang="en" sz="3000" dirty="0"/>
            </a:br>
            <a:r>
              <a:rPr lang="en" sz="3000" dirty="0"/>
              <a:t>worms, and crabs to survive.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000" dirty="0">
                <a:solidFill>
                  <a:srgbClr val="3D85C6"/>
                </a:solidFill>
              </a:rPr>
              <a:t>Humans live near the ocean.  What do we eat to survive?</a:t>
            </a:r>
            <a:endParaRPr dirty="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crab is an invertebrate.</a:t>
            </a:r>
            <a:endParaRPr dirty="0"/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679" y="160256"/>
            <a:ext cx="2936225" cy="24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4"/>
          <p:cNvSpPr txBox="1">
            <a:spLocks noGrp="1"/>
          </p:cNvSpPr>
          <p:nvPr>
            <p:ph type="body" idx="1"/>
          </p:nvPr>
        </p:nvSpPr>
        <p:spPr>
          <a:xfrm>
            <a:off x="311700" y="120702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am a crab that lives</a:t>
            </a:r>
            <a:br>
              <a:rPr lang="en" sz="3000" dirty="0"/>
            </a:br>
            <a:r>
              <a:rPr lang="en" sz="3000" dirty="0"/>
              <a:t>near all 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can survive on land or in water as</a:t>
            </a:r>
            <a:br>
              <a:rPr lang="en" sz="3000" dirty="0"/>
            </a:br>
            <a:r>
              <a:rPr lang="en" sz="3000" dirty="0"/>
              <a:t>long as I have oxygen.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000" dirty="0">
                <a:solidFill>
                  <a:srgbClr val="3D85C6"/>
                </a:solidFill>
              </a:rPr>
              <a:t>Humans live near the ocean.  Can we survive on land and in water?</a:t>
            </a:r>
            <a:endParaRPr dirty="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D64E-D9B9-E341-8942-BF4507B7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57" y="191933"/>
            <a:ext cx="8520600" cy="382692"/>
          </a:xfrm>
        </p:spPr>
        <p:txBody>
          <a:bodyPr/>
          <a:lstStyle/>
          <a:p>
            <a:r>
              <a:rPr lang="en-US" sz="1200" dirty="0"/>
              <a:t>Image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FA16F-525A-8E4C-8DF7-B46968BA4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057" y="574624"/>
            <a:ext cx="8520600" cy="4274961"/>
          </a:xfrm>
        </p:spPr>
        <p:txBody>
          <a:bodyPr/>
          <a:lstStyle/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https://www.google.com/search?q=sea+gull+clip+art&amp;rlz=1C1CHBF_enUS841US854&amp;source=lnms&amp;tbm=isch&amp;sa=X&amp;ved=0ahUKEwilsobE1IrjAhVoj1QKHZUYBnoQ_AUIECgB&amp;biw=1280&amp;bih=610#imgrc=IV-cWUnBUfWkMM: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https://www.google.com/search?q=whale+clip+art&amp;rlz=1C1CHBF_enUS841US854&amp;source=lnms&amp;tbm=isch&amp;sa=X&amp;ved=0ahUKEwicxrfS1IrjAhUKiFQKHXdjBD8Q_AUIECgB&amp;biw=1280&amp;bih=610#imgrc=V8pgFGUNDHBfoM: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Dj0VXe78Hof00wLs25-QDQ&amp;q=sea+turtle+clip+art&amp;oq=sea+turtle+clip+art&amp;gs_l=img.3..0l3j0i5i30l7.58515.60032..60320...0.0..0.69.474.8......0....1..gws-wiz-img.......0i67j0i30j0i8i30j0i10i24.0AW34ovoSAQ#imgrc=h9hpyQ915XwFG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Sz0VXYiBLqGP0gLGjZeABw&amp;q=shark+clip+art&amp;oq=shark+clip+art&amp;gs_l=img.3..0l5j0i10j0j0i7i30l3.62279.65778..65933...0.0..0.67.425.7......0....1..gws-wiz-img.......0i8i30j0i67j0i7i10i30.OFfV1YV64ck#imgdii=Mv6w5sR4BkFBIM:&amp;imgrc=KZC56i5CQSH-G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jj0VXaWDIaTi9AP_rZWYBA&amp;q=tuna+fish+clip+art&amp;oq=tuna+fish+clip+art&amp;gs_l=img.3..0.152999.157220..158181...0.0..0.65.550.10......0....1..gws-wiz-img.......0i7i30j0i7i10i30j0i7i5i30j0i5i30j0i8i7i30.lXJ5lqYPW2w#imgrc=JiE_VDb9eMZWT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LT4VXY-kJO2x0PEPnNy5gAM&amp;q=clownfish+clip+art&amp;oq=clownfish+clip+art&amp;gs_l=img.3..0.72895.74862..75098...0.0..0.67.595.10......0....1..gws-wiz-img.......0i7i30j0i7i10i30.40ffEnDBWCE#imgrc=XCXT5hHdRX7aY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eT4VXYS7I8nF-gTMqqHQBQ&amp;q=lobsterclip+art&amp;oq=lobsterclip+art&amp;gs_l=img.3..0i7i30l10.56000.57080..57193...0.0..0.65.398.7......0....1..gws-wiz-img.......0i7i10i30.Pbm-tT2lafo#imgrc=bzpdXCHiRddXU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-T4VXcGGEsPM0PEPpoyc6AM&amp;q=sea+cow+clip+art&amp;oq=sea+cow+clip+art&amp;gs_l=img.3...75716.77892..78031...0.0..0.62.448.8......0....1..gws-wiz-img.......0i7i10i30j0i7i30j0j0i7i5i10i30j0i7i5i30j0i8i7i30.1_V8QTQwdJU#imgrc=mq7dVESiR4tF0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https://www.google.com/search?q=sea+snake+clip+art&amp;rlz=1C1CHBF_enUS841US854&amp;source=lnms&amp;tbm=isch&amp;sa=X&amp;ved=0ahUKEwiy-5m92IrjAhXEjp4KHdnZC_wQ_AUIECgB&amp;biw=1280&amp;bih=610&amp;dpr=1.5#imgrc=b8Co23xEapDQzM: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3j8VXd-vBcjc-gSP8rPQBQ&amp;q=pelican+clip+art&amp;oq=pelican+clip+art&amp;gs_l=img.3..0l2j0i7i30l2j0i5i30l2.98952.101060..101631...0.0..0.75.461.7......0....1..gws-wiz-img.......0i7i10i30j0i67j0i7i5i30.bIXki2r0a18#imgrc=d-omL3dJ2eb-aM: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https://</a:t>
            </a:r>
            <a:r>
              <a:rPr lang="en-US" sz="800" dirty="0" err="1">
                <a:solidFill>
                  <a:schemeClr val="tx1"/>
                </a:solidFill>
              </a:rPr>
              <a:t>www.kisspng.com</a:t>
            </a:r>
            <a:r>
              <a:rPr lang="en-US" sz="800" dirty="0">
                <a:solidFill>
                  <a:schemeClr val="tx1"/>
                </a:solidFill>
              </a:rPr>
              <a:t>/png-royalty-free-drawing-shrimp-clip-art-shrimps-697471/download-</a:t>
            </a:r>
            <a:r>
              <a:rPr lang="en-US" sz="800" dirty="0" err="1">
                <a:solidFill>
                  <a:schemeClr val="tx1"/>
                </a:solidFill>
              </a:rPr>
              <a:t>png.html</a:t>
            </a:r>
            <a:endParaRPr lang="en-US" sz="800" u="sng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http://www.clipartpanda.com/clipart_images/use-this-clip-art-whenever-you-1859545</a:t>
            </a:r>
            <a:endParaRPr lang="en-US" sz="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800" u="sng" dirty="0">
                <a:solidFill>
                  <a:srgbClr val="00000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rlz=1C1CHBF_enUS841US854&amp;biw=1280&amp;bih=610&amp;tbm=isch&amp;sa=1&amp;ei=sz4VXZ_eJI_L-gSghJagDA&amp;q=octopus+clip+art&amp;oq=octopus+clip+art&amp;gs_l=img.3..0l3j0i5i30l3j0i8i30l2j0i10i24.64759.68746..68924...0.0..0.65.768.13......0....1..gws-wiz-img.......0i10j0i67j0i7i30j0i7i10i30j0i7i5i30j0i8i7i30.CgNQH7wVMjY#imgrc=UwbpyH7TCpTPiM:</a:t>
            </a:r>
            <a:endParaRPr lang="en-US" sz="10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sz="800" u="sng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228600">
              <a:buFont typeface="+mj-lt"/>
              <a:buAutoNum type="arabicPeriod" startAt="2"/>
            </a:pPr>
            <a:endParaRPr lang="en-US" sz="800" dirty="0">
              <a:solidFill>
                <a:srgbClr val="000000"/>
              </a:solidFill>
            </a:endParaRPr>
          </a:p>
          <a:p>
            <a:pPr marL="342900" indent="-228600">
              <a:buFont typeface="+mj-lt"/>
              <a:buAutoNum type="arabicPeriod" startAt="2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228600">
              <a:buFont typeface="+mj-lt"/>
              <a:buAutoNum type="arabicPeriod" startAt="2"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228600">
              <a:buFont typeface="+mj-lt"/>
              <a:buAutoNum type="arabicPeriod" startAt="2"/>
            </a:pPr>
            <a:endParaRPr lang="en-US" sz="105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 startAt="2"/>
            </a:pPr>
            <a:endParaRPr lang="en-US" sz="9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sea gull is a bird.</a:t>
            </a:r>
            <a:endParaRPr dirty="0"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/>
              <a:t>I am a bird that lives by all oceans.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3000"/>
              <a:t>I can fly over the ocean to catch fish.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E69138"/>
                </a:solidFill>
              </a:rPr>
              <a:t>Humans live near the ocean.  How do we get food from the ocean?</a:t>
            </a:r>
            <a:endParaRPr sz="2000">
              <a:solidFill>
                <a:srgbClr val="E6913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1752" y="648592"/>
            <a:ext cx="2696075" cy="384631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0" y="4568875"/>
            <a:ext cx="8832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whale is a mammal.</a:t>
            </a:r>
            <a:endParaRPr dirty="0"/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/>
              <a:t>I am a humpback whale</a:t>
            </a:r>
            <a:br>
              <a:rPr lang="en" sz="3000"/>
            </a:br>
            <a:r>
              <a:rPr lang="en" sz="3000"/>
              <a:t> that lives in the Atlantic </a:t>
            </a:r>
            <a:br>
              <a:rPr lang="en" sz="3000"/>
            </a:br>
            <a:r>
              <a:rPr lang="en" sz="3000"/>
              <a:t>ocean.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/>
              <a:t>I have blubber to keep </a:t>
            </a:r>
            <a:br>
              <a:rPr lang="en" sz="3000"/>
            </a:br>
            <a:r>
              <a:rPr lang="en" sz="3000"/>
              <a:t>me warm.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3D85C6"/>
                </a:solidFill>
              </a:rPr>
              <a:t>Humans live near the ocean.  How do we keep warm?</a:t>
            </a:r>
            <a:endParaRPr sz="200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881" y="430710"/>
            <a:ext cx="3823419" cy="2809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0" y="45688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sea turtle is a reptile.</a:t>
            </a:r>
            <a:endParaRPr dirty="0"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/>
              <a:t>I am a sea turtle that lives</a:t>
            </a:r>
            <a:br>
              <a:rPr lang="en" sz="3000"/>
            </a:br>
            <a:r>
              <a:rPr lang="en" sz="3000"/>
              <a:t> in the Atlantic, Indian, and</a:t>
            </a:r>
            <a:br>
              <a:rPr lang="en" sz="3000"/>
            </a:br>
            <a:r>
              <a:rPr lang="en" sz="3000"/>
              <a:t> Pacific oceans.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/>
              <a:t>I have a large shell that </a:t>
            </a:r>
            <a:br>
              <a:rPr lang="en" sz="3000"/>
            </a:br>
            <a:r>
              <a:rPr lang="en" sz="3000"/>
              <a:t>protects me from predators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38761D"/>
                </a:solidFill>
              </a:rPr>
              <a:t>Humans live near the ocean.  How do we protect ourselves?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91" y="979648"/>
            <a:ext cx="3622004" cy="27138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/>
          <p:nvPr/>
        </p:nvSpPr>
        <p:spPr>
          <a:xfrm>
            <a:off x="311700" y="4568875"/>
            <a:ext cx="91440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shark is a fish.</a:t>
            </a:r>
            <a:endParaRPr dirty="0"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am a shark that</a:t>
            </a:r>
            <a:br>
              <a:rPr lang="en" sz="3000" dirty="0"/>
            </a:br>
            <a:r>
              <a:rPr lang="en" sz="3000" dirty="0"/>
              <a:t> lives in all 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use seeing, hearing, and</a:t>
            </a:r>
            <a:br>
              <a:rPr lang="en" sz="3000" dirty="0"/>
            </a:br>
            <a:r>
              <a:rPr lang="en" sz="3000" dirty="0"/>
              <a:t>smell to find my food.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3D85C6"/>
                </a:solidFill>
              </a:rPr>
              <a:t>Humans live near the ocean.  How do we find our food?</a:t>
            </a:r>
            <a:endParaRPr dirty="0">
              <a:solidFill>
                <a:srgbClr val="3D85C6"/>
              </a:solidFill>
            </a:endParaRPr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7900" y="370361"/>
            <a:ext cx="3770375" cy="27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361100" y="4326250"/>
            <a:ext cx="87831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tuna is a fish.</a:t>
            </a:r>
            <a:endParaRPr dirty="0"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113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am a tuna fish</a:t>
            </a:r>
            <a:br>
              <a:rPr lang="en" sz="3000" dirty="0"/>
            </a:br>
            <a:r>
              <a:rPr lang="en" sz="3000" dirty="0"/>
              <a:t> that lives in the Atlantic,</a:t>
            </a:r>
            <a:br>
              <a:rPr lang="en" sz="3000" dirty="0"/>
            </a:br>
            <a:r>
              <a:rPr lang="en" sz="3000" dirty="0"/>
              <a:t> Pacific, and Southern 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swim in schools to keep </a:t>
            </a:r>
            <a:br>
              <a:rPr lang="en" sz="3000" dirty="0"/>
            </a:br>
            <a:r>
              <a:rPr lang="en" sz="3000" dirty="0"/>
              <a:t>me safe from predators.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3C78D8"/>
                </a:solidFill>
              </a:rPr>
              <a:t>Humans live near the ocean.  Why do we go to school?</a:t>
            </a:r>
            <a:endParaRPr dirty="0">
              <a:solidFill>
                <a:srgbClr val="3C78D8"/>
              </a:solidFill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7740" y="731375"/>
            <a:ext cx="3011638" cy="245984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0" y="4125900"/>
            <a:ext cx="9144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clownfish is a fish.</a:t>
            </a:r>
            <a:endParaRPr dirty="0"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 dirty="0"/>
              <a:t>I am a clownfish that lives</a:t>
            </a:r>
            <a:br>
              <a:rPr lang="en" sz="3000" dirty="0"/>
            </a:br>
            <a:r>
              <a:rPr lang="en" sz="3000" dirty="0"/>
              <a:t>in the Pacific and Indian </a:t>
            </a:r>
            <a:br>
              <a:rPr lang="en" sz="3000" dirty="0"/>
            </a:br>
            <a:r>
              <a:rPr lang="en" sz="3000" dirty="0"/>
              <a:t>Oceans.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live in coral and the anemones. They provide</a:t>
            </a:r>
            <a:br>
              <a:rPr lang="en" sz="3000" dirty="0"/>
            </a:br>
            <a:r>
              <a:rPr lang="en" sz="3000" dirty="0"/>
              <a:t>shelter and help keep me safe.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E69138"/>
                </a:solidFill>
              </a:rPr>
              <a:t>Humans live near the ocean.  What shelters do we live in?  How do shelters keep us safe?</a:t>
            </a:r>
            <a:endParaRPr dirty="0"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998" y="335460"/>
            <a:ext cx="2969443" cy="2434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 lobster is an invertebrate.</a:t>
            </a:r>
            <a:endParaRPr dirty="0"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am a lobster that lives</a:t>
            </a:r>
            <a:br>
              <a:rPr lang="en" sz="3000" dirty="0"/>
            </a:br>
            <a:r>
              <a:rPr lang="en" sz="3000" dirty="0"/>
              <a:t>in the Atlantic Ocean.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am nocturnal. This means I</a:t>
            </a:r>
            <a:br>
              <a:rPr lang="en" sz="3000" dirty="0"/>
            </a:br>
            <a:r>
              <a:rPr lang="en" sz="3000" dirty="0"/>
              <a:t>am awake and eat at night.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FF9900"/>
                </a:solidFill>
              </a:rPr>
              <a:t>Humans live near the ocean.  Are humans awake at night? </a:t>
            </a:r>
            <a:br>
              <a:rPr lang="en" sz="2000" dirty="0">
                <a:solidFill>
                  <a:srgbClr val="FF9900"/>
                </a:solidFill>
              </a:rPr>
            </a:br>
            <a:r>
              <a:rPr lang="en" sz="2000" dirty="0">
                <a:solidFill>
                  <a:srgbClr val="FF9900"/>
                </a:solidFill>
              </a:rPr>
              <a:t>What do we eat at night?</a:t>
            </a:r>
            <a:endParaRPr dirty="0">
              <a:solidFill>
                <a:srgbClr val="FF9900"/>
              </a:solidFill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959" y="216817"/>
            <a:ext cx="2988297" cy="3205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"/>
          <p:cNvSpPr txBox="1"/>
          <p:nvPr/>
        </p:nvSpPr>
        <p:spPr>
          <a:xfrm>
            <a:off x="0" y="4408800"/>
            <a:ext cx="91440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An octopus is a fish.</a:t>
            </a:r>
            <a:endParaRPr dirty="0"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am a red octopus that lives</a:t>
            </a:r>
            <a:br>
              <a:rPr lang="en" sz="3000" dirty="0"/>
            </a:br>
            <a:r>
              <a:rPr lang="en" sz="3000" dirty="0"/>
              <a:t>in the Pacific Ocean.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3000" dirty="0"/>
              <a:t>I have a complex brain to solve</a:t>
            </a:r>
            <a:br>
              <a:rPr lang="en" sz="3000" dirty="0"/>
            </a:br>
            <a:r>
              <a:rPr lang="en" sz="3000" dirty="0"/>
              <a:t>puzzles, find food, and know </a:t>
            </a:r>
            <a:br>
              <a:rPr lang="en" sz="3000" dirty="0"/>
            </a:br>
            <a:r>
              <a:rPr lang="en" sz="3000" dirty="0"/>
              <a:t>when I am in danger.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dirty="0">
                <a:solidFill>
                  <a:srgbClr val="E06666"/>
                </a:solidFill>
              </a:rPr>
              <a:t>Humans live near the ocean.  How do we use our brain to solve problems, find food, and make sure we are safe?</a:t>
            </a:r>
            <a:endParaRPr dirty="0">
              <a:solidFill>
                <a:srgbClr val="E06666"/>
              </a:solidFill>
            </a:endParaRPr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485" y="371983"/>
            <a:ext cx="2931569" cy="26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1565</Words>
  <Application>Microsoft Macintosh PowerPoint</Application>
  <PresentationFormat>On-screen Show (16:9)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Location, Location, Location!</vt:lpstr>
      <vt:lpstr>A sea gull is a bird.</vt:lpstr>
      <vt:lpstr>A whale is a mammal.</vt:lpstr>
      <vt:lpstr>A sea turtle is a reptile.</vt:lpstr>
      <vt:lpstr>A shark is a fish.</vt:lpstr>
      <vt:lpstr>A tuna is a fish.</vt:lpstr>
      <vt:lpstr>A clownfish is a fish.</vt:lpstr>
      <vt:lpstr>A lobster is an invertebrate.</vt:lpstr>
      <vt:lpstr>An octopus is a fish.</vt:lpstr>
      <vt:lpstr>A sea cow is a mammal.</vt:lpstr>
      <vt:lpstr>A snake is a reptile.</vt:lpstr>
      <vt:lpstr>A pelican is a bird.</vt:lpstr>
      <vt:lpstr>A shrimp is an invertebrate.</vt:lpstr>
      <vt:lpstr>A crab is an invertebrate.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Location, Location, Location!</dc:title>
  <cp:lastModifiedBy>Gale Ekiss</cp:lastModifiedBy>
  <cp:revision>5</cp:revision>
  <dcterms:modified xsi:type="dcterms:W3CDTF">2022-04-13T23:05:52Z</dcterms:modified>
</cp:coreProperties>
</file>