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822"/>
    <p:restoredTop sz="94622"/>
  </p:normalViewPr>
  <p:slideViewPr>
    <p:cSldViewPr snapToGrid="0" snapToObjects="1">
      <p:cViewPr varScale="1">
        <p:scale>
          <a:sx n="23" d="100"/>
          <a:sy n="23" d="100"/>
        </p:scale>
        <p:origin x="208" y="2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1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0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3E0F-F0DE-AF4A-9349-926B61B116F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BF35-EBC0-4047-9F07-FBE1428C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D778-1100-6241-AA8F-7380C747E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/>
              <a:t>Learning Physical Features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F63AD-F49B-DD4F-9FCA-DD3CC8EA2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Grades 1 and 2</a:t>
            </a:r>
          </a:p>
        </p:txBody>
      </p:sp>
    </p:spTree>
    <p:extLst>
      <p:ext uri="{BB962C8B-B14F-4D97-AF65-F5344CB8AC3E}">
        <p14:creationId xmlns:p14="http://schemas.microsoft.com/office/powerpoint/2010/main" val="329351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4290504" y="6176963"/>
            <a:ext cx="361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kids.nationalgeographic.com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B253CF-CA3C-A64B-843E-5E8903939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426" y="1690688"/>
            <a:ext cx="7741144" cy="4351338"/>
          </a:xfrm>
        </p:spPr>
      </p:pic>
    </p:spTree>
    <p:extLst>
      <p:ext uri="{BB962C8B-B14F-4D97-AF65-F5344CB8AC3E}">
        <p14:creationId xmlns:p14="http://schemas.microsoft.com/office/powerpoint/2010/main" val="261836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4469111" y="6176963"/>
            <a:ext cx="325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www.mammothtrails.org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828E66-7CF6-DF43-9D9D-5D00983C7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4" y="169068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3443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mountain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F99D9B-2825-8941-BD37-AA4DD90F5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598" y="1825625"/>
            <a:ext cx="773080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5006245" y="6211888"/>
            <a:ext cx="217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www.dw.com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mountain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5006245" y="6211888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worldlandforms.com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06EAED-C5AE-F446-AB1A-F545712B5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646" y="1934249"/>
            <a:ext cx="9248429" cy="4034077"/>
          </a:xfrm>
        </p:spPr>
      </p:pic>
    </p:spTree>
    <p:extLst>
      <p:ext uri="{BB962C8B-B14F-4D97-AF65-F5344CB8AC3E}">
        <p14:creationId xmlns:p14="http://schemas.microsoft.com/office/powerpoint/2010/main" val="390037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5006245" y="6211888"/>
            <a:ext cx="262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www.altassets.net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E4CC32-54EC-C44C-A510-6F878D91B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018" y="1404938"/>
            <a:ext cx="6803963" cy="4521200"/>
          </a:xfrm>
        </p:spPr>
      </p:pic>
    </p:spTree>
    <p:extLst>
      <p:ext uri="{BB962C8B-B14F-4D97-AF65-F5344CB8AC3E}">
        <p14:creationId xmlns:p14="http://schemas.microsoft.com/office/powerpoint/2010/main" val="289312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plateau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5006245" y="6211888"/>
            <a:ext cx="23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unbounce.com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DC6683-6DF5-9F49-ABEB-D4BBDCA27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203" y="1551231"/>
            <a:ext cx="5987622" cy="4495323"/>
          </a:xfrm>
        </p:spPr>
      </p:pic>
    </p:spTree>
    <p:extLst>
      <p:ext uri="{BB962C8B-B14F-4D97-AF65-F5344CB8AC3E}">
        <p14:creationId xmlns:p14="http://schemas.microsoft.com/office/powerpoint/2010/main" val="208505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5006245" y="6211888"/>
            <a:ext cx="211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miriadna.com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F811F-8555-D34C-9FA7-21C3087B2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034" y="1491270"/>
            <a:ext cx="7076916" cy="4685693"/>
          </a:xfrm>
        </p:spPr>
      </p:pic>
    </p:spTree>
    <p:extLst>
      <p:ext uri="{BB962C8B-B14F-4D97-AF65-F5344CB8AC3E}">
        <p14:creationId xmlns:p14="http://schemas.microsoft.com/office/powerpoint/2010/main" val="428868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5006245" y="6211888"/>
            <a:ext cx="314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www.centralmaine.com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89848E9-D985-9347-8EAE-9CC624FD8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9382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river valley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5006245" y="6211888"/>
            <a:ext cx="218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russiatrek.org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212D07-1B73-5A45-8749-B989AFEF5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975" y="1428173"/>
            <a:ext cx="7258049" cy="4783715"/>
          </a:xfrm>
        </p:spPr>
      </p:pic>
    </p:spTree>
    <p:extLst>
      <p:ext uri="{BB962C8B-B14F-4D97-AF65-F5344CB8AC3E}">
        <p14:creationId xmlns:p14="http://schemas.microsoft.com/office/powerpoint/2010/main" val="349167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471-F89C-2849-80CB-204B5D04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88B37-C1D3-7A42-BEE2-B3DA9EF24253}"/>
              </a:ext>
            </a:extLst>
          </p:cNvPr>
          <p:cNvSpPr txBox="1"/>
          <p:nvPr/>
        </p:nvSpPr>
        <p:spPr>
          <a:xfrm>
            <a:off x="4290504" y="6176963"/>
            <a:ext cx="361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www.vladi</a:t>
            </a:r>
            <a:r>
              <a:rPr lang="en-US" dirty="0"/>
              <a:t>-private-</a:t>
            </a:r>
            <a:r>
              <a:rPr lang="en-US" dirty="0" err="1"/>
              <a:t>islands.de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C41B4F-ADC8-C247-AD29-7FCB14A42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505" y="1825625"/>
            <a:ext cx="6468989" cy="4351338"/>
          </a:xfrm>
        </p:spPr>
      </p:pic>
    </p:spTree>
    <p:extLst>
      <p:ext uri="{BB962C8B-B14F-4D97-AF65-F5344CB8AC3E}">
        <p14:creationId xmlns:p14="http://schemas.microsoft.com/office/powerpoint/2010/main" val="1824019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81</Words>
  <Application>Microsoft Macintosh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Learning Physical Features</vt:lpstr>
      <vt:lpstr>mountain</vt:lpstr>
      <vt:lpstr>mountain range</vt:lpstr>
      <vt:lpstr>hill</vt:lpstr>
      <vt:lpstr>plateau</vt:lpstr>
      <vt:lpstr>plain</vt:lpstr>
      <vt:lpstr>river</vt:lpstr>
      <vt:lpstr>river valley</vt:lpstr>
      <vt:lpstr>island</vt:lpstr>
      <vt:lpstr>ocean</vt:lpstr>
      <vt:lpstr>lake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Physical Features</dc:title>
  <dc:creator>Gale Ekiss</dc:creator>
  <cp:lastModifiedBy>Gale Ekiss</cp:lastModifiedBy>
  <cp:revision>10</cp:revision>
  <dcterms:created xsi:type="dcterms:W3CDTF">2019-10-28T19:41:46Z</dcterms:created>
  <dcterms:modified xsi:type="dcterms:W3CDTF">2019-10-28T21:36:56Z</dcterms:modified>
</cp:coreProperties>
</file>