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79484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ctrTitle"/>
          </p:nvPr>
        </p:nvSpPr>
        <p:spPr>
          <a:xfrm>
            <a:off x="914400" y="200789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6256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833018" y="-1420015"/>
            <a:ext cx="4525963" cy="10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12800" y="1600200"/>
            <a:ext cx="49784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812800" y="2209800"/>
            <a:ext cx="4978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x="6400800" y="1600200"/>
            <a:ext cx="49784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4" type="body"/>
          </p:nvPr>
        </p:nvSpPr>
        <p:spPr>
          <a:xfrm>
            <a:off x="6400800" y="2209800"/>
            <a:ext cx="4978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12800" y="1600200"/>
            <a:ext cx="4978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400800" y="1600200"/>
            <a:ext cx="4978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12802" y="4962528"/>
            <a:ext cx="1051348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12802" y="3462341"/>
            <a:ext cx="1051348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16864" y="1447800"/>
            <a:ext cx="39624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5283200" y="1447800"/>
            <a:ext cx="6197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816864" y="2547894"/>
            <a:ext cx="3962400" cy="31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12800" y="1447800"/>
            <a:ext cx="39624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" id="69" name="Shape 69"/>
          <p:cNvSpPr/>
          <p:nvPr>
            <p:ph idx="2" type="pic"/>
          </p:nvPr>
        </p:nvSpPr>
        <p:spPr>
          <a:xfrm>
            <a:off x="6301232" y="1539240"/>
            <a:ext cx="4431539" cy="3272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12800" y="2547893"/>
            <a:ext cx="3962400" cy="2405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A3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5.jpg"/><Relationship Id="rId5" Type="http://schemas.openxmlformats.org/officeDocument/2006/relationships/hyperlink" Target="https://antikensgrekland7jesper.wikispaces.com/Uppfinningar" TargetMode="External"/><Relationship Id="rId6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6csimplemachines.wikispaces.com/compound+machines" TargetMode="External"/><Relationship Id="rId8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Relationship Id="rId4" Type="http://schemas.openxmlformats.org/officeDocument/2006/relationships/image" Target="../media/image14.jpg"/><Relationship Id="rId5" Type="http://schemas.openxmlformats.org/officeDocument/2006/relationships/hyperlink" Target="https://bvg8science.wikispaces.com/Krisco+-+Lever+-+How+They+Work" TargetMode="External"/><Relationship Id="rId6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ommons.wikimedia.org/wiki/File:2008-08-11_Unloading_a_VW_New_Beetle_1.jpg" TargetMode="External"/><Relationship Id="rId8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Relationship Id="rId5" Type="http://schemas.openxmlformats.org/officeDocument/2006/relationships/hyperlink" Target="https://sktrinteratschool.wikispaces.com/simple+machines" TargetMode="External"/><Relationship Id="rId6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6.gif"/><Relationship Id="rId5" Type="http://schemas.openxmlformats.org/officeDocument/2006/relationships/hyperlink" Target="http://pelandintecno.blogspot.com.ar/2013/06/maquina-simple-la-cuna.html" TargetMode="External"/><Relationship Id="rId6" Type="http://schemas.openxmlformats.org/officeDocument/2006/relationships/hyperlink" Target="https://creativecommons.org/licenses/by-nc-sa/4.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hyperlink" Target="http://adaywithdepression.wordpress.com/2013/05/22/ziyas-day/" TargetMode="External"/><Relationship Id="rId5" Type="http://schemas.openxmlformats.org/officeDocument/2006/relationships/hyperlink" Target="https://creativecommons.org/licenses/by-nc-sa/4.0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onovanhohn.blogspot.com/2012/09/bath-toy-lost-at-sea-found-in-brooklyn.html" TargetMode="External"/><Relationship Id="rId4" Type="http://schemas.openxmlformats.org/officeDocument/2006/relationships/hyperlink" Target="http://www.shipspotting.com/gallery/photo.php?lid=1728138" TargetMode="External"/><Relationship Id="rId5" Type="http://schemas.openxmlformats.org/officeDocument/2006/relationships/hyperlink" Target="https://i.pinimg.com/originals/29/0c/1d/290c1d8cf77097e82eeb1e671ac0532e.jpg" TargetMode="External"/><Relationship Id="rId6" Type="http://schemas.openxmlformats.org/officeDocument/2006/relationships/hyperlink" Target="http://blogs.ei.columbia.edu/2011/01/26/our-oceans-a-plastic-soup/" TargetMode="External"/><Relationship Id="rId7" Type="http://schemas.openxmlformats.org/officeDocument/2006/relationships/hyperlink" Target="http://coastalcare.org/2009/11/plastic-pollu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gi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914400" y="218016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TOO MUCH PLASTIC IN THE OCEAN</a:t>
            </a:r>
            <a:endParaRPr/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1828800" y="4299551"/>
            <a:ext cx="8534400" cy="712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 will you engineer to solve the problem?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SCREW</a:t>
            </a:r>
            <a:endParaRPr/>
          </a:p>
        </p:txBody>
      </p:sp>
      <p:pic>
        <p:nvPicPr>
          <p:cNvPr descr="A close up of a logo&#10;&#10;Description generated with high confidence" id="154" name="Shape 15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443" y="1749079"/>
            <a:ext cx="3236982" cy="4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4345" y="1860879"/>
            <a:ext cx="2243483" cy="413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683509" y="6179587"/>
            <a:ext cx="2228850" cy="3693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377596" y="6060305"/>
            <a:ext cx="3236982" cy="2308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RAMP/INCLINED PLANE</a:t>
            </a:r>
            <a:endParaRPr/>
          </a:p>
        </p:txBody>
      </p:sp>
      <p:pic>
        <p:nvPicPr>
          <p:cNvPr id="163" name="Shape 16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04" y="2533856"/>
            <a:ext cx="5178497" cy="2857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rt road&#10;&#10;Description generated with high confidence" id="164" name="Shape 16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2316185"/>
            <a:ext cx="4978400" cy="331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367596" y="5691116"/>
            <a:ext cx="3524250" cy="2308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400800" y="5691116"/>
            <a:ext cx="4978400" cy="2308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LEVER</a:t>
            </a:r>
            <a:endParaRPr/>
          </a:p>
        </p:txBody>
      </p:sp>
      <p:pic>
        <p:nvPicPr>
          <p:cNvPr descr="A picture containing clipart&#10;&#10;Description generated with very high confidence"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351" y="2278301"/>
            <a:ext cx="4978400" cy="2792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up, coffee, table, indoor&#10;&#10;Description generated with very high confidence" id="173" name="Shape 17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996703"/>
            <a:ext cx="4978400" cy="332179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011361" y="5712896"/>
            <a:ext cx="2581275" cy="3693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6096000" y="5657844"/>
            <a:ext cx="5283200" cy="430887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https://thediyplaybook.com/2014/06/how-to-openclose-paint-can-without-mess.html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WEDGE</a:t>
            </a:r>
            <a:endParaRPr/>
          </a:p>
        </p:txBody>
      </p:sp>
      <p:pic>
        <p:nvPicPr>
          <p:cNvPr descr="A picture containing wall, person, ball, sky&#10;&#10;Description generated with high confidence" id="181" name="Shape 1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693" y="1600200"/>
            <a:ext cx="357261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urniture, table&#10;&#10;Description generated with high confidence" id="182" name="Shape 18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7305" y="2093842"/>
            <a:ext cx="4765030" cy="2996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515693" y="5784250"/>
            <a:ext cx="3572614" cy="2308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BY-NC-SA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977533" y="5782845"/>
            <a:ext cx="3824933" cy="307777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http://www.aperfectworld.org/office.html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 CAN YOU BUILD TO HELP SOLVE THE PROBLEM?</a:t>
            </a:r>
            <a:endParaRPr/>
          </a:p>
        </p:txBody>
      </p:sp>
      <p:pic>
        <p:nvPicPr>
          <p:cNvPr id="190" name="Shape 1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600" y="16002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idx="2" type="body"/>
          </p:nvPr>
        </p:nvSpPr>
        <p:spPr>
          <a:xfrm>
            <a:off x="6400800" y="2175013"/>
            <a:ext cx="4978400" cy="1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Draw and plan what you are going to build to help clean up the plastic </a:t>
            </a:r>
            <a:r>
              <a:rPr b="1" i="1" lang="en-US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r>
              <a:rPr b="0" i="0" lang="en-US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from the ocean. 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244600" y="5734554"/>
            <a:ext cx="4114800" cy="230832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BY-NC-SA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SOURCES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http://donovanhohn.blogspot.com/2012/09/bath-toy-lost-at-sea-found-in-brooklyn.html</a:t>
            </a:r>
            <a:r>
              <a:rPr b="0" i="0" lang="en-US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891" lvl="0" marL="34289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http://www.shipspotting.com/gallery/photo.php?lid=1728138</a:t>
            </a:r>
            <a:endParaRPr b="0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891" lvl="0" marL="34289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https://i.pinimg.com/originals/29/0c/1d/290c1d8cf77097e82eeb1e671ac0532e.jpg</a:t>
            </a:r>
            <a:endParaRPr b="0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891" lvl="0" marL="34289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http://blogs.ei.columbia.edu/2011/01/26/our-oceans-a-plastic-soup/</a:t>
            </a:r>
            <a:endParaRPr b="0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891" lvl="0" marL="34289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http://coastalcare.org/2009/11/plastic-pollution/</a:t>
            </a:r>
            <a:endParaRPr b="0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CARGO SHIP THAT CARRIED THE PLASTIC BATH TOYS</a:t>
            </a:r>
            <a:endParaRPr/>
          </a:p>
        </p:txBody>
      </p:sp>
      <p:pic>
        <p:nvPicPr>
          <p:cNvPr descr="A large ship in the water&#10;&#10;Description generated with high confidence" id="98" name="Shape 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32" y="1878839"/>
            <a:ext cx="6272697" cy="4704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indoor, food&#10;&#10;Description generated with high confidence"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9161" y="2323428"/>
            <a:ext cx="2956891" cy="381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12800" y="362200"/>
            <a:ext cx="10566400" cy="781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TOYS HAVE BEEN FOUND ON BEACHES </a:t>
            </a:r>
            <a:endParaRPr/>
          </a:p>
        </p:txBody>
      </p:sp>
      <p:pic>
        <p:nvPicPr>
          <p:cNvPr descr="A pile of rocks&#10;&#10;Description generated with high confidence" id="105" name="Shape 1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2078857"/>
            <a:ext cx="5368235" cy="4026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at a beach&#10;&#10;Description generated with very high confidence"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200" y="1301113"/>
            <a:ext cx="3657600" cy="534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generated with high confidence" id="111" name="Shape 1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329" y="0"/>
            <a:ext cx="10285342" cy="685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812800" y="363746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PLASTIC BREAKS UP INTO LITTLE PIECES IN THE OCEAN AND IN THE SAND</a:t>
            </a:r>
            <a:endParaRPr/>
          </a:p>
        </p:txBody>
      </p:sp>
      <p:pic>
        <p:nvPicPr>
          <p:cNvPr descr="A close up of food on a table&#10;&#10;Description generated with high confidence" id="117" name="Shape 1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4955" y="2358886"/>
            <a:ext cx="6342090" cy="42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WHEN PLASTIC GOES INTO THE OCEAN, ANIMALS CAN GET TRAPPED IN IT AND EVEN EAT IT.</a:t>
            </a:r>
            <a:endParaRPr/>
          </a:p>
        </p:txBody>
      </p:sp>
      <p:pic>
        <p:nvPicPr>
          <p:cNvPr descr="An animal lying on the ground&#10;&#10;Description generated with very high confidence" id="123" name="Shape 1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634" y="2482523"/>
            <a:ext cx="5249023" cy="2765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n animal&#10;&#10;Description generated with very high confidence"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1988658"/>
            <a:ext cx="5629604" cy="375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 MACHINE SCOOPS PLASTIC OUT OF THE OCEAN</a:t>
            </a:r>
            <a:endParaRPr/>
          </a:p>
        </p:txBody>
      </p:sp>
      <p:pic>
        <p:nvPicPr>
          <p:cNvPr descr="A body of water with a city in the background&#10;&#10;Description generated with very high confidence" id="130" name="Shape 1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062" y="1438206"/>
            <a:ext cx="6877879" cy="515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12800" y="394278"/>
            <a:ext cx="10566400" cy="781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PULLEY</a:t>
            </a:r>
            <a:endParaRPr/>
          </a:p>
        </p:txBody>
      </p:sp>
      <p:pic>
        <p:nvPicPr>
          <p:cNvPr descr="https://www.flickr.com/photos/loopsoup/5737255688 "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18" y="1304552"/>
            <a:ext cx="3970114" cy="5000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device&#10;&#10;Description generated with high confidence"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7417" y="1577009"/>
            <a:ext cx="5809470" cy="445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963249" y="6325222"/>
            <a:ext cx="3970115" cy="276999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https://www.flickr.com/photos/loopsoup/5737255688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096000" y="6030936"/>
            <a:ext cx="5149558" cy="307777"/>
          </a:xfrm>
          <a:prstGeom prst="rect">
            <a:avLst/>
          </a:prstGeom>
          <a:noFill/>
          <a:ln cap="flat" cmpd="sng" w="9525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http://leos-bridge.org/pulley/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12800" y="234882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WHEEL AND AXLE 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79838" y="5775394"/>
            <a:ext cx="4978400" cy="2945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http://squadteamofinterone.blogspot.com/2010/11/wheel-and-axle.html</a:t>
            </a:r>
            <a:endParaRPr/>
          </a:p>
        </p:txBody>
      </p:sp>
      <p:pic>
        <p:nvPicPr>
          <p:cNvPr descr="A picture containing sky, object&#10;&#10;Description generated with high confidence" id="146" name="Shape 14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998" y="1563757"/>
            <a:ext cx="4065518" cy="406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3" type="body"/>
          </p:nvPr>
        </p:nvSpPr>
        <p:spPr>
          <a:xfrm>
            <a:off x="6520069" y="5488056"/>
            <a:ext cx="49784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http://weclipart.com/wheel+and+axle+clipart</a:t>
            </a:r>
            <a:endParaRPr/>
          </a:p>
        </p:txBody>
      </p:sp>
      <p:pic>
        <p:nvPicPr>
          <p:cNvPr descr="A bicycle leaning against a wall&#10;&#10;Description generated with very high confidence" id="148" name="Shape 148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8238" y="2069617"/>
            <a:ext cx="6349449" cy="305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cean design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