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57" r:id="rId4"/>
    <p:sldId id="270" r:id="rId5"/>
    <p:sldId id="258" r:id="rId6"/>
    <p:sldId id="259" r:id="rId7"/>
    <p:sldId id="260" r:id="rId8"/>
    <p:sldId id="261" r:id="rId9"/>
    <p:sldId id="271" r:id="rId10"/>
    <p:sldId id="262" r:id="rId11"/>
    <p:sldId id="263" r:id="rId12"/>
    <p:sldId id="264" r:id="rId13"/>
    <p:sldId id="265" r:id="rId14"/>
    <p:sldId id="266" r:id="rId15"/>
    <p:sldId id="267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84" autoAdjust="0"/>
  </p:normalViewPr>
  <p:slideViewPr>
    <p:cSldViewPr snapToGrid="0" snapToObjects="1">
      <p:cViewPr varScale="1">
        <p:scale>
          <a:sx n="71" d="100"/>
          <a:sy n="71" d="100"/>
        </p:scale>
        <p:origin x="-17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3E4F2-D13B-264F-B283-BBBEEC84EE6E}" type="datetimeFigureOut">
              <a:rPr lang="en-US" smtClean="0"/>
              <a:t>9/23/18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F3D61-5D6B-5C4B-87FC-987764E09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115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F3D61-5D6B-5C4B-87FC-987764E093D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574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F3D61-5D6B-5C4B-87FC-987764E093D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388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A358-58EC-6245-B3F3-3B785D622D74}" type="datetimeFigureOut">
              <a:rPr lang="en-US" smtClean="0"/>
              <a:t>9/23/18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6DE2-590D-644E-85A2-6BAC0A20A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107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A358-58EC-6245-B3F3-3B785D622D74}" type="datetimeFigureOut">
              <a:rPr lang="en-US" smtClean="0"/>
              <a:t>9/23/18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6DE2-590D-644E-85A2-6BAC0A20A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97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A358-58EC-6245-B3F3-3B785D622D74}" type="datetimeFigureOut">
              <a:rPr lang="en-US" smtClean="0"/>
              <a:t>9/23/18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6DE2-590D-644E-85A2-6BAC0A20A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1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A358-58EC-6245-B3F3-3B785D622D74}" type="datetimeFigureOut">
              <a:rPr lang="en-US" smtClean="0"/>
              <a:t>9/23/18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6DE2-590D-644E-85A2-6BAC0A20A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73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A358-58EC-6245-B3F3-3B785D622D74}" type="datetimeFigureOut">
              <a:rPr lang="en-US" smtClean="0"/>
              <a:t>9/23/18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6DE2-590D-644E-85A2-6BAC0A20A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25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A358-58EC-6245-B3F3-3B785D622D74}" type="datetimeFigureOut">
              <a:rPr lang="en-US" smtClean="0"/>
              <a:t>9/23/18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6DE2-590D-644E-85A2-6BAC0A20A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469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A358-58EC-6245-B3F3-3B785D622D74}" type="datetimeFigureOut">
              <a:rPr lang="en-US" smtClean="0"/>
              <a:t>9/23/18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6DE2-590D-644E-85A2-6BAC0A20A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1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A358-58EC-6245-B3F3-3B785D622D74}" type="datetimeFigureOut">
              <a:rPr lang="en-US" smtClean="0"/>
              <a:t>9/23/18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6DE2-590D-644E-85A2-6BAC0A20A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02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A358-58EC-6245-B3F3-3B785D622D74}" type="datetimeFigureOut">
              <a:rPr lang="en-US" smtClean="0"/>
              <a:t>9/23/18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6DE2-590D-644E-85A2-6BAC0A20A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13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A358-58EC-6245-B3F3-3B785D622D74}" type="datetimeFigureOut">
              <a:rPr lang="en-US" smtClean="0"/>
              <a:t>9/23/18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6DE2-590D-644E-85A2-6BAC0A20A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448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A358-58EC-6245-B3F3-3B785D622D74}" type="datetimeFigureOut">
              <a:rPr lang="en-US" smtClean="0"/>
              <a:t>9/23/18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6DE2-590D-644E-85A2-6BAC0A20A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29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BA358-58EC-6245-B3F3-3B785D622D74}" type="datetimeFigureOut">
              <a:rPr lang="en-US" smtClean="0"/>
              <a:t>9/23/18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66DE2-590D-644E-85A2-6BAC0A20A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5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dharmatrading.com/html/eng/7757794-AA.shtml?lnav=information.html" TargetMode="External"/><Relationship Id="rId3" Type="http://schemas.openxmlformats.org/officeDocument/2006/relationships/hyperlink" Target="http://www.cochinealdye.com/html/cochineal-dyeing.html%23whole-cochineal-dyei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Steps to Dyeing </a:t>
            </a:r>
            <a:r>
              <a:rPr lang="en-US" dirty="0" smtClean="0"/>
              <a:t>with Cochineal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</a:p>
          <a:p>
            <a:r>
              <a:rPr lang="en-US" dirty="0" smtClean="0"/>
              <a:t>Sara Jenkins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191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51529"/>
          </a:xfrm>
        </p:spPr>
        <p:txBody>
          <a:bodyPr>
            <a:normAutofit fontScale="90000"/>
          </a:bodyPr>
          <a:lstStyle/>
          <a:p>
            <a:pPr lvl="0"/>
            <a:r>
              <a:rPr lang="en-US" sz="2800" dirty="0" smtClean="0"/>
              <a:t>Put </a:t>
            </a:r>
            <a:r>
              <a:rPr lang="en-US" sz="2800" dirty="0"/>
              <a:t>dried cochineal </a:t>
            </a:r>
            <a:r>
              <a:rPr lang="en-US" sz="2800" dirty="0" smtClean="0"/>
              <a:t>(2 </a:t>
            </a:r>
            <a:r>
              <a:rPr lang="en-US" sz="2800" dirty="0"/>
              <a:t>½ tsp.) in a strong plastic bag.  Seal it with tape.   Gently press with a rolling pin until it is a powder.</a:t>
            </a:r>
            <a:br>
              <a:rPr lang="en-US" sz="2800" dirty="0"/>
            </a:b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" name="Content Placeholder 3" descr="IMG_351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852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72695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Use soft water, rainwater, or distilled water to get the darkest color. </a:t>
            </a:r>
            <a:r>
              <a:rPr lang="en-US" sz="2400" dirty="0" smtClean="0"/>
              <a:t>  Boil 2 cups of </a:t>
            </a:r>
            <a:r>
              <a:rPr lang="en-US" sz="2400" dirty="0"/>
              <a:t>soft water, pour it over the ground cochineal and let it soak overnight.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Content Placeholder 3" descr="IMG_351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714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0"/>
            <a:ext cx="8726492" cy="1693333"/>
          </a:xfrm>
        </p:spPr>
        <p:txBody>
          <a:bodyPr>
            <a:normAutofit fontScale="90000"/>
          </a:bodyPr>
          <a:lstStyle/>
          <a:p>
            <a:pPr lvl="0"/>
            <a:r>
              <a:rPr lang="en-US" sz="2800" dirty="0"/>
              <a:t>Add more distilled water (I used </a:t>
            </a:r>
            <a:r>
              <a:rPr lang="en-US" sz="2800" dirty="0" smtClean="0"/>
              <a:t>4 cups.) </a:t>
            </a:r>
            <a:r>
              <a:rPr lang="en-US" sz="2800" dirty="0"/>
              <a:t>and heat the cochineal dye bath to near boiling for 15 to 20 minutes.  Let the water cool.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Content Placeholder 3" descr="IMG_351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 rot="5400000">
            <a:off x="939293" y="1699044"/>
            <a:ext cx="6747938" cy="4525963"/>
          </a:xfrm>
        </p:spPr>
      </p:pic>
    </p:spTree>
    <p:extLst>
      <p:ext uri="{BB962C8B-B14F-4D97-AF65-F5344CB8AC3E}">
        <p14:creationId xmlns:p14="http://schemas.microsoft.com/office/powerpoint/2010/main" val="738773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3195"/>
          </a:xfrm>
        </p:spPr>
        <p:txBody>
          <a:bodyPr>
            <a:normAutofit/>
          </a:bodyPr>
          <a:lstStyle/>
          <a:p>
            <a:r>
              <a:rPr lang="en-US" sz="2800" dirty="0"/>
              <a:t>Filter the dye bath through a coffee filter.</a:t>
            </a:r>
            <a:r>
              <a:rPr lang="en-US" sz="2800" dirty="0" smtClean="0">
                <a:effectLst/>
              </a:rPr>
              <a:t> </a:t>
            </a:r>
            <a:endParaRPr lang="en-US" sz="2800" dirty="0"/>
          </a:p>
        </p:txBody>
      </p:sp>
      <p:pic>
        <p:nvPicPr>
          <p:cNvPr id="4" name="Content Placeholder 3" descr="IMG_3517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 rot="5400000">
            <a:off x="497679" y="163962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77388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24529"/>
          </a:xfrm>
        </p:spPr>
        <p:txBody>
          <a:bodyPr>
            <a:noAutofit/>
          </a:bodyPr>
          <a:lstStyle/>
          <a:p>
            <a:r>
              <a:rPr lang="en-US" sz="2800" dirty="0"/>
              <a:t>Add the </a:t>
            </a:r>
            <a:r>
              <a:rPr lang="en-US" sz="2800" dirty="0" err="1"/>
              <a:t>mordanted</a:t>
            </a:r>
            <a:r>
              <a:rPr lang="en-US" sz="2800" dirty="0"/>
              <a:t> </a:t>
            </a:r>
            <a:r>
              <a:rPr lang="en-US" sz="2800" dirty="0" smtClean="0"/>
              <a:t>fiber.  Leave </a:t>
            </a:r>
            <a:r>
              <a:rPr lang="en-US" sz="2800" dirty="0"/>
              <a:t>overnight.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Content Placeholder 3" descr="IMG_352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4808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72" y="274638"/>
            <a:ext cx="8750014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2800" dirty="0"/>
              <a:t>Remove the fiber from the dye bath.  Let dry </a:t>
            </a:r>
            <a:r>
              <a:rPr lang="en-US" sz="2800" dirty="0" smtClean="0"/>
              <a:t>before </a:t>
            </a:r>
            <a:r>
              <a:rPr lang="en-US" sz="2800" dirty="0"/>
              <a:t>washing </a:t>
            </a:r>
            <a:r>
              <a:rPr lang="en-US" sz="2800" dirty="0" smtClean="0"/>
              <a:t>it.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Content Placeholder 3" descr="IMG_352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98" r="-2598"/>
          <a:stretch>
            <a:fillRect/>
          </a:stretch>
        </p:blipFill>
        <p:spPr>
          <a:xfrm rot="5400000">
            <a:off x="2243768" y="1959368"/>
            <a:ext cx="5314835" cy="3789256"/>
          </a:xfrm>
        </p:spPr>
      </p:pic>
    </p:spTree>
    <p:extLst>
      <p:ext uri="{BB962C8B-B14F-4D97-AF65-F5344CB8AC3E}">
        <p14:creationId xmlns:p14="http://schemas.microsoft.com/office/powerpoint/2010/main" val="139231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Use this yarn and the other natural </a:t>
            </a:r>
            <a:r>
              <a:rPr lang="en-US" sz="2800" dirty="0" err="1" smtClean="0"/>
              <a:t>undyed</a:t>
            </a:r>
            <a:r>
              <a:rPr lang="en-US" sz="2800" dirty="0" smtClean="0"/>
              <a:t> yarn to make an art project.  You can braid a cord, make a friendship bracelet, weave on a box loom, or crochet. Use your imagination!</a:t>
            </a:r>
            <a:endParaRPr lang="en-US" sz="2800" dirty="0"/>
          </a:p>
        </p:txBody>
      </p:sp>
      <p:pic>
        <p:nvPicPr>
          <p:cNvPr id="6" name="Content Placeholder 5" descr="IMG_3539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4038600" cy="4525963"/>
          </a:xfrm>
        </p:spPr>
      </p:pic>
      <p:pic>
        <p:nvPicPr>
          <p:cNvPr id="7" name="Content Placeholder 6" descr="IMG_3538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577934" y="1773618"/>
            <a:ext cx="4525964" cy="4179129"/>
          </a:xfrm>
        </p:spPr>
      </p:pic>
    </p:spTree>
    <p:extLst>
      <p:ext uri="{BB962C8B-B14F-4D97-AF65-F5344CB8AC3E}">
        <p14:creationId xmlns:p14="http://schemas.microsoft.com/office/powerpoint/2010/main" val="408263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Supplies and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Dharma trading co</a:t>
            </a:r>
            <a:r>
              <a:rPr lang="en-US" dirty="0" smtClean="0"/>
              <a:t>.</a:t>
            </a:r>
          </a:p>
          <a:p>
            <a:r>
              <a:rPr lang="en-US" dirty="0" smtClean="0">
                <a:hlinkClick r:id="rId3"/>
              </a:rPr>
              <a:t>Cochineal Dye Company</a:t>
            </a:r>
            <a:endParaRPr lang="en-US" dirty="0" smtClean="0"/>
          </a:p>
          <a:p>
            <a:r>
              <a:rPr lang="en-US" dirty="0" smtClean="0"/>
              <a:t>Two 3.5 oz. hanks of 100% natural </a:t>
            </a:r>
            <a:r>
              <a:rPr lang="en-US" dirty="0" err="1" smtClean="0"/>
              <a:t>undyed</a:t>
            </a:r>
            <a:r>
              <a:rPr lang="en-US" dirty="0" smtClean="0"/>
              <a:t> worsted wool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055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Materials:  wool, (only 1 skein is used for dyeing) alum, dried cochineal, 2 coffee filters, rolling pin, stockpot, standard measuring cup and spoons</a:t>
            </a:r>
            <a:endParaRPr lang="en-US" sz="2800" dirty="0"/>
          </a:p>
        </p:txBody>
      </p:sp>
      <p:pic>
        <p:nvPicPr>
          <p:cNvPr id="4" name="Content Placeholder 3" descr="IMG_3509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417638"/>
            <a:ext cx="8229600" cy="4708525"/>
          </a:xfrm>
        </p:spPr>
      </p:pic>
    </p:spTree>
    <p:extLst>
      <p:ext uri="{BB962C8B-B14F-4D97-AF65-F5344CB8AC3E}">
        <p14:creationId xmlns:p14="http://schemas.microsoft.com/office/powerpoint/2010/main" val="3185854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Mordant the wool at home and bring it to school to save time.  Notice the difference between yarn with mordant (deep color) and yarn without (pale).</a:t>
            </a:r>
            <a:endParaRPr lang="en-US" sz="2800" dirty="0"/>
          </a:p>
        </p:txBody>
      </p:sp>
      <p:pic>
        <p:nvPicPr>
          <p:cNvPr id="4" name="Content Placeholder 3" descr="IMG_3534 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9633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Mordant:  Soak 1 hank of wool in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dirty="0"/>
              <a:t>water for several hours. </a:t>
            </a:r>
          </a:p>
        </p:txBody>
      </p:sp>
      <p:pic>
        <p:nvPicPr>
          <p:cNvPr id="4" name="Content Placeholder 3" descr="IMG_351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2695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49544"/>
          </a:xfrm>
        </p:spPr>
        <p:txBody>
          <a:bodyPr>
            <a:normAutofit fontScale="90000"/>
          </a:bodyPr>
          <a:lstStyle/>
          <a:p>
            <a:pPr lvl="0"/>
            <a:r>
              <a:rPr lang="en-US" sz="2800" dirty="0"/>
              <a:t>Fill a </a:t>
            </a:r>
            <a:r>
              <a:rPr lang="en-US" sz="2800" dirty="0" smtClean="0"/>
              <a:t>stockpot with water, </a:t>
            </a:r>
            <a:r>
              <a:rPr lang="en-US" sz="2800" dirty="0"/>
              <a:t>leaving enough room for the wool.  Add </a:t>
            </a:r>
            <a:r>
              <a:rPr lang="en-US" sz="2800" dirty="0" smtClean="0"/>
              <a:t>2 tsp. of </a:t>
            </a:r>
            <a:r>
              <a:rPr lang="en-US" sz="2800" dirty="0"/>
              <a:t>alum and dissolve completely.  Bring the bath to room temperature and add the wool.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Content Placeholder 3" descr="IMG_351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406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2800" dirty="0"/>
              <a:t>Bring to a simmer and hold there for an hour.  Do not boil.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Content Placeholder 3" descr="IMG_351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 rot="5400000"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845851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2800" dirty="0"/>
              <a:t>Remove pot from heat and let cool.  Remove wool from pot.  It is ready to be dyed.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Content Placeholder 3" descr="IMG_3518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441341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Dyeing Cochineal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Safety first!  While you are demonstrating this be sure to wear gloves, glasses, and mask.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08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362</Words>
  <Application>Microsoft Macintosh PowerPoint</Application>
  <PresentationFormat>On-screen Show (4:3)</PresentationFormat>
  <Paragraphs>26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Steps to Dyeing with Cochineal </vt:lpstr>
      <vt:lpstr>Supplies and Information</vt:lpstr>
      <vt:lpstr>Materials:  wool, (only 1 skein is used for dyeing) alum, dried cochineal, 2 coffee filters, rolling pin, stockpot, standard measuring cup and spoons</vt:lpstr>
      <vt:lpstr>Mordant the wool at home and bring it to school to save time.  Notice the difference between yarn with mordant (deep color) and yarn without (pale).</vt:lpstr>
      <vt:lpstr>Mordant:  Soak 1 hank of wool in  water for several hours. </vt:lpstr>
      <vt:lpstr>Fill a stockpot with water, leaving enough room for the wool.  Add 2 tsp. of alum and dissolve completely.  Bring the bath to room temperature and add the wool. </vt:lpstr>
      <vt:lpstr>Bring to a simmer and hold there for an hour.  Do not boil. </vt:lpstr>
      <vt:lpstr>Remove pot from heat and let cool.  Remove wool from pot.  It is ready to be dyed. </vt:lpstr>
      <vt:lpstr>Dyeing Cochineal</vt:lpstr>
      <vt:lpstr>Put dried cochineal (2 ½ tsp.) in a strong plastic bag.  Seal it with tape.   Gently press with a rolling pin until it is a powder.  </vt:lpstr>
      <vt:lpstr>Use soft water, rainwater, or distilled water to get the darkest color.   Boil 2 cups of soft water, pour it over the ground cochineal and let it soak overnight.  </vt:lpstr>
      <vt:lpstr>Add more distilled water (I used 4 cups.) and heat the cochineal dye bath to near boiling for 15 to 20 minutes.  Let the water cool. </vt:lpstr>
      <vt:lpstr>Filter the dye bath through a coffee filter. </vt:lpstr>
      <vt:lpstr>Add the mordanted fiber.  Leave overnight. </vt:lpstr>
      <vt:lpstr>Remove the fiber from the dye bath.  Let dry before washing it. </vt:lpstr>
      <vt:lpstr>Use this yarn and the other natural undyed yarn to make an art project.  You can braid a cord, make a friendship bracelet, weave on a box loom, or crochet. Use your imagination!</vt:lpstr>
    </vt:vector>
  </TitlesOfParts>
  <Company>Teacher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Dyeing Cochineal  for Teachers</dc:title>
  <dc:creator>Sara Jenkins</dc:creator>
  <cp:lastModifiedBy>Gale Ekiss</cp:lastModifiedBy>
  <cp:revision>23</cp:revision>
  <dcterms:created xsi:type="dcterms:W3CDTF">2018-08-13T00:14:07Z</dcterms:created>
  <dcterms:modified xsi:type="dcterms:W3CDTF">2018-09-23T20:36:36Z</dcterms:modified>
</cp:coreProperties>
</file>