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6"/>
  </p:notesMasterIdLst>
  <p:sldIdLst>
    <p:sldId id="256" r:id="rId2"/>
    <p:sldId id="26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1" r:id="rId26"/>
    <p:sldId id="292" r:id="rId27"/>
    <p:sldId id="293" r:id="rId28"/>
    <p:sldId id="294" r:id="rId29"/>
    <p:sldId id="295" r:id="rId30"/>
    <p:sldId id="296" r:id="rId31"/>
    <p:sldId id="297" r:id="rId32"/>
    <p:sldId id="299" r:id="rId33"/>
    <p:sldId id="300" r:id="rId34"/>
    <p:sldId id="301"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2" y="-10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514997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78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19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82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81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06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18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8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170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91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39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45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80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1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3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111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881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722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148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695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38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463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886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621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701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568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1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22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93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72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5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15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7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12192000" cy="4572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a:p>
        </p:txBody>
      </p:sp>
      <p:sp>
        <p:nvSpPr>
          <p:cNvPr id="11" name="Shape 11"/>
          <p:cNvSpPr txBox="1">
            <a:spLocks noGrp="1"/>
          </p:cNvSpPr>
          <p:nvPr>
            <p:ph type="ctrTitle"/>
          </p:nvPr>
        </p:nvSpPr>
        <p:spPr>
          <a:xfrm>
            <a:off x="415600" y="522866"/>
            <a:ext cx="11360700" cy="3587100"/>
          </a:xfrm>
          <a:prstGeom prst="rect">
            <a:avLst/>
          </a:prstGeom>
        </p:spPr>
        <p:txBody>
          <a:bodyPr lIns="121900" tIns="121900" rIns="121900" bIns="121900" anchor="ctr" anchorCtr="0"/>
          <a:lstStyle>
            <a:lvl1pPr lvl="0" algn="ctr">
              <a:spcBef>
                <a:spcPts val="0"/>
              </a:spcBef>
              <a:buSzPct val="100000"/>
              <a:defRPr sz="10700"/>
            </a:lvl1pPr>
            <a:lvl2pPr lvl="1" algn="ctr">
              <a:spcBef>
                <a:spcPts val="0"/>
              </a:spcBef>
              <a:buSzPct val="100000"/>
              <a:defRPr sz="10700"/>
            </a:lvl2pPr>
            <a:lvl3pPr lvl="2" algn="ctr">
              <a:spcBef>
                <a:spcPts val="0"/>
              </a:spcBef>
              <a:buSzPct val="100000"/>
              <a:defRPr sz="10700"/>
            </a:lvl3pPr>
            <a:lvl4pPr lvl="3" algn="ctr">
              <a:spcBef>
                <a:spcPts val="0"/>
              </a:spcBef>
              <a:buSzPct val="100000"/>
              <a:defRPr sz="10700"/>
            </a:lvl4pPr>
            <a:lvl5pPr lvl="4" algn="ctr">
              <a:spcBef>
                <a:spcPts val="0"/>
              </a:spcBef>
              <a:buSzPct val="100000"/>
              <a:defRPr sz="10700"/>
            </a:lvl5pPr>
            <a:lvl6pPr lvl="5" algn="ctr">
              <a:spcBef>
                <a:spcPts val="0"/>
              </a:spcBef>
              <a:buSzPct val="100000"/>
              <a:defRPr sz="10700"/>
            </a:lvl6pPr>
            <a:lvl7pPr lvl="6" algn="ctr">
              <a:spcBef>
                <a:spcPts val="0"/>
              </a:spcBef>
              <a:buSzPct val="100000"/>
              <a:defRPr sz="10700"/>
            </a:lvl7pPr>
            <a:lvl8pPr lvl="7" algn="ctr">
              <a:spcBef>
                <a:spcPts val="0"/>
              </a:spcBef>
              <a:buSzPct val="100000"/>
              <a:defRPr sz="10700"/>
            </a:lvl8pPr>
            <a:lvl9pPr lvl="8" algn="ctr">
              <a:spcBef>
                <a:spcPts val="0"/>
              </a:spcBef>
              <a:buSzPct val="100000"/>
              <a:defRPr sz="10700"/>
            </a:lvl9pPr>
          </a:lstStyle>
          <a:p>
            <a:endParaRPr/>
          </a:p>
        </p:txBody>
      </p:sp>
      <p:sp>
        <p:nvSpPr>
          <p:cNvPr id="12" name="Shape 12"/>
          <p:cNvSpPr txBox="1">
            <a:spLocks noGrp="1"/>
          </p:cNvSpPr>
          <p:nvPr>
            <p:ph type="subTitle" idx="1"/>
          </p:nvPr>
        </p:nvSpPr>
        <p:spPr>
          <a:xfrm>
            <a:off x="415600" y="5187200"/>
            <a:ext cx="11360700" cy="941700"/>
          </a:xfrm>
          <a:prstGeom prst="rect">
            <a:avLst/>
          </a:prstGeom>
        </p:spPr>
        <p:txBody>
          <a:bodyPr lIns="121900" tIns="121900" rIns="121900" bIns="121900" anchor="ctr" anchorCtr="0"/>
          <a:lstStyle>
            <a:lvl1pPr lvl="0" algn="ctr">
              <a:lnSpc>
                <a:spcPct val="100000"/>
              </a:lnSpc>
              <a:spcBef>
                <a:spcPts val="0"/>
              </a:spcBef>
              <a:spcAft>
                <a:spcPts val="0"/>
              </a:spcAft>
              <a:buClr>
                <a:schemeClr val="accent1"/>
              </a:buClr>
              <a:buSzPct val="100000"/>
              <a:buNone/>
              <a:defRPr sz="2800" b="1">
                <a:solidFill>
                  <a:schemeClr val="accent1"/>
                </a:solidFill>
              </a:defRPr>
            </a:lvl1pPr>
            <a:lvl2pPr lvl="1" algn="ctr">
              <a:lnSpc>
                <a:spcPct val="100000"/>
              </a:lnSpc>
              <a:spcBef>
                <a:spcPts val="0"/>
              </a:spcBef>
              <a:spcAft>
                <a:spcPts val="0"/>
              </a:spcAft>
              <a:buClr>
                <a:schemeClr val="accent1"/>
              </a:buClr>
              <a:buSzPct val="100000"/>
              <a:buNone/>
              <a:defRPr sz="2800" b="1">
                <a:solidFill>
                  <a:schemeClr val="accent1"/>
                </a:solidFill>
              </a:defRPr>
            </a:lvl2pPr>
            <a:lvl3pPr lvl="2" algn="ctr">
              <a:lnSpc>
                <a:spcPct val="100000"/>
              </a:lnSpc>
              <a:spcBef>
                <a:spcPts val="0"/>
              </a:spcBef>
              <a:spcAft>
                <a:spcPts val="0"/>
              </a:spcAft>
              <a:buClr>
                <a:schemeClr val="accent1"/>
              </a:buClr>
              <a:buSzPct val="100000"/>
              <a:buNone/>
              <a:defRPr sz="2800" b="1">
                <a:solidFill>
                  <a:schemeClr val="accent1"/>
                </a:solidFill>
              </a:defRPr>
            </a:lvl3pPr>
            <a:lvl4pPr lvl="3" algn="ctr">
              <a:lnSpc>
                <a:spcPct val="100000"/>
              </a:lnSpc>
              <a:spcBef>
                <a:spcPts val="0"/>
              </a:spcBef>
              <a:spcAft>
                <a:spcPts val="0"/>
              </a:spcAft>
              <a:buClr>
                <a:schemeClr val="accent1"/>
              </a:buClr>
              <a:buSzPct val="100000"/>
              <a:buNone/>
              <a:defRPr sz="2800" b="1">
                <a:solidFill>
                  <a:schemeClr val="accent1"/>
                </a:solidFill>
              </a:defRPr>
            </a:lvl4pPr>
            <a:lvl5pPr lvl="4" algn="ctr">
              <a:lnSpc>
                <a:spcPct val="100000"/>
              </a:lnSpc>
              <a:spcBef>
                <a:spcPts val="0"/>
              </a:spcBef>
              <a:spcAft>
                <a:spcPts val="0"/>
              </a:spcAft>
              <a:buClr>
                <a:schemeClr val="accent1"/>
              </a:buClr>
              <a:buSzPct val="100000"/>
              <a:buNone/>
              <a:defRPr sz="2800" b="1">
                <a:solidFill>
                  <a:schemeClr val="accent1"/>
                </a:solidFill>
              </a:defRPr>
            </a:lvl5pPr>
            <a:lvl6pPr lvl="5" algn="ctr">
              <a:lnSpc>
                <a:spcPct val="100000"/>
              </a:lnSpc>
              <a:spcBef>
                <a:spcPts val="0"/>
              </a:spcBef>
              <a:spcAft>
                <a:spcPts val="0"/>
              </a:spcAft>
              <a:buClr>
                <a:schemeClr val="accent1"/>
              </a:buClr>
              <a:buSzPct val="100000"/>
              <a:buNone/>
              <a:defRPr sz="2800" b="1">
                <a:solidFill>
                  <a:schemeClr val="accent1"/>
                </a:solidFill>
              </a:defRPr>
            </a:lvl6pPr>
            <a:lvl7pPr lvl="6" algn="ctr">
              <a:lnSpc>
                <a:spcPct val="100000"/>
              </a:lnSpc>
              <a:spcBef>
                <a:spcPts val="0"/>
              </a:spcBef>
              <a:spcAft>
                <a:spcPts val="0"/>
              </a:spcAft>
              <a:buClr>
                <a:schemeClr val="accent1"/>
              </a:buClr>
              <a:buSzPct val="100000"/>
              <a:buNone/>
              <a:defRPr sz="2800" b="1">
                <a:solidFill>
                  <a:schemeClr val="accent1"/>
                </a:solidFill>
              </a:defRPr>
            </a:lvl7pPr>
            <a:lvl8pPr lvl="7" algn="ctr">
              <a:lnSpc>
                <a:spcPct val="100000"/>
              </a:lnSpc>
              <a:spcBef>
                <a:spcPts val="0"/>
              </a:spcBef>
              <a:spcAft>
                <a:spcPts val="0"/>
              </a:spcAft>
              <a:buClr>
                <a:schemeClr val="accent1"/>
              </a:buClr>
              <a:buSzPct val="100000"/>
              <a:buNone/>
              <a:defRPr sz="2800" b="1">
                <a:solidFill>
                  <a:schemeClr val="accent1"/>
                </a:solidFill>
              </a:defRPr>
            </a:lvl8pPr>
            <a:lvl9pPr lvl="8" algn="ctr">
              <a:lnSpc>
                <a:spcPct val="100000"/>
              </a:lnSpc>
              <a:spcBef>
                <a:spcPts val="0"/>
              </a:spcBef>
              <a:spcAft>
                <a:spcPts val="0"/>
              </a:spcAft>
              <a:buClr>
                <a:schemeClr val="accent1"/>
              </a:buClr>
              <a:buSzPct val="100000"/>
              <a:buNone/>
              <a:defRPr sz="2800" b="1">
                <a:solidFill>
                  <a:schemeClr val="accent1"/>
                </a:solidFill>
              </a:defRPr>
            </a:lvl9pPr>
          </a:lstStyle>
          <a:p>
            <a:endParaRPr/>
          </a:p>
        </p:txBody>
      </p:sp>
      <p:sp>
        <p:nvSpPr>
          <p:cNvPr id="13" name="Shape 13"/>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46110" y="452718"/>
            <a:ext cx="9404700" cy="1400400"/>
          </a:xfrm>
          <a:prstGeom prst="rect">
            <a:avLst/>
          </a:prstGeom>
          <a:noFill/>
          <a:ln>
            <a:noFill/>
          </a:ln>
        </p:spPr>
        <p:txBody>
          <a:bodyPr lIns="121900" tIns="121900" rIns="121900" bIns="121900" anchor="t" anchorCtr="0"/>
          <a:lstStyle>
            <a:lvl1pPr marL="0" marR="0" lvl="0" indent="0" algn="l" rtl="0">
              <a:spcBef>
                <a:spcPts val="0"/>
              </a:spcBef>
              <a:buClr>
                <a:schemeClr val="lt2"/>
              </a:buClr>
              <a:buFont typeface="Times New Roman"/>
              <a:buNone/>
              <a:defRPr sz="4200" b="0" i="0" u="none" strike="noStrike" cap="none">
                <a:solidFill>
                  <a:schemeClr val="lt2"/>
                </a:solidFill>
                <a:latin typeface="Times New Roman"/>
                <a:ea typeface="Times New Roman"/>
                <a:cs typeface="Times New Roman"/>
                <a:sym typeface="Times New Roman"/>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4" name="Shape 54"/>
          <p:cNvSpPr txBox="1">
            <a:spLocks noGrp="1"/>
          </p:cNvSpPr>
          <p:nvPr>
            <p:ph type="body" idx="1"/>
          </p:nvPr>
        </p:nvSpPr>
        <p:spPr>
          <a:xfrm>
            <a:off x="1103312" y="2060575"/>
            <a:ext cx="4396200" cy="4195800"/>
          </a:xfrm>
          <a:prstGeom prst="rect">
            <a:avLst/>
          </a:prstGeom>
          <a:noFill/>
          <a:ln>
            <a:noFill/>
          </a:ln>
        </p:spPr>
        <p:txBody>
          <a:bodyPr lIns="121900" tIns="121900" rIns="121900" bIns="121900"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chemeClr val="lt1"/>
                </a:solidFill>
                <a:latin typeface="Times New Roman"/>
                <a:ea typeface="Times New Roman"/>
                <a:cs typeface="Times New Roman"/>
                <a:sym typeface="Times New Roman"/>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chemeClr val="lt1"/>
                </a:solidFill>
                <a:latin typeface="Times New Roman"/>
                <a:ea typeface="Times New Roman"/>
                <a:cs typeface="Times New Roman"/>
                <a:sym typeface="Times New Roman"/>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5654492" y="2056091"/>
            <a:ext cx="4396200" cy="4200300"/>
          </a:xfrm>
          <a:prstGeom prst="rect">
            <a:avLst/>
          </a:prstGeom>
          <a:noFill/>
          <a:ln>
            <a:noFill/>
          </a:ln>
        </p:spPr>
        <p:txBody>
          <a:bodyPr lIns="121900" tIns="121900" rIns="121900" bIns="121900"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chemeClr val="lt1"/>
                </a:solidFill>
                <a:latin typeface="Times New Roman"/>
                <a:ea typeface="Times New Roman"/>
                <a:cs typeface="Times New Roman"/>
                <a:sym typeface="Times New Roman"/>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chemeClr val="lt1"/>
                </a:solidFill>
                <a:latin typeface="Times New Roman"/>
                <a:ea typeface="Times New Roman"/>
                <a:cs typeface="Times New Roman"/>
                <a:sym typeface="Times New Roman"/>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9pPr>
          </a:lstStyle>
          <a:p>
            <a:endParaRPr/>
          </a:p>
        </p:txBody>
      </p:sp>
      <p:sp>
        <p:nvSpPr>
          <p:cNvPr id="56" name="Shape 56"/>
          <p:cNvSpPr txBox="1">
            <a:spLocks noGrp="1"/>
          </p:cNvSpPr>
          <p:nvPr>
            <p:ph type="dt" idx="10"/>
          </p:nvPr>
        </p:nvSpPr>
        <p:spPr>
          <a:xfrm rot="5400000">
            <a:off x="10155638" y="1790700"/>
            <a:ext cx="990599" cy="30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ftr" idx="11"/>
          </p:nvPr>
        </p:nvSpPr>
        <p:spPr>
          <a:xfrm rot="5400000">
            <a:off x="8951571" y="3225300"/>
            <a:ext cx="3859800" cy="30480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10352539" y="295729"/>
            <a:ext cx="838200" cy="7677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Arial"/>
                <a:ea typeface="Arial"/>
                <a:cs typeface="Arial"/>
                <a:sym typeface="Arial"/>
              </a:rPr>
              <a:t>‹#›</a:t>
            </a:fld>
            <a:endParaRPr lang="en-US" sz="2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46110" y="452718"/>
            <a:ext cx="9404700" cy="1400400"/>
          </a:xfrm>
          <a:prstGeom prst="rect">
            <a:avLst/>
          </a:prstGeom>
          <a:noFill/>
          <a:ln>
            <a:noFill/>
          </a:ln>
        </p:spPr>
        <p:txBody>
          <a:bodyPr lIns="121900" tIns="121900" rIns="121900" bIns="121900" anchor="t" anchorCtr="0"/>
          <a:lstStyle>
            <a:lvl1pPr marL="0" marR="0" lvl="0" indent="0" algn="l" rtl="0">
              <a:spcBef>
                <a:spcPts val="0"/>
              </a:spcBef>
              <a:buClr>
                <a:schemeClr val="lt2"/>
              </a:buClr>
              <a:buFont typeface="Times New Roman"/>
              <a:buNone/>
              <a:defRPr sz="4200" b="0" i="0" u="none" strike="noStrike" cap="none">
                <a:solidFill>
                  <a:schemeClr val="lt2"/>
                </a:solidFill>
                <a:latin typeface="Times New Roman"/>
                <a:ea typeface="Times New Roman"/>
                <a:cs typeface="Times New Roman"/>
                <a:sym typeface="Times New Roman"/>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1" name="Shape 61"/>
          <p:cNvSpPr txBox="1">
            <a:spLocks noGrp="1"/>
          </p:cNvSpPr>
          <p:nvPr>
            <p:ph type="body" idx="1"/>
          </p:nvPr>
        </p:nvSpPr>
        <p:spPr>
          <a:xfrm>
            <a:off x="1103312" y="2052917"/>
            <a:ext cx="8946600" cy="4195500"/>
          </a:xfrm>
          <a:prstGeom prst="rect">
            <a:avLst/>
          </a:prstGeom>
          <a:noFill/>
          <a:ln>
            <a:noFill/>
          </a:ln>
        </p:spPr>
        <p:txBody>
          <a:bodyPr lIns="121900" tIns="121900" rIns="121900" bIns="121900" anchor="t" anchorCtr="0"/>
          <a:lstStyle>
            <a:lvl1pPr marL="342900" marR="0" lvl="0" indent="-241300" algn="l" rtl="0">
              <a:spcBef>
                <a:spcPts val="1000"/>
              </a:spcBef>
              <a:spcAft>
                <a:spcPts val="0"/>
              </a:spcAft>
              <a:buClr>
                <a:schemeClr val="accent1"/>
              </a:buClr>
              <a:buSzPct val="80000"/>
              <a:buFont typeface="Noto Sans Symbols"/>
              <a:buChar char="●"/>
              <a:defRPr sz="2000" b="0" i="0" u="none" strike="noStrike" cap="none">
                <a:solidFill>
                  <a:schemeClr val="lt1"/>
                </a:solidFill>
                <a:latin typeface="Times New Roman"/>
                <a:ea typeface="Times New Roman"/>
                <a:cs typeface="Times New Roman"/>
                <a:sym typeface="Times New Roman"/>
              </a:defRPr>
            </a:lvl1pPr>
            <a:lvl2pPr marL="742950" marR="0" lvl="1" indent="-194309" algn="l" rtl="0">
              <a:spcBef>
                <a:spcPts val="1000"/>
              </a:spcBef>
              <a:spcAft>
                <a:spcPts val="0"/>
              </a:spcAft>
              <a:buClr>
                <a:schemeClr val="accent1"/>
              </a:buClr>
              <a:buSzPct val="79999"/>
              <a:buFont typeface="Noto Sans Symbols"/>
              <a:buChar char="●"/>
              <a:defRPr sz="1800" b="0" i="0" u="none" strike="noStrike" cap="none">
                <a:solidFill>
                  <a:schemeClr val="lt1"/>
                </a:solidFill>
                <a:latin typeface="Times New Roman"/>
                <a:ea typeface="Times New Roman"/>
                <a:cs typeface="Times New Roman"/>
                <a:sym typeface="Times New Roman"/>
              </a:defRPr>
            </a:lvl2pPr>
            <a:lvl3pPr marL="1143000" marR="0" lvl="2" indent="-147319" algn="l" rtl="0">
              <a:spcBef>
                <a:spcPts val="1000"/>
              </a:spcBef>
              <a:spcAft>
                <a:spcPts val="0"/>
              </a:spcAft>
              <a:buClr>
                <a:schemeClr val="accent1"/>
              </a:buClr>
              <a:buSzPct val="80000"/>
              <a:buFont typeface="Noto Sans Symbols"/>
              <a:buChar char="●"/>
              <a:defRPr sz="1600" b="0" i="0" u="none" strike="noStrike" cap="none">
                <a:solidFill>
                  <a:schemeClr val="lt1"/>
                </a:solidFill>
                <a:latin typeface="Times New Roman"/>
                <a:ea typeface="Times New Roman"/>
                <a:cs typeface="Times New Roman"/>
                <a:sym typeface="Times New Roman"/>
              </a:defRPr>
            </a:lvl3pPr>
            <a:lvl4pPr marL="1600200" marR="0" lvl="3" indent="-157480"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4pPr>
            <a:lvl5pPr marL="2057400" marR="0" lvl="4" indent="-157479"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5pPr>
            <a:lvl6pPr marL="2514600" marR="0" lvl="5" indent="-157479"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6pPr>
            <a:lvl7pPr marL="2971800" marR="0" lvl="6" indent="-157479"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7pPr>
            <a:lvl8pPr marL="3429000" marR="0" lvl="7" indent="-157479"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8pPr>
            <a:lvl9pPr marL="3886200" marR="0" lvl="8" indent="-157479"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rot="5400000">
            <a:off x="10155638" y="1790700"/>
            <a:ext cx="990599" cy="30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3" name="Shape 63"/>
          <p:cNvSpPr txBox="1">
            <a:spLocks noGrp="1"/>
          </p:cNvSpPr>
          <p:nvPr>
            <p:ph type="ftr" idx="11"/>
          </p:nvPr>
        </p:nvSpPr>
        <p:spPr>
          <a:xfrm rot="5400000">
            <a:off x="8951571" y="3225300"/>
            <a:ext cx="3859800" cy="30480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10352539" y="295729"/>
            <a:ext cx="838200" cy="7677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Arial"/>
                <a:ea typeface="Arial"/>
                <a:cs typeface="Arial"/>
                <a:sym typeface="Arial"/>
              </a:rPr>
              <a:t>‹#›</a:t>
            </a:fld>
            <a:endParaRPr lang="en-US" sz="2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46110" y="452718"/>
            <a:ext cx="9404700" cy="1400400"/>
          </a:xfrm>
          <a:prstGeom prst="rect">
            <a:avLst/>
          </a:prstGeom>
          <a:noFill/>
          <a:ln>
            <a:noFill/>
          </a:ln>
        </p:spPr>
        <p:txBody>
          <a:bodyPr lIns="121900" tIns="121900" rIns="121900" bIns="121900" anchor="t" anchorCtr="0"/>
          <a:lstStyle>
            <a:lvl1pPr marL="0" marR="0" lvl="0" indent="0" algn="l" rtl="0">
              <a:spcBef>
                <a:spcPts val="0"/>
              </a:spcBef>
              <a:buClr>
                <a:schemeClr val="lt2"/>
              </a:buClr>
              <a:buFont typeface="Times New Roman"/>
              <a:buNone/>
              <a:defRPr sz="4200" b="0" i="0" u="none" strike="noStrike" cap="none">
                <a:solidFill>
                  <a:schemeClr val="lt2"/>
                </a:solidFill>
                <a:latin typeface="Times New Roman"/>
                <a:ea typeface="Times New Roman"/>
                <a:cs typeface="Times New Roman"/>
                <a:sym typeface="Times New Roman"/>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7" name="Shape 67"/>
          <p:cNvSpPr txBox="1">
            <a:spLocks noGrp="1"/>
          </p:cNvSpPr>
          <p:nvPr>
            <p:ph type="body" idx="1"/>
          </p:nvPr>
        </p:nvSpPr>
        <p:spPr>
          <a:xfrm>
            <a:off x="1103312" y="1905000"/>
            <a:ext cx="4396200" cy="576300"/>
          </a:xfrm>
          <a:prstGeom prst="rect">
            <a:avLst/>
          </a:prstGeom>
          <a:noFill/>
          <a:ln>
            <a:noFill/>
          </a:ln>
        </p:spPr>
        <p:txBody>
          <a:bodyPr lIns="121900" tIns="121900" rIns="121900" bIns="121900"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imes New Roman"/>
                <a:ea typeface="Times New Roman"/>
                <a:cs typeface="Times New Roman"/>
                <a:sym typeface="Times New Roman"/>
              </a:defRPr>
            </a:lvl1pPr>
            <a:lvl2pPr marL="457200" marR="0" lvl="1" indent="0" algn="l" rtl="0">
              <a:spcBef>
                <a:spcPts val="1000"/>
              </a:spcBef>
              <a:spcAft>
                <a:spcPts val="0"/>
              </a:spcAft>
              <a:buClr>
                <a:schemeClr val="accent1"/>
              </a:buClr>
              <a:buFont typeface="Noto Sans Symbols"/>
              <a:buNone/>
              <a:defRPr sz="2000" b="1" i="0" u="none" strike="noStrike" cap="none">
                <a:solidFill>
                  <a:schemeClr val="lt1"/>
                </a:solidFill>
                <a:latin typeface="Times New Roman"/>
                <a:ea typeface="Times New Roman"/>
                <a:cs typeface="Times New Roman"/>
                <a:sym typeface="Times New Roman"/>
              </a:defRPr>
            </a:lvl2pPr>
            <a:lvl3pPr marL="914400" marR="0" lvl="2" indent="0" algn="l" rtl="0">
              <a:spcBef>
                <a:spcPts val="1000"/>
              </a:spcBef>
              <a:spcAft>
                <a:spcPts val="0"/>
              </a:spcAft>
              <a:buClr>
                <a:schemeClr val="accent1"/>
              </a:buClr>
              <a:buFont typeface="Noto Sans Symbols"/>
              <a:buNone/>
              <a:defRPr sz="1800" b="1" i="0" u="none" strike="noStrike" cap="none">
                <a:solidFill>
                  <a:schemeClr val="lt1"/>
                </a:solidFill>
                <a:latin typeface="Times New Roman"/>
                <a:ea typeface="Times New Roman"/>
                <a:cs typeface="Times New Roman"/>
                <a:sym typeface="Times New Roman"/>
              </a:defRPr>
            </a:lvl3pPr>
            <a:lvl4pPr marL="1371600" marR="0" lvl="3"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4pPr>
            <a:lvl5pPr marL="1828800" marR="0" lvl="4"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5pPr>
            <a:lvl6pPr marL="2286000" marR="0" lvl="5"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6pPr>
            <a:lvl7pPr marL="2743200" marR="0" lvl="6"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7pPr>
            <a:lvl8pPr marL="3200400" marR="0" lvl="7"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8pPr>
            <a:lvl9pPr marL="3657600" marR="0" lvl="8"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2"/>
          </p:nvPr>
        </p:nvSpPr>
        <p:spPr>
          <a:xfrm>
            <a:off x="1103312" y="2514600"/>
            <a:ext cx="4396200" cy="3741600"/>
          </a:xfrm>
          <a:prstGeom prst="rect">
            <a:avLst/>
          </a:prstGeom>
          <a:noFill/>
          <a:ln>
            <a:noFill/>
          </a:ln>
        </p:spPr>
        <p:txBody>
          <a:bodyPr lIns="121900" tIns="121900" rIns="121900" bIns="121900"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chemeClr val="lt1"/>
                </a:solidFill>
                <a:latin typeface="Times New Roman"/>
                <a:ea typeface="Times New Roman"/>
                <a:cs typeface="Times New Roman"/>
                <a:sym typeface="Times New Roman"/>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chemeClr val="lt1"/>
                </a:solidFill>
                <a:latin typeface="Times New Roman"/>
                <a:ea typeface="Times New Roman"/>
                <a:cs typeface="Times New Roman"/>
                <a:sym typeface="Times New Roman"/>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3"/>
          </p:nvPr>
        </p:nvSpPr>
        <p:spPr>
          <a:xfrm>
            <a:off x="5654494" y="1905000"/>
            <a:ext cx="4396199" cy="576300"/>
          </a:xfrm>
          <a:prstGeom prst="rect">
            <a:avLst/>
          </a:prstGeom>
          <a:noFill/>
          <a:ln>
            <a:noFill/>
          </a:ln>
        </p:spPr>
        <p:txBody>
          <a:bodyPr lIns="121900" tIns="121900" rIns="121900" bIns="121900"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imes New Roman"/>
                <a:ea typeface="Times New Roman"/>
                <a:cs typeface="Times New Roman"/>
                <a:sym typeface="Times New Roman"/>
              </a:defRPr>
            </a:lvl1pPr>
            <a:lvl2pPr marL="457200" marR="0" lvl="1" indent="0" algn="l" rtl="0">
              <a:spcBef>
                <a:spcPts val="1000"/>
              </a:spcBef>
              <a:spcAft>
                <a:spcPts val="0"/>
              </a:spcAft>
              <a:buClr>
                <a:schemeClr val="accent1"/>
              </a:buClr>
              <a:buFont typeface="Noto Sans Symbols"/>
              <a:buNone/>
              <a:defRPr sz="2000" b="1" i="0" u="none" strike="noStrike" cap="none">
                <a:solidFill>
                  <a:schemeClr val="lt1"/>
                </a:solidFill>
                <a:latin typeface="Times New Roman"/>
                <a:ea typeface="Times New Roman"/>
                <a:cs typeface="Times New Roman"/>
                <a:sym typeface="Times New Roman"/>
              </a:defRPr>
            </a:lvl2pPr>
            <a:lvl3pPr marL="914400" marR="0" lvl="2" indent="0" algn="l" rtl="0">
              <a:spcBef>
                <a:spcPts val="1000"/>
              </a:spcBef>
              <a:spcAft>
                <a:spcPts val="0"/>
              </a:spcAft>
              <a:buClr>
                <a:schemeClr val="accent1"/>
              </a:buClr>
              <a:buFont typeface="Noto Sans Symbols"/>
              <a:buNone/>
              <a:defRPr sz="1800" b="1" i="0" u="none" strike="noStrike" cap="none">
                <a:solidFill>
                  <a:schemeClr val="lt1"/>
                </a:solidFill>
                <a:latin typeface="Times New Roman"/>
                <a:ea typeface="Times New Roman"/>
                <a:cs typeface="Times New Roman"/>
                <a:sym typeface="Times New Roman"/>
              </a:defRPr>
            </a:lvl3pPr>
            <a:lvl4pPr marL="1371600" marR="0" lvl="3"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4pPr>
            <a:lvl5pPr marL="1828800" marR="0" lvl="4"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5pPr>
            <a:lvl6pPr marL="2286000" marR="0" lvl="5"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6pPr>
            <a:lvl7pPr marL="2743200" marR="0" lvl="6"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7pPr>
            <a:lvl8pPr marL="3200400" marR="0" lvl="7"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8pPr>
            <a:lvl9pPr marL="3657600" marR="0" lvl="8" indent="0" algn="l" rtl="0">
              <a:spcBef>
                <a:spcPts val="1000"/>
              </a:spcBef>
              <a:spcAft>
                <a:spcPts val="0"/>
              </a:spcAft>
              <a:buClr>
                <a:schemeClr val="accent1"/>
              </a:buClr>
              <a:buFont typeface="Noto Sans Symbols"/>
              <a:buNone/>
              <a:defRPr sz="1600" b="1" i="0" u="none" strike="noStrike" cap="none">
                <a:solidFill>
                  <a:schemeClr val="lt1"/>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4"/>
          </p:nvPr>
        </p:nvSpPr>
        <p:spPr>
          <a:xfrm>
            <a:off x="5654494" y="2514600"/>
            <a:ext cx="4396199" cy="3741600"/>
          </a:xfrm>
          <a:prstGeom prst="rect">
            <a:avLst/>
          </a:prstGeom>
          <a:noFill/>
          <a:ln>
            <a:noFill/>
          </a:ln>
        </p:spPr>
        <p:txBody>
          <a:bodyPr lIns="121900" tIns="121900" rIns="121900" bIns="121900"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chemeClr val="lt1"/>
                </a:solidFill>
                <a:latin typeface="Times New Roman"/>
                <a:ea typeface="Times New Roman"/>
                <a:cs typeface="Times New Roman"/>
                <a:sym typeface="Times New Roman"/>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chemeClr val="lt1"/>
                </a:solidFill>
                <a:latin typeface="Times New Roman"/>
                <a:ea typeface="Times New Roman"/>
                <a:cs typeface="Times New Roman"/>
                <a:sym typeface="Times New Roman"/>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chemeClr val="lt1"/>
                </a:solidFill>
                <a:latin typeface="Times New Roman"/>
                <a:ea typeface="Times New Roman"/>
                <a:cs typeface="Times New Roman"/>
                <a:sym typeface="Times New Roman"/>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chemeClr val="lt1"/>
                </a:solidFill>
                <a:latin typeface="Times New Roman"/>
                <a:ea typeface="Times New Roman"/>
                <a:cs typeface="Times New Roman"/>
                <a:sym typeface="Times New Roman"/>
              </a:defRPr>
            </a:lvl9pPr>
          </a:lstStyle>
          <a:p>
            <a:endParaRPr/>
          </a:p>
        </p:txBody>
      </p:sp>
      <p:sp>
        <p:nvSpPr>
          <p:cNvPr id="71" name="Shape 71"/>
          <p:cNvSpPr txBox="1">
            <a:spLocks noGrp="1"/>
          </p:cNvSpPr>
          <p:nvPr>
            <p:ph type="dt" idx="10"/>
          </p:nvPr>
        </p:nvSpPr>
        <p:spPr>
          <a:xfrm rot="5400000">
            <a:off x="10155638" y="1790700"/>
            <a:ext cx="990599" cy="30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rot="5400000">
            <a:off x="8951571" y="3225300"/>
            <a:ext cx="3859800" cy="30480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10352539" y="295729"/>
            <a:ext cx="838200" cy="7677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Arial"/>
                <a:ea typeface="Arial"/>
                <a:cs typeface="Arial"/>
                <a:sym typeface="Arial"/>
              </a:rPr>
              <a:t>‹#›</a:t>
            </a:fld>
            <a:endParaRPr lang="en-US" sz="2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5" y="2861733"/>
            <a:ext cx="8825700" cy="1915500"/>
          </a:xfrm>
          <a:prstGeom prst="rect">
            <a:avLst/>
          </a:prstGeom>
          <a:noFill/>
          <a:ln>
            <a:noFill/>
          </a:ln>
        </p:spPr>
        <p:txBody>
          <a:bodyPr lIns="121900" tIns="121900" rIns="121900" bIns="121900" anchor="b" anchorCtr="0"/>
          <a:lstStyle>
            <a:lvl1pPr marL="0" marR="0" lvl="0" indent="0" algn="l" rtl="0">
              <a:spcBef>
                <a:spcPts val="0"/>
              </a:spcBef>
              <a:buClr>
                <a:schemeClr val="lt2"/>
              </a:buClr>
              <a:buFont typeface="Times New Roman"/>
              <a:buNone/>
              <a:defRPr sz="4000" b="0" i="0" u="none" strike="noStrike" cap="none">
                <a:solidFill>
                  <a:schemeClr val="lt2"/>
                </a:solidFill>
                <a:latin typeface="Times New Roman"/>
                <a:ea typeface="Times New Roman"/>
                <a:cs typeface="Times New Roman"/>
                <a:sym typeface="Times New Roman"/>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6" name="Shape 76"/>
          <p:cNvSpPr txBox="1">
            <a:spLocks noGrp="1"/>
          </p:cNvSpPr>
          <p:nvPr>
            <p:ph type="body" idx="1"/>
          </p:nvPr>
        </p:nvSpPr>
        <p:spPr>
          <a:xfrm>
            <a:off x="1154954" y="4777380"/>
            <a:ext cx="8825700" cy="860400"/>
          </a:xfrm>
          <a:prstGeom prst="rect">
            <a:avLst/>
          </a:prstGeom>
          <a:noFill/>
          <a:ln>
            <a:noFill/>
          </a:ln>
        </p:spPr>
        <p:txBody>
          <a:bodyPr lIns="121900" tIns="121900" rIns="121900" bIns="121900" anchor="t" anchorCtr="0"/>
          <a:lstStyle>
            <a:lvl1pPr marL="0" marR="0" lvl="0" indent="0" algn="l" rtl="0">
              <a:spcBef>
                <a:spcPts val="1000"/>
              </a:spcBef>
              <a:spcAft>
                <a:spcPts val="0"/>
              </a:spcAft>
              <a:buClr>
                <a:schemeClr val="accent1"/>
              </a:buClr>
              <a:buFont typeface="Noto Sans Symbols"/>
              <a:buNone/>
              <a:defRPr sz="2000" b="0" i="0" u="none" strike="noStrike" cap="none">
                <a:solidFill>
                  <a:schemeClr val="accent1"/>
                </a:solidFill>
                <a:latin typeface="Times New Roman"/>
                <a:ea typeface="Times New Roman"/>
                <a:cs typeface="Times New Roman"/>
                <a:sym typeface="Times New Roman"/>
              </a:defRPr>
            </a:lvl1pPr>
            <a:lvl2pPr marL="457200" marR="0" lvl="1" indent="0" algn="l" rtl="0">
              <a:spcBef>
                <a:spcPts val="1000"/>
              </a:spcBef>
              <a:spcAft>
                <a:spcPts val="0"/>
              </a:spcAft>
              <a:buClr>
                <a:schemeClr val="accent1"/>
              </a:buClr>
              <a:buFont typeface="Noto Sans Symbols"/>
              <a:buNone/>
              <a:defRPr sz="1800" b="0" i="0" u="none" strike="noStrike" cap="none">
                <a:solidFill>
                  <a:schemeClr val="lt1"/>
                </a:solidFill>
                <a:latin typeface="Times New Roman"/>
                <a:ea typeface="Times New Roman"/>
                <a:cs typeface="Times New Roman"/>
                <a:sym typeface="Times New Roman"/>
              </a:defRPr>
            </a:lvl2pPr>
            <a:lvl3pPr marL="914400" marR="0" lvl="2" indent="0" algn="l" rtl="0">
              <a:spcBef>
                <a:spcPts val="1000"/>
              </a:spcBef>
              <a:spcAft>
                <a:spcPts val="0"/>
              </a:spcAft>
              <a:buClr>
                <a:schemeClr val="accent1"/>
              </a:buClr>
              <a:buFont typeface="Noto Sans Symbols"/>
              <a:buNone/>
              <a:defRPr sz="1600" b="0" i="0" u="none" strike="noStrike" cap="none">
                <a:solidFill>
                  <a:schemeClr val="lt1"/>
                </a:solidFill>
                <a:latin typeface="Times New Roman"/>
                <a:ea typeface="Times New Roman"/>
                <a:cs typeface="Times New Roman"/>
                <a:sym typeface="Times New Roman"/>
              </a:defRPr>
            </a:lvl3pPr>
            <a:lvl4pPr marL="1371600" marR="0" lvl="3"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4pPr>
            <a:lvl5pPr marL="1828800" marR="0" lvl="4"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5pPr>
            <a:lvl6pPr marL="2286000" marR="0" lvl="5"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6pPr>
            <a:lvl7pPr marL="2743200" marR="0" lvl="6"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7pPr>
            <a:lvl8pPr marL="3200400" marR="0" lvl="7"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8pPr>
            <a:lvl9pPr marL="3657600" marR="0" lvl="8" indent="0" algn="l" rtl="0">
              <a:spcBef>
                <a:spcPts val="1000"/>
              </a:spcBef>
              <a:spcAft>
                <a:spcPts val="0"/>
              </a:spcAft>
              <a:buClr>
                <a:schemeClr val="accent1"/>
              </a:buClr>
              <a:buFont typeface="Noto Sans Symbols"/>
              <a:buNone/>
              <a:defRPr sz="1400" b="0" i="0" u="none" strike="noStrike" cap="none">
                <a:solidFill>
                  <a:schemeClr val="lt1"/>
                </a:solidFill>
                <a:latin typeface="Times New Roman"/>
                <a:ea typeface="Times New Roman"/>
                <a:cs typeface="Times New Roman"/>
                <a:sym typeface="Times New Roman"/>
              </a:defRPr>
            </a:lvl9pPr>
          </a:lstStyle>
          <a:p>
            <a:endParaRPr/>
          </a:p>
        </p:txBody>
      </p:sp>
      <p:sp>
        <p:nvSpPr>
          <p:cNvPr id="77" name="Shape 77"/>
          <p:cNvSpPr txBox="1">
            <a:spLocks noGrp="1"/>
          </p:cNvSpPr>
          <p:nvPr>
            <p:ph type="dt" idx="10"/>
          </p:nvPr>
        </p:nvSpPr>
        <p:spPr>
          <a:xfrm rot="5400000">
            <a:off x="10155638" y="1790700"/>
            <a:ext cx="990599" cy="30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8" name="Shape 78"/>
          <p:cNvSpPr txBox="1">
            <a:spLocks noGrp="1"/>
          </p:cNvSpPr>
          <p:nvPr>
            <p:ph type="ftr" idx="11"/>
          </p:nvPr>
        </p:nvSpPr>
        <p:spPr>
          <a:xfrm rot="5400000">
            <a:off x="8951571" y="3225300"/>
            <a:ext cx="3859800" cy="30480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lt1"/>
                </a:solidFill>
                <a:latin typeface="Arial"/>
                <a:ea typeface="Arial"/>
                <a:cs typeface="Arial"/>
                <a:sym typeface="Arial"/>
              </a:defRPr>
            </a:lvl2pPr>
            <a:lvl3pPr marL="914400" marR="0" lvl="2" indent="0" algn="l" rtl="0">
              <a:spcBef>
                <a:spcPts val="0"/>
              </a:spcBef>
              <a:buNone/>
              <a:defRPr sz="1800" b="0" i="0" u="none" strike="noStrike" cap="none">
                <a:solidFill>
                  <a:schemeClr val="lt1"/>
                </a:solidFill>
                <a:latin typeface="Arial"/>
                <a:ea typeface="Arial"/>
                <a:cs typeface="Arial"/>
                <a:sym typeface="Arial"/>
              </a:defRPr>
            </a:lvl3pPr>
            <a:lvl4pPr marL="1371600" marR="0" lvl="3" indent="0" algn="l" rtl="0">
              <a:spcBef>
                <a:spcPts val="0"/>
              </a:spcBef>
              <a:buNone/>
              <a:defRPr sz="1800" b="0" i="0" u="none" strike="noStrike" cap="none">
                <a:solidFill>
                  <a:schemeClr val="lt1"/>
                </a:solidFill>
                <a:latin typeface="Arial"/>
                <a:ea typeface="Arial"/>
                <a:cs typeface="Arial"/>
                <a:sym typeface="Arial"/>
              </a:defRPr>
            </a:lvl4pPr>
            <a:lvl5pPr marL="1828800" marR="0" lvl="4" indent="0" algn="l" rtl="0">
              <a:spcBef>
                <a:spcPts val="0"/>
              </a:spcBef>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10352539" y="295729"/>
            <a:ext cx="838200" cy="7677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2800" b="0" i="0" u="none" strike="noStrike" cap="none">
                <a:solidFill>
                  <a:schemeClr val="lt1"/>
                </a:solidFill>
                <a:latin typeface="Arial"/>
                <a:ea typeface="Arial"/>
                <a:cs typeface="Arial"/>
                <a:sym typeface="Arial"/>
              </a:rPr>
              <a:t>‹#›</a:t>
            </a:fld>
            <a:endParaRPr lang="en-US" sz="2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390466"/>
            <a:ext cx="11360700" cy="1068000"/>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0" y="1638233"/>
            <a:ext cx="11360700" cy="4453500"/>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15600" y="390466"/>
            <a:ext cx="11360700" cy="1068000"/>
          </a:xfrm>
          <a:prstGeom prst="rect">
            <a:avLst/>
          </a:prstGeom>
        </p:spPr>
        <p:txBody>
          <a:bodyPr lIns="121900" tIns="121900" rIns="121900" bIns="1219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8233"/>
            <a:ext cx="5333100" cy="4453500"/>
          </a:xfrm>
          <a:prstGeom prst="rect">
            <a:avLst/>
          </a:prstGeom>
        </p:spPr>
        <p:txBody>
          <a:bodyPr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body" idx="2"/>
          </p:nvPr>
        </p:nvSpPr>
        <p:spPr>
          <a:xfrm>
            <a:off x="6443200" y="1638233"/>
            <a:ext cx="5333100" cy="4453500"/>
          </a:xfrm>
          <a:prstGeom prst="rect">
            <a:avLst/>
          </a:prstGeom>
        </p:spPr>
        <p:txBody>
          <a:bodyPr lIns="121900" tIns="121900" rIns="121900" bIns="121900"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5" name="Shape 2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06400" y="412466"/>
            <a:ext cx="11383500" cy="997500"/>
          </a:xfrm>
          <a:prstGeom prst="rect">
            <a:avLst/>
          </a:prstGeom>
        </p:spPr>
        <p:txBody>
          <a:bodyPr lIns="121900" tIns="121900" rIns="121900" bIns="121900" anchor="t" anchorCtr="0"/>
          <a:lstStyle>
            <a:lvl1pPr lvl="0">
              <a:spcBef>
                <a:spcPts val="0"/>
              </a:spcBef>
              <a:buSzPct val="100000"/>
              <a:defRPr sz="5300"/>
            </a:lvl1pPr>
            <a:lvl2pPr lvl="1">
              <a:spcBef>
                <a:spcPts val="0"/>
              </a:spcBef>
              <a:buSzPct val="100000"/>
              <a:defRPr sz="5300"/>
            </a:lvl2pPr>
            <a:lvl3pPr lvl="2">
              <a:spcBef>
                <a:spcPts val="0"/>
              </a:spcBef>
              <a:buSzPct val="100000"/>
              <a:defRPr sz="5300"/>
            </a:lvl3pPr>
            <a:lvl4pPr lvl="3">
              <a:spcBef>
                <a:spcPts val="0"/>
              </a:spcBef>
              <a:buSzPct val="100000"/>
              <a:defRPr sz="5300"/>
            </a:lvl4pPr>
            <a:lvl5pPr lvl="4">
              <a:spcBef>
                <a:spcPts val="0"/>
              </a:spcBef>
              <a:buSzPct val="100000"/>
              <a:defRPr sz="5300"/>
            </a:lvl5pPr>
            <a:lvl6pPr lvl="5">
              <a:spcBef>
                <a:spcPts val="0"/>
              </a:spcBef>
              <a:buSzPct val="100000"/>
              <a:defRPr sz="5300"/>
            </a:lvl6pPr>
            <a:lvl7pPr lvl="6">
              <a:spcBef>
                <a:spcPts val="0"/>
              </a:spcBef>
              <a:buSzPct val="100000"/>
              <a:defRPr sz="5300"/>
            </a:lvl7pPr>
            <a:lvl8pPr lvl="7">
              <a:spcBef>
                <a:spcPts val="0"/>
              </a:spcBef>
              <a:buSzPct val="100000"/>
              <a:defRPr sz="5300"/>
            </a:lvl8pPr>
            <a:lvl9pPr lvl="8">
              <a:spcBef>
                <a:spcPts val="0"/>
              </a:spcBef>
              <a:buSzPct val="100000"/>
              <a:defRPr sz="5300"/>
            </a:lvl9pPr>
          </a:lstStyle>
          <a:p>
            <a:endParaRPr/>
          </a:p>
        </p:txBody>
      </p:sp>
      <p:sp>
        <p:nvSpPr>
          <p:cNvPr id="28" name="Shape 2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31" name="Shape 31"/>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53666" y="701800"/>
            <a:ext cx="7491600" cy="5454300"/>
          </a:xfrm>
          <a:prstGeom prst="rect">
            <a:avLst/>
          </a:prstGeom>
        </p:spPr>
        <p:txBody>
          <a:bodyPr lIns="121900" tIns="121900" rIns="121900" bIns="121900" anchor="ctr" anchorCtr="0"/>
          <a:lstStyle>
            <a:lvl1pPr lvl="0">
              <a:spcBef>
                <a:spcPts val="0"/>
              </a:spcBef>
              <a:buClr>
                <a:schemeClr val="lt1"/>
              </a:buClr>
              <a:buSzPct val="100000"/>
              <a:defRPr sz="8000">
                <a:solidFill>
                  <a:schemeClr val="lt1"/>
                </a:solidFill>
              </a:defRPr>
            </a:lvl1pPr>
            <a:lvl2pPr lvl="1">
              <a:spcBef>
                <a:spcPts val="0"/>
              </a:spcBef>
              <a:buClr>
                <a:schemeClr val="lt1"/>
              </a:buClr>
              <a:buSzPct val="100000"/>
              <a:defRPr sz="8000">
                <a:solidFill>
                  <a:schemeClr val="lt1"/>
                </a:solidFill>
              </a:defRPr>
            </a:lvl2pPr>
            <a:lvl3pPr lvl="2">
              <a:spcBef>
                <a:spcPts val="0"/>
              </a:spcBef>
              <a:buClr>
                <a:schemeClr val="lt1"/>
              </a:buClr>
              <a:buSzPct val="100000"/>
              <a:defRPr sz="8000">
                <a:solidFill>
                  <a:schemeClr val="lt1"/>
                </a:solidFill>
              </a:defRPr>
            </a:lvl3pPr>
            <a:lvl4pPr lvl="3">
              <a:spcBef>
                <a:spcPts val="0"/>
              </a:spcBef>
              <a:buClr>
                <a:schemeClr val="lt1"/>
              </a:buClr>
              <a:buSzPct val="100000"/>
              <a:defRPr sz="8000">
                <a:solidFill>
                  <a:schemeClr val="lt1"/>
                </a:solidFill>
              </a:defRPr>
            </a:lvl4pPr>
            <a:lvl5pPr lvl="4">
              <a:spcBef>
                <a:spcPts val="0"/>
              </a:spcBef>
              <a:buClr>
                <a:schemeClr val="lt1"/>
              </a:buClr>
              <a:buSzPct val="100000"/>
              <a:defRPr sz="8000">
                <a:solidFill>
                  <a:schemeClr val="lt1"/>
                </a:solidFill>
              </a:defRPr>
            </a:lvl5pPr>
            <a:lvl6pPr lvl="5">
              <a:spcBef>
                <a:spcPts val="0"/>
              </a:spcBef>
              <a:buClr>
                <a:schemeClr val="lt1"/>
              </a:buClr>
              <a:buSzPct val="100000"/>
              <a:defRPr sz="8000">
                <a:solidFill>
                  <a:schemeClr val="lt1"/>
                </a:solidFill>
              </a:defRPr>
            </a:lvl6pPr>
            <a:lvl7pPr lvl="6">
              <a:spcBef>
                <a:spcPts val="0"/>
              </a:spcBef>
              <a:buClr>
                <a:schemeClr val="lt1"/>
              </a:buClr>
              <a:buSzPct val="100000"/>
              <a:defRPr sz="8000">
                <a:solidFill>
                  <a:schemeClr val="lt1"/>
                </a:solidFill>
              </a:defRPr>
            </a:lvl7pPr>
            <a:lvl8pPr lvl="7">
              <a:spcBef>
                <a:spcPts val="0"/>
              </a:spcBef>
              <a:buClr>
                <a:schemeClr val="lt1"/>
              </a:buClr>
              <a:buSzPct val="100000"/>
              <a:defRPr sz="8000">
                <a:solidFill>
                  <a:schemeClr val="lt1"/>
                </a:solidFill>
              </a:defRPr>
            </a:lvl8pPr>
            <a:lvl9pPr lvl="8">
              <a:spcBef>
                <a:spcPts val="0"/>
              </a:spcBef>
              <a:buClr>
                <a:schemeClr val="lt1"/>
              </a:buClr>
              <a:buSzPct val="100000"/>
              <a:defRPr sz="8000">
                <a:solidFill>
                  <a:schemeClr val="lt1"/>
                </a:solidFill>
              </a:defRPr>
            </a:lvl9pPr>
          </a:lstStyle>
          <a:p>
            <a:endParaRPr/>
          </a:p>
        </p:txBody>
      </p:sp>
      <p:sp>
        <p:nvSpPr>
          <p:cNvPr id="35" name="Shape 3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a:p>
        </p:txBody>
      </p:sp>
      <p:cxnSp>
        <p:nvCxnSpPr>
          <p:cNvPr id="38" name="Shape 38"/>
          <p:cNvCxnSpPr/>
          <p:nvPr/>
        </p:nvCxnSpPr>
        <p:spPr>
          <a:xfrm>
            <a:off x="6706233" y="5994000"/>
            <a:ext cx="624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354000" y="1441866"/>
            <a:ext cx="5393700" cy="2280300"/>
          </a:xfrm>
          <a:prstGeom prst="rect">
            <a:avLst/>
          </a:prstGeom>
        </p:spPr>
        <p:txBody>
          <a:bodyPr lIns="121900" tIns="121900" rIns="121900" bIns="121900" anchor="b" anchorCtr="0"/>
          <a:lstStyle>
            <a:lvl1pPr lvl="0" algn="ctr">
              <a:spcBef>
                <a:spcPts val="0"/>
              </a:spcBef>
              <a:buSzPct val="100000"/>
              <a:defRPr sz="7200"/>
            </a:lvl1pPr>
            <a:lvl2pPr lvl="1" algn="ctr">
              <a:spcBef>
                <a:spcPts val="0"/>
              </a:spcBef>
              <a:buSzPct val="100000"/>
              <a:defRPr sz="7200"/>
            </a:lvl2pPr>
            <a:lvl3pPr lvl="2" algn="ctr">
              <a:spcBef>
                <a:spcPts val="0"/>
              </a:spcBef>
              <a:buSzPct val="100000"/>
              <a:defRPr sz="7200"/>
            </a:lvl3pPr>
            <a:lvl4pPr lvl="3" algn="ctr">
              <a:spcBef>
                <a:spcPts val="0"/>
              </a:spcBef>
              <a:buSzPct val="100000"/>
              <a:defRPr sz="7200"/>
            </a:lvl4pPr>
            <a:lvl5pPr lvl="4" algn="ctr">
              <a:spcBef>
                <a:spcPts val="0"/>
              </a:spcBef>
              <a:buSzPct val="100000"/>
              <a:defRPr sz="7200"/>
            </a:lvl5pPr>
            <a:lvl6pPr lvl="5" algn="ctr">
              <a:spcBef>
                <a:spcPts val="0"/>
              </a:spcBef>
              <a:buSzPct val="100000"/>
              <a:defRPr sz="7200"/>
            </a:lvl6pPr>
            <a:lvl7pPr lvl="6" algn="ctr">
              <a:spcBef>
                <a:spcPts val="0"/>
              </a:spcBef>
              <a:buSzPct val="100000"/>
              <a:defRPr sz="7200"/>
            </a:lvl7pPr>
            <a:lvl8pPr lvl="7" algn="ctr">
              <a:spcBef>
                <a:spcPts val="0"/>
              </a:spcBef>
              <a:buSzPct val="100000"/>
              <a:defRPr sz="7200"/>
            </a:lvl8pPr>
            <a:lvl9pPr lvl="8" algn="ctr">
              <a:spcBef>
                <a:spcPts val="0"/>
              </a:spcBef>
              <a:buSzPct val="100000"/>
              <a:defRPr sz="7200"/>
            </a:lvl9pPr>
          </a:lstStyle>
          <a:p>
            <a:endParaRPr/>
          </a:p>
        </p:txBody>
      </p:sp>
      <p:sp>
        <p:nvSpPr>
          <p:cNvPr id="40" name="Shape 40"/>
          <p:cNvSpPr txBox="1">
            <a:spLocks noGrp="1"/>
          </p:cNvSpPr>
          <p:nvPr>
            <p:ph type="subTitle" idx="1"/>
          </p:nvPr>
        </p:nvSpPr>
        <p:spPr>
          <a:xfrm>
            <a:off x="354000" y="3793630"/>
            <a:ext cx="5393700" cy="1794000"/>
          </a:xfrm>
          <a:prstGeom prst="rect">
            <a:avLst/>
          </a:prstGeom>
        </p:spPr>
        <p:txBody>
          <a:bodyPr lIns="121900" tIns="121900" rIns="121900" bIns="121900"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41" name="Shape 41"/>
          <p:cNvSpPr txBox="1">
            <a:spLocks noGrp="1"/>
          </p:cNvSpPr>
          <p:nvPr>
            <p:ph type="body" idx="2"/>
          </p:nvPr>
        </p:nvSpPr>
        <p:spPr>
          <a:xfrm>
            <a:off x="6586000" y="965600"/>
            <a:ext cx="5115900" cy="4926900"/>
          </a:xfrm>
          <a:prstGeom prst="rect">
            <a:avLst/>
          </a:prstGeom>
        </p:spPr>
        <p:txBody>
          <a:bodyPr lIns="121900" tIns="121900" rIns="121900" bIns="121900"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26000" y="5640766"/>
            <a:ext cx="7998300" cy="798300"/>
          </a:xfrm>
          <a:prstGeom prst="rect">
            <a:avLst/>
          </a:prstGeom>
        </p:spPr>
        <p:txBody>
          <a:bodyPr lIns="121900" tIns="121900" rIns="121900" bIns="121900" anchor="ctr" anchorCtr="0"/>
          <a:lstStyle>
            <a:lvl1pPr lvl="0">
              <a:lnSpc>
                <a:spcPct val="100000"/>
              </a:lnSpc>
              <a:spcBef>
                <a:spcPts val="0"/>
              </a:spcBef>
              <a:spcAft>
                <a:spcPts val="0"/>
              </a:spcAft>
              <a:buClr>
                <a:schemeClr val="accent1"/>
              </a:buClr>
              <a:buSzPct val="100000"/>
              <a:buFont typeface="Amatic SC"/>
              <a:buNone/>
              <a:defRPr sz="32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0" y="1653700"/>
            <a:ext cx="11360700" cy="2642400"/>
          </a:xfrm>
          <a:prstGeom prst="rect">
            <a:avLst/>
          </a:prstGeom>
        </p:spPr>
        <p:txBody>
          <a:bodyPr lIns="121900" tIns="121900" rIns="121900" bIns="121900" anchor="b" anchorCtr="0"/>
          <a:lstStyle>
            <a:lvl1pPr lvl="0" algn="ctr">
              <a:spcBef>
                <a:spcPts val="0"/>
              </a:spcBef>
              <a:buClr>
                <a:schemeClr val="lt1"/>
              </a:buClr>
              <a:buSzPct val="100000"/>
              <a:defRPr sz="16000">
                <a:solidFill>
                  <a:schemeClr val="lt1"/>
                </a:solidFill>
              </a:defRPr>
            </a:lvl1pPr>
            <a:lvl2pPr lvl="1" algn="ctr">
              <a:spcBef>
                <a:spcPts val="0"/>
              </a:spcBef>
              <a:buClr>
                <a:schemeClr val="lt1"/>
              </a:buClr>
              <a:buSzPct val="100000"/>
              <a:defRPr sz="16000">
                <a:solidFill>
                  <a:schemeClr val="lt1"/>
                </a:solidFill>
              </a:defRPr>
            </a:lvl2pPr>
            <a:lvl3pPr lvl="2" algn="ctr">
              <a:spcBef>
                <a:spcPts val="0"/>
              </a:spcBef>
              <a:buClr>
                <a:schemeClr val="lt1"/>
              </a:buClr>
              <a:buSzPct val="100000"/>
              <a:defRPr sz="16000">
                <a:solidFill>
                  <a:schemeClr val="lt1"/>
                </a:solidFill>
              </a:defRPr>
            </a:lvl3pPr>
            <a:lvl4pPr lvl="3" algn="ctr">
              <a:spcBef>
                <a:spcPts val="0"/>
              </a:spcBef>
              <a:buClr>
                <a:schemeClr val="lt1"/>
              </a:buClr>
              <a:buSzPct val="100000"/>
              <a:defRPr sz="16000">
                <a:solidFill>
                  <a:schemeClr val="lt1"/>
                </a:solidFill>
              </a:defRPr>
            </a:lvl4pPr>
            <a:lvl5pPr lvl="4" algn="ctr">
              <a:spcBef>
                <a:spcPts val="0"/>
              </a:spcBef>
              <a:buClr>
                <a:schemeClr val="lt1"/>
              </a:buClr>
              <a:buSzPct val="100000"/>
              <a:defRPr sz="16000">
                <a:solidFill>
                  <a:schemeClr val="lt1"/>
                </a:solidFill>
              </a:defRPr>
            </a:lvl5pPr>
            <a:lvl6pPr lvl="5" algn="ctr">
              <a:spcBef>
                <a:spcPts val="0"/>
              </a:spcBef>
              <a:buClr>
                <a:schemeClr val="lt1"/>
              </a:buClr>
              <a:buSzPct val="100000"/>
              <a:defRPr sz="16000">
                <a:solidFill>
                  <a:schemeClr val="lt1"/>
                </a:solidFill>
              </a:defRPr>
            </a:lvl6pPr>
            <a:lvl7pPr lvl="6" algn="ctr">
              <a:spcBef>
                <a:spcPts val="0"/>
              </a:spcBef>
              <a:buClr>
                <a:schemeClr val="lt1"/>
              </a:buClr>
              <a:buSzPct val="100000"/>
              <a:defRPr sz="16000">
                <a:solidFill>
                  <a:schemeClr val="lt1"/>
                </a:solidFill>
              </a:defRPr>
            </a:lvl7pPr>
            <a:lvl8pPr lvl="7" algn="ctr">
              <a:spcBef>
                <a:spcPts val="0"/>
              </a:spcBef>
              <a:buClr>
                <a:schemeClr val="lt1"/>
              </a:buClr>
              <a:buSzPct val="100000"/>
              <a:defRPr sz="16000">
                <a:solidFill>
                  <a:schemeClr val="lt1"/>
                </a:solidFill>
              </a:defRPr>
            </a:lvl8pPr>
            <a:lvl9pPr lvl="8" algn="ctr">
              <a:spcBef>
                <a:spcPts val="0"/>
              </a:spcBef>
              <a:buClr>
                <a:schemeClr val="lt1"/>
              </a:buClr>
              <a:buSzPct val="100000"/>
              <a:defRPr sz="16000">
                <a:solidFill>
                  <a:schemeClr val="lt1"/>
                </a:solidFill>
              </a:defRPr>
            </a:lvl9pPr>
          </a:lstStyle>
          <a:p>
            <a:endParaRPr/>
          </a:p>
        </p:txBody>
      </p:sp>
      <p:sp>
        <p:nvSpPr>
          <p:cNvPr id="48" name="Shape 48"/>
          <p:cNvSpPr txBox="1">
            <a:spLocks noGrp="1"/>
          </p:cNvSpPr>
          <p:nvPr>
            <p:ph type="body" idx="1"/>
          </p:nvPr>
        </p:nvSpPr>
        <p:spPr>
          <a:xfrm>
            <a:off x="415600" y="4406166"/>
            <a:ext cx="11360700" cy="1734300"/>
          </a:xfrm>
          <a:prstGeom prst="rect">
            <a:avLst/>
          </a:prstGeom>
        </p:spPr>
        <p:txBody>
          <a:bodyPr lIns="121900" tIns="121900" rIns="121900" bIns="121900"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390466"/>
            <a:ext cx="11360700" cy="1068000"/>
          </a:xfrm>
          <a:prstGeom prst="rect">
            <a:avLst/>
          </a:prstGeom>
          <a:noFill/>
          <a:ln>
            <a:noFill/>
          </a:ln>
        </p:spPr>
        <p:txBody>
          <a:bodyPr lIns="121900" tIns="121900" rIns="121900" bIns="121900" anchor="t" anchorCtr="0"/>
          <a:lstStyle>
            <a:lvl1pPr lvl="0">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56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415600" y="1638233"/>
            <a:ext cx="11360700" cy="4453500"/>
          </a:xfrm>
          <a:prstGeom prst="rect">
            <a:avLst/>
          </a:prstGeom>
          <a:noFill/>
          <a:ln>
            <a:noFill/>
          </a:ln>
        </p:spPr>
        <p:txBody>
          <a:bodyPr lIns="121900" tIns="121900" rIns="121900" bIns="121900" anchor="t" anchorCtr="0"/>
          <a:lstStyle>
            <a:lvl1pPr lvl="0">
              <a:lnSpc>
                <a:spcPct val="115000"/>
              </a:lnSpc>
              <a:spcBef>
                <a:spcPts val="0"/>
              </a:spcBef>
              <a:spcAft>
                <a:spcPts val="2100"/>
              </a:spcAft>
              <a:buClr>
                <a:schemeClr val="dk2"/>
              </a:buClr>
              <a:buSzPct val="100000"/>
              <a:buFont typeface="Source Code Pro"/>
              <a:defRPr sz="2400">
                <a:solidFill>
                  <a:schemeClr val="dk2"/>
                </a:solidFill>
                <a:latin typeface="Source Code Pro"/>
                <a:ea typeface="Source Code Pro"/>
                <a:cs typeface="Source Code Pro"/>
                <a:sym typeface="Source Code Pro"/>
              </a:defRPr>
            </a:lvl1pPr>
            <a:lvl2pPr lvl="1">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2pPr>
            <a:lvl3pPr lvl="2">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3pPr>
            <a:lvl4pPr lvl="3">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4pPr>
            <a:lvl5pPr lvl="4">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5pPr>
            <a:lvl6pPr lvl="5">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6pPr>
            <a:lvl7pPr lvl="6">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7pPr>
            <a:lvl8pPr lvl="7">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8pPr>
            <a:lvl9pPr lvl="8">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11296610" y="6217622"/>
            <a:ext cx="731700" cy="524700"/>
          </a:xfrm>
          <a:prstGeom prst="rect">
            <a:avLst/>
          </a:prstGeom>
          <a:noFill/>
          <a:ln>
            <a:noFill/>
          </a:ln>
        </p:spPr>
        <p:txBody>
          <a:bodyPr lIns="121900" tIns="121900" rIns="121900" bIns="121900" anchor="ctr" anchorCtr="0">
            <a:noAutofit/>
          </a:bodyPr>
          <a:lstStyle/>
          <a:p>
            <a:pPr lvl="0" algn="r">
              <a:spcBef>
                <a:spcPts val="0"/>
              </a:spcBef>
              <a:buNone/>
            </a:pPr>
            <a:fld id="{00000000-1234-1234-1234-123412341234}" type="slidenum">
              <a:rPr lang="en-US" sz="1300">
                <a:solidFill>
                  <a:schemeClr val="accent1"/>
                </a:solidFill>
                <a:latin typeface="Source Code Pro"/>
                <a:ea typeface="Source Code Pro"/>
                <a:cs typeface="Source Code Pro"/>
                <a:sym typeface="Source Code Pro"/>
              </a:rPr>
              <a:t>‹#›</a:t>
            </a:fld>
            <a:endParaRPr lang="en-US" sz="13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history.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www.vox.com/a/world-war-i-maps" TargetMode="External"/><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www.vox.com/a/world-war-i-maps"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dailymail.co.uk/news/article-2581167/Aerial-images-horrifying-scale-trenches-WWI.html" TargetMode="External"/><Relationship Id="rId4" Type="http://schemas.openxmlformats.org/officeDocument/2006/relationships/image" Target="../media/image16.jp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4.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hyperlink" Target="http://hubpages.com/education/WWI-The-Western-Front-Trench-Warfare"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s://www.pinterest.com/source/mastromaurowh.wikispaces.com"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y.google.com/"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ieper.wikispaces.com/WW12+Trench+Warfare" TargetMode="External"/><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5" Type="http://schemas.openxmlformats.org/officeDocument/2006/relationships/hyperlink" Target="http://www.warmuseum.ca/overthetop/" TargetMode="External"/><Relationship Id="rId6" Type="http://schemas.openxmlformats.org/officeDocument/2006/relationships/hyperlink" Target="http://www.okmilmuseum.ca/" TargetMode="External"/><Relationship Id="rId7" Type="http://schemas.openxmlformats.org/officeDocument/2006/relationships/hyperlink" Target="http://www.smithsonianmag.com/" TargetMode="External"/><Relationship Id="rId8"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26.png"/><Relationship Id="rId5" Type="http://schemas.openxmlformats.org/officeDocument/2006/relationships/hyperlink" Target="http://popplet.com/"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http://www.thinglink.com/" TargetMode="External"/><Relationship Id="rId5" Type="http://schemas.openxmlformats.org/officeDocument/2006/relationships/hyperlink" Target="https://elginhistory12.wikispaces.com/POISON+GAS+IN+WW1" TargetMode="External"/><Relationship Id="rId6" Type="http://schemas.openxmlformats.org/officeDocument/2006/relationships/image" Target="../media/image28.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greatwarflyingmuseum.com/" TargetMode="External"/><Relationship Id="rId4" Type="http://schemas.openxmlformats.org/officeDocument/2006/relationships/hyperlink" Target="http://www.bocalifemagazine.com/" TargetMode="External"/><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world-war-i/world-war-i-history/videos/life-in-a-trench"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hyperlink" Target="http://www.worldwar1.com/stats/nmob.gif"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tiff"/></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36.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hyperlink" Target="http://www.ancientgreekbattles.net/Pages/90087_PhalanxHistory.htm" TargetMode="External"/><Relationship Id="rId4" Type="http://schemas.openxmlformats.org/officeDocument/2006/relationships/hyperlink" Target="http://www.dictionary.com/" TargetMode="External"/><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themilitaryminute.com/?cat=152" TargetMode="External"/><Relationship Id="rId4" Type="http://schemas.openxmlformats.org/officeDocument/2006/relationships/hyperlink" Target="http://www.dictionary.com/" TargetMode="External"/><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european-theater.weebly.com/german-blitzkrieg-warfare-and-battle-of-the-bulge.html" TargetMode="External"/><Relationship Id="rId4" Type="http://schemas.openxmlformats.org/officeDocument/2006/relationships/hyperlink" Target="http://www.dictionary.com/" TargetMode="External"/><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businessinsider.com/15-poignant-photos-that-show-what-life-was-like-during-the-vietnam-war-2015-4" TargetMode="External"/><Relationship Id="rId4" Type="http://schemas.openxmlformats.org/officeDocument/2006/relationships/hyperlink" Target="http://www.dictionary.com/" TargetMode="External"/><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iwm.org.uk/history/10-photos-of-life-in-the-trenches" TargetMode="External"/><Relationship Id="rId4" Type="http://schemas.openxmlformats.org/officeDocument/2006/relationships/hyperlink" Target="http://www.dictionary.com/" TargetMode="External"/><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15600" y="522866"/>
            <a:ext cx="11360700" cy="3587100"/>
          </a:xfrm>
          <a:prstGeom prst="rect">
            <a:avLst/>
          </a:prstGeom>
          <a:noFill/>
          <a:ln>
            <a:noFill/>
          </a:ln>
        </p:spPr>
        <p:txBody>
          <a:bodyPr lIns="91425" tIns="45700" rIns="91425" bIns="45700" anchor="b" anchorCtr="0">
            <a:noAutofit/>
          </a:bodyPr>
          <a:lstStyle/>
          <a:p>
            <a:pPr marL="0" marR="0" lvl="0" indent="0" algn="l" rtl="0">
              <a:spcBef>
                <a:spcPts val="0"/>
              </a:spcBef>
              <a:buClr>
                <a:schemeClr val="lt2"/>
              </a:buClr>
              <a:buSzPct val="25000"/>
              <a:buFont typeface="Times New Roman"/>
              <a:buNone/>
            </a:pPr>
            <a:r>
              <a:rPr lang="en-US" sz="7200" i="0" u="none" strike="noStrike" cap="none">
                <a:solidFill>
                  <a:schemeClr val="accent3"/>
                </a:solidFill>
                <a:latin typeface="Times New Roman"/>
                <a:ea typeface="Times New Roman"/>
                <a:cs typeface="Times New Roman"/>
                <a:sym typeface="Times New Roman"/>
              </a:rPr>
              <a:t>Treacherous Trenches</a:t>
            </a:r>
          </a:p>
        </p:txBody>
      </p:sp>
      <p:sp>
        <p:nvSpPr>
          <p:cNvPr id="85" name="Shape 85"/>
          <p:cNvSpPr txBox="1">
            <a:spLocks noGrp="1"/>
          </p:cNvSpPr>
          <p:nvPr>
            <p:ph type="subTitle" idx="1"/>
          </p:nvPr>
        </p:nvSpPr>
        <p:spPr>
          <a:xfrm>
            <a:off x="415600" y="5187200"/>
            <a:ext cx="11360700" cy="941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3000" b="0" i="0" u="none" strike="noStrike" cap="none">
                <a:solidFill>
                  <a:schemeClr val="accent1"/>
                </a:solidFill>
                <a:latin typeface="Times New Roman"/>
                <a:ea typeface="Times New Roman"/>
                <a:cs typeface="Times New Roman"/>
                <a:sym typeface="Times New Roman"/>
              </a:rPr>
              <a:t>BY MEGHAN HAUTER</a:t>
            </a:r>
          </a:p>
          <a:p>
            <a:pPr marL="0" marR="0" lvl="0" indent="0" algn="l" rtl="0">
              <a:spcBef>
                <a:spcPts val="1000"/>
              </a:spcBef>
              <a:spcAft>
                <a:spcPts val="0"/>
              </a:spcAft>
              <a:buClr>
                <a:schemeClr val="accent1"/>
              </a:buClr>
              <a:buSzPct val="25000"/>
              <a:buFont typeface="Noto Sans Symbols"/>
              <a:buNone/>
            </a:pPr>
            <a:r>
              <a:rPr lang="en-US" sz="3000" b="0" i="0" u="none" strike="noStrike" cap="none">
                <a:solidFill>
                  <a:schemeClr val="accent1"/>
                </a:solidFill>
                <a:latin typeface="Times New Roman"/>
                <a:ea typeface="Times New Roman"/>
                <a:cs typeface="Times New Roman"/>
                <a:sym typeface="Times New Roman"/>
              </a:rPr>
              <a:t>GRADE: HIGH SCHOOL</a:t>
            </a:r>
          </a:p>
          <a:p>
            <a:pPr marL="0" marR="0" lvl="0" indent="0" algn="l" rtl="0">
              <a:spcBef>
                <a:spcPts val="1000"/>
              </a:spcBef>
              <a:spcAft>
                <a:spcPts val="0"/>
              </a:spcAft>
              <a:buClr>
                <a:schemeClr val="accent1"/>
              </a:buClr>
              <a:buSzPct val="25000"/>
              <a:buFont typeface="Noto Sans Symbols"/>
              <a:buNone/>
            </a:pPr>
            <a:endParaRPr sz="3000" b="0" i="0" u="none" strike="noStrike" cap="none">
              <a:solidFill>
                <a:schemeClr val="accent1"/>
              </a:solidFill>
              <a:latin typeface="Times New Roman"/>
              <a:ea typeface="Times New Roman"/>
              <a:cs typeface="Times New Roman"/>
              <a:sym typeface="Times New Roman"/>
            </a:endParaRPr>
          </a:p>
        </p:txBody>
      </p:sp>
      <p:pic>
        <p:nvPicPr>
          <p:cNvPr id="86" name="Shape 86" descr="http://cdn.history.com/sites/2/2013/12/canadian-soldiers-going-over-trench.jpg"/>
          <p:cNvPicPr preferRelativeResize="0"/>
          <p:nvPr/>
        </p:nvPicPr>
        <p:blipFill rotWithShape="1">
          <a:blip r:embed="rId3">
            <a:alphaModFix/>
          </a:blip>
          <a:srcRect/>
          <a:stretch/>
        </p:blipFill>
        <p:spPr>
          <a:xfrm>
            <a:off x="8409300" y="228599"/>
            <a:ext cx="3554100" cy="2635200"/>
          </a:xfrm>
          <a:prstGeom prst="rect">
            <a:avLst/>
          </a:prstGeom>
          <a:solidFill>
            <a:srgbClr val="ECECEC"/>
          </a:solid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pic>
      <p:sp>
        <p:nvSpPr>
          <p:cNvPr id="87" name="Shape 87"/>
          <p:cNvSpPr txBox="1"/>
          <p:nvPr/>
        </p:nvSpPr>
        <p:spPr>
          <a:xfrm>
            <a:off x="9925600" y="6501300"/>
            <a:ext cx="2270700" cy="356700"/>
          </a:xfrm>
          <a:prstGeom prst="rect">
            <a:avLst/>
          </a:prstGeom>
          <a:noFill/>
          <a:ln>
            <a:noFill/>
          </a:ln>
        </p:spPr>
        <p:txBody>
          <a:bodyPr lIns="91425" tIns="91425" rIns="91425" bIns="91425" anchor="t" anchorCtr="0">
            <a:noAutofit/>
          </a:bodyPr>
          <a:lstStyle/>
          <a:p>
            <a:pPr lvl="0" rtl="0">
              <a:spcBef>
                <a:spcPts val="0"/>
              </a:spcBef>
              <a:buNone/>
            </a:pPr>
            <a:r>
              <a:rPr lang="en-US" sz="1200" u="sng">
                <a:latin typeface="Times New Roman"/>
                <a:ea typeface="Times New Roman"/>
                <a:cs typeface="Times New Roman"/>
                <a:sym typeface="Times New Roman"/>
                <a:hlinkClick r:id="rId4"/>
              </a:rPr>
              <a:t>Photo Source: www.history.com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BE1598"/>
              </a:buClr>
              <a:buSzPct val="25000"/>
              <a:buFont typeface="Cambria"/>
              <a:buNone/>
            </a:pPr>
            <a:r>
              <a:rPr lang="en-US" sz="5400" dirty="0" smtClean="0">
                <a:solidFill>
                  <a:schemeClr val="accent3"/>
                </a:solidFill>
                <a:latin typeface="Times New Roman"/>
                <a:ea typeface="Times New Roman"/>
                <a:cs typeface="Times New Roman"/>
                <a:sym typeface="Times New Roman"/>
              </a:rPr>
              <a:t>You will:</a:t>
            </a:r>
            <a:endParaRPr lang="en-US" sz="5400" dirty="0">
              <a:solidFill>
                <a:schemeClr val="accent3"/>
              </a:solidFill>
              <a:latin typeface="Times New Roman"/>
              <a:ea typeface="Times New Roman"/>
              <a:cs typeface="Times New Roman"/>
              <a:sym typeface="Times New Roman"/>
            </a:endParaRPr>
          </a:p>
        </p:txBody>
      </p:sp>
      <p:sp>
        <p:nvSpPr>
          <p:cNvPr id="237" name="Shape 237"/>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755650" lvl="0" indent="-742950" rtl="0">
              <a:spcBef>
                <a:spcPts val="0"/>
              </a:spcBef>
              <a:spcAft>
                <a:spcPts val="0"/>
              </a:spcAft>
              <a:buClr>
                <a:schemeClr val="accent1"/>
              </a:buClr>
              <a:buSzPct val="100000"/>
              <a:buFont typeface="+mj-lt"/>
              <a:buAutoNum type="arabicPeriod"/>
            </a:pPr>
            <a:r>
              <a:rPr lang="en-US" sz="3600" dirty="0">
                <a:solidFill>
                  <a:srgbClr val="3F3F3F"/>
                </a:solidFill>
                <a:latin typeface="Cambria"/>
                <a:ea typeface="Cambria"/>
                <a:cs typeface="Cambria"/>
                <a:sym typeface="Cambria"/>
              </a:rPr>
              <a:t>Analyze a trench warfare map/</a:t>
            </a:r>
            <a:r>
              <a:rPr lang="en-US" sz="3600" dirty="0" smtClean="0">
                <a:solidFill>
                  <a:srgbClr val="3F3F3F"/>
                </a:solidFill>
                <a:latin typeface="Cambria"/>
                <a:ea typeface="Cambria"/>
                <a:cs typeface="Cambria"/>
                <a:sym typeface="Cambria"/>
              </a:rPr>
              <a:t>diagram.</a:t>
            </a:r>
            <a:endParaRPr lang="en-US" sz="3600" dirty="0">
              <a:solidFill>
                <a:srgbClr val="3F3F3F"/>
              </a:solidFill>
              <a:latin typeface="Cambria"/>
              <a:ea typeface="Cambria"/>
              <a:cs typeface="Cambria"/>
              <a:sym typeface="Cambria"/>
            </a:endParaRPr>
          </a:p>
          <a:p>
            <a:pPr marL="755650" lvl="0" indent="-742950" rtl="0">
              <a:spcBef>
                <a:spcPts val="1100"/>
              </a:spcBef>
              <a:spcAft>
                <a:spcPts val="0"/>
              </a:spcAft>
              <a:buClr>
                <a:schemeClr val="accent1"/>
              </a:buClr>
              <a:buSzPct val="100000"/>
              <a:buFont typeface="+mj-lt"/>
              <a:buAutoNum type="arabicPeriod"/>
            </a:pPr>
            <a:r>
              <a:rPr lang="en-US" sz="3600" dirty="0" smtClean="0">
                <a:solidFill>
                  <a:srgbClr val="3F3F3F"/>
                </a:solidFill>
                <a:latin typeface="Cambria"/>
                <a:ea typeface="Cambria"/>
                <a:cs typeface="Cambria"/>
                <a:sym typeface="Cambria"/>
              </a:rPr>
              <a:t>Participate in  a trench </a:t>
            </a:r>
            <a:r>
              <a:rPr lang="en-US" sz="3600" dirty="0">
                <a:solidFill>
                  <a:srgbClr val="3F3F3F"/>
                </a:solidFill>
                <a:latin typeface="Cambria"/>
                <a:ea typeface="Cambria"/>
                <a:cs typeface="Cambria"/>
                <a:sym typeface="Cambria"/>
              </a:rPr>
              <a:t>warfare </a:t>
            </a:r>
            <a:r>
              <a:rPr lang="en-US" sz="3600" dirty="0" smtClean="0">
                <a:solidFill>
                  <a:srgbClr val="3F3F3F"/>
                </a:solidFill>
                <a:latin typeface="Cambria"/>
                <a:ea typeface="Cambria"/>
                <a:cs typeface="Cambria"/>
                <a:sym typeface="Cambria"/>
              </a:rPr>
              <a:t>simulation.</a:t>
            </a:r>
            <a:endParaRPr lang="en-US" sz="3600" dirty="0">
              <a:solidFill>
                <a:srgbClr val="3F3F3F"/>
              </a:solidFill>
              <a:latin typeface="Cambria"/>
              <a:ea typeface="Cambria"/>
              <a:cs typeface="Cambria"/>
              <a:sym typeface="Cambria"/>
            </a:endParaRPr>
          </a:p>
          <a:p>
            <a:pPr marL="755650" lvl="0" indent="-742950" rtl="0">
              <a:spcBef>
                <a:spcPts val="1100"/>
              </a:spcBef>
              <a:spcAft>
                <a:spcPts val="0"/>
              </a:spcAft>
              <a:buClr>
                <a:schemeClr val="accent1"/>
              </a:buClr>
              <a:buSzPct val="100000"/>
              <a:buFont typeface="+mj-lt"/>
              <a:buAutoNum type="arabicPeriod"/>
            </a:pPr>
            <a:r>
              <a:rPr lang="en-US" sz="3600" dirty="0" smtClean="0">
                <a:solidFill>
                  <a:srgbClr val="3F3F3F"/>
                </a:solidFill>
                <a:latin typeface="Cambria"/>
                <a:ea typeface="Cambria"/>
                <a:cs typeface="Cambria"/>
                <a:sym typeface="Cambria"/>
              </a:rPr>
              <a:t>Discuss WWI </a:t>
            </a:r>
            <a:r>
              <a:rPr lang="en-US" sz="3600" dirty="0">
                <a:solidFill>
                  <a:srgbClr val="3F3F3F"/>
                </a:solidFill>
                <a:latin typeface="Cambria"/>
                <a:ea typeface="Cambria"/>
                <a:cs typeface="Cambria"/>
                <a:sym typeface="Cambria"/>
              </a:rPr>
              <a:t>technology and the nature of </a:t>
            </a:r>
            <a:r>
              <a:rPr lang="en-US" sz="3600" dirty="0" smtClean="0">
                <a:solidFill>
                  <a:srgbClr val="3F3F3F"/>
                </a:solidFill>
                <a:latin typeface="Cambria"/>
                <a:ea typeface="Cambria"/>
                <a:cs typeface="Cambria"/>
                <a:sym typeface="Cambria"/>
              </a:rPr>
              <a:t>warfare.</a:t>
            </a:r>
            <a:endParaRPr lang="en-US" sz="3600" dirty="0">
              <a:solidFill>
                <a:srgbClr val="3F3F3F"/>
              </a:solidFill>
              <a:latin typeface="Cambria"/>
              <a:ea typeface="Cambria"/>
              <a:cs typeface="Cambria"/>
              <a:sym typeface="Cambria"/>
            </a:endParaRPr>
          </a:p>
          <a:p>
            <a:pPr marR="0" lvl="0" algn="l" rtl="0">
              <a:spcBef>
                <a:spcPts val="0"/>
              </a:spcBef>
              <a:spcAft>
                <a:spcPts val="0"/>
              </a:spcAft>
              <a:buNone/>
            </a:pPr>
            <a:endParaRPr sz="3600" dirty="0">
              <a:solidFill>
                <a:srgbClr val="3F3F3F"/>
              </a:solidFill>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The Geography of Trench Warfare</a:t>
            </a:r>
          </a:p>
        </p:txBody>
      </p:sp>
      <p:pic>
        <p:nvPicPr>
          <p:cNvPr id="244" name="Shape 244"/>
          <p:cNvPicPr preferRelativeResize="0">
            <a:picLocks noGrp="1"/>
          </p:cNvPicPr>
          <p:nvPr>
            <p:ph type="body" idx="1"/>
          </p:nvPr>
        </p:nvPicPr>
        <p:blipFill rotWithShape="1">
          <a:blip r:embed="rId3">
            <a:alphaModFix/>
          </a:blip>
          <a:srcRect/>
          <a:stretch/>
        </p:blipFill>
        <p:spPr>
          <a:xfrm>
            <a:off x="415600" y="1485833"/>
            <a:ext cx="5333100" cy="44535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245" name="Shape 245"/>
          <p:cNvSpPr txBox="1"/>
          <p:nvPr/>
        </p:nvSpPr>
        <p:spPr>
          <a:xfrm>
            <a:off x="8058150" y="3028950"/>
            <a:ext cx="184000" cy="370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46" name="Shape 246"/>
          <p:cNvSpPr/>
          <p:nvPr/>
        </p:nvSpPr>
        <p:spPr>
          <a:xfrm>
            <a:off x="8551688" y="6520189"/>
            <a:ext cx="3653700" cy="261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4"/>
              </a:rPr>
              <a:t>http://www.vox.com/a/world-war-i-maps</a:t>
            </a:r>
          </a:p>
        </p:txBody>
      </p:sp>
      <p:sp>
        <p:nvSpPr>
          <p:cNvPr id="247" name="Shape 247"/>
          <p:cNvSpPr/>
          <p:nvPr/>
        </p:nvSpPr>
        <p:spPr>
          <a:xfrm>
            <a:off x="405783" y="5966662"/>
            <a:ext cx="5301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latin typeface="Times New Roman"/>
                <a:ea typeface="Times New Roman"/>
                <a:cs typeface="Times New Roman"/>
                <a:sym typeface="Times New Roman"/>
              </a:rPr>
              <a:t>Credit: Aurthur Guy Empey's "Over The Top" (1917)</a:t>
            </a:r>
          </a:p>
        </p:txBody>
      </p:sp>
      <p:pic>
        <p:nvPicPr>
          <p:cNvPr id="248" name="Shape 248"/>
          <p:cNvPicPr preferRelativeResize="0"/>
          <p:nvPr/>
        </p:nvPicPr>
        <p:blipFill>
          <a:blip r:embed="rId5">
            <a:alphaModFix amt="31000"/>
          </a:blip>
          <a:stretch>
            <a:fillRect/>
          </a:stretch>
        </p:blipFill>
        <p:spPr>
          <a:xfrm>
            <a:off x="10145336" y="305990"/>
            <a:ext cx="1556994" cy="1667645"/>
          </a:xfrm>
          <a:prstGeom prst="rect">
            <a:avLst/>
          </a:prstGeom>
          <a:noFill/>
          <a:ln>
            <a:noFill/>
          </a:ln>
        </p:spPr>
      </p:pic>
      <p:sp>
        <p:nvSpPr>
          <p:cNvPr id="249" name="Shape 249"/>
          <p:cNvSpPr txBox="1">
            <a:spLocks noGrp="1"/>
          </p:cNvSpPr>
          <p:nvPr>
            <p:ph type="body" idx="2"/>
          </p:nvPr>
        </p:nvSpPr>
        <p:spPr>
          <a:xfrm>
            <a:off x="6367000" y="1333433"/>
            <a:ext cx="5333100" cy="4453500"/>
          </a:xfrm>
          <a:prstGeom prst="rect">
            <a:avLst/>
          </a:prstGeom>
        </p:spPr>
        <p:txBody>
          <a:bodyPr lIns="121900" tIns="121900" rIns="121900" bIns="121900" anchor="t" anchorCtr="0">
            <a:noAutofit/>
          </a:bodyPr>
          <a:lstStyle/>
          <a:p>
            <a:pPr lvl="0" rtl="0">
              <a:lnSpc>
                <a:spcPct val="100000"/>
              </a:lnSpc>
              <a:spcBef>
                <a:spcPts val="0"/>
              </a:spcBef>
              <a:spcAft>
                <a:spcPts val="0"/>
              </a:spcAft>
              <a:buNone/>
            </a:pPr>
            <a:r>
              <a:rPr lang="en-US" sz="3000" b="1" u="sng" dirty="0">
                <a:solidFill>
                  <a:srgbClr val="000000"/>
                </a:solidFill>
                <a:latin typeface="Times New Roman"/>
                <a:ea typeface="Times New Roman"/>
                <a:cs typeface="Times New Roman"/>
                <a:sym typeface="Times New Roman"/>
              </a:rPr>
              <a:t>Map </a:t>
            </a:r>
            <a:r>
              <a:rPr lang="en-US" sz="3000" b="1" u="sng" dirty="0" smtClean="0">
                <a:solidFill>
                  <a:srgbClr val="000000"/>
                </a:solidFill>
                <a:latin typeface="Times New Roman"/>
                <a:ea typeface="Times New Roman"/>
                <a:cs typeface="Times New Roman"/>
                <a:sym typeface="Times New Roman"/>
              </a:rPr>
              <a:t>Activities: </a:t>
            </a:r>
            <a:endParaRPr lang="en-US" sz="3000" b="1" u="sng" dirty="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lang="en-US" sz="3000" dirty="0">
                <a:solidFill>
                  <a:srgbClr val="0000FF"/>
                </a:solidFill>
                <a:latin typeface="Times New Roman"/>
                <a:ea typeface="Times New Roman"/>
                <a:cs typeface="Times New Roman"/>
                <a:sym typeface="Times New Roman"/>
              </a:rPr>
              <a:t>A. Look closely at the </a:t>
            </a:r>
            <a:r>
              <a:rPr lang="en-US" sz="3000" dirty="0" smtClean="0">
                <a:solidFill>
                  <a:srgbClr val="0000FF"/>
                </a:solidFill>
                <a:latin typeface="Times New Roman"/>
                <a:ea typeface="Times New Roman"/>
                <a:cs typeface="Times New Roman"/>
                <a:sym typeface="Times New Roman"/>
              </a:rPr>
              <a:t>2 maps </a:t>
            </a:r>
            <a:r>
              <a:rPr lang="en-US" sz="3000" dirty="0">
                <a:solidFill>
                  <a:srgbClr val="0000FF"/>
                </a:solidFill>
                <a:latin typeface="Times New Roman"/>
                <a:ea typeface="Times New Roman"/>
                <a:cs typeface="Times New Roman"/>
                <a:sym typeface="Times New Roman"/>
              </a:rPr>
              <a:t>of the trenches with a partner</a:t>
            </a:r>
          </a:p>
          <a:p>
            <a:pPr lvl="0">
              <a:lnSpc>
                <a:spcPct val="100000"/>
              </a:lnSpc>
              <a:spcBef>
                <a:spcPts val="1100"/>
              </a:spcBef>
              <a:spcAft>
                <a:spcPts val="0"/>
              </a:spcAft>
              <a:buNone/>
            </a:pPr>
            <a:r>
              <a:rPr lang="en-US" sz="3000" dirty="0">
                <a:solidFill>
                  <a:srgbClr val="000000"/>
                </a:solidFill>
                <a:latin typeface="Times New Roman"/>
                <a:ea typeface="Times New Roman"/>
                <a:cs typeface="Times New Roman"/>
                <a:sym typeface="Times New Roman"/>
              </a:rPr>
              <a:t>B. Answer the questions using the document analysis worksheet provided to the best of your ability based on what you see</a:t>
            </a:r>
          </a:p>
          <a:p>
            <a:pPr lvl="0">
              <a:lnSpc>
                <a:spcPct val="100000"/>
              </a:lnSpc>
              <a:spcBef>
                <a:spcPts val="1100"/>
              </a:spcBef>
              <a:spcAft>
                <a:spcPts val="0"/>
              </a:spcAft>
              <a:buNone/>
            </a:pPr>
            <a:r>
              <a:rPr lang="en-US" sz="3000" dirty="0">
                <a:solidFill>
                  <a:srgbClr val="0000FF"/>
                </a:solidFill>
                <a:latin typeface="Times New Roman"/>
                <a:ea typeface="Times New Roman"/>
                <a:cs typeface="Times New Roman"/>
                <a:sym typeface="Times New Roman"/>
              </a:rPr>
              <a:t>C. Be sure to provide evidence to support your answers</a:t>
            </a:r>
          </a:p>
          <a:p>
            <a:pPr lvl="0">
              <a:spcBef>
                <a:spcPts val="0"/>
              </a:spcBef>
              <a:buNone/>
            </a:pPr>
            <a:endParaRPr sz="3000" dirty="0">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The Geography of Trench Warfare</a:t>
            </a:r>
          </a:p>
        </p:txBody>
      </p:sp>
      <p:pic>
        <p:nvPicPr>
          <p:cNvPr id="255" name="Shape 255"/>
          <p:cNvPicPr preferRelativeResize="0">
            <a:picLocks noGrp="1"/>
          </p:cNvPicPr>
          <p:nvPr>
            <p:ph type="body" idx="1"/>
          </p:nvPr>
        </p:nvPicPr>
        <p:blipFill rotWithShape="1">
          <a:blip r:embed="rId3">
            <a:alphaModFix/>
          </a:blip>
          <a:srcRect/>
          <a:stretch/>
        </p:blipFill>
        <p:spPr>
          <a:xfrm>
            <a:off x="415600" y="1638233"/>
            <a:ext cx="5333100" cy="44535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256" name="Shape 256"/>
          <p:cNvSpPr txBox="1"/>
          <p:nvPr/>
        </p:nvSpPr>
        <p:spPr>
          <a:xfrm>
            <a:off x="8058150" y="3028950"/>
            <a:ext cx="184000" cy="370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57" name="Shape 257"/>
          <p:cNvSpPr/>
          <p:nvPr/>
        </p:nvSpPr>
        <p:spPr>
          <a:xfrm>
            <a:off x="415858" y="6119062"/>
            <a:ext cx="5301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400" dirty="0">
              <a:latin typeface="Times New Roman"/>
              <a:ea typeface="Times New Roman"/>
              <a:cs typeface="Times New Roman"/>
              <a:sym typeface="Times New Roman"/>
            </a:endParaRPr>
          </a:p>
        </p:txBody>
      </p:sp>
      <p:sp>
        <p:nvSpPr>
          <p:cNvPr id="258" name="Shape 258"/>
          <p:cNvSpPr txBox="1">
            <a:spLocks noGrp="1"/>
          </p:cNvSpPr>
          <p:nvPr>
            <p:ph type="body" idx="2"/>
          </p:nvPr>
        </p:nvSpPr>
        <p:spPr>
          <a:xfrm>
            <a:off x="6367000" y="1485833"/>
            <a:ext cx="5333100" cy="4453500"/>
          </a:xfrm>
          <a:prstGeom prst="rect">
            <a:avLst/>
          </a:prstGeom>
        </p:spPr>
        <p:txBody>
          <a:bodyPr lIns="121900" tIns="121900" rIns="121900" bIns="121900" anchor="t" anchorCtr="0">
            <a:noAutofit/>
          </a:bodyPr>
          <a:lstStyle/>
          <a:p>
            <a:pPr lvl="0">
              <a:lnSpc>
                <a:spcPct val="100000"/>
              </a:lnSpc>
              <a:spcBef>
                <a:spcPts val="0"/>
              </a:spcBef>
              <a:spcAft>
                <a:spcPts val="0"/>
              </a:spcAft>
              <a:buClr>
                <a:srgbClr val="000000"/>
              </a:buClr>
              <a:buSzPct val="25000"/>
              <a:buFont typeface="Arial"/>
              <a:buNone/>
            </a:pPr>
            <a:r>
              <a:rPr lang="en-US" sz="2800" dirty="0">
                <a:solidFill>
                  <a:srgbClr val="000000"/>
                </a:solidFill>
                <a:latin typeface="Times New Roman"/>
                <a:ea typeface="Times New Roman"/>
                <a:cs typeface="Times New Roman"/>
                <a:sym typeface="Times New Roman"/>
              </a:rPr>
              <a:t>The frontline was the most dangerous. Soldiers could not be expected to endure there for long. Battalions rotated regularly from frontline, to support line, to reserve line, and then to the rear before returning to the frontline to begin again. Still, stress of the trenches caused many to suffer from nervous breakdowns and shell shock. </a:t>
            </a:r>
          </a:p>
          <a:p>
            <a:pPr marL="342900" lvl="0" indent="-342900">
              <a:lnSpc>
                <a:spcPct val="100000"/>
              </a:lnSpc>
              <a:spcBef>
                <a:spcPts val="0"/>
              </a:spcBef>
              <a:spcAft>
                <a:spcPts val="0"/>
              </a:spcAft>
              <a:buClr>
                <a:srgbClr val="EBF2F5"/>
              </a:buClr>
              <a:buSzPct val="80000"/>
              <a:buFont typeface="Noto Sans Symbols"/>
              <a:buNone/>
            </a:pPr>
            <a:endParaRPr sz="3000" dirty="0">
              <a:solidFill>
                <a:srgbClr val="000000"/>
              </a:solidFill>
              <a:latin typeface="Times New Roman"/>
              <a:ea typeface="Times New Roman"/>
              <a:cs typeface="Times New Roman"/>
              <a:sym typeface="Times New Roman"/>
            </a:endParaRPr>
          </a:p>
          <a:p>
            <a:pPr lvl="0">
              <a:spcBef>
                <a:spcPts val="0"/>
              </a:spcBef>
              <a:buNone/>
            </a:pPr>
            <a:endParaRPr sz="3000" dirty="0">
              <a:latin typeface="Times New Roman"/>
              <a:ea typeface="Times New Roman"/>
              <a:cs typeface="Times New Roman"/>
              <a:sym typeface="Times New Roman"/>
            </a:endParaRPr>
          </a:p>
        </p:txBody>
      </p:sp>
      <p:sp>
        <p:nvSpPr>
          <p:cNvPr id="259" name="Shape 259"/>
          <p:cNvSpPr/>
          <p:nvPr/>
        </p:nvSpPr>
        <p:spPr>
          <a:xfrm>
            <a:off x="8538300" y="6229499"/>
            <a:ext cx="3653700" cy="261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4"/>
              </a:rPr>
              <a:t>http://www.vox.com/a/world-war-i-maps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3"/>
        <p:cNvGrpSpPr/>
        <p:nvPr/>
      </p:nvGrpSpPr>
      <p:grpSpPr>
        <a:xfrm>
          <a:off x="0" y="0"/>
          <a:ext cx="0" cy="0"/>
          <a:chOff x="0" y="0"/>
          <a:chExt cx="0" cy="0"/>
        </a:xfrm>
      </p:grpSpPr>
      <p:sp>
        <p:nvSpPr>
          <p:cNvPr id="264" name="Shape 264"/>
          <p:cNvSpPr/>
          <p:nvPr/>
        </p:nvSpPr>
        <p:spPr>
          <a:xfrm>
            <a:off x="4738925" y="6456925"/>
            <a:ext cx="7605600" cy="261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3"/>
              </a:rPr>
              <a:t>http://www.dailymail.co.uk/news/article-2581167/Aerial-images-horrifying-scale-trenches-WWI.html</a:t>
            </a:r>
          </a:p>
        </p:txBody>
      </p:sp>
      <p:sp>
        <p:nvSpPr>
          <p:cNvPr id="265" name="Shape 265"/>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The Geography of Trench Warfare</a:t>
            </a:r>
          </a:p>
        </p:txBody>
      </p:sp>
      <p:pic>
        <p:nvPicPr>
          <p:cNvPr id="266" name="Shape 266"/>
          <p:cNvPicPr preferRelativeResize="0">
            <a:picLocks noGrp="1"/>
          </p:cNvPicPr>
          <p:nvPr>
            <p:ph type="body" idx="1"/>
          </p:nvPr>
        </p:nvPicPr>
        <p:blipFill rotWithShape="1">
          <a:blip r:embed="rId4">
            <a:alphaModFix/>
          </a:blip>
          <a:srcRect/>
          <a:stretch/>
        </p:blipFill>
        <p:spPr>
          <a:xfrm>
            <a:off x="734504" y="1466741"/>
            <a:ext cx="5093378" cy="4806054"/>
          </a:xfrm>
          <a:prstGeom prst="rect">
            <a:avLst/>
          </a:prstGeom>
          <a:noFill/>
          <a:ln>
            <a:noFill/>
          </a:ln>
        </p:spPr>
      </p:pic>
      <p:pic>
        <p:nvPicPr>
          <p:cNvPr id="267" name="Shape 267"/>
          <p:cNvPicPr preferRelativeResize="0"/>
          <p:nvPr/>
        </p:nvPicPr>
        <p:blipFill>
          <a:blip r:embed="rId5">
            <a:alphaModFix amt="31000"/>
          </a:blip>
          <a:stretch>
            <a:fillRect/>
          </a:stretch>
        </p:blipFill>
        <p:spPr>
          <a:xfrm>
            <a:off x="10068825" y="305990"/>
            <a:ext cx="1572371" cy="1422853"/>
          </a:xfrm>
          <a:prstGeom prst="rect">
            <a:avLst/>
          </a:prstGeom>
          <a:noFill/>
          <a:ln>
            <a:noFill/>
          </a:ln>
        </p:spPr>
      </p:pic>
      <p:sp>
        <p:nvSpPr>
          <p:cNvPr id="268" name="Shape 268"/>
          <p:cNvSpPr txBox="1">
            <a:spLocks noGrp="1"/>
          </p:cNvSpPr>
          <p:nvPr>
            <p:ph type="body" idx="2"/>
          </p:nvPr>
        </p:nvSpPr>
        <p:spPr>
          <a:xfrm>
            <a:off x="6302325" y="1638225"/>
            <a:ext cx="5474100" cy="4453500"/>
          </a:xfrm>
          <a:prstGeom prst="rect">
            <a:avLst/>
          </a:prstGeom>
        </p:spPr>
        <p:txBody>
          <a:bodyPr lIns="121900" tIns="121900" rIns="121900" bIns="121900" anchor="t" anchorCtr="0">
            <a:noAutofit/>
          </a:bodyPr>
          <a:lstStyle/>
          <a:p>
            <a:pPr lvl="0" rtl="0">
              <a:lnSpc>
                <a:spcPct val="100000"/>
              </a:lnSpc>
              <a:spcBef>
                <a:spcPts val="0"/>
              </a:spcBef>
              <a:spcAft>
                <a:spcPts val="0"/>
              </a:spcAft>
              <a:buNone/>
            </a:pPr>
            <a:r>
              <a:rPr lang="en-US" sz="3000" b="1" u="sng" dirty="0">
                <a:solidFill>
                  <a:srgbClr val="3F3F3F"/>
                </a:solidFill>
                <a:latin typeface="Times New Roman"/>
                <a:ea typeface="Times New Roman"/>
                <a:cs typeface="Times New Roman"/>
                <a:sym typeface="Times New Roman"/>
              </a:rPr>
              <a:t>Aerial </a:t>
            </a:r>
            <a:r>
              <a:rPr lang="en-US" sz="3000" b="1" u="sng" dirty="0" smtClean="0">
                <a:solidFill>
                  <a:srgbClr val="3F3F3F"/>
                </a:solidFill>
                <a:latin typeface="Times New Roman"/>
                <a:ea typeface="Times New Roman"/>
                <a:cs typeface="Times New Roman"/>
                <a:sym typeface="Times New Roman"/>
              </a:rPr>
              <a:t>Photo </a:t>
            </a:r>
            <a:r>
              <a:rPr lang="en-US" sz="3000" b="1" u="sng" dirty="0">
                <a:solidFill>
                  <a:srgbClr val="3F3F3F"/>
                </a:solidFill>
                <a:latin typeface="Times New Roman"/>
                <a:ea typeface="Times New Roman"/>
                <a:cs typeface="Times New Roman"/>
                <a:sym typeface="Times New Roman"/>
              </a:rPr>
              <a:t>Discussion:</a:t>
            </a:r>
            <a:r>
              <a:rPr lang="en-US" sz="3000" u="sng" dirty="0">
                <a:solidFill>
                  <a:srgbClr val="3F3F3F"/>
                </a:solidFill>
                <a:latin typeface="Times New Roman"/>
                <a:ea typeface="Times New Roman"/>
                <a:cs typeface="Times New Roman"/>
                <a:sym typeface="Times New Roman"/>
              </a:rPr>
              <a:t> </a:t>
            </a:r>
          </a:p>
          <a:p>
            <a:pPr marL="457200" lvl="0" indent="-419100" rtl="0">
              <a:lnSpc>
                <a:spcPct val="100000"/>
              </a:lnSpc>
              <a:spcBef>
                <a:spcPts val="0"/>
              </a:spcBef>
              <a:spcAft>
                <a:spcPts val="0"/>
              </a:spcAft>
              <a:buClr>
                <a:srgbClr val="3F3F3F"/>
              </a:buClr>
              <a:buSzPct val="100000"/>
              <a:buFont typeface="Times New Roman"/>
              <a:buAutoNum type="arabicPeriod"/>
            </a:pPr>
            <a:r>
              <a:rPr lang="en-US" sz="3000" dirty="0">
                <a:solidFill>
                  <a:srgbClr val="3F3F3F"/>
                </a:solidFill>
                <a:latin typeface="Times New Roman"/>
                <a:ea typeface="Times New Roman"/>
                <a:cs typeface="Times New Roman"/>
                <a:sym typeface="Times New Roman"/>
              </a:rPr>
              <a:t>Where do you see the most shell damage in the photo?</a:t>
            </a:r>
          </a:p>
          <a:p>
            <a:pPr marL="457200" lvl="0" indent="-419100" rtl="0">
              <a:lnSpc>
                <a:spcPct val="100000"/>
              </a:lnSpc>
              <a:spcBef>
                <a:spcPts val="0"/>
              </a:spcBef>
              <a:spcAft>
                <a:spcPts val="0"/>
              </a:spcAft>
              <a:buClr>
                <a:srgbClr val="0000FF"/>
              </a:buClr>
              <a:buSzPct val="100000"/>
              <a:buFont typeface="Times New Roman"/>
              <a:buAutoNum type="arabicPeriod"/>
            </a:pPr>
            <a:r>
              <a:rPr lang="en-US" sz="3000" dirty="0">
                <a:solidFill>
                  <a:srgbClr val="0000FF"/>
                </a:solidFill>
                <a:latin typeface="Times New Roman"/>
                <a:ea typeface="Times New Roman"/>
                <a:cs typeface="Times New Roman"/>
                <a:sym typeface="Times New Roman"/>
              </a:rPr>
              <a:t>Can you locate the trenches?</a:t>
            </a:r>
          </a:p>
          <a:p>
            <a:pPr marL="457200" lvl="0" indent="-419100" rtl="0">
              <a:lnSpc>
                <a:spcPct val="100000"/>
              </a:lnSpc>
              <a:spcBef>
                <a:spcPts val="0"/>
              </a:spcBef>
              <a:spcAft>
                <a:spcPts val="0"/>
              </a:spcAft>
              <a:buClr>
                <a:srgbClr val="3F3F3F"/>
              </a:buClr>
              <a:buSzPct val="100000"/>
              <a:buFont typeface="Times New Roman"/>
              <a:buAutoNum type="arabicPeriod"/>
            </a:pPr>
            <a:r>
              <a:rPr lang="en-US" sz="3000" dirty="0">
                <a:solidFill>
                  <a:srgbClr val="3F3F3F"/>
                </a:solidFill>
                <a:latin typeface="Times New Roman"/>
                <a:ea typeface="Times New Roman"/>
                <a:cs typeface="Times New Roman"/>
                <a:sym typeface="Times New Roman"/>
              </a:rPr>
              <a:t>Can you locate the roads? How important were roads?</a:t>
            </a:r>
          </a:p>
          <a:p>
            <a:pPr marL="457200" lvl="0" indent="-419100" rtl="0">
              <a:lnSpc>
                <a:spcPct val="100000"/>
              </a:lnSpc>
              <a:spcBef>
                <a:spcPts val="0"/>
              </a:spcBef>
              <a:spcAft>
                <a:spcPts val="0"/>
              </a:spcAft>
              <a:buClr>
                <a:srgbClr val="0000FF"/>
              </a:buClr>
              <a:buSzPct val="100000"/>
              <a:buFont typeface="Times New Roman"/>
              <a:buAutoNum type="arabicPeriod"/>
            </a:pPr>
            <a:r>
              <a:rPr lang="en-US" sz="3000" dirty="0">
                <a:solidFill>
                  <a:srgbClr val="0000FF"/>
                </a:solidFill>
                <a:latin typeface="Times New Roman"/>
                <a:ea typeface="Times New Roman"/>
                <a:cs typeface="Times New Roman"/>
                <a:sym typeface="Times New Roman"/>
              </a:rPr>
              <a:t>What else do you see? What does the terrain look like? </a:t>
            </a:r>
          </a:p>
          <a:p>
            <a:pPr marL="342900" lvl="0" indent="-349250">
              <a:lnSpc>
                <a:spcPct val="100000"/>
              </a:lnSpc>
              <a:spcBef>
                <a:spcPts val="1100"/>
              </a:spcBef>
              <a:spcAft>
                <a:spcPts val="0"/>
              </a:spcAft>
              <a:buClr>
                <a:schemeClr val="accent1"/>
              </a:buClr>
              <a:buSzPct val="63333"/>
              <a:buFont typeface="Noto Sans Symbols"/>
              <a:buNone/>
            </a:pPr>
            <a:endParaRPr sz="3000" dirty="0">
              <a:solidFill>
                <a:srgbClr val="3F3F3F"/>
              </a:solidFill>
              <a:latin typeface="Times New Roman"/>
              <a:ea typeface="Times New Roman"/>
              <a:cs typeface="Times New Roman"/>
              <a:sym typeface="Times New Roman"/>
            </a:endParaRPr>
          </a:p>
          <a:p>
            <a:pPr lvl="0">
              <a:spcBef>
                <a:spcPts val="0"/>
              </a:spcBef>
              <a:buNone/>
            </a:pPr>
            <a:endParaRPr sz="3000" dirty="0">
              <a:latin typeface="Times New Roman"/>
              <a:ea typeface="Times New Roman"/>
              <a:cs typeface="Times New Roman"/>
              <a:sym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Trench Construction</a:t>
            </a:r>
          </a:p>
        </p:txBody>
      </p:sp>
      <p:sp>
        <p:nvSpPr>
          <p:cNvPr id="274" name="Shape 274"/>
          <p:cNvSpPr txBox="1">
            <a:spLocks noGrp="1"/>
          </p:cNvSpPr>
          <p:nvPr>
            <p:ph type="body" idx="1"/>
          </p:nvPr>
        </p:nvSpPr>
        <p:spPr>
          <a:xfrm>
            <a:off x="415600" y="1638233"/>
            <a:ext cx="9530807" cy="44535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endParaRPr sz="3300" dirty="0">
              <a:solidFill>
                <a:srgbClr val="3F3F3F"/>
              </a:solidFill>
              <a:latin typeface="Cambria"/>
              <a:ea typeface="Cambria"/>
              <a:cs typeface="Cambria"/>
              <a:sym typeface="Cambria"/>
            </a:endParaRPr>
          </a:p>
          <a:p>
            <a:pPr marL="457200" marR="0" lvl="0" indent="-438150" algn="l" rtl="0">
              <a:spcBef>
                <a:spcPts val="0"/>
              </a:spcBef>
              <a:spcAft>
                <a:spcPts val="0"/>
              </a:spcAft>
              <a:buClr>
                <a:srgbClr val="3F3F3F"/>
              </a:buClr>
              <a:buSzPct val="100000"/>
              <a:buFont typeface="Cambria"/>
              <a:buChar char="❖"/>
            </a:pPr>
            <a:r>
              <a:rPr lang="en-US" sz="3300" b="0" i="0" u="none" strike="noStrike" cap="none" dirty="0">
                <a:solidFill>
                  <a:srgbClr val="3F3F3F"/>
                </a:solidFill>
                <a:latin typeface="Cambria"/>
                <a:ea typeface="Cambria"/>
                <a:cs typeface="Cambria"/>
                <a:sym typeface="Cambria"/>
              </a:rPr>
              <a:t>Why do you think the trenches were constructed in a zigzag pattern?</a:t>
            </a:r>
          </a:p>
          <a:p>
            <a:pPr marL="342900" marR="0" lvl="0" indent="-349250" algn="l" rtl="0">
              <a:spcBef>
                <a:spcPts val="1100"/>
              </a:spcBef>
              <a:spcAft>
                <a:spcPts val="0"/>
              </a:spcAft>
              <a:buClr>
                <a:schemeClr val="accent1"/>
              </a:buClr>
              <a:buSzPct val="100000"/>
              <a:buFont typeface="Noto Sans Symbols"/>
              <a:buChar char="❖"/>
            </a:pPr>
            <a:r>
              <a:rPr lang="en-US" sz="3300" b="0" i="0" u="none" strike="noStrike" cap="none" dirty="0">
                <a:solidFill>
                  <a:srgbClr val="3F3F3F"/>
                </a:solidFill>
                <a:latin typeface="Cambria"/>
                <a:ea typeface="Cambria"/>
                <a:cs typeface="Cambria"/>
                <a:sym typeface="Cambria"/>
              </a:rPr>
              <a:t>What were some possible advantages/disadvantages in the layout or construction of the trenches? </a:t>
            </a:r>
          </a:p>
        </p:txBody>
      </p:sp>
      <p:pic>
        <p:nvPicPr>
          <p:cNvPr id="275" name="Shape 275" descr="https://upload.wikimedia.org/wikipedia/commons/d/db/British_Mark_V-star_Tank.jpg"/>
          <p:cNvPicPr preferRelativeResize="0"/>
          <p:nvPr/>
        </p:nvPicPr>
        <p:blipFill rotWithShape="1">
          <a:blip r:embed="rId3">
            <a:alphaModFix/>
          </a:blip>
          <a:srcRect/>
          <a:stretch/>
        </p:blipFill>
        <p:spPr>
          <a:xfrm>
            <a:off x="-13726679" y="-2034593"/>
            <a:ext cx="2557200" cy="1272400"/>
          </a:xfrm>
          <a:prstGeom prst="rect">
            <a:avLst/>
          </a:prstGeom>
          <a:noFill/>
          <a:ln>
            <a:noFill/>
          </a:ln>
        </p:spPr>
      </p:pic>
      <p:pic>
        <p:nvPicPr>
          <p:cNvPr id="276" name="Shape 276"/>
          <p:cNvPicPr preferRelativeResize="0"/>
          <p:nvPr/>
        </p:nvPicPr>
        <p:blipFill>
          <a:blip r:embed="rId4">
            <a:alphaModFix amt="31000"/>
          </a:blip>
          <a:stretch>
            <a:fillRect/>
          </a:stretch>
        </p:blipFill>
        <p:spPr>
          <a:xfrm>
            <a:off x="9992314" y="4911969"/>
            <a:ext cx="1460911" cy="1498521"/>
          </a:xfrm>
          <a:prstGeom prst="rect">
            <a:avLst/>
          </a:prstGeom>
          <a:noFill/>
          <a:ln>
            <a:noFill/>
          </a:ln>
        </p:spPr>
      </p:pic>
      <p:pic>
        <p:nvPicPr>
          <p:cNvPr id="277" name="Shape 277"/>
          <p:cNvPicPr preferRelativeResize="0"/>
          <p:nvPr/>
        </p:nvPicPr>
        <p:blipFill>
          <a:blip r:embed="rId5">
            <a:alphaModFix/>
          </a:blip>
          <a:stretch>
            <a:fillRect/>
          </a:stretch>
        </p:blipFill>
        <p:spPr>
          <a:xfrm>
            <a:off x="8546500" y="0"/>
            <a:ext cx="3645499" cy="235742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The Geography of Trench Warfare</a:t>
            </a:r>
          </a:p>
        </p:txBody>
      </p:sp>
      <p:sp>
        <p:nvSpPr>
          <p:cNvPr id="283" name="Shape 283"/>
          <p:cNvSpPr txBox="1">
            <a:spLocks noGrp="1"/>
          </p:cNvSpPr>
          <p:nvPr>
            <p:ph type="body" idx="1"/>
          </p:nvPr>
        </p:nvSpPr>
        <p:spPr>
          <a:xfrm>
            <a:off x="415600" y="1638233"/>
            <a:ext cx="6990648" cy="4453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Trenches stretched </a:t>
            </a:r>
            <a:r>
              <a:rPr lang="en-US" sz="2400" b="1" i="0" u="none" strike="noStrike" cap="none" dirty="0">
                <a:solidFill>
                  <a:srgbClr val="000000"/>
                </a:solidFill>
                <a:latin typeface="Times New Roman"/>
                <a:ea typeface="Times New Roman"/>
                <a:cs typeface="Times New Roman"/>
                <a:sym typeface="Times New Roman"/>
              </a:rPr>
              <a:t>475 miles </a:t>
            </a:r>
            <a:r>
              <a:rPr lang="en-US" sz="2400" b="0" i="0" u="none" strike="noStrike" cap="none" dirty="0">
                <a:solidFill>
                  <a:srgbClr val="000000"/>
                </a:solidFill>
                <a:latin typeface="Times New Roman"/>
                <a:ea typeface="Times New Roman"/>
                <a:cs typeface="Times New Roman"/>
                <a:sym typeface="Times New Roman"/>
              </a:rPr>
              <a:t>from the English </a:t>
            </a:r>
            <a:r>
              <a:rPr lang="en-US" sz="2400" b="0" i="0" u="none" strike="noStrike" cap="none" dirty="0" smtClean="0">
                <a:solidFill>
                  <a:srgbClr val="000000"/>
                </a:solidFill>
                <a:latin typeface="Times New Roman"/>
                <a:ea typeface="Times New Roman"/>
                <a:cs typeface="Times New Roman"/>
                <a:sym typeface="Times New Roman"/>
              </a:rPr>
              <a:t>Channel </a:t>
            </a:r>
            <a:r>
              <a:rPr lang="en-US" sz="2400" b="0" i="0" u="none" strike="noStrike" cap="none" dirty="0">
                <a:solidFill>
                  <a:srgbClr val="000000"/>
                </a:solidFill>
                <a:latin typeface="Times New Roman"/>
                <a:ea typeface="Times New Roman"/>
                <a:cs typeface="Times New Roman"/>
                <a:sym typeface="Times New Roman"/>
              </a:rPr>
              <a:t>to the Swiss </a:t>
            </a:r>
            <a:r>
              <a:rPr lang="en-US" sz="2400" b="0" i="0" u="none" strike="noStrike" cap="none" dirty="0" smtClean="0">
                <a:solidFill>
                  <a:srgbClr val="000000"/>
                </a:solidFill>
                <a:latin typeface="Times New Roman"/>
                <a:ea typeface="Times New Roman"/>
                <a:cs typeface="Times New Roman"/>
                <a:sym typeface="Times New Roman"/>
              </a:rPr>
              <a:t>Alps. </a:t>
            </a:r>
            <a:endParaRPr lang="en-US" sz="2400" b="0" i="0" u="none" strike="noStrike" cap="none" dirty="0">
              <a:solidFill>
                <a:srgbClr val="000000"/>
              </a:solidFill>
              <a:latin typeface="Times New Roman"/>
              <a:ea typeface="Times New Roman"/>
              <a:cs typeface="Times New Roman"/>
              <a:sym typeface="Times New Roman"/>
            </a:endParaRPr>
          </a:p>
          <a:p>
            <a:pPr marL="342900" marR="0" lvl="0" indent="-342900" algn="l" rtl="0">
              <a:spcBef>
                <a:spcPts val="1100"/>
              </a:spcBef>
              <a:spcAft>
                <a:spcPts val="0"/>
              </a:spcAft>
              <a:buClr>
                <a:srgbClr val="0000FF"/>
              </a:buClr>
              <a:buSzPct val="100000"/>
              <a:buFont typeface="Times New Roman"/>
              <a:buChar char="❖"/>
            </a:pPr>
            <a:r>
              <a:rPr lang="en-US" sz="2400" b="0" i="0" u="none" strike="noStrike" cap="none" dirty="0">
                <a:solidFill>
                  <a:srgbClr val="0000FF"/>
                </a:solidFill>
                <a:latin typeface="Times New Roman"/>
                <a:ea typeface="Times New Roman"/>
                <a:cs typeface="Times New Roman"/>
                <a:sym typeface="Times New Roman"/>
              </a:rPr>
              <a:t>Laid end-to-end (</a:t>
            </a:r>
            <a:r>
              <a:rPr lang="en-US" sz="2400" dirty="0">
                <a:solidFill>
                  <a:srgbClr val="0000FF"/>
                </a:solidFill>
                <a:latin typeface="Times New Roman"/>
                <a:ea typeface="Times New Roman"/>
                <a:cs typeface="Times New Roman"/>
                <a:sym typeface="Times New Roman"/>
              </a:rPr>
              <a:t>straightened</a:t>
            </a:r>
            <a:r>
              <a:rPr lang="en-US" sz="2400" b="0" i="0" u="none" strike="noStrike" cap="none" dirty="0">
                <a:solidFill>
                  <a:srgbClr val="0000FF"/>
                </a:solidFill>
                <a:latin typeface="Times New Roman"/>
                <a:ea typeface="Times New Roman"/>
                <a:cs typeface="Times New Roman"/>
                <a:sym typeface="Times New Roman"/>
              </a:rPr>
              <a:t>), the trenches would stretch </a:t>
            </a:r>
            <a:r>
              <a:rPr lang="en-US" sz="2400" b="1" i="0" u="none" strike="noStrike" cap="none" dirty="0">
                <a:solidFill>
                  <a:srgbClr val="0000FF"/>
                </a:solidFill>
                <a:latin typeface="Times New Roman"/>
                <a:ea typeface="Times New Roman"/>
                <a:cs typeface="Times New Roman"/>
                <a:sym typeface="Times New Roman"/>
              </a:rPr>
              <a:t>25,000 </a:t>
            </a:r>
            <a:r>
              <a:rPr lang="en-US" sz="2400" b="1" i="0" u="none" strike="noStrike" cap="none" dirty="0" smtClean="0">
                <a:solidFill>
                  <a:srgbClr val="0000FF"/>
                </a:solidFill>
                <a:latin typeface="Times New Roman"/>
                <a:ea typeface="Times New Roman"/>
                <a:cs typeface="Times New Roman"/>
                <a:sym typeface="Times New Roman"/>
              </a:rPr>
              <a:t>miles.</a:t>
            </a:r>
            <a:endParaRPr lang="en-US" sz="2400" b="1" i="0" u="none" strike="noStrike" cap="none" dirty="0">
              <a:solidFill>
                <a:srgbClr val="0000FF"/>
              </a:solidFill>
              <a:latin typeface="Times New Roman"/>
              <a:ea typeface="Times New Roman"/>
              <a:cs typeface="Times New Roman"/>
              <a:sym typeface="Times New Roman"/>
            </a:endParaRPr>
          </a:p>
          <a:p>
            <a:pPr marL="342900" marR="0" lvl="0" indent="-342900" algn="l" rtl="0">
              <a:spcBef>
                <a:spcPts val="1100"/>
              </a:spcBef>
              <a:spcAft>
                <a:spcPts val="0"/>
              </a:spcAft>
              <a:buClr>
                <a:srgbClr val="000000"/>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From 1914 to 1918, the trenches only shifted a few hundred </a:t>
            </a:r>
            <a:r>
              <a:rPr lang="en-US" sz="2400" b="0" i="0" u="none" strike="noStrike" cap="none" dirty="0" smtClean="0">
                <a:solidFill>
                  <a:srgbClr val="000000"/>
                </a:solidFill>
                <a:latin typeface="Times New Roman"/>
                <a:ea typeface="Times New Roman"/>
                <a:cs typeface="Times New Roman"/>
                <a:sym typeface="Times New Roman"/>
              </a:rPr>
              <a:t>yards. </a:t>
            </a:r>
            <a:endParaRPr lang="en-US" sz="2400" b="0" i="0" u="none" strike="noStrike" cap="none" dirty="0">
              <a:solidFill>
                <a:srgbClr val="000000"/>
              </a:solidFill>
              <a:latin typeface="Times New Roman"/>
              <a:ea typeface="Times New Roman"/>
              <a:cs typeface="Times New Roman"/>
              <a:sym typeface="Times New Roman"/>
            </a:endParaRPr>
          </a:p>
          <a:p>
            <a:pPr marL="342900" marR="0" lvl="0" indent="-342900" algn="l" rtl="0">
              <a:spcBef>
                <a:spcPts val="1100"/>
              </a:spcBef>
              <a:spcAft>
                <a:spcPts val="0"/>
              </a:spcAft>
              <a:buClr>
                <a:srgbClr val="0000FF"/>
              </a:buClr>
              <a:buSzPct val="100000"/>
              <a:buFont typeface="Times New Roman"/>
              <a:buChar char="❖"/>
            </a:pPr>
            <a:r>
              <a:rPr lang="en-US" sz="2400" b="0" i="0" u="none" strike="noStrike" cap="none" dirty="0">
                <a:solidFill>
                  <a:srgbClr val="0000FF"/>
                </a:solidFill>
                <a:latin typeface="Times New Roman"/>
                <a:ea typeface="Times New Roman"/>
                <a:cs typeface="Times New Roman"/>
                <a:sym typeface="Times New Roman"/>
              </a:rPr>
              <a:t>A great battle would move the lines a few </a:t>
            </a:r>
            <a:r>
              <a:rPr lang="en-US" sz="2400" b="0" i="0" u="none" strike="noStrike" cap="none" dirty="0" smtClean="0">
                <a:solidFill>
                  <a:srgbClr val="0000FF"/>
                </a:solidFill>
                <a:latin typeface="Times New Roman"/>
                <a:ea typeface="Times New Roman"/>
                <a:cs typeface="Times New Roman"/>
                <a:sym typeface="Times New Roman"/>
              </a:rPr>
              <a:t>miles.</a:t>
            </a:r>
            <a:endParaRPr lang="en-US" sz="2400" b="0" i="0" u="none" strike="noStrike" cap="none" dirty="0">
              <a:solidFill>
                <a:srgbClr val="0000FF"/>
              </a:solidFill>
              <a:latin typeface="Times New Roman"/>
              <a:ea typeface="Times New Roman"/>
              <a:cs typeface="Times New Roman"/>
              <a:sym typeface="Times New Roman"/>
            </a:endParaRPr>
          </a:p>
          <a:p>
            <a:pPr marL="342900" marR="0" lvl="0" indent="-342900" algn="l" rtl="0">
              <a:spcBef>
                <a:spcPts val="1100"/>
              </a:spcBef>
              <a:spcAft>
                <a:spcPts val="0"/>
              </a:spcAft>
              <a:buClr>
                <a:srgbClr val="000000"/>
              </a:buClr>
              <a:buSzPct val="100000"/>
              <a:buFont typeface="Times New Roman"/>
              <a:buChar char="❖"/>
            </a:pPr>
            <a:r>
              <a:rPr lang="en-US" sz="2400" b="0" i="0" u="none" strike="noStrike" cap="none" dirty="0">
                <a:solidFill>
                  <a:srgbClr val="000000"/>
                </a:solidFill>
                <a:latin typeface="Times New Roman"/>
                <a:ea typeface="Times New Roman"/>
                <a:cs typeface="Times New Roman"/>
                <a:sym typeface="Times New Roman"/>
              </a:rPr>
              <a:t>This led to</a:t>
            </a:r>
            <a:r>
              <a:rPr lang="en-US" sz="2400" b="0" i="0" u="none" strike="noStrike" cap="none" dirty="0" smtClean="0">
                <a:solidFill>
                  <a:srgbClr val="000000"/>
                </a:solidFill>
                <a:latin typeface="Times New Roman"/>
                <a:ea typeface="Times New Roman"/>
                <a:cs typeface="Times New Roman"/>
                <a:sym typeface="Times New Roman"/>
              </a:rPr>
              <a:t>…</a:t>
            </a:r>
            <a:r>
              <a:rPr lang="en-US" sz="2400" b="1" dirty="0">
                <a:solidFill>
                  <a:srgbClr val="000000"/>
                </a:solidFill>
                <a:latin typeface="Times New Roman"/>
                <a:ea typeface="Times New Roman"/>
                <a:cs typeface="Times New Roman"/>
                <a:sym typeface="Times New Roman"/>
              </a:rPr>
              <a:t>s</a:t>
            </a:r>
            <a:r>
              <a:rPr lang="en-US" sz="2400" b="1" i="0" u="none" strike="noStrike" cap="none" dirty="0" smtClean="0">
                <a:solidFill>
                  <a:srgbClr val="000000"/>
                </a:solidFill>
                <a:latin typeface="Times New Roman"/>
                <a:ea typeface="Times New Roman"/>
                <a:cs typeface="Times New Roman"/>
                <a:sym typeface="Times New Roman"/>
              </a:rPr>
              <a:t>talemate</a:t>
            </a:r>
            <a:r>
              <a:rPr lang="en-US" sz="2400" b="0" i="0" u="none" strike="noStrike" cap="none" dirty="0">
                <a:solidFill>
                  <a:srgbClr val="000000"/>
                </a:solidFill>
                <a:latin typeface="Times New Roman"/>
                <a:ea typeface="Times New Roman"/>
                <a:cs typeface="Times New Roman"/>
                <a:sym typeface="Times New Roman"/>
              </a:rPr>
              <a:t>: A situation in which no side </a:t>
            </a:r>
            <a:r>
              <a:rPr lang="en-US" sz="2400" b="0" i="0" u="none" strike="noStrike" cap="none" dirty="0" smtClean="0">
                <a:solidFill>
                  <a:srgbClr val="000000"/>
                </a:solidFill>
                <a:latin typeface="Times New Roman"/>
                <a:ea typeface="Times New Roman"/>
                <a:cs typeface="Times New Roman"/>
                <a:sym typeface="Times New Roman"/>
              </a:rPr>
              <a:t>is winning.</a:t>
            </a:r>
            <a:endParaRPr lang="en-US" sz="2400" b="0" i="0" u="none" strike="noStrike" cap="none" dirty="0">
              <a:solidFill>
                <a:srgbClr val="000000"/>
              </a:solidFill>
              <a:latin typeface="Times New Roman"/>
              <a:ea typeface="Times New Roman"/>
              <a:cs typeface="Times New Roman"/>
              <a:sym typeface="Times New Roman"/>
            </a:endParaRPr>
          </a:p>
        </p:txBody>
      </p:sp>
      <p:pic>
        <p:nvPicPr>
          <p:cNvPr id="284" name="Shape 284" descr="https://usercontent1.hubstatic.com/6781928_f520.jpg"/>
          <p:cNvPicPr preferRelativeResize="0"/>
          <p:nvPr/>
        </p:nvPicPr>
        <p:blipFill rotWithShape="1">
          <a:blip r:embed="rId3">
            <a:alphaModFix/>
          </a:blip>
          <a:srcRect/>
          <a:stretch/>
        </p:blipFill>
        <p:spPr>
          <a:xfrm>
            <a:off x="7912206" y="1286331"/>
            <a:ext cx="3679200" cy="4995300"/>
          </a:xfrm>
          <a:prstGeom prst="rect">
            <a:avLst/>
          </a:prstGeom>
          <a:noFill/>
          <a:ln>
            <a:noFill/>
          </a:ln>
        </p:spPr>
      </p:pic>
      <p:sp>
        <p:nvSpPr>
          <p:cNvPr id="285" name="Shape 285"/>
          <p:cNvSpPr/>
          <p:nvPr/>
        </p:nvSpPr>
        <p:spPr>
          <a:xfrm>
            <a:off x="10122399" y="6349292"/>
            <a:ext cx="2069700" cy="5087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latin typeface="Times New Roman"/>
                <a:ea typeface="Times New Roman"/>
                <a:cs typeface="Times New Roman"/>
                <a:sym typeface="Times New Roman"/>
              </a:rPr>
              <a:t>Image Source: </a:t>
            </a:r>
            <a:r>
              <a:rPr lang="en-US" sz="1200" b="0" i="0" u="sng" strike="noStrike" dirty="0">
                <a:latin typeface="Times New Roman"/>
                <a:ea typeface="Times New Roman"/>
                <a:cs typeface="Times New Roman"/>
                <a:sym typeface="Times New Roman"/>
                <a:hlinkClick r:id="rId4"/>
              </a:rPr>
              <a:t>hubpages.com</a:t>
            </a:r>
            <a:r>
              <a:rPr lang="en-US" sz="1200" dirty="0">
                <a:latin typeface="Times New Roman"/>
                <a:ea typeface="Times New Roman"/>
                <a:cs typeface="Times New Roman"/>
                <a:sym typeface="Times New Roman"/>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The Geography of Trench Warfare</a:t>
            </a:r>
          </a:p>
        </p:txBody>
      </p:sp>
      <p:pic>
        <p:nvPicPr>
          <p:cNvPr id="292" name="Shape 292"/>
          <p:cNvPicPr preferRelativeResize="0">
            <a:picLocks noGrp="1"/>
          </p:cNvPicPr>
          <p:nvPr>
            <p:ph type="body" idx="1"/>
          </p:nvPr>
        </p:nvPicPr>
        <p:blipFill rotWithShape="1">
          <a:blip r:embed="rId3">
            <a:alphaModFix/>
          </a:blip>
          <a:srcRect/>
          <a:stretch/>
        </p:blipFill>
        <p:spPr>
          <a:xfrm>
            <a:off x="415600" y="1638233"/>
            <a:ext cx="5333100" cy="4453500"/>
          </a:xfrm>
          <a:prstGeom prst="round2DiagRect">
            <a:avLst>
              <a:gd name="adj1" fmla="val 16667"/>
              <a:gd name="adj2" fmla="val 0"/>
            </a:avLst>
          </a:prstGeom>
          <a:noFill/>
          <a:ln w="88900" cap="sq" cmpd="sng">
            <a:solidFill>
              <a:srgbClr val="FFFFFF"/>
            </a:solidFill>
            <a:prstDash val="solid"/>
            <a:miter/>
            <a:headEnd type="none" w="med" len="med"/>
            <a:tailEnd type="none" w="med" len="med"/>
          </a:ln>
          <a:effectLst>
            <a:outerShdw blurRad="254000" algn="tl" rotWithShape="0">
              <a:srgbClr val="000000">
                <a:alpha val="42750"/>
              </a:srgbClr>
            </a:outerShdw>
          </a:effectLst>
        </p:spPr>
      </p:pic>
      <p:sp>
        <p:nvSpPr>
          <p:cNvPr id="293" name="Shape 293"/>
          <p:cNvSpPr txBox="1"/>
          <p:nvPr/>
        </p:nvSpPr>
        <p:spPr>
          <a:xfrm>
            <a:off x="8058150" y="3028950"/>
            <a:ext cx="184000" cy="370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94" name="Shape 294"/>
          <p:cNvSpPr/>
          <p:nvPr/>
        </p:nvSpPr>
        <p:spPr>
          <a:xfrm>
            <a:off x="8642874" y="5982104"/>
            <a:ext cx="3450300" cy="80987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latin typeface="Times New Roman"/>
                <a:ea typeface="Times New Roman"/>
                <a:cs typeface="Times New Roman"/>
                <a:sym typeface="Times New Roman"/>
              </a:rPr>
              <a:t>Image Source: </a:t>
            </a:r>
            <a:r>
              <a:rPr lang="en-US" sz="1200" u="sng" dirty="0">
                <a:latin typeface="Times New Roman"/>
                <a:ea typeface="Times New Roman"/>
                <a:cs typeface="Times New Roman"/>
                <a:sym typeface="Times New Roman"/>
                <a:hlinkClick r:id="rId4"/>
              </a:rPr>
              <a:t>mastromaurowh.wikispaces.com </a:t>
            </a:r>
          </a:p>
        </p:txBody>
      </p:sp>
      <p:sp>
        <p:nvSpPr>
          <p:cNvPr id="295" name="Shape 295"/>
          <p:cNvSpPr txBox="1">
            <a:spLocks noGrp="1"/>
          </p:cNvSpPr>
          <p:nvPr>
            <p:ph type="body" idx="2"/>
          </p:nvPr>
        </p:nvSpPr>
        <p:spPr>
          <a:xfrm>
            <a:off x="6443200" y="1638233"/>
            <a:ext cx="5333100" cy="4453500"/>
          </a:xfrm>
          <a:prstGeom prst="rect">
            <a:avLst/>
          </a:prstGeom>
        </p:spPr>
        <p:txBody>
          <a:bodyPr lIns="121900" tIns="121900" rIns="121900" bIns="121900" anchor="t" anchorCtr="0">
            <a:noAutofit/>
          </a:bodyPr>
          <a:lstStyle/>
          <a:p>
            <a:pPr lvl="0">
              <a:lnSpc>
                <a:spcPct val="100000"/>
              </a:lnSpc>
              <a:spcBef>
                <a:spcPts val="0"/>
              </a:spcBef>
              <a:spcAft>
                <a:spcPts val="0"/>
              </a:spcAft>
              <a:buClr>
                <a:srgbClr val="000000"/>
              </a:buClr>
              <a:buSzPct val="25000"/>
              <a:buFont typeface="Arial"/>
              <a:buNone/>
            </a:pPr>
            <a:r>
              <a:rPr lang="en-US" sz="3000">
                <a:solidFill>
                  <a:srgbClr val="000000"/>
                </a:solidFill>
                <a:latin typeface="Times New Roman"/>
                <a:ea typeface="Times New Roman"/>
                <a:cs typeface="Times New Roman"/>
                <a:sym typeface="Times New Roman"/>
              </a:rPr>
              <a:t>This map shows the movement of troops throughout WWI. In the Western Front, the </a:t>
            </a:r>
            <a:r>
              <a:rPr lang="en-US" sz="3000" b="1">
                <a:solidFill>
                  <a:srgbClr val="FF0000"/>
                </a:solidFill>
                <a:latin typeface="Times New Roman"/>
                <a:ea typeface="Times New Roman"/>
                <a:cs typeface="Times New Roman"/>
                <a:sym typeface="Times New Roman"/>
              </a:rPr>
              <a:t>red line </a:t>
            </a:r>
            <a:r>
              <a:rPr lang="en-US" sz="3000">
                <a:solidFill>
                  <a:srgbClr val="000000"/>
                </a:solidFill>
                <a:latin typeface="Times New Roman"/>
                <a:ea typeface="Times New Roman"/>
                <a:cs typeface="Times New Roman"/>
                <a:sym typeface="Times New Roman"/>
              </a:rPr>
              <a:t>represents the furthest position that the Central Powers advanced during the war.  </a:t>
            </a:r>
          </a:p>
          <a:p>
            <a:pPr lvl="0">
              <a:spcBef>
                <a:spcPts val="0"/>
              </a:spcBef>
              <a:buNone/>
            </a:pP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a:solidFill>
                  <a:schemeClr val="accent3"/>
                </a:solidFill>
                <a:latin typeface="Times New Roman"/>
                <a:ea typeface="Times New Roman"/>
                <a:cs typeface="Times New Roman"/>
                <a:sym typeface="Times New Roman"/>
              </a:rPr>
              <a:t>What is </a:t>
            </a:r>
            <a:r>
              <a:rPr lang="en-US" sz="4800" b="1" i="0" u="none" strike="noStrike" cap="none">
                <a:solidFill>
                  <a:schemeClr val="accent3"/>
                </a:solidFill>
                <a:latin typeface="Times New Roman"/>
                <a:ea typeface="Times New Roman"/>
                <a:cs typeface="Times New Roman"/>
                <a:sym typeface="Times New Roman"/>
              </a:rPr>
              <a:t>Stalemate?</a:t>
            </a:r>
          </a:p>
        </p:txBody>
      </p:sp>
      <p:sp>
        <p:nvSpPr>
          <p:cNvPr id="301" name="Shape 301"/>
          <p:cNvSpPr/>
          <p:nvPr/>
        </p:nvSpPr>
        <p:spPr>
          <a:xfrm>
            <a:off x="9564436" y="6405439"/>
            <a:ext cx="2516100" cy="261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3"/>
              </a:rPr>
              <a:t>www.</a:t>
            </a:r>
            <a:r>
              <a:rPr lang="en-US" sz="1200" b="0" i="0" u="sng" strike="noStrike">
                <a:latin typeface="Times New Roman"/>
                <a:ea typeface="Times New Roman"/>
                <a:cs typeface="Times New Roman"/>
                <a:sym typeface="Times New Roman"/>
                <a:hlinkClick r:id="rId3"/>
              </a:rPr>
              <a:t>play.google.com</a:t>
            </a:r>
          </a:p>
        </p:txBody>
      </p:sp>
      <p:pic>
        <p:nvPicPr>
          <p:cNvPr id="302" name="Shape 302" descr="https://lh3.ggpht.com/F-Q0a0fYTnDWyk6h2gkKtplsylw9xsesFJzo6t6Vk0mETArYQKTAtMHgXsMucoW_Wjk=w300"/>
          <p:cNvPicPr preferRelativeResize="0">
            <a:picLocks noGrp="1"/>
          </p:cNvPicPr>
          <p:nvPr>
            <p:ph type="body" idx="1"/>
          </p:nvPr>
        </p:nvPicPr>
        <p:blipFill rotWithShape="1">
          <a:blip r:embed="rId4">
            <a:alphaModFix/>
          </a:blip>
          <a:srcRect/>
          <a:stretch/>
        </p:blipFill>
        <p:spPr>
          <a:xfrm>
            <a:off x="2825550" y="2146953"/>
            <a:ext cx="6540900" cy="2564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Diagram of the Trenches </a:t>
            </a:r>
          </a:p>
        </p:txBody>
      </p:sp>
      <p:sp>
        <p:nvSpPr>
          <p:cNvPr id="308" name="Shape 308"/>
          <p:cNvSpPr/>
          <p:nvPr/>
        </p:nvSpPr>
        <p:spPr>
          <a:xfrm>
            <a:off x="7653472" y="6135099"/>
            <a:ext cx="4408500" cy="64066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latin typeface="Times New Roman"/>
                <a:ea typeface="Times New Roman"/>
                <a:cs typeface="Times New Roman"/>
                <a:sym typeface="Times New Roman"/>
              </a:rPr>
              <a:t>Image Source: </a:t>
            </a:r>
            <a:r>
              <a:rPr lang="en-US" sz="1200" u="sng" dirty="0">
                <a:latin typeface="Times New Roman"/>
                <a:ea typeface="Times New Roman"/>
                <a:cs typeface="Times New Roman"/>
                <a:sym typeface="Times New Roman"/>
                <a:hlinkClick r:id="rId3"/>
              </a:rPr>
              <a:t>https://ieper.wikispaces.com/WW12+Trench+Warfare</a:t>
            </a:r>
          </a:p>
        </p:txBody>
      </p:sp>
      <p:pic>
        <p:nvPicPr>
          <p:cNvPr id="310" name="Shape 310" descr="Cross_section_of_Trench_Anne_McCullum.jpg"/>
          <p:cNvPicPr preferRelativeResize="0">
            <a:picLocks noGrp="1"/>
          </p:cNvPicPr>
          <p:nvPr>
            <p:ph type="body" idx="1"/>
          </p:nvPr>
        </p:nvPicPr>
        <p:blipFill rotWithShape="1">
          <a:blip r:embed="rId4">
            <a:alphaModFix/>
          </a:blip>
          <a:srcRect/>
          <a:stretch/>
        </p:blipFill>
        <p:spPr>
          <a:xfrm>
            <a:off x="1487805" y="1408733"/>
            <a:ext cx="9277500" cy="445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15600" y="214194"/>
            <a:ext cx="11360700" cy="1086264"/>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dirty="0">
                <a:solidFill>
                  <a:schemeClr val="accent3"/>
                </a:solidFill>
                <a:latin typeface="Times New Roman"/>
                <a:ea typeface="Times New Roman"/>
                <a:cs typeface="Times New Roman"/>
                <a:sym typeface="Times New Roman"/>
              </a:rPr>
              <a:t>Over the Top- Simulation</a:t>
            </a:r>
            <a:r>
              <a:rPr lang="en-US" sz="4800" b="1" i="0" u="none" strike="noStrike" cap="none" dirty="0">
                <a:solidFill>
                  <a:srgbClr val="168DBA"/>
                </a:solidFill>
                <a:latin typeface="Times New Roman"/>
                <a:ea typeface="Times New Roman"/>
                <a:cs typeface="Times New Roman"/>
                <a:sym typeface="Times New Roman"/>
              </a:rPr>
              <a:t/>
            </a:r>
            <a:br>
              <a:rPr lang="en-US" sz="4800" b="1" i="0" u="none" strike="noStrike" cap="none" dirty="0">
                <a:solidFill>
                  <a:srgbClr val="168DBA"/>
                </a:solidFill>
                <a:latin typeface="Times New Roman"/>
                <a:ea typeface="Times New Roman"/>
                <a:cs typeface="Times New Roman"/>
                <a:sym typeface="Times New Roman"/>
              </a:rPr>
            </a:br>
            <a:r>
              <a:rPr lang="en-US" sz="3000" b="0" i="0" u="none" strike="noStrike" cap="none" dirty="0">
                <a:solidFill>
                  <a:srgbClr val="000000"/>
                </a:solidFill>
                <a:latin typeface="Times New Roman"/>
                <a:ea typeface="Times New Roman"/>
                <a:cs typeface="Times New Roman"/>
                <a:sym typeface="Times New Roman"/>
              </a:rPr>
              <a:t>Would you venture into No-Man’s Land?</a:t>
            </a:r>
            <a:br>
              <a:rPr lang="en-US" sz="3000" b="0" i="0" u="none" strike="noStrike" cap="none" dirty="0">
                <a:solidFill>
                  <a:srgbClr val="000000"/>
                </a:solidFill>
                <a:latin typeface="Times New Roman"/>
                <a:ea typeface="Times New Roman"/>
                <a:cs typeface="Times New Roman"/>
                <a:sym typeface="Times New Roman"/>
              </a:rPr>
            </a:br>
            <a:r>
              <a:rPr lang="en-US" sz="3000" b="0" i="0" u="none" strike="noStrike" cap="none" dirty="0">
                <a:solidFill>
                  <a:srgbClr val="000000"/>
                </a:solidFill>
                <a:latin typeface="Times New Roman"/>
                <a:ea typeface="Times New Roman"/>
                <a:cs typeface="Times New Roman"/>
                <a:sym typeface="Times New Roman"/>
              </a:rPr>
              <a:t>Would you go “Over the Top?”</a:t>
            </a:r>
            <a:br>
              <a:rPr lang="en-US" sz="3000" b="0" i="0" u="none" strike="noStrike" cap="none" dirty="0">
                <a:solidFill>
                  <a:srgbClr val="000000"/>
                </a:solidFill>
                <a:latin typeface="Times New Roman"/>
                <a:ea typeface="Times New Roman"/>
                <a:cs typeface="Times New Roman"/>
                <a:sym typeface="Times New Roman"/>
              </a:rPr>
            </a:br>
            <a:endParaRPr lang="en-US" sz="3000" b="0" i="0" u="none" strike="noStrike" cap="none" dirty="0">
              <a:solidFill>
                <a:srgbClr val="000000"/>
              </a:solidFill>
              <a:latin typeface="Times New Roman"/>
              <a:ea typeface="Times New Roman"/>
              <a:cs typeface="Times New Roman"/>
              <a:sym typeface="Times New Roman"/>
            </a:endParaRPr>
          </a:p>
        </p:txBody>
      </p:sp>
      <p:pic>
        <p:nvPicPr>
          <p:cNvPr id="316" name="Shape 316"/>
          <p:cNvPicPr preferRelativeResize="0">
            <a:picLocks noGrp="1"/>
          </p:cNvPicPr>
          <p:nvPr>
            <p:ph type="body" idx="1"/>
          </p:nvPr>
        </p:nvPicPr>
        <p:blipFill rotWithShape="1">
          <a:blip r:embed="rId3">
            <a:alphaModFix/>
          </a:blip>
          <a:srcRect/>
          <a:stretch/>
        </p:blipFill>
        <p:spPr>
          <a:xfrm>
            <a:off x="415597" y="2174849"/>
            <a:ext cx="4690500" cy="3916800"/>
          </a:xfrm>
          <a:prstGeom prst="rect">
            <a:avLst/>
          </a:prstGeom>
          <a:noFill/>
          <a:ln>
            <a:noFill/>
          </a:ln>
        </p:spPr>
      </p:pic>
      <p:pic>
        <p:nvPicPr>
          <p:cNvPr id="317" name="Shape 317"/>
          <p:cNvPicPr preferRelativeResize="0"/>
          <p:nvPr/>
        </p:nvPicPr>
        <p:blipFill rotWithShape="1">
          <a:blip r:embed="rId4">
            <a:alphaModFix/>
          </a:blip>
          <a:srcRect/>
          <a:stretch/>
        </p:blipFill>
        <p:spPr>
          <a:xfrm>
            <a:off x="10071189" y="-10"/>
            <a:ext cx="2120700" cy="2120700"/>
          </a:xfrm>
          <a:prstGeom prst="rect">
            <a:avLst/>
          </a:prstGeom>
          <a:noFill/>
          <a:ln>
            <a:noFill/>
          </a:ln>
        </p:spPr>
      </p:pic>
      <p:sp>
        <p:nvSpPr>
          <p:cNvPr id="318" name="Shape 318"/>
          <p:cNvSpPr/>
          <p:nvPr/>
        </p:nvSpPr>
        <p:spPr>
          <a:xfrm>
            <a:off x="415597" y="6091723"/>
            <a:ext cx="9144000" cy="8307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2400" b="1" dirty="0">
                <a:latin typeface="Times New Roman"/>
                <a:ea typeface="Times New Roman"/>
                <a:cs typeface="Times New Roman"/>
                <a:sym typeface="Times New Roman"/>
              </a:rPr>
              <a:t>Simulation: </a:t>
            </a:r>
            <a:r>
              <a:rPr lang="en-US" sz="2400" b="1" u="sng" dirty="0">
                <a:latin typeface="Times New Roman"/>
                <a:ea typeface="Times New Roman"/>
                <a:cs typeface="Times New Roman"/>
                <a:sym typeface="Times New Roman"/>
                <a:hlinkClick r:id="rId5"/>
              </a:rPr>
              <a:t>http://www.warmuseum.ca/overthetop/</a:t>
            </a:r>
          </a:p>
          <a:p>
            <a:pPr marL="0" marR="0" lvl="0" indent="0" algn="ctr" rtl="0">
              <a:spcBef>
                <a:spcPts val="0"/>
              </a:spcBef>
              <a:buNone/>
            </a:pPr>
            <a:endParaRPr sz="2400" b="1" dirty="0">
              <a:latin typeface="Times New Roman"/>
              <a:ea typeface="Times New Roman"/>
              <a:cs typeface="Times New Roman"/>
              <a:sym typeface="Times New Roman"/>
            </a:endParaRPr>
          </a:p>
        </p:txBody>
      </p:sp>
      <p:sp>
        <p:nvSpPr>
          <p:cNvPr id="319" name="Shape 319"/>
          <p:cNvSpPr/>
          <p:nvPr/>
        </p:nvSpPr>
        <p:spPr>
          <a:xfrm>
            <a:off x="9371250" y="6271475"/>
            <a:ext cx="29994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b="0" i="0" u="sng" strike="noStrike">
                <a:latin typeface="Times New Roman"/>
                <a:ea typeface="Times New Roman"/>
                <a:cs typeface="Times New Roman"/>
                <a:sym typeface="Times New Roman"/>
                <a:hlinkClick r:id="rId6"/>
              </a:rPr>
              <a:t>www.okmilmuseum.ca</a:t>
            </a:r>
          </a:p>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7"/>
              </a:rPr>
              <a:t>www.smithsonianmag.com</a:t>
            </a:r>
          </a:p>
        </p:txBody>
      </p:sp>
      <p:pic>
        <p:nvPicPr>
          <p:cNvPr id="321" name="Shape 321"/>
          <p:cNvPicPr preferRelativeResize="0">
            <a:picLocks noGrp="1"/>
          </p:cNvPicPr>
          <p:nvPr>
            <p:ph type="body" idx="1"/>
          </p:nvPr>
        </p:nvPicPr>
        <p:blipFill rotWithShape="1">
          <a:blip r:embed="rId8">
            <a:alphaModFix/>
          </a:blip>
          <a:srcRect/>
          <a:stretch/>
        </p:blipFill>
        <p:spPr>
          <a:xfrm>
            <a:off x="5313450" y="2163374"/>
            <a:ext cx="6326100" cy="388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Times New Roman"/>
              <a:buNone/>
            </a:pPr>
            <a:r>
              <a:rPr lang="en-US" sz="4800" b="1" i="0" u="none" strike="noStrike" cap="none">
                <a:solidFill>
                  <a:schemeClr val="accent3"/>
                </a:solidFill>
                <a:latin typeface="Times New Roman"/>
                <a:ea typeface="Times New Roman"/>
                <a:cs typeface="Times New Roman"/>
                <a:sym typeface="Times New Roman"/>
              </a:rPr>
              <a:t>Objectives</a:t>
            </a:r>
          </a:p>
        </p:txBody>
      </p:sp>
      <p:sp>
        <p:nvSpPr>
          <p:cNvPr id="155" name="Shape 155"/>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3000" b="1" i="0" u="none" strike="noStrike" cap="none">
                <a:solidFill>
                  <a:srgbClr val="000000"/>
                </a:solidFill>
                <a:latin typeface="Times New Roman"/>
                <a:ea typeface="Times New Roman"/>
                <a:cs typeface="Times New Roman"/>
                <a:sym typeface="Times New Roman"/>
              </a:rPr>
              <a:t>I can…</a:t>
            </a:r>
          </a:p>
          <a:p>
            <a:pPr marL="457200" marR="0" lvl="0" indent="-419100" algn="l" rtl="0">
              <a:spcBef>
                <a:spcPts val="1000"/>
              </a:spcBef>
              <a:spcAft>
                <a:spcPts val="0"/>
              </a:spcAft>
              <a:buClr>
                <a:srgbClr val="000000"/>
              </a:buClr>
              <a:buSzPct val="100000"/>
              <a:buFont typeface="Times New Roman"/>
              <a:buAutoNum type="arabicPeriod"/>
            </a:pPr>
            <a:r>
              <a:rPr lang="en-US" sz="3000" b="0" i="0" u="none" strike="noStrike" cap="none">
                <a:solidFill>
                  <a:srgbClr val="000000"/>
                </a:solidFill>
                <a:latin typeface="Times New Roman"/>
                <a:ea typeface="Times New Roman"/>
                <a:cs typeface="Times New Roman"/>
                <a:sym typeface="Times New Roman"/>
              </a:rPr>
              <a:t>describe the conditions </a:t>
            </a:r>
            <a:r>
              <a:rPr lang="en-US" sz="3000">
                <a:solidFill>
                  <a:srgbClr val="000000"/>
                </a:solidFill>
                <a:latin typeface="Times New Roman"/>
                <a:ea typeface="Times New Roman"/>
                <a:cs typeface="Times New Roman"/>
                <a:sym typeface="Times New Roman"/>
              </a:rPr>
              <a:t>of </a:t>
            </a:r>
            <a:r>
              <a:rPr lang="en-US" sz="3000" b="0" i="0" u="none" strike="noStrike" cap="none">
                <a:solidFill>
                  <a:srgbClr val="000000"/>
                </a:solidFill>
                <a:latin typeface="Times New Roman"/>
                <a:ea typeface="Times New Roman"/>
                <a:cs typeface="Times New Roman"/>
                <a:sym typeface="Times New Roman"/>
              </a:rPr>
              <a:t>WWI trenches</a:t>
            </a:r>
          </a:p>
          <a:p>
            <a:pPr marL="457200" marR="0" lvl="0" indent="-419100" algn="l" rtl="0">
              <a:spcBef>
                <a:spcPts val="1000"/>
              </a:spcBef>
              <a:spcAft>
                <a:spcPts val="0"/>
              </a:spcAft>
              <a:buClr>
                <a:srgbClr val="000000"/>
              </a:buClr>
              <a:buSzPct val="100000"/>
              <a:buFont typeface="Times New Roman"/>
              <a:buAutoNum type="arabicPeriod"/>
            </a:pPr>
            <a:r>
              <a:rPr lang="en-US" sz="3000" b="0" i="0" u="none" strike="noStrike" cap="none">
                <a:solidFill>
                  <a:srgbClr val="000000"/>
                </a:solidFill>
                <a:latin typeface="Times New Roman"/>
                <a:ea typeface="Times New Roman"/>
                <a:cs typeface="Times New Roman"/>
                <a:sym typeface="Times New Roman"/>
              </a:rPr>
              <a:t>analyze the effectiveness of trench warfare as a defensive military strategy</a:t>
            </a:r>
          </a:p>
          <a:p>
            <a:pPr marL="457200" marR="0" lvl="0" indent="-419100" algn="l" rtl="0">
              <a:spcBef>
                <a:spcPts val="1000"/>
              </a:spcBef>
              <a:spcAft>
                <a:spcPts val="0"/>
              </a:spcAft>
              <a:buClr>
                <a:srgbClr val="000000"/>
              </a:buClr>
              <a:buSzPct val="100000"/>
              <a:buFont typeface="Times New Roman"/>
              <a:buAutoNum type="arabicPeriod"/>
            </a:pPr>
            <a:r>
              <a:rPr lang="en-US" sz="3000">
                <a:solidFill>
                  <a:srgbClr val="000000"/>
                </a:solidFill>
                <a:latin typeface="Times New Roman"/>
                <a:ea typeface="Times New Roman"/>
                <a:cs typeface="Times New Roman"/>
                <a:sym typeface="Times New Roman"/>
              </a:rPr>
              <a:t>explain the consequences of trench warfare in terms of relationships between nations and the balance of power</a:t>
            </a:r>
          </a:p>
        </p:txBody>
      </p:sp>
      <p:pic>
        <p:nvPicPr>
          <p:cNvPr id="156" name="Shape 156"/>
          <p:cNvPicPr preferRelativeResize="0"/>
          <p:nvPr/>
        </p:nvPicPr>
        <p:blipFill>
          <a:blip r:embed="rId3">
            <a:alphaModFix/>
          </a:blip>
          <a:stretch>
            <a:fillRect/>
          </a:stretch>
        </p:blipFill>
        <p:spPr>
          <a:xfrm>
            <a:off x="9268325" y="-6"/>
            <a:ext cx="2923675" cy="1486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a:solidFill>
                  <a:schemeClr val="accent3"/>
                </a:solidFill>
                <a:latin typeface="Times New Roman"/>
                <a:ea typeface="Times New Roman"/>
                <a:cs typeface="Times New Roman"/>
                <a:sym typeface="Times New Roman"/>
              </a:rPr>
              <a:t>Simulation Follow-Up</a:t>
            </a:r>
          </a:p>
        </p:txBody>
      </p:sp>
      <p:sp>
        <p:nvSpPr>
          <p:cNvPr id="327" name="Shape 327"/>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3F3F3F"/>
              </a:buClr>
              <a:buSzPct val="100000"/>
              <a:buFont typeface="Times New Roman"/>
              <a:buChar char="❖"/>
            </a:pPr>
            <a:r>
              <a:rPr lang="en-US" sz="3600" dirty="0">
                <a:solidFill>
                  <a:srgbClr val="3F3F3F"/>
                </a:solidFill>
                <a:latin typeface="Times New Roman"/>
                <a:ea typeface="Times New Roman"/>
                <a:cs typeface="Times New Roman"/>
                <a:sym typeface="Times New Roman"/>
              </a:rPr>
              <a:t>Brainstorming Activity- After completing the simulation, brainstorm as many challenges that existed for soldiers fighting in the trenches as you possibly can. </a:t>
            </a:r>
          </a:p>
          <a:p>
            <a:pPr marL="457200" marR="0" lvl="0" indent="-457200" algn="l" rtl="0">
              <a:spcBef>
                <a:spcPts val="0"/>
              </a:spcBef>
              <a:spcAft>
                <a:spcPts val="0"/>
              </a:spcAft>
              <a:buClr>
                <a:srgbClr val="3F3F3F"/>
              </a:buClr>
              <a:buSzPct val="100000"/>
              <a:buFont typeface="Times New Roman"/>
              <a:buChar char="❖"/>
            </a:pPr>
            <a:r>
              <a:rPr lang="en-US" sz="3600" dirty="0">
                <a:solidFill>
                  <a:srgbClr val="3F3F3F"/>
                </a:solidFill>
                <a:latin typeface="Times New Roman"/>
                <a:ea typeface="Times New Roman"/>
                <a:cs typeface="Times New Roman"/>
                <a:sym typeface="Times New Roman"/>
              </a:rPr>
              <a:t>Use a digital </a:t>
            </a:r>
            <a:r>
              <a:rPr lang="en-US" sz="3600" dirty="0" smtClean="0">
                <a:solidFill>
                  <a:srgbClr val="3F3F3F"/>
                </a:solidFill>
                <a:latin typeface="Times New Roman"/>
                <a:ea typeface="Times New Roman"/>
                <a:cs typeface="Times New Roman"/>
                <a:sym typeface="Times New Roman"/>
              </a:rPr>
              <a:t>(</a:t>
            </a:r>
            <a:r>
              <a:rPr lang="en-US" sz="3600" dirty="0" err="1">
                <a:solidFill>
                  <a:srgbClr val="3F3F3F"/>
                </a:solidFill>
                <a:latin typeface="Times New Roman"/>
                <a:ea typeface="Times New Roman"/>
                <a:cs typeface="Times New Roman"/>
                <a:sym typeface="Times New Roman"/>
              </a:rPr>
              <a:t>P</a:t>
            </a:r>
            <a:r>
              <a:rPr lang="en-US" sz="3600" dirty="0" err="1" smtClean="0">
                <a:solidFill>
                  <a:srgbClr val="3F3F3F"/>
                </a:solidFill>
                <a:latin typeface="Times New Roman"/>
                <a:ea typeface="Times New Roman"/>
                <a:cs typeface="Times New Roman"/>
                <a:sym typeface="Times New Roman"/>
              </a:rPr>
              <a:t>opplet</a:t>
            </a:r>
            <a:r>
              <a:rPr lang="en-US" sz="3600" dirty="0">
                <a:solidFill>
                  <a:srgbClr val="3F3F3F"/>
                </a:solidFill>
                <a:latin typeface="Times New Roman"/>
                <a:ea typeface="Times New Roman"/>
                <a:cs typeface="Times New Roman"/>
                <a:sym typeface="Times New Roman"/>
              </a:rPr>
              <a:t>) or paper concept web to record your ideas. </a:t>
            </a:r>
          </a:p>
        </p:txBody>
      </p:sp>
      <p:pic>
        <p:nvPicPr>
          <p:cNvPr id="328" name="Shape 328" descr="https://upload.wikimedia.org/wikipedia/commons/d/db/British_Mark_V-star_Tank.jpg"/>
          <p:cNvPicPr preferRelativeResize="0"/>
          <p:nvPr/>
        </p:nvPicPr>
        <p:blipFill rotWithShape="1">
          <a:blip r:embed="rId3">
            <a:alphaModFix/>
          </a:blip>
          <a:srcRect/>
          <a:stretch/>
        </p:blipFill>
        <p:spPr>
          <a:xfrm>
            <a:off x="-13726679" y="-2034593"/>
            <a:ext cx="2557200" cy="1272400"/>
          </a:xfrm>
          <a:prstGeom prst="rect">
            <a:avLst/>
          </a:prstGeom>
          <a:noFill/>
          <a:ln>
            <a:noFill/>
          </a:ln>
        </p:spPr>
      </p:pic>
      <p:sp>
        <p:nvSpPr>
          <p:cNvPr id="329" name="Shape 329"/>
          <p:cNvSpPr/>
          <p:nvPr/>
        </p:nvSpPr>
        <p:spPr>
          <a:xfrm>
            <a:off x="8601600" y="6392900"/>
            <a:ext cx="3742800"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https://s-media-cache-ak0.pinimg.com</a:t>
            </a:r>
          </a:p>
        </p:txBody>
      </p:sp>
      <p:pic>
        <p:nvPicPr>
          <p:cNvPr id="330" name="Shape 330"/>
          <p:cNvPicPr preferRelativeResize="0"/>
          <p:nvPr/>
        </p:nvPicPr>
        <p:blipFill>
          <a:blip r:embed="rId4">
            <a:alphaModFix/>
          </a:blip>
          <a:stretch>
            <a:fillRect/>
          </a:stretch>
        </p:blipFill>
        <p:spPr>
          <a:xfrm>
            <a:off x="3289966" y="4929129"/>
            <a:ext cx="2896055" cy="1435462"/>
          </a:xfrm>
          <a:prstGeom prst="rect">
            <a:avLst/>
          </a:prstGeom>
          <a:noFill/>
          <a:ln>
            <a:noFill/>
          </a:ln>
        </p:spPr>
      </p:pic>
      <p:sp>
        <p:nvSpPr>
          <p:cNvPr id="2" name="Rectangle 1"/>
          <p:cNvSpPr/>
          <p:nvPr/>
        </p:nvSpPr>
        <p:spPr>
          <a:xfrm>
            <a:off x="6856564" y="5233447"/>
            <a:ext cx="4404822" cy="1323439"/>
          </a:xfrm>
          <a:prstGeom prst="rect">
            <a:avLst/>
          </a:prstGeom>
        </p:spPr>
        <p:txBody>
          <a:bodyPr wrap="none">
            <a:spAutoFit/>
          </a:bodyPr>
          <a:lstStyle/>
          <a:p>
            <a:r>
              <a:rPr lang="en-US" sz="4000" dirty="0">
                <a:hlinkClick r:id="rId5"/>
              </a:rPr>
              <a:t>http://popplet.com</a:t>
            </a:r>
            <a:r>
              <a:rPr lang="en-US" sz="4000" dirty="0" smtClean="0">
                <a:hlinkClick r:id="rId5"/>
              </a:rPr>
              <a:t>/</a:t>
            </a:r>
            <a:endParaRPr lang="en-US" sz="4000" dirty="0" smtClean="0"/>
          </a:p>
          <a:p>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More WWI Tech</a:t>
            </a:r>
            <a:r>
              <a:rPr lang="en-US" sz="4800">
                <a:solidFill>
                  <a:schemeClr val="accent3"/>
                </a:solidFill>
                <a:latin typeface="Times New Roman"/>
                <a:ea typeface="Times New Roman"/>
                <a:cs typeface="Times New Roman"/>
                <a:sym typeface="Times New Roman"/>
              </a:rPr>
              <a:t>nology</a:t>
            </a:r>
          </a:p>
        </p:txBody>
      </p:sp>
      <p:pic>
        <p:nvPicPr>
          <p:cNvPr id="338" name="Shape 338" descr="https://cdn.thinglink.me/api/image/627185337881329664/1240/10/scaletowidth"/>
          <p:cNvPicPr preferRelativeResize="0">
            <a:picLocks noGrp="1"/>
          </p:cNvPicPr>
          <p:nvPr>
            <p:ph type="body" idx="2"/>
          </p:nvPr>
        </p:nvPicPr>
        <p:blipFill rotWithShape="1">
          <a:blip r:embed="rId3">
            <a:alphaModFix/>
          </a:blip>
          <a:srcRect/>
          <a:stretch/>
        </p:blipFill>
        <p:spPr>
          <a:xfrm>
            <a:off x="6091250" y="1713069"/>
            <a:ext cx="5333100" cy="4453500"/>
          </a:xfrm>
          <a:prstGeom prst="rect">
            <a:avLst/>
          </a:prstGeom>
          <a:noFill/>
          <a:ln>
            <a:noFill/>
          </a:ln>
        </p:spPr>
      </p:pic>
      <p:sp>
        <p:nvSpPr>
          <p:cNvPr id="339" name="Shape 339"/>
          <p:cNvSpPr/>
          <p:nvPr/>
        </p:nvSpPr>
        <p:spPr>
          <a:xfrm>
            <a:off x="9021174" y="6287975"/>
            <a:ext cx="31707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latin typeface="Times New Roman"/>
                <a:ea typeface="Times New Roman"/>
                <a:cs typeface="Times New Roman"/>
                <a:sym typeface="Times New Roman"/>
              </a:rPr>
              <a:t>Image Source: </a:t>
            </a:r>
            <a:r>
              <a:rPr lang="en-US" sz="1200" b="0" i="0" u="sng" strike="noStrike" dirty="0">
                <a:latin typeface="Times New Roman"/>
                <a:ea typeface="Times New Roman"/>
                <a:cs typeface="Times New Roman"/>
                <a:sym typeface="Times New Roman"/>
                <a:hlinkClick r:id="rId4"/>
              </a:rPr>
              <a:t>www.thinglink.com</a:t>
            </a:r>
          </a:p>
          <a:p>
            <a:pPr marL="0" marR="0" lvl="0" indent="0" algn="l" rtl="0">
              <a:spcBef>
                <a:spcPts val="0"/>
              </a:spcBef>
              <a:buSzPct val="25000"/>
              <a:buNone/>
            </a:pPr>
            <a:r>
              <a:rPr lang="en-US" sz="1200" dirty="0">
                <a:latin typeface="Times New Roman"/>
                <a:ea typeface="Times New Roman"/>
                <a:cs typeface="Times New Roman"/>
                <a:sym typeface="Times New Roman"/>
              </a:rPr>
              <a:t>Image Source: </a:t>
            </a:r>
            <a:r>
              <a:rPr lang="en-US" sz="1200" u="sng" dirty="0">
                <a:latin typeface="Times New Roman"/>
                <a:ea typeface="Times New Roman"/>
                <a:cs typeface="Times New Roman"/>
                <a:sym typeface="Times New Roman"/>
                <a:hlinkClick r:id="rId5"/>
              </a:rPr>
              <a:t>elginhistory12.wikispaces.com</a:t>
            </a:r>
          </a:p>
        </p:txBody>
      </p:sp>
      <p:pic>
        <p:nvPicPr>
          <p:cNvPr id="340" name="Shape 340" descr="http://www.hartleyfamily.org.uk/poisongas.jpg"/>
          <p:cNvPicPr preferRelativeResize="0">
            <a:picLocks noGrp="1"/>
          </p:cNvPicPr>
          <p:nvPr>
            <p:ph type="body" idx="4294967295"/>
          </p:nvPr>
        </p:nvPicPr>
        <p:blipFill rotWithShape="1">
          <a:blip r:embed="rId6">
            <a:alphaModFix/>
          </a:blip>
          <a:srcRect/>
          <a:stretch/>
        </p:blipFill>
        <p:spPr>
          <a:xfrm>
            <a:off x="718282" y="1728371"/>
            <a:ext cx="4513500" cy="4579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600">
                <a:solidFill>
                  <a:schemeClr val="accent3"/>
                </a:solidFill>
                <a:latin typeface="Times New Roman"/>
                <a:ea typeface="Times New Roman"/>
                <a:cs typeface="Times New Roman"/>
                <a:sym typeface="Times New Roman"/>
              </a:rPr>
              <a:t>Which tank is a WWI tank?</a:t>
            </a:r>
          </a:p>
          <a:p>
            <a:pPr marL="0" marR="0" lvl="0" indent="0" algn="l" rtl="0">
              <a:spcBef>
                <a:spcPts val="0"/>
              </a:spcBef>
              <a:buClr>
                <a:srgbClr val="168DBA"/>
              </a:buClr>
              <a:buSzPct val="25000"/>
              <a:buFont typeface="Cambria"/>
              <a:buNone/>
            </a:pPr>
            <a:r>
              <a:rPr lang="en-US" sz="3600">
                <a:solidFill>
                  <a:schemeClr val="accent3"/>
                </a:solidFill>
                <a:latin typeface="Times New Roman"/>
                <a:ea typeface="Times New Roman"/>
                <a:cs typeface="Times New Roman"/>
                <a:sym typeface="Times New Roman"/>
              </a:rPr>
              <a:t>Which tank is a WWII tank?</a:t>
            </a:r>
          </a:p>
        </p:txBody>
      </p:sp>
      <p:sp>
        <p:nvSpPr>
          <p:cNvPr id="348" name="Shape 348"/>
          <p:cNvSpPr/>
          <p:nvPr/>
        </p:nvSpPr>
        <p:spPr>
          <a:xfrm>
            <a:off x="4964525" y="6271475"/>
            <a:ext cx="71286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https://c1.staticflickr.com/7/6144/5943325290_5819d0f0bb_b.jpg</a:t>
            </a:r>
          </a:p>
          <a:p>
            <a:pPr marL="0" marR="0" lvl="0" indent="0" algn="l" rtl="0">
              <a:spcBef>
                <a:spcPts val="0"/>
              </a:spcBef>
              <a:buSzPct val="25000"/>
              <a:buNone/>
            </a:pPr>
            <a:r>
              <a:rPr lang="en-US" sz="1200">
                <a:latin typeface="Times New Roman"/>
                <a:ea typeface="Times New Roman"/>
                <a:cs typeface="Times New Roman"/>
                <a:sym typeface="Times New Roman"/>
              </a:rPr>
              <a:t>Image Source: https://upload.wikimedia.org/wikipedia/commons/b/bd/Christie_T3E2_tank_LOC.hec41005.jpg</a:t>
            </a:r>
          </a:p>
        </p:txBody>
      </p:sp>
      <p:pic>
        <p:nvPicPr>
          <p:cNvPr id="349" name="Shape 349" descr="https://c1.staticflickr.com/7/6144/5943325290_5819d0f0bb_b.jpg"/>
          <p:cNvPicPr preferRelativeResize="0">
            <a:picLocks noGrp="1"/>
          </p:cNvPicPr>
          <p:nvPr>
            <p:ph type="body" idx="2"/>
          </p:nvPr>
        </p:nvPicPr>
        <p:blipFill rotWithShape="1">
          <a:blip r:embed="rId3">
            <a:alphaModFix/>
          </a:blip>
          <a:srcRect/>
          <a:stretch/>
        </p:blipFill>
        <p:spPr>
          <a:xfrm>
            <a:off x="6717650" y="2391884"/>
            <a:ext cx="4523074" cy="3697316"/>
          </a:xfrm>
          <a:prstGeom prst="rect">
            <a:avLst/>
          </a:prstGeom>
          <a:noFill/>
          <a:ln>
            <a:noFill/>
          </a:ln>
        </p:spPr>
      </p:pic>
      <p:pic>
        <p:nvPicPr>
          <p:cNvPr id="350" name="Shape 350" descr="https://upload.wikimedia.org/wikipedia/commons/b/bd/Christie_T3E2_tank_LOC.hec41005.jpg"/>
          <p:cNvPicPr preferRelativeResize="0">
            <a:picLocks noGrp="1"/>
          </p:cNvPicPr>
          <p:nvPr>
            <p:ph type="body" idx="4294967295"/>
          </p:nvPr>
        </p:nvPicPr>
        <p:blipFill rotWithShape="1">
          <a:blip r:embed="rId4">
            <a:alphaModFix/>
          </a:blip>
          <a:srcRect/>
          <a:stretch/>
        </p:blipFill>
        <p:spPr>
          <a:xfrm>
            <a:off x="752247" y="2269480"/>
            <a:ext cx="5333100" cy="3604200"/>
          </a:xfrm>
          <a:prstGeom prst="rect">
            <a:avLst/>
          </a:prstGeom>
          <a:noFill/>
          <a:ln>
            <a:noFill/>
          </a:ln>
        </p:spPr>
      </p:pic>
      <p:pic>
        <p:nvPicPr>
          <p:cNvPr id="351" name="Shape 351"/>
          <p:cNvPicPr preferRelativeResize="0"/>
          <p:nvPr/>
        </p:nvPicPr>
        <p:blipFill>
          <a:blip r:embed="rId5">
            <a:alphaModFix amt="31000"/>
          </a:blip>
          <a:stretch>
            <a:fillRect/>
          </a:stretch>
        </p:blipFill>
        <p:spPr>
          <a:xfrm>
            <a:off x="9915804" y="260093"/>
            <a:ext cx="1296932" cy="15299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lvl="0" rtl="0">
              <a:spcBef>
                <a:spcPts val="0"/>
              </a:spcBef>
              <a:buClr>
                <a:srgbClr val="168DBA"/>
              </a:buClr>
              <a:buSzPct val="25000"/>
              <a:buFont typeface="Cambria"/>
              <a:buNone/>
            </a:pPr>
            <a:r>
              <a:rPr lang="en-US" sz="3600">
                <a:solidFill>
                  <a:schemeClr val="accent3"/>
                </a:solidFill>
                <a:latin typeface="Times New Roman"/>
                <a:ea typeface="Times New Roman"/>
                <a:cs typeface="Times New Roman"/>
                <a:sym typeface="Times New Roman"/>
              </a:rPr>
              <a:t>Which technology is from WWI?</a:t>
            </a:r>
          </a:p>
          <a:p>
            <a:pPr lvl="0" rtl="0">
              <a:spcBef>
                <a:spcPts val="0"/>
              </a:spcBef>
              <a:buClr>
                <a:srgbClr val="168DBA"/>
              </a:buClr>
              <a:buSzPct val="25000"/>
              <a:buFont typeface="Cambria"/>
              <a:buNone/>
            </a:pPr>
            <a:r>
              <a:rPr lang="en-US" sz="3600">
                <a:solidFill>
                  <a:schemeClr val="accent3"/>
                </a:solidFill>
                <a:latin typeface="Times New Roman"/>
                <a:ea typeface="Times New Roman"/>
                <a:cs typeface="Times New Roman"/>
                <a:sym typeface="Times New Roman"/>
              </a:rPr>
              <a:t>Which technology is from WWII?</a:t>
            </a:r>
          </a:p>
          <a:p>
            <a:pPr marL="0" marR="0" lvl="0" indent="0" algn="l" rtl="0">
              <a:spcBef>
                <a:spcPts val="0"/>
              </a:spcBef>
              <a:buClr>
                <a:srgbClr val="168DBA"/>
              </a:buClr>
              <a:buSzPct val="25000"/>
              <a:buFont typeface="Cambria"/>
              <a:buNone/>
            </a:pPr>
            <a:endParaRPr sz="3600">
              <a:solidFill>
                <a:srgbClr val="168DBA"/>
              </a:solidFill>
              <a:latin typeface="Cambria"/>
              <a:ea typeface="Cambria"/>
              <a:cs typeface="Cambria"/>
              <a:sym typeface="Cambria"/>
            </a:endParaRPr>
          </a:p>
        </p:txBody>
      </p:sp>
      <p:sp>
        <p:nvSpPr>
          <p:cNvPr id="359" name="Shape 359"/>
          <p:cNvSpPr/>
          <p:nvPr/>
        </p:nvSpPr>
        <p:spPr>
          <a:xfrm>
            <a:off x="8576400" y="6427200"/>
            <a:ext cx="3615600" cy="430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b="0" i="0" u="sng" strike="noStrike">
                <a:latin typeface="Times New Roman"/>
                <a:ea typeface="Times New Roman"/>
                <a:cs typeface="Times New Roman"/>
                <a:sym typeface="Times New Roman"/>
                <a:hlinkClick r:id="rId3"/>
              </a:rPr>
              <a:t>www.greatwarflyingmuseum.com</a:t>
            </a:r>
          </a:p>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4"/>
              </a:rPr>
              <a:t>www.bocalifemagazine.com</a:t>
            </a:r>
          </a:p>
        </p:txBody>
      </p:sp>
      <p:pic>
        <p:nvPicPr>
          <p:cNvPr id="360" name="Shape 360" descr="http://www.greatwarflyingmuseum.com/aircraft/images/commonwealth/sopwith_f1_camel_pic.jpg"/>
          <p:cNvPicPr preferRelativeResize="0">
            <a:picLocks noGrp="1"/>
          </p:cNvPicPr>
          <p:nvPr>
            <p:ph type="body" idx="2"/>
          </p:nvPr>
        </p:nvPicPr>
        <p:blipFill rotWithShape="1">
          <a:blip r:embed="rId5">
            <a:alphaModFix/>
          </a:blip>
          <a:srcRect/>
          <a:stretch/>
        </p:blipFill>
        <p:spPr>
          <a:xfrm>
            <a:off x="841618" y="1974813"/>
            <a:ext cx="4386807" cy="3793098"/>
          </a:xfrm>
          <a:prstGeom prst="rect">
            <a:avLst/>
          </a:prstGeom>
          <a:noFill/>
          <a:ln>
            <a:noFill/>
          </a:ln>
        </p:spPr>
      </p:pic>
      <p:pic>
        <p:nvPicPr>
          <p:cNvPr id="361" name="Shape 361" descr="http://www.bocalifemagazine.com/sites/default/files/upfront/originalimages/wings-of-freedom3.jpg"/>
          <p:cNvPicPr preferRelativeResize="0">
            <a:picLocks noGrp="1"/>
          </p:cNvPicPr>
          <p:nvPr>
            <p:ph type="body" idx="4294967295"/>
          </p:nvPr>
        </p:nvPicPr>
        <p:blipFill rotWithShape="1">
          <a:blip r:embed="rId6">
            <a:alphaModFix/>
          </a:blip>
          <a:srcRect/>
          <a:stretch/>
        </p:blipFill>
        <p:spPr>
          <a:xfrm>
            <a:off x="6011612" y="2234907"/>
            <a:ext cx="5333100" cy="3855600"/>
          </a:xfrm>
          <a:prstGeom prst="rect">
            <a:avLst/>
          </a:prstGeom>
          <a:noFill/>
          <a:ln>
            <a:noFill/>
          </a:ln>
        </p:spPr>
      </p:pic>
      <p:pic>
        <p:nvPicPr>
          <p:cNvPr id="362" name="Shape 362"/>
          <p:cNvPicPr preferRelativeResize="0"/>
          <p:nvPr/>
        </p:nvPicPr>
        <p:blipFill>
          <a:blip r:embed="rId7">
            <a:alphaModFix amt="31000"/>
          </a:blip>
          <a:stretch>
            <a:fillRect/>
          </a:stretch>
        </p:blipFill>
        <p:spPr>
          <a:xfrm>
            <a:off x="9732178" y="428386"/>
            <a:ext cx="1572371" cy="166764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a:solidFill>
                  <a:schemeClr val="accent3"/>
                </a:solidFill>
                <a:latin typeface="Times New Roman"/>
                <a:ea typeface="Times New Roman"/>
                <a:cs typeface="Times New Roman"/>
                <a:sym typeface="Times New Roman"/>
              </a:rPr>
              <a:t>CLOSURE: </a:t>
            </a:r>
            <a:r>
              <a:rPr lang="en-US" sz="4800" b="1" i="0" u="none" strike="noStrike" cap="none">
                <a:solidFill>
                  <a:schemeClr val="accent3"/>
                </a:solidFill>
                <a:latin typeface="Times New Roman"/>
                <a:ea typeface="Times New Roman"/>
                <a:cs typeface="Times New Roman"/>
                <a:sym typeface="Times New Roman"/>
              </a:rPr>
              <a:t>Why trench warfare? </a:t>
            </a:r>
          </a:p>
        </p:txBody>
      </p:sp>
      <p:sp>
        <p:nvSpPr>
          <p:cNvPr id="368" name="Shape 368"/>
          <p:cNvSpPr txBox="1">
            <a:spLocks noGrp="1"/>
          </p:cNvSpPr>
          <p:nvPr>
            <p:ph type="body" idx="1"/>
          </p:nvPr>
        </p:nvSpPr>
        <p:spPr>
          <a:xfrm>
            <a:off x="415600" y="1988935"/>
            <a:ext cx="11360700" cy="4102798"/>
          </a:xfrm>
          <a:prstGeom prst="rect">
            <a:avLst/>
          </a:prstGeom>
          <a:noFill/>
          <a:ln>
            <a:noFill/>
          </a:ln>
        </p:spPr>
        <p:txBody>
          <a:bodyPr lIns="91425" tIns="45700" rIns="91425" bIns="45700" anchor="t" anchorCtr="0">
            <a:noAutofit/>
          </a:bodyPr>
          <a:lstStyle/>
          <a:p>
            <a:pPr marL="742950" marR="0" lvl="0" indent="-742950" algn="l" rtl="0">
              <a:spcBef>
                <a:spcPts val="0"/>
              </a:spcBef>
              <a:spcAft>
                <a:spcPts val="0"/>
              </a:spcAft>
              <a:buClr>
                <a:srgbClr val="3F3F3F"/>
              </a:buClr>
              <a:buSzPct val="100000"/>
              <a:buFont typeface="+mj-lt"/>
              <a:buAutoNum type="arabicPeriod"/>
            </a:pPr>
            <a:r>
              <a:rPr lang="en-US" sz="3600" b="0" i="0" u="none" strike="noStrike" cap="none" dirty="0">
                <a:solidFill>
                  <a:srgbClr val="3F3F3F"/>
                </a:solidFill>
                <a:latin typeface="Cambria"/>
                <a:ea typeface="Cambria"/>
                <a:cs typeface="Cambria"/>
                <a:sym typeface="Cambria"/>
              </a:rPr>
              <a:t>Why hasn’t trench warfare been used on such a large scale in any other war before or since World War I</a:t>
            </a:r>
            <a:r>
              <a:rPr lang="en-US" sz="3600" b="0" i="0" u="none" strike="noStrike" cap="none" dirty="0" smtClean="0">
                <a:solidFill>
                  <a:srgbClr val="3F3F3F"/>
                </a:solidFill>
                <a:latin typeface="Cambria"/>
                <a:ea typeface="Cambria"/>
                <a:cs typeface="Cambria"/>
                <a:sym typeface="Cambria"/>
              </a:rPr>
              <a:t>?</a:t>
            </a:r>
          </a:p>
          <a:p>
            <a:pPr marL="742950" marR="0" lvl="0" indent="-742950" algn="l" rtl="0">
              <a:spcBef>
                <a:spcPts val="0"/>
              </a:spcBef>
              <a:spcAft>
                <a:spcPts val="0"/>
              </a:spcAft>
              <a:buClr>
                <a:srgbClr val="3F3F3F"/>
              </a:buClr>
              <a:buSzPct val="100000"/>
              <a:buFont typeface="+mj-lt"/>
              <a:buAutoNum type="arabicPeriod"/>
            </a:pPr>
            <a:r>
              <a:rPr lang="en-US" sz="3600" dirty="0" smtClean="0">
                <a:solidFill>
                  <a:srgbClr val="3F3F3F"/>
                </a:solidFill>
                <a:latin typeface="Cambria"/>
                <a:ea typeface="Cambria"/>
                <a:cs typeface="Cambria"/>
                <a:sym typeface="Cambria"/>
              </a:rPr>
              <a:t>Did </a:t>
            </a:r>
            <a:r>
              <a:rPr lang="en-US" sz="3600" dirty="0">
                <a:solidFill>
                  <a:srgbClr val="3F3F3F"/>
                </a:solidFill>
                <a:latin typeface="Cambria"/>
                <a:ea typeface="Cambria"/>
                <a:cs typeface="Cambria"/>
                <a:sym typeface="Cambria"/>
              </a:rPr>
              <a:t>the advancements in technology following WWI make trench warfare obsolete? Why wasn’t trench warfare used once WWII broke out? </a:t>
            </a:r>
          </a:p>
        </p:txBody>
      </p:sp>
      <p:pic>
        <p:nvPicPr>
          <p:cNvPr id="369" name="Shape 369" descr="https://upload.wikimedia.org/wikipedia/commons/d/db/British_Mark_V-star_Tank.jpg"/>
          <p:cNvPicPr preferRelativeResize="0"/>
          <p:nvPr/>
        </p:nvPicPr>
        <p:blipFill rotWithShape="1">
          <a:blip r:embed="rId3">
            <a:alphaModFix/>
          </a:blip>
          <a:srcRect/>
          <a:stretch/>
        </p:blipFill>
        <p:spPr>
          <a:xfrm>
            <a:off x="-13726679" y="-2034593"/>
            <a:ext cx="2557200" cy="1272300"/>
          </a:xfrm>
          <a:prstGeom prst="rect">
            <a:avLst/>
          </a:prstGeom>
          <a:noFill/>
          <a:ln>
            <a:noFill/>
          </a:ln>
        </p:spPr>
      </p:pic>
      <p:sp>
        <p:nvSpPr>
          <p:cNvPr id="370" name="Shape 370"/>
          <p:cNvSpPr/>
          <p:nvPr/>
        </p:nvSpPr>
        <p:spPr>
          <a:xfrm>
            <a:off x="8601600" y="6392900"/>
            <a:ext cx="3742800"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https://s-media-cache-ak0.pinimg.com</a:t>
            </a:r>
          </a:p>
        </p:txBody>
      </p:sp>
      <p:pic>
        <p:nvPicPr>
          <p:cNvPr id="371" name="Shape 371"/>
          <p:cNvPicPr preferRelativeResize="0"/>
          <p:nvPr/>
        </p:nvPicPr>
        <p:blipFill>
          <a:blip r:embed="rId4">
            <a:alphaModFix amt="31000"/>
          </a:blip>
          <a:stretch>
            <a:fillRect/>
          </a:stretch>
        </p:blipFill>
        <p:spPr>
          <a:xfrm>
            <a:off x="9762781" y="382487"/>
            <a:ext cx="1710091" cy="172884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Trench Warfare Video- 4 Minutes</a:t>
            </a:r>
          </a:p>
        </p:txBody>
      </p:sp>
      <p:sp>
        <p:nvSpPr>
          <p:cNvPr id="382" name="Shape 382"/>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EBF2F5"/>
              </a:buClr>
              <a:buSzPct val="25000"/>
              <a:buFont typeface="Noto Sans Symbols"/>
              <a:buNone/>
            </a:pPr>
            <a:r>
              <a:rPr lang="en-US" sz="3000" b="1" i="0" u="sng" strike="noStrike" cap="none" dirty="0">
                <a:solidFill>
                  <a:srgbClr val="0000FF"/>
                </a:solidFill>
                <a:latin typeface="Times New Roman"/>
                <a:ea typeface="Times New Roman"/>
                <a:cs typeface="Times New Roman"/>
                <a:sym typeface="Times New Roman"/>
                <a:hlinkClick r:id="rId3"/>
              </a:rPr>
              <a:t>http://www.history.com/topics/world-war-i/world-war-i-history/videos/life-in-a-trench</a:t>
            </a:r>
          </a:p>
          <a:p>
            <a:pPr marL="0" marR="0" lvl="0" indent="0" algn="l" rtl="0">
              <a:spcBef>
                <a:spcPts val="1100"/>
              </a:spcBef>
              <a:spcAft>
                <a:spcPts val="0"/>
              </a:spcAft>
              <a:buClr>
                <a:srgbClr val="EBF2F5"/>
              </a:buClr>
              <a:buSzPct val="25000"/>
              <a:buFont typeface="Noto Sans Symbols"/>
              <a:buNone/>
            </a:pPr>
            <a:endParaRPr sz="3000" b="1" i="0" u="sng" strike="noStrike" cap="none" dirty="0">
              <a:solidFill>
                <a:srgbClr val="0000FF"/>
              </a:solidFill>
              <a:latin typeface="Times New Roman"/>
              <a:ea typeface="Times New Roman"/>
              <a:cs typeface="Times New Roman"/>
              <a:sym typeface="Times New Roman"/>
            </a:endParaRPr>
          </a:p>
          <a:p>
            <a:pPr marL="342900" marR="0" lvl="0" indent="-342900" algn="l" rtl="0">
              <a:spcBef>
                <a:spcPts val="1100"/>
              </a:spcBef>
              <a:spcAft>
                <a:spcPts val="0"/>
              </a:spcAft>
              <a:buClr>
                <a:srgbClr val="EBF2F5"/>
              </a:buClr>
              <a:buSzPct val="80000"/>
              <a:buFont typeface="Noto Sans Symbols"/>
              <a:buNone/>
            </a:pPr>
            <a:endParaRPr sz="3000" b="1" i="0" u="none" strike="noStrike" cap="none" dirty="0">
              <a:solidFill>
                <a:srgbClr val="0000FF"/>
              </a:solidFill>
              <a:latin typeface="Times New Roman"/>
              <a:ea typeface="Times New Roman"/>
              <a:cs typeface="Times New Roman"/>
              <a:sym typeface="Times New Roman"/>
            </a:endParaRPr>
          </a:p>
        </p:txBody>
      </p:sp>
      <p:pic>
        <p:nvPicPr>
          <p:cNvPr id="383" name="Shape 383" descr="http://www.clker.com/cliparts/7/x/D/A/T/W/blue-play-button-md.png"/>
          <p:cNvPicPr preferRelativeResize="0"/>
          <p:nvPr/>
        </p:nvPicPr>
        <p:blipFill rotWithShape="1">
          <a:blip r:embed="rId4">
            <a:alphaModFix/>
          </a:blip>
          <a:srcRect/>
          <a:stretch/>
        </p:blipFill>
        <p:spPr>
          <a:xfrm>
            <a:off x="4672048" y="2479121"/>
            <a:ext cx="2847900" cy="277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BE1598"/>
              </a:buClr>
              <a:buSzPct val="25000"/>
              <a:buFont typeface="Cambria"/>
              <a:buNone/>
            </a:pPr>
            <a:r>
              <a:rPr lang="en-US" sz="7200" dirty="0" smtClean="0">
                <a:solidFill>
                  <a:schemeClr val="accent3"/>
                </a:solidFill>
                <a:latin typeface="Times New Roman"/>
                <a:ea typeface="Times New Roman"/>
                <a:cs typeface="Times New Roman"/>
                <a:sym typeface="Times New Roman"/>
              </a:rPr>
              <a:t>Your Assignment</a:t>
            </a:r>
            <a:endParaRPr lang="en-US" sz="7200" dirty="0">
              <a:solidFill>
                <a:schemeClr val="accent3"/>
              </a:solidFill>
              <a:latin typeface="Times New Roman"/>
              <a:ea typeface="Times New Roman"/>
              <a:cs typeface="Times New Roman"/>
              <a:sym typeface="Times New Roman"/>
            </a:endParaRPr>
          </a:p>
        </p:txBody>
      </p:sp>
      <p:sp>
        <p:nvSpPr>
          <p:cNvPr id="389" name="Shape 389"/>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342900" lvl="0" indent="-330200" rtl="0">
              <a:spcBef>
                <a:spcPts val="0"/>
              </a:spcBef>
              <a:spcAft>
                <a:spcPts val="0"/>
              </a:spcAft>
              <a:buClr>
                <a:schemeClr val="accent1"/>
              </a:buClr>
              <a:buSzPct val="100000"/>
              <a:buFont typeface="Times New Roman"/>
              <a:buChar char="❖"/>
            </a:pPr>
            <a:r>
              <a:rPr lang="en-US" sz="3600" dirty="0" smtClean="0">
                <a:solidFill>
                  <a:srgbClr val="3F3F3F"/>
                </a:solidFill>
                <a:latin typeface="Times New Roman"/>
                <a:ea typeface="Times New Roman"/>
                <a:cs typeface="Times New Roman"/>
                <a:sym typeface="Times New Roman"/>
              </a:rPr>
              <a:t>You will be assigned to one of six groups.</a:t>
            </a:r>
          </a:p>
          <a:p>
            <a:pPr marL="342900" lvl="0" indent="-330200" rtl="0">
              <a:spcBef>
                <a:spcPts val="0"/>
              </a:spcBef>
              <a:spcAft>
                <a:spcPts val="0"/>
              </a:spcAft>
              <a:buClr>
                <a:schemeClr val="accent1"/>
              </a:buClr>
              <a:buSzPct val="100000"/>
              <a:buFont typeface="Times New Roman"/>
              <a:buChar char="❖"/>
            </a:pPr>
            <a:r>
              <a:rPr lang="en-US" sz="3600" dirty="0" smtClean="0">
                <a:solidFill>
                  <a:srgbClr val="3F3F3F"/>
                </a:solidFill>
                <a:latin typeface="Times New Roman"/>
                <a:ea typeface="Times New Roman"/>
                <a:cs typeface="Times New Roman"/>
                <a:sym typeface="Times New Roman"/>
              </a:rPr>
              <a:t>Your group will have a reading </a:t>
            </a:r>
            <a:r>
              <a:rPr lang="en-US" sz="3600" dirty="0">
                <a:solidFill>
                  <a:srgbClr val="3F3F3F"/>
                </a:solidFill>
                <a:latin typeface="Times New Roman"/>
                <a:ea typeface="Times New Roman"/>
                <a:cs typeface="Times New Roman"/>
                <a:sym typeface="Times New Roman"/>
              </a:rPr>
              <a:t>activity on a specific challenge faced in trench </a:t>
            </a:r>
            <a:r>
              <a:rPr lang="en-US" sz="3600" dirty="0" smtClean="0">
                <a:solidFill>
                  <a:srgbClr val="3F3F3F"/>
                </a:solidFill>
                <a:latin typeface="Times New Roman"/>
                <a:ea typeface="Times New Roman"/>
                <a:cs typeface="Times New Roman"/>
                <a:sym typeface="Times New Roman"/>
              </a:rPr>
              <a:t>warfare.</a:t>
            </a:r>
            <a:endParaRPr lang="en-US" sz="3600" dirty="0">
              <a:solidFill>
                <a:srgbClr val="3F3F3F"/>
              </a:solidFill>
              <a:latin typeface="Times New Roman"/>
              <a:ea typeface="Times New Roman"/>
              <a:cs typeface="Times New Roman"/>
              <a:sym typeface="Times New Roman"/>
            </a:endParaRPr>
          </a:p>
          <a:p>
            <a:pPr marL="342900" lvl="0" indent="-330200" rtl="0">
              <a:spcBef>
                <a:spcPts val="0"/>
              </a:spcBef>
              <a:spcAft>
                <a:spcPts val="0"/>
              </a:spcAft>
              <a:buClr>
                <a:schemeClr val="accent1"/>
              </a:buClr>
              <a:buSzPct val="100000"/>
              <a:buFont typeface="Times New Roman"/>
              <a:buChar char="❖"/>
            </a:pPr>
            <a:r>
              <a:rPr lang="en-US" sz="3600" dirty="0" smtClean="0">
                <a:solidFill>
                  <a:srgbClr val="3F3F3F"/>
                </a:solidFill>
                <a:latin typeface="Times New Roman"/>
                <a:ea typeface="Times New Roman"/>
                <a:cs typeface="Times New Roman"/>
                <a:sym typeface="Times New Roman"/>
              </a:rPr>
              <a:t>Your group will create a poster presentation </a:t>
            </a:r>
            <a:r>
              <a:rPr lang="en-US" sz="3600" dirty="0">
                <a:solidFill>
                  <a:srgbClr val="3F3F3F"/>
                </a:solidFill>
                <a:latin typeface="Times New Roman"/>
                <a:ea typeface="Times New Roman"/>
                <a:cs typeface="Times New Roman"/>
                <a:sym typeface="Times New Roman"/>
              </a:rPr>
              <a:t>on </a:t>
            </a:r>
            <a:r>
              <a:rPr lang="en-US" sz="3600" dirty="0" smtClean="0">
                <a:solidFill>
                  <a:srgbClr val="3F3F3F"/>
                </a:solidFill>
                <a:latin typeface="Times New Roman"/>
                <a:ea typeface="Times New Roman"/>
                <a:cs typeface="Times New Roman"/>
                <a:sym typeface="Times New Roman"/>
              </a:rPr>
              <a:t>your assigned challenge. </a:t>
            </a:r>
            <a:endParaRPr lang="en-US" sz="3600" dirty="0">
              <a:solidFill>
                <a:srgbClr val="3F3F3F"/>
              </a:solidFill>
              <a:latin typeface="Times New Roman"/>
              <a:ea typeface="Times New Roman"/>
              <a:cs typeface="Times New Roman"/>
              <a:sym typeface="Times New Roman"/>
            </a:endParaRPr>
          </a:p>
          <a:p>
            <a:pPr marL="342900" lvl="0" indent="-171450" rtl="0">
              <a:spcBef>
                <a:spcPts val="1100"/>
              </a:spcBef>
              <a:spcAft>
                <a:spcPts val="0"/>
              </a:spcAft>
              <a:buClr>
                <a:srgbClr val="000000"/>
              </a:buClr>
              <a:buSzPct val="30555"/>
              <a:buFont typeface="Arial"/>
              <a:buNone/>
            </a:pPr>
            <a:endParaRPr sz="3600" dirty="0">
              <a:solidFill>
                <a:srgbClr val="3F3F3F"/>
              </a:solidFill>
              <a:latin typeface="Times New Roman"/>
              <a:ea typeface="Times New Roman"/>
              <a:cs typeface="Times New Roman"/>
              <a:sym typeface="Times New Roman"/>
            </a:endParaRPr>
          </a:p>
          <a:p>
            <a:pPr lvl="0" rtl="0">
              <a:spcBef>
                <a:spcPts val="1100"/>
              </a:spcBef>
              <a:spcAft>
                <a:spcPts val="0"/>
              </a:spcAft>
              <a:buNone/>
            </a:pPr>
            <a:endParaRPr sz="3600" dirty="0">
              <a:solidFill>
                <a:srgbClr val="3F3F3F"/>
              </a:solidFill>
              <a:latin typeface="Times New Roman"/>
              <a:ea typeface="Times New Roman"/>
              <a:cs typeface="Times New Roman"/>
              <a:sym typeface="Times New Roman"/>
            </a:endParaRPr>
          </a:p>
          <a:p>
            <a:pPr marR="0" lvl="0" algn="l" rtl="0">
              <a:spcBef>
                <a:spcPts val="0"/>
              </a:spcBef>
              <a:spcAft>
                <a:spcPts val="0"/>
              </a:spcAft>
              <a:buNone/>
            </a:pPr>
            <a:endParaRPr sz="3600" dirty="0">
              <a:solidFill>
                <a:srgbClr val="3F3F3F"/>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dirty="0">
                <a:solidFill>
                  <a:schemeClr val="accent3"/>
                </a:solidFill>
                <a:latin typeface="Times New Roman"/>
                <a:ea typeface="Times New Roman"/>
                <a:cs typeface="Times New Roman"/>
                <a:sym typeface="Times New Roman"/>
              </a:rPr>
              <a:t>Reading </a:t>
            </a:r>
            <a:r>
              <a:rPr lang="en-US" sz="4800" b="1" i="0" u="none" strike="noStrike" cap="none" dirty="0" smtClean="0">
                <a:solidFill>
                  <a:schemeClr val="accent3"/>
                </a:solidFill>
                <a:latin typeface="Times New Roman"/>
                <a:ea typeface="Times New Roman"/>
                <a:cs typeface="Times New Roman"/>
                <a:sym typeface="Times New Roman"/>
              </a:rPr>
              <a:t>Activity</a:t>
            </a:r>
            <a:endParaRPr lang="en-US" sz="4800" b="1" i="0" u="none" strike="noStrike" cap="none" dirty="0">
              <a:solidFill>
                <a:schemeClr val="accent3"/>
              </a:solidFill>
              <a:latin typeface="Times New Roman"/>
              <a:ea typeface="Times New Roman"/>
              <a:cs typeface="Times New Roman"/>
              <a:sym typeface="Times New Roman"/>
            </a:endParaRPr>
          </a:p>
        </p:txBody>
      </p:sp>
      <p:sp>
        <p:nvSpPr>
          <p:cNvPr id="396" name="Shape 396"/>
          <p:cNvSpPr txBox="1">
            <a:spLocks noGrp="1"/>
          </p:cNvSpPr>
          <p:nvPr>
            <p:ph type="body" idx="1"/>
          </p:nvPr>
        </p:nvSpPr>
        <p:spPr>
          <a:xfrm>
            <a:off x="415600" y="1638233"/>
            <a:ext cx="11360700" cy="48640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EBF2F5"/>
              </a:buClr>
              <a:buSzPct val="25000"/>
              <a:buFont typeface="Noto Sans Symbols"/>
              <a:buNone/>
            </a:pPr>
            <a:endParaRPr sz="3000" b="1" dirty="0">
              <a:solidFill>
                <a:srgbClr val="3F3F3F"/>
              </a:solidFill>
              <a:latin typeface="Times New Roman"/>
              <a:ea typeface="Times New Roman"/>
              <a:cs typeface="Times New Roman"/>
              <a:sym typeface="Times New Roman"/>
            </a:endParaRPr>
          </a:p>
          <a:p>
            <a:pPr marL="0" marR="0" lvl="0" indent="0" algn="l" rtl="0">
              <a:spcBef>
                <a:spcPts val="0"/>
              </a:spcBef>
              <a:spcAft>
                <a:spcPts val="0"/>
              </a:spcAft>
              <a:buClr>
                <a:srgbClr val="EBF2F5"/>
              </a:buClr>
              <a:buSzPct val="25000"/>
              <a:buFont typeface="Noto Sans Symbols"/>
              <a:buNone/>
            </a:pPr>
            <a:endParaRPr sz="3000" b="1" dirty="0">
              <a:solidFill>
                <a:srgbClr val="3F3F3F"/>
              </a:solidFill>
              <a:latin typeface="Times New Roman"/>
              <a:ea typeface="Times New Roman"/>
              <a:cs typeface="Times New Roman"/>
              <a:sym typeface="Times New Roman"/>
            </a:endParaRPr>
          </a:p>
          <a:p>
            <a:pPr marL="0" marR="0" lvl="0" indent="0" algn="l" rtl="0">
              <a:spcBef>
                <a:spcPts val="0"/>
              </a:spcBef>
              <a:spcAft>
                <a:spcPts val="0"/>
              </a:spcAft>
              <a:buClr>
                <a:srgbClr val="EBF2F5"/>
              </a:buClr>
              <a:buSzPct val="25000"/>
              <a:buFont typeface="Noto Sans Symbols"/>
              <a:buNone/>
            </a:pPr>
            <a:r>
              <a:rPr lang="en-US" sz="3000" b="1" i="0" u="none" strike="noStrike" cap="none" dirty="0">
                <a:solidFill>
                  <a:srgbClr val="3F3F3F"/>
                </a:solidFill>
                <a:latin typeface="Times New Roman"/>
                <a:ea typeface="Times New Roman"/>
                <a:cs typeface="Times New Roman"/>
                <a:sym typeface="Times New Roman"/>
              </a:rPr>
              <a:t>Color Coding Activity-</a:t>
            </a:r>
            <a:r>
              <a:rPr lang="en-US" sz="3000" i="0" u="none" strike="noStrike" cap="none" dirty="0">
                <a:solidFill>
                  <a:srgbClr val="3F3F3F"/>
                </a:solidFill>
                <a:latin typeface="Times New Roman"/>
                <a:ea typeface="Times New Roman"/>
                <a:cs typeface="Times New Roman"/>
                <a:sym typeface="Times New Roman"/>
              </a:rPr>
              <a:t> Be sure to read your text more than once if needed. Your assigned reading contains both primary and secondary sources. </a:t>
            </a:r>
            <a:r>
              <a:rPr lang="en-US" sz="3000" dirty="0" smtClean="0">
                <a:solidFill>
                  <a:srgbClr val="3F3F3F"/>
                </a:solidFill>
                <a:latin typeface="Times New Roman"/>
                <a:ea typeface="Times New Roman"/>
                <a:cs typeface="Times New Roman"/>
                <a:sym typeface="Times New Roman"/>
              </a:rPr>
              <a:t>Highlight the reading in the following manner: </a:t>
            </a:r>
            <a:endParaRPr lang="en-US" sz="3000" dirty="0">
              <a:solidFill>
                <a:srgbClr val="3F3F3F"/>
              </a:solidFill>
              <a:latin typeface="Times New Roman"/>
              <a:ea typeface="Times New Roman"/>
              <a:cs typeface="Times New Roman"/>
              <a:sym typeface="Times New Roman"/>
            </a:endParaRPr>
          </a:p>
          <a:p>
            <a:pPr marL="342900" marR="0" lvl="0" indent="-381000" algn="l" rtl="0">
              <a:spcBef>
                <a:spcPts val="1100"/>
              </a:spcBef>
              <a:spcAft>
                <a:spcPts val="0"/>
              </a:spcAft>
              <a:buClr>
                <a:srgbClr val="F04EF4"/>
              </a:buClr>
              <a:buSzPct val="100000"/>
              <a:buFont typeface="Times New Roman"/>
              <a:buChar char="●"/>
            </a:pPr>
            <a:r>
              <a:rPr lang="en-US" sz="3000" i="0" u="none" strike="noStrike" cap="none" dirty="0">
                <a:solidFill>
                  <a:srgbClr val="F04EF4"/>
                </a:solidFill>
                <a:latin typeface="Times New Roman"/>
                <a:ea typeface="Times New Roman"/>
                <a:cs typeface="Times New Roman"/>
                <a:sym typeface="Times New Roman"/>
              </a:rPr>
              <a:t>Pink- Challenges faced by soldiers</a:t>
            </a:r>
          </a:p>
          <a:p>
            <a:pPr marL="342900" marR="0" lvl="0" indent="-381000" algn="l" rtl="0">
              <a:spcBef>
                <a:spcPts val="1100"/>
              </a:spcBef>
              <a:spcAft>
                <a:spcPts val="0"/>
              </a:spcAft>
              <a:buClr>
                <a:srgbClr val="6AA84F"/>
              </a:buClr>
              <a:buSzPct val="100000"/>
              <a:buFont typeface="Times New Roman"/>
              <a:buChar char="●"/>
            </a:pPr>
            <a:r>
              <a:rPr lang="en-US" sz="3000" dirty="0">
                <a:solidFill>
                  <a:srgbClr val="6AA84F"/>
                </a:solidFill>
                <a:latin typeface="Times New Roman"/>
                <a:ea typeface="Times New Roman"/>
                <a:cs typeface="Times New Roman"/>
                <a:sym typeface="Times New Roman"/>
              </a:rPr>
              <a:t>Green</a:t>
            </a:r>
            <a:r>
              <a:rPr lang="en-US" sz="3000" i="0" u="none" strike="noStrike" cap="none" dirty="0">
                <a:solidFill>
                  <a:srgbClr val="6AA84F"/>
                </a:solidFill>
                <a:latin typeface="Times New Roman"/>
                <a:ea typeface="Times New Roman"/>
                <a:cs typeface="Times New Roman"/>
                <a:sym typeface="Times New Roman"/>
              </a:rPr>
              <a:t>- Things that can be perceived with the 5 senses</a:t>
            </a:r>
          </a:p>
          <a:p>
            <a:pPr marL="342900" marR="0" lvl="0" indent="-381000" algn="l" rtl="0">
              <a:spcBef>
                <a:spcPts val="1100"/>
              </a:spcBef>
              <a:spcAft>
                <a:spcPts val="0"/>
              </a:spcAft>
              <a:buClr>
                <a:srgbClr val="0000FF"/>
              </a:buClr>
              <a:buSzPct val="100000"/>
              <a:buFont typeface="Times New Roman"/>
              <a:buChar char="●"/>
            </a:pPr>
            <a:r>
              <a:rPr lang="en-US" sz="3000" i="0" u="none" strike="noStrike" cap="none" dirty="0">
                <a:solidFill>
                  <a:srgbClr val="0000FF"/>
                </a:solidFill>
                <a:latin typeface="Times New Roman"/>
                <a:ea typeface="Times New Roman"/>
                <a:cs typeface="Times New Roman"/>
                <a:sym typeface="Times New Roman"/>
              </a:rPr>
              <a:t>Blue- Methods of overcoming </a:t>
            </a:r>
            <a:r>
              <a:rPr lang="en-US" sz="3000" i="0" u="none" strike="noStrike" cap="none" dirty="0" smtClean="0">
                <a:solidFill>
                  <a:srgbClr val="0000FF"/>
                </a:solidFill>
                <a:latin typeface="Times New Roman"/>
                <a:ea typeface="Times New Roman"/>
                <a:cs typeface="Times New Roman"/>
                <a:sym typeface="Times New Roman"/>
              </a:rPr>
              <a:t>the challenges </a:t>
            </a:r>
            <a:endParaRPr lang="en-US" sz="3000" i="0" u="none" strike="noStrike" cap="none" dirty="0">
              <a:solidFill>
                <a:srgbClr val="0000FF"/>
              </a:solidFill>
              <a:latin typeface="Times New Roman"/>
              <a:ea typeface="Times New Roman"/>
              <a:cs typeface="Times New Roman"/>
              <a:sym typeface="Times New Roman"/>
            </a:endParaRPr>
          </a:p>
          <a:p>
            <a:pPr marL="342900" marR="0" lvl="0" indent="-342900" algn="l" rtl="0">
              <a:spcBef>
                <a:spcPts val="1100"/>
              </a:spcBef>
              <a:spcAft>
                <a:spcPts val="0"/>
              </a:spcAft>
              <a:buClr>
                <a:srgbClr val="EBF2F5"/>
              </a:buClr>
              <a:buSzPct val="80000"/>
              <a:buFont typeface="Noto Sans Symbols"/>
              <a:buNone/>
            </a:pPr>
            <a:endParaRPr sz="3000" i="0" u="none" strike="noStrike" cap="none" dirty="0">
              <a:solidFill>
                <a:srgbClr val="3F3F3F"/>
              </a:solidFill>
              <a:latin typeface="Times New Roman"/>
              <a:ea typeface="Times New Roman"/>
              <a:cs typeface="Times New Roman"/>
              <a:sym typeface="Times New Roman"/>
            </a:endParaRPr>
          </a:p>
        </p:txBody>
      </p:sp>
      <p:pic>
        <p:nvPicPr>
          <p:cNvPr id="397" name="Shape 397"/>
          <p:cNvPicPr preferRelativeResize="0"/>
          <p:nvPr/>
        </p:nvPicPr>
        <p:blipFill>
          <a:blip r:embed="rId3">
            <a:alphaModFix/>
          </a:blip>
          <a:stretch>
            <a:fillRect/>
          </a:stretch>
        </p:blipFill>
        <p:spPr>
          <a:xfrm>
            <a:off x="8466096" y="728910"/>
            <a:ext cx="2635350" cy="17041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15600" y="390466"/>
            <a:ext cx="11360700" cy="756996"/>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dirty="0" smtClean="0">
                <a:solidFill>
                  <a:schemeClr val="accent3"/>
                </a:solidFill>
                <a:latin typeface="Times New Roman"/>
                <a:ea typeface="Times New Roman"/>
                <a:cs typeface="Times New Roman"/>
                <a:sym typeface="Times New Roman"/>
              </a:rPr>
              <a:t>Group </a:t>
            </a:r>
            <a:r>
              <a:rPr lang="en-US" sz="4800" b="1" i="0" u="none" strike="noStrike" cap="none" dirty="0">
                <a:solidFill>
                  <a:schemeClr val="accent3"/>
                </a:solidFill>
                <a:latin typeface="Times New Roman"/>
                <a:ea typeface="Times New Roman"/>
                <a:cs typeface="Times New Roman"/>
                <a:sym typeface="Times New Roman"/>
              </a:rPr>
              <a:t>Presentation </a:t>
            </a:r>
          </a:p>
        </p:txBody>
      </p:sp>
      <p:sp>
        <p:nvSpPr>
          <p:cNvPr id="403" name="Shape 403"/>
          <p:cNvSpPr txBox="1">
            <a:spLocks noGrp="1"/>
          </p:cNvSpPr>
          <p:nvPr>
            <p:ph type="body" idx="1"/>
          </p:nvPr>
        </p:nvSpPr>
        <p:spPr>
          <a:xfrm>
            <a:off x="415600" y="1300457"/>
            <a:ext cx="11360700" cy="4791276"/>
          </a:xfrm>
          <a:prstGeom prst="rect">
            <a:avLst/>
          </a:prstGeom>
          <a:noFill/>
          <a:ln>
            <a:noFill/>
          </a:ln>
        </p:spPr>
        <p:txBody>
          <a:bodyPr lIns="91425" tIns="45700" rIns="91425" bIns="45700" anchor="t" anchorCtr="0">
            <a:noAutofit/>
          </a:bodyPr>
          <a:lstStyle/>
          <a:p>
            <a:pPr marR="0" lvl="0" algn="l" rtl="0">
              <a:spcBef>
                <a:spcPts val="1100"/>
              </a:spcBef>
              <a:spcAft>
                <a:spcPts val="0"/>
              </a:spcAft>
              <a:buClr>
                <a:srgbClr val="3F3F3F"/>
              </a:buClr>
              <a:buSzPct val="100000"/>
            </a:pPr>
            <a:r>
              <a:rPr lang="en-US" sz="2500" i="0" u="none" strike="noStrike" cap="none" dirty="0" smtClean="0">
                <a:solidFill>
                  <a:srgbClr val="3F3F3F"/>
                </a:solidFill>
                <a:latin typeface="Times New Roman"/>
                <a:ea typeface="Times New Roman"/>
                <a:cs typeface="Times New Roman"/>
                <a:sym typeface="Times New Roman"/>
              </a:rPr>
              <a:t>Your </a:t>
            </a:r>
            <a:r>
              <a:rPr lang="en-US" sz="2500" i="0" u="none" strike="noStrike" cap="none" dirty="0">
                <a:solidFill>
                  <a:srgbClr val="3F3F3F"/>
                </a:solidFill>
                <a:latin typeface="Times New Roman"/>
                <a:ea typeface="Times New Roman"/>
                <a:cs typeface="Times New Roman"/>
                <a:sym typeface="Times New Roman"/>
              </a:rPr>
              <a:t>presentation must contain: </a:t>
            </a:r>
          </a:p>
          <a:p>
            <a:pPr marL="749300" marR="0" lvl="1" indent="-298450" algn="l" rtl="0">
              <a:spcBef>
                <a:spcPts val="1100"/>
              </a:spcBef>
              <a:spcAft>
                <a:spcPts val="0"/>
              </a:spcAft>
              <a:buClr>
                <a:schemeClr val="accent1"/>
              </a:buClr>
              <a:buSzPct val="100000"/>
              <a:buFont typeface="Times New Roman"/>
              <a:buChar char="➢"/>
            </a:pPr>
            <a:r>
              <a:rPr lang="en-US" sz="2500" b="1" i="0" u="none" strike="noStrike" cap="none" dirty="0">
                <a:solidFill>
                  <a:srgbClr val="3F3F3F"/>
                </a:solidFill>
                <a:latin typeface="Times New Roman"/>
                <a:ea typeface="Times New Roman"/>
                <a:cs typeface="Times New Roman"/>
                <a:sym typeface="Times New Roman"/>
              </a:rPr>
              <a:t>5 important facts</a:t>
            </a:r>
            <a:r>
              <a:rPr lang="en-US" sz="2500" i="0" u="none" strike="noStrike" cap="none" dirty="0">
                <a:solidFill>
                  <a:srgbClr val="3F3F3F"/>
                </a:solidFill>
                <a:latin typeface="Times New Roman"/>
                <a:ea typeface="Times New Roman"/>
                <a:cs typeface="Times New Roman"/>
                <a:sym typeface="Times New Roman"/>
              </a:rPr>
              <a:t> about life in the trenches in relation to your assigned challenge</a:t>
            </a:r>
          </a:p>
          <a:p>
            <a:pPr marL="749300" marR="0" lvl="1" indent="-298450" algn="l" rtl="0">
              <a:spcBef>
                <a:spcPts val="1100"/>
              </a:spcBef>
              <a:spcAft>
                <a:spcPts val="0"/>
              </a:spcAft>
              <a:buClr>
                <a:schemeClr val="accent1"/>
              </a:buClr>
              <a:buSzPct val="100000"/>
              <a:buFont typeface="Times New Roman"/>
              <a:buChar char="➢"/>
            </a:pPr>
            <a:r>
              <a:rPr lang="en-US" sz="2500" i="0" u="none" strike="noStrike" cap="none" dirty="0">
                <a:solidFill>
                  <a:srgbClr val="3F3F3F"/>
                </a:solidFill>
                <a:latin typeface="Times New Roman"/>
                <a:ea typeface="Times New Roman"/>
                <a:cs typeface="Times New Roman"/>
                <a:sym typeface="Times New Roman"/>
              </a:rPr>
              <a:t>A </a:t>
            </a:r>
            <a:r>
              <a:rPr lang="en-US" sz="2500" b="1" i="0" u="none" strike="noStrike" cap="none" dirty="0">
                <a:solidFill>
                  <a:srgbClr val="3F3F3F"/>
                </a:solidFill>
                <a:latin typeface="Times New Roman"/>
                <a:ea typeface="Times New Roman"/>
                <a:cs typeface="Times New Roman"/>
                <a:sym typeface="Times New Roman"/>
              </a:rPr>
              <a:t>warning sign</a:t>
            </a:r>
            <a:r>
              <a:rPr lang="en-US" sz="2500" i="0" u="none" strike="noStrike" cap="none" dirty="0">
                <a:solidFill>
                  <a:srgbClr val="3F3F3F"/>
                </a:solidFill>
                <a:latin typeface="Times New Roman"/>
                <a:ea typeface="Times New Roman"/>
                <a:cs typeface="Times New Roman"/>
                <a:sym typeface="Times New Roman"/>
              </a:rPr>
              <a:t> with a symbol that relates to your assigned challenge</a:t>
            </a:r>
          </a:p>
          <a:p>
            <a:pPr marL="749300" marR="0" lvl="1" indent="-298450" algn="l" rtl="0">
              <a:spcBef>
                <a:spcPts val="1100"/>
              </a:spcBef>
              <a:spcAft>
                <a:spcPts val="0"/>
              </a:spcAft>
              <a:buClr>
                <a:schemeClr val="accent1"/>
              </a:buClr>
              <a:buSzPct val="100000"/>
              <a:buFont typeface="Times New Roman"/>
              <a:buChar char="➢"/>
            </a:pPr>
            <a:r>
              <a:rPr lang="en-US" sz="2500" i="0" u="none" strike="noStrike" cap="none" dirty="0">
                <a:solidFill>
                  <a:srgbClr val="3F3F3F"/>
                </a:solidFill>
                <a:latin typeface="Times New Roman"/>
                <a:ea typeface="Times New Roman"/>
                <a:cs typeface="Times New Roman"/>
                <a:sym typeface="Times New Roman"/>
              </a:rPr>
              <a:t>A </a:t>
            </a:r>
            <a:r>
              <a:rPr lang="en-US" sz="2500" b="1" i="0" u="none" strike="noStrike" cap="none" dirty="0">
                <a:solidFill>
                  <a:srgbClr val="3F3F3F"/>
                </a:solidFill>
                <a:latin typeface="Times New Roman"/>
                <a:ea typeface="Times New Roman"/>
                <a:cs typeface="Times New Roman"/>
                <a:sym typeface="Times New Roman"/>
              </a:rPr>
              <a:t>direct quote</a:t>
            </a:r>
            <a:r>
              <a:rPr lang="en-US" sz="2500" i="0" u="none" strike="noStrike" cap="none" dirty="0">
                <a:solidFill>
                  <a:srgbClr val="3F3F3F"/>
                </a:solidFill>
                <a:latin typeface="Times New Roman"/>
                <a:ea typeface="Times New Roman"/>
                <a:cs typeface="Times New Roman"/>
                <a:sym typeface="Times New Roman"/>
              </a:rPr>
              <a:t> from </a:t>
            </a:r>
            <a:r>
              <a:rPr lang="en-US" sz="2500" dirty="0">
                <a:solidFill>
                  <a:srgbClr val="3F3F3F"/>
                </a:solidFill>
                <a:latin typeface="Times New Roman"/>
                <a:ea typeface="Times New Roman"/>
                <a:cs typeface="Times New Roman"/>
                <a:sym typeface="Times New Roman"/>
              </a:rPr>
              <a:t>a</a:t>
            </a:r>
            <a:r>
              <a:rPr lang="en-US" sz="2500" i="0" u="none" strike="noStrike" cap="none" dirty="0">
                <a:solidFill>
                  <a:srgbClr val="3F3F3F"/>
                </a:solidFill>
                <a:latin typeface="Times New Roman"/>
                <a:ea typeface="Times New Roman"/>
                <a:cs typeface="Times New Roman"/>
                <a:sym typeface="Times New Roman"/>
              </a:rPr>
              <a:t> primary source</a:t>
            </a:r>
            <a:r>
              <a:rPr lang="en-US" sz="2500" dirty="0">
                <a:solidFill>
                  <a:srgbClr val="3F3F3F"/>
                </a:solidFill>
                <a:latin typeface="Times New Roman"/>
                <a:ea typeface="Times New Roman"/>
                <a:cs typeface="Times New Roman"/>
                <a:sym typeface="Times New Roman"/>
              </a:rPr>
              <a:t> (</a:t>
            </a:r>
            <a:r>
              <a:rPr lang="en-US" sz="2500" i="0" u="none" strike="noStrike" cap="none" dirty="0">
                <a:solidFill>
                  <a:srgbClr val="3F3F3F"/>
                </a:solidFill>
                <a:latin typeface="Times New Roman"/>
                <a:ea typeface="Times New Roman"/>
                <a:cs typeface="Times New Roman"/>
                <a:sym typeface="Times New Roman"/>
              </a:rPr>
              <a:t>provided)</a:t>
            </a:r>
          </a:p>
          <a:p>
            <a:pPr marL="749300" marR="0" lvl="1" indent="-298450" algn="l" rtl="0">
              <a:spcBef>
                <a:spcPts val="1100"/>
              </a:spcBef>
              <a:spcAft>
                <a:spcPts val="0"/>
              </a:spcAft>
              <a:buClr>
                <a:srgbClr val="3F3F3F"/>
              </a:buClr>
              <a:buSzPct val="100000"/>
              <a:buFont typeface="Times New Roman"/>
              <a:buChar char="➢"/>
            </a:pPr>
            <a:r>
              <a:rPr lang="en-US" sz="2500" b="1" dirty="0">
                <a:solidFill>
                  <a:srgbClr val="3F3F3F"/>
                </a:solidFill>
                <a:latin typeface="Times New Roman"/>
                <a:ea typeface="Times New Roman"/>
                <a:cs typeface="Times New Roman"/>
                <a:sym typeface="Times New Roman"/>
              </a:rPr>
              <a:t>All group members must have a speaking </a:t>
            </a:r>
            <a:r>
              <a:rPr lang="en-US" sz="2500" b="1" dirty="0" smtClean="0">
                <a:solidFill>
                  <a:srgbClr val="3F3F3F"/>
                </a:solidFill>
                <a:latin typeface="Times New Roman"/>
                <a:ea typeface="Times New Roman"/>
                <a:cs typeface="Times New Roman"/>
                <a:sym typeface="Times New Roman"/>
              </a:rPr>
              <a:t>role</a:t>
            </a:r>
            <a:r>
              <a:rPr lang="en-US" sz="2500" dirty="0" smtClean="0">
                <a:solidFill>
                  <a:srgbClr val="3F3F3F"/>
                </a:solidFill>
                <a:latin typeface="Times New Roman"/>
                <a:ea typeface="Times New Roman"/>
                <a:cs typeface="Times New Roman"/>
                <a:sym typeface="Times New Roman"/>
              </a:rPr>
              <a:t> </a:t>
            </a:r>
          </a:p>
          <a:p>
            <a:pPr marL="749300" marR="0" lvl="1" indent="-298450" algn="l" rtl="0">
              <a:spcBef>
                <a:spcPts val="1100"/>
              </a:spcBef>
              <a:spcAft>
                <a:spcPts val="0"/>
              </a:spcAft>
              <a:buClr>
                <a:srgbClr val="3F3F3F"/>
              </a:buClr>
              <a:buSzPct val="100000"/>
              <a:buFont typeface="Times New Roman"/>
              <a:buChar char="➢"/>
            </a:pPr>
            <a:r>
              <a:rPr lang="en-US" sz="2500" dirty="0">
                <a:solidFill>
                  <a:srgbClr val="3F3F3F"/>
                </a:solidFill>
                <a:latin typeface="Times New Roman"/>
                <a:ea typeface="Times New Roman"/>
                <a:cs typeface="Times New Roman"/>
                <a:sym typeface="Times New Roman"/>
              </a:rPr>
              <a:t>P</a:t>
            </a:r>
            <a:r>
              <a:rPr lang="en-US" sz="2500" dirty="0" smtClean="0">
                <a:solidFill>
                  <a:srgbClr val="3F3F3F"/>
                </a:solidFill>
                <a:latin typeface="Times New Roman"/>
                <a:ea typeface="Times New Roman"/>
                <a:cs typeface="Times New Roman"/>
                <a:sym typeface="Times New Roman"/>
              </a:rPr>
              <a:t>resentation </a:t>
            </a:r>
            <a:r>
              <a:rPr lang="en-US" sz="2500" dirty="0">
                <a:solidFill>
                  <a:srgbClr val="3F3F3F"/>
                </a:solidFill>
                <a:latin typeface="Times New Roman"/>
                <a:ea typeface="Times New Roman"/>
                <a:cs typeface="Times New Roman"/>
                <a:sym typeface="Times New Roman"/>
              </a:rPr>
              <a:t>should be less than </a:t>
            </a:r>
            <a:r>
              <a:rPr lang="en-US" sz="2500" b="1" dirty="0">
                <a:solidFill>
                  <a:srgbClr val="3F3F3F"/>
                </a:solidFill>
                <a:latin typeface="Times New Roman"/>
                <a:ea typeface="Times New Roman"/>
                <a:cs typeface="Times New Roman"/>
                <a:sym typeface="Times New Roman"/>
              </a:rPr>
              <a:t>3 minutes</a:t>
            </a:r>
          </a:p>
          <a:p>
            <a:pPr marL="749300" marR="0" lvl="1" indent="-298450" algn="l" rtl="0">
              <a:spcBef>
                <a:spcPts val="1100"/>
              </a:spcBef>
              <a:spcAft>
                <a:spcPts val="0"/>
              </a:spcAft>
              <a:buClr>
                <a:srgbClr val="3F3F3F"/>
              </a:buClr>
              <a:buSzPct val="100000"/>
              <a:buFont typeface="Times New Roman"/>
              <a:buChar char="➢"/>
            </a:pPr>
            <a:r>
              <a:rPr lang="en-US" sz="2500" dirty="0">
                <a:solidFill>
                  <a:srgbClr val="3F3F3F"/>
                </a:solidFill>
                <a:latin typeface="Times New Roman"/>
                <a:ea typeface="Times New Roman"/>
                <a:cs typeface="Times New Roman"/>
                <a:sym typeface="Times New Roman"/>
              </a:rPr>
              <a:t>Be prepared to </a:t>
            </a:r>
            <a:r>
              <a:rPr lang="en-US" sz="2500" b="1" dirty="0">
                <a:solidFill>
                  <a:srgbClr val="3F3F3F"/>
                </a:solidFill>
                <a:latin typeface="Times New Roman"/>
                <a:ea typeface="Times New Roman"/>
                <a:cs typeface="Times New Roman"/>
                <a:sym typeface="Times New Roman"/>
              </a:rPr>
              <a:t>take notes</a:t>
            </a:r>
            <a:r>
              <a:rPr lang="en-US" sz="2500" dirty="0">
                <a:solidFill>
                  <a:srgbClr val="3F3F3F"/>
                </a:solidFill>
                <a:latin typeface="Times New Roman"/>
                <a:ea typeface="Times New Roman"/>
                <a:cs typeface="Times New Roman"/>
                <a:sym typeface="Times New Roman"/>
              </a:rPr>
              <a:t> while other groups present information </a:t>
            </a:r>
          </a:p>
        </p:txBody>
      </p:sp>
      <p:pic>
        <p:nvPicPr>
          <p:cNvPr id="404" name="Shape 404"/>
          <p:cNvPicPr preferRelativeResize="0"/>
          <p:nvPr/>
        </p:nvPicPr>
        <p:blipFill>
          <a:blip r:embed="rId3">
            <a:alphaModFix/>
          </a:blip>
          <a:stretch>
            <a:fillRect/>
          </a:stretch>
        </p:blipFill>
        <p:spPr>
          <a:xfrm>
            <a:off x="10114731" y="5359412"/>
            <a:ext cx="1664107" cy="8980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Cambria"/>
                <a:ea typeface="Cambria"/>
                <a:cs typeface="Cambria"/>
                <a:sym typeface="Cambria"/>
              </a:rPr>
              <a:t>The Heavy Cost of Trench Warfare</a:t>
            </a:r>
          </a:p>
        </p:txBody>
      </p:sp>
      <p:pic>
        <p:nvPicPr>
          <p:cNvPr id="410" name="Shape 410" descr="http://www.worldwar1.com/stats/nmob.gif"/>
          <p:cNvPicPr preferRelativeResize="0">
            <a:picLocks noGrp="1"/>
          </p:cNvPicPr>
          <p:nvPr>
            <p:ph type="body" idx="1"/>
          </p:nvPr>
        </p:nvPicPr>
        <p:blipFill rotWithShape="1">
          <a:blip r:embed="rId3">
            <a:alphaModFix/>
          </a:blip>
          <a:srcRect/>
          <a:stretch/>
        </p:blipFill>
        <p:spPr>
          <a:xfrm>
            <a:off x="415600" y="1638233"/>
            <a:ext cx="11360700" cy="4453500"/>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50"/>
              </a:srgbClr>
            </a:outerShdw>
          </a:effectLst>
        </p:spPr>
      </p:pic>
      <p:sp>
        <p:nvSpPr>
          <p:cNvPr id="411" name="Shape 411"/>
          <p:cNvSpPr/>
          <p:nvPr/>
        </p:nvSpPr>
        <p:spPr>
          <a:xfrm>
            <a:off x="8189807" y="6453189"/>
            <a:ext cx="3922800" cy="261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a:t>
            </a:r>
            <a:r>
              <a:rPr lang="en-US" sz="1200" u="sng">
                <a:latin typeface="Times New Roman"/>
                <a:ea typeface="Times New Roman"/>
                <a:cs typeface="Times New Roman"/>
                <a:sym typeface="Times New Roman"/>
                <a:hlinkClick r:id="rId4"/>
              </a:rPr>
              <a:t>http://www.worldwar1.com/stats/nmob.gif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lvl="0">
              <a:buClr>
                <a:schemeClr val="accent3"/>
              </a:buClr>
            </a:pPr>
            <a:r>
              <a:rPr lang="en-US" sz="4800" b="0" dirty="0">
                <a:solidFill>
                  <a:srgbClr val="3F3F3F"/>
                </a:solidFill>
                <a:latin typeface="Times New Roman"/>
                <a:ea typeface="Times New Roman"/>
                <a:cs typeface="Times New Roman"/>
                <a:sym typeface="Times New Roman"/>
              </a:rPr>
              <a:t>Military </a:t>
            </a:r>
            <a:r>
              <a:rPr lang="en-US" sz="4800" b="0" dirty="0" smtClean="0">
                <a:solidFill>
                  <a:srgbClr val="3F3F3F"/>
                </a:solidFill>
                <a:latin typeface="Times New Roman"/>
                <a:ea typeface="Times New Roman"/>
                <a:cs typeface="Times New Roman"/>
                <a:sym typeface="Times New Roman"/>
              </a:rPr>
              <a:t>Strategy </a:t>
            </a:r>
            <a:r>
              <a:rPr lang="en-US" sz="4800" b="0" dirty="0">
                <a:solidFill>
                  <a:srgbClr val="3F3F3F"/>
                </a:solidFill>
                <a:latin typeface="Times New Roman"/>
                <a:ea typeface="Times New Roman"/>
                <a:cs typeface="Times New Roman"/>
                <a:sym typeface="Times New Roman"/>
              </a:rPr>
              <a:t>throughout </a:t>
            </a:r>
            <a:r>
              <a:rPr lang="en-US" sz="4800" b="0" dirty="0" smtClean="0">
                <a:solidFill>
                  <a:srgbClr val="3F3F3F"/>
                </a:solidFill>
                <a:latin typeface="Times New Roman"/>
                <a:ea typeface="Times New Roman"/>
                <a:cs typeface="Times New Roman"/>
                <a:sym typeface="Times New Roman"/>
              </a:rPr>
              <a:t>History</a:t>
            </a:r>
            <a:endParaRPr lang="en-US" sz="4800" b="1" i="0" u="none" strike="noStrike" cap="none" dirty="0">
              <a:solidFill>
                <a:schemeClr val="accent3"/>
              </a:solidFill>
              <a:latin typeface="Times New Roman"/>
              <a:ea typeface="Times New Roman"/>
              <a:cs typeface="Times New Roman"/>
              <a:sym typeface="Times New Roman"/>
            </a:endParaRPr>
          </a:p>
        </p:txBody>
      </p:sp>
      <p:sp>
        <p:nvSpPr>
          <p:cNvPr id="167" name="Shape 167"/>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12700" marR="0" lvl="0" algn="l" rtl="0">
              <a:spcBef>
                <a:spcPts val="0"/>
              </a:spcBef>
              <a:spcAft>
                <a:spcPts val="0"/>
              </a:spcAft>
              <a:buClr>
                <a:schemeClr val="accent1"/>
              </a:buClr>
              <a:buSzPct val="100000"/>
            </a:pPr>
            <a:r>
              <a:rPr lang="en-US" sz="3600" b="0" i="0" u="none" strike="noStrike" cap="none" dirty="0" smtClean="0">
                <a:solidFill>
                  <a:srgbClr val="3F3F3F"/>
                </a:solidFill>
                <a:latin typeface="Times New Roman"/>
                <a:ea typeface="Times New Roman"/>
                <a:cs typeface="Times New Roman"/>
                <a:sym typeface="Times New Roman"/>
              </a:rPr>
              <a:t>Analyze the following images </a:t>
            </a:r>
            <a:r>
              <a:rPr lang="en-US" sz="3600" b="0" i="0" u="none" strike="noStrike" cap="none" dirty="0">
                <a:solidFill>
                  <a:srgbClr val="3F3F3F"/>
                </a:solidFill>
                <a:latin typeface="Times New Roman"/>
                <a:ea typeface="Times New Roman"/>
                <a:cs typeface="Times New Roman"/>
                <a:sym typeface="Times New Roman"/>
              </a:rPr>
              <a:t>and </a:t>
            </a:r>
            <a:r>
              <a:rPr lang="en-US" sz="3600" b="0" i="0" u="none" strike="noStrike" cap="none" dirty="0" smtClean="0">
                <a:solidFill>
                  <a:srgbClr val="3F3F3F"/>
                </a:solidFill>
                <a:latin typeface="Times New Roman"/>
                <a:ea typeface="Times New Roman"/>
                <a:cs typeface="Times New Roman"/>
                <a:sym typeface="Times New Roman"/>
              </a:rPr>
              <a:t>be ready to discuss </a:t>
            </a:r>
            <a:r>
              <a:rPr lang="en-US" sz="3600" dirty="0">
                <a:solidFill>
                  <a:srgbClr val="3F3F3F"/>
                </a:solidFill>
                <a:latin typeface="Times New Roman"/>
                <a:ea typeface="Times New Roman"/>
                <a:cs typeface="Times New Roman"/>
                <a:sym typeface="Times New Roman"/>
              </a:rPr>
              <a:t> </a:t>
            </a:r>
            <a:r>
              <a:rPr lang="en-US" sz="3600" dirty="0" smtClean="0">
                <a:solidFill>
                  <a:srgbClr val="3F3F3F"/>
                </a:solidFill>
                <a:latin typeface="Times New Roman"/>
                <a:ea typeface="Times New Roman"/>
                <a:cs typeface="Times New Roman"/>
                <a:sym typeface="Times New Roman"/>
              </a:rPr>
              <a:t>the </a:t>
            </a:r>
            <a:r>
              <a:rPr lang="en-US" sz="3600" b="0" i="0" u="none" strike="noStrike" cap="none" dirty="0" smtClean="0">
                <a:solidFill>
                  <a:srgbClr val="3F3F3F"/>
                </a:solidFill>
                <a:latin typeface="Times New Roman"/>
                <a:ea typeface="Times New Roman"/>
                <a:cs typeface="Times New Roman"/>
                <a:sym typeface="Times New Roman"/>
              </a:rPr>
              <a:t>advantages</a:t>
            </a:r>
            <a:r>
              <a:rPr lang="en-US" sz="3600" dirty="0">
                <a:solidFill>
                  <a:srgbClr val="3F3F3F"/>
                </a:solidFill>
                <a:latin typeface="Times New Roman"/>
                <a:ea typeface="Times New Roman"/>
                <a:cs typeface="Times New Roman"/>
                <a:sym typeface="Times New Roman"/>
              </a:rPr>
              <a:t> </a:t>
            </a:r>
            <a:r>
              <a:rPr lang="en-US" sz="3600" dirty="0" smtClean="0">
                <a:solidFill>
                  <a:srgbClr val="3F3F3F"/>
                </a:solidFill>
                <a:latin typeface="Times New Roman"/>
                <a:ea typeface="Times New Roman"/>
                <a:cs typeface="Times New Roman"/>
                <a:sym typeface="Times New Roman"/>
              </a:rPr>
              <a:t>and </a:t>
            </a:r>
            <a:r>
              <a:rPr lang="en-US" sz="3600" b="0" i="0" u="none" strike="noStrike" cap="none" dirty="0" smtClean="0">
                <a:solidFill>
                  <a:srgbClr val="3F3F3F"/>
                </a:solidFill>
                <a:latin typeface="Times New Roman"/>
                <a:ea typeface="Times New Roman"/>
                <a:cs typeface="Times New Roman"/>
                <a:sym typeface="Times New Roman"/>
              </a:rPr>
              <a:t>disadvantages </a:t>
            </a:r>
            <a:r>
              <a:rPr lang="en-US" sz="3600" b="0" i="0" u="none" strike="noStrike" cap="none" dirty="0">
                <a:solidFill>
                  <a:srgbClr val="3F3F3F"/>
                </a:solidFill>
                <a:latin typeface="Times New Roman"/>
                <a:ea typeface="Times New Roman"/>
                <a:cs typeface="Times New Roman"/>
                <a:sym typeface="Times New Roman"/>
              </a:rPr>
              <a:t>of each strategy. </a:t>
            </a:r>
          </a:p>
        </p:txBody>
      </p:sp>
      <p:pic>
        <p:nvPicPr>
          <p:cNvPr id="168" name="Shape 168"/>
          <p:cNvPicPr preferRelativeResize="0"/>
          <p:nvPr/>
        </p:nvPicPr>
        <p:blipFill>
          <a:blip r:embed="rId3">
            <a:alphaModFix/>
          </a:blip>
          <a:stretch>
            <a:fillRect/>
          </a:stretch>
        </p:blipFill>
        <p:spPr>
          <a:xfrm>
            <a:off x="4667250" y="3336600"/>
            <a:ext cx="2857500" cy="285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dirty="0">
                <a:solidFill>
                  <a:schemeClr val="accent3"/>
                </a:solidFill>
                <a:latin typeface="Cambria"/>
                <a:ea typeface="Cambria"/>
                <a:cs typeface="Cambria"/>
                <a:sym typeface="Cambria"/>
              </a:rPr>
              <a:t>Make Predictions- </a:t>
            </a:r>
          </a:p>
          <a:p>
            <a:pPr marL="0" marR="0" lvl="0" indent="0" algn="l" rtl="0">
              <a:spcBef>
                <a:spcPts val="0"/>
              </a:spcBef>
              <a:buClr>
                <a:srgbClr val="168DBA"/>
              </a:buClr>
              <a:buSzPct val="25000"/>
              <a:buFont typeface="Cambria"/>
              <a:buNone/>
            </a:pPr>
            <a:r>
              <a:rPr lang="en-US" sz="4800" dirty="0">
                <a:solidFill>
                  <a:schemeClr val="accent3"/>
                </a:solidFill>
                <a:latin typeface="Cambria"/>
                <a:ea typeface="Cambria"/>
                <a:cs typeface="Cambria"/>
                <a:sym typeface="Cambria"/>
              </a:rPr>
              <a:t>What happens when WWI ends? </a:t>
            </a:r>
          </a:p>
        </p:txBody>
      </p:sp>
      <p:sp>
        <p:nvSpPr>
          <p:cNvPr id="417" name="Shape 417"/>
          <p:cNvSpPr txBox="1">
            <a:spLocks noGrp="1"/>
          </p:cNvSpPr>
          <p:nvPr>
            <p:ph type="body" idx="1"/>
          </p:nvPr>
        </p:nvSpPr>
        <p:spPr>
          <a:xfrm>
            <a:off x="415600" y="2157229"/>
            <a:ext cx="11360700" cy="3934504"/>
          </a:xfrm>
          <a:prstGeom prst="rect">
            <a:avLst/>
          </a:prstGeom>
          <a:noFill/>
          <a:ln>
            <a:noFill/>
          </a:ln>
        </p:spPr>
        <p:txBody>
          <a:bodyPr lIns="91425" tIns="45700" rIns="91425" bIns="45700" anchor="t" anchorCtr="0">
            <a:noAutofit/>
          </a:bodyPr>
          <a:lstStyle/>
          <a:p>
            <a:pPr marR="0" lvl="0" algn="l" rtl="0">
              <a:lnSpc>
                <a:spcPct val="80000"/>
              </a:lnSpc>
              <a:spcBef>
                <a:spcPts val="0"/>
              </a:spcBef>
              <a:spcAft>
                <a:spcPts val="0"/>
              </a:spcAft>
              <a:buNone/>
            </a:pPr>
            <a:endParaRPr sz="3200" dirty="0">
              <a:solidFill>
                <a:srgbClr val="3F3F3F"/>
              </a:solidFill>
              <a:latin typeface="Times New Roman"/>
              <a:ea typeface="Times New Roman"/>
              <a:cs typeface="Times New Roman"/>
              <a:sym typeface="Times New Roman"/>
            </a:endParaRPr>
          </a:p>
          <a:p>
            <a:pPr marL="457200" marR="0" lvl="0" indent="-457200" algn="l" rtl="0">
              <a:lnSpc>
                <a:spcPct val="80000"/>
              </a:lnSpc>
              <a:spcBef>
                <a:spcPts val="0"/>
              </a:spcBef>
              <a:spcAft>
                <a:spcPts val="0"/>
              </a:spcAft>
              <a:buClr>
                <a:srgbClr val="3F3F3F"/>
              </a:buClr>
              <a:buSzPct val="100000"/>
              <a:buFont typeface="Times New Roman"/>
              <a:buChar char="❖"/>
            </a:pPr>
            <a:r>
              <a:rPr lang="en-US" sz="3200" dirty="0">
                <a:solidFill>
                  <a:srgbClr val="3F3F3F"/>
                </a:solidFill>
                <a:latin typeface="Times New Roman"/>
                <a:ea typeface="Times New Roman"/>
                <a:cs typeface="Times New Roman"/>
                <a:sym typeface="Times New Roman"/>
              </a:rPr>
              <a:t>How do you think the heavy casualties of war on both sides of the conflict affect </a:t>
            </a:r>
            <a:r>
              <a:rPr lang="en-US" sz="3200" b="1" dirty="0">
                <a:solidFill>
                  <a:srgbClr val="3F3F3F"/>
                </a:solidFill>
                <a:latin typeface="Times New Roman"/>
                <a:ea typeface="Times New Roman"/>
                <a:cs typeface="Times New Roman"/>
                <a:sym typeface="Times New Roman"/>
              </a:rPr>
              <a:t>relationships</a:t>
            </a:r>
            <a:r>
              <a:rPr lang="en-US" sz="3200" dirty="0">
                <a:solidFill>
                  <a:srgbClr val="3F3F3F"/>
                </a:solidFill>
                <a:latin typeface="Times New Roman"/>
                <a:ea typeface="Times New Roman"/>
                <a:cs typeface="Times New Roman"/>
                <a:sym typeface="Times New Roman"/>
              </a:rPr>
              <a:t> and the </a:t>
            </a:r>
            <a:r>
              <a:rPr lang="en-US" sz="3200" b="1" dirty="0">
                <a:solidFill>
                  <a:srgbClr val="3F3F3F"/>
                </a:solidFill>
                <a:latin typeface="Times New Roman"/>
                <a:ea typeface="Times New Roman"/>
                <a:cs typeface="Times New Roman"/>
                <a:sym typeface="Times New Roman"/>
              </a:rPr>
              <a:t>balance of power</a:t>
            </a:r>
            <a:r>
              <a:rPr lang="en-US" sz="3200" dirty="0">
                <a:solidFill>
                  <a:srgbClr val="3F3F3F"/>
                </a:solidFill>
                <a:latin typeface="Times New Roman"/>
                <a:ea typeface="Times New Roman"/>
                <a:cs typeface="Times New Roman"/>
                <a:sym typeface="Times New Roman"/>
              </a:rPr>
              <a:t> between nations</a:t>
            </a:r>
            <a:r>
              <a:rPr lang="en-US" sz="3200" dirty="0" smtClean="0">
                <a:solidFill>
                  <a:srgbClr val="3F3F3F"/>
                </a:solidFill>
                <a:latin typeface="Times New Roman"/>
                <a:ea typeface="Times New Roman"/>
                <a:cs typeface="Times New Roman"/>
                <a:sym typeface="Times New Roman"/>
              </a:rPr>
              <a:t>?</a:t>
            </a:r>
          </a:p>
          <a:p>
            <a:pPr marR="0" lvl="0" algn="l" rtl="0">
              <a:lnSpc>
                <a:spcPct val="80000"/>
              </a:lnSpc>
              <a:spcBef>
                <a:spcPts val="0"/>
              </a:spcBef>
              <a:spcAft>
                <a:spcPts val="0"/>
              </a:spcAft>
              <a:buClr>
                <a:srgbClr val="3F3F3F"/>
              </a:buClr>
              <a:buSzPct val="100000"/>
            </a:pPr>
            <a:r>
              <a:rPr lang="en-US" sz="3200" dirty="0" smtClean="0">
                <a:solidFill>
                  <a:srgbClr val="3F3F3F"/>
                </a:solidFill>
                <a:latin typeface="Times New Roman"/>
                <a:ea typeface="Times New Roman"/>
                <a:cs typeface="Times New Roman"/>
                <a:sym typeface="Times New Roman"/>
              </a:rPr>
              <a:t> </a:t>
            </a:r>
            <a:endParaRPr lang="en-US" sz="3200" dirty="0">
              <a:solidFill>
                <a:srgbClr val="3F3F3F"/>
              </a:solidFill>
              <a:latin typeface="Times New Roman"/>
              <a:ea typeface="Times New Roman"/>
              <a:cs typeface="Times New Roman"/>
              <a:sym typeface="Times New Roman"/>
            </a:endParaRPr>
          </a:p>
          <a:p>
            <a:pPr marL="342900" marR="0" lvl="0" indent="-381000" algn="l" rtl="0">
              <a:lnSpc>
                <a:spcPct val="80000"/>
              </a:lnSpc>
              <a:spcBef>
                <a:spcPts val="0"/>
              </a:spcBef>
              <a:spcAft>
                <a:spcPts val="0"/>
              </a:spcAft>
              <a:buClr>
                <a:srgbClr val="3F3F3F"/>
              </a:buClr>
              <a:buSzPct val="100000"/>
              <a:buFont typeface="Times New Roman"/>
              <a:buChar char="❖"/>
            </a:pPr>
            <a:r>
              <a:rPr lang="en-US" sz="3200" dirty="0">
                <a:solidFill>
                  <a:srgbClr val="3F3F3F"/>
                </a:solidFill>
                <a:latin typeface="Times New Roman"/>
                <a:ea typeface="Times New Roman"/>
                <a:cs typeface="Times New Roman"/>
                <a:sym typeface="Times New Roman"/>
              </a:rPr>
              <a:t>Do you think that feelings of resentment can overpower reason? </a:t>
            </a:r>
            <a:endParaRPr lang="en-US" sz="3200" dirty="0" smtClean="0">
              <a:solidFill>
                <a:srgbClr val="3F3F3F"/>
              </a:solidFill>
              <a:latin typeface="Times New Roman"/>
              <a:ea typeface="Times New Roman"/>
              <a:cs typeface="Times New Roman"/>
              <a:sym typeface="Times New Roman"/>
            </a:endParaRPr>
          </a:p>
          <a:p>
            <a:pPr marL="342900" marR="0" lvl="0" indent="-381000" algn="l" rtl="0">
              <a:lnSpc>
                <a:spcPct val="80000"/>
              </a:lnSpc>
              <a:spcBef>
                <a:spcPts val="0"/>
              </a:spcBef>
              <a:spcAft>
                <a:spcPts val="0"/>
              </a:spcAft>
              <a:buClr>
                <a:srgbClr val="3F3F3F"/>
              </a:buClr>
              <a:buSzPct val="100000"/>
              <a:buFont typeface="Times New Roman"/>
              <a:buChar char="❖"/>
            </a:pPr>
            <a:endParaRPr lang="en-US" sz="3200" dirty="0">
              <a:solidFill>
                <a:srgbClr val="3F3F3F"/>
              </a:solidFill>
              <a:latin typeface="Times New Roman"/>
              <a:ea typeface="Times New Roman"/>
              <a:cs typeface="Times New Roman"/>
              <a:sym typeface="Times New Roman"/>
            </a:endParaRPr>
          </a:p>
          <a:p>
            <a:pPr marL="342900" marR="0" lvl="0" indent="-381000" algn="l" rtl="0">
              <a:lnSpc>
                <a:spcPct val="80000"/>
              </a:lnSpc>
              <a:spcBef>
                <a:spcPts val="0"/>
              </a:spcBef>
              <a:spcAft>
                <a:spcPts val="0"/>
              </a:spcAft>
              <a:buClr>
                <a:srgbClr val="3F3F3F"/>
              </a:buClr>
              <a:buSzPct val="100000"/>
              <a:buFont typeface="Times New Roman"/>
              <a:buChar char="❖"/>
            </a:pPr>
            <a:r>
              <a:rPr lang="en-US" sz="3200" dirty="0">
                <a:solidFill>
                  <a:srgbClr val="3F3F3F"/>
                </a:solidFill>
                <a:latin typeface="Times New Roman"/>
                <a:ea typeface="Times New Roman"/>
                <a:cs typeface="Times New Roman"/>
                <a:sym typeface="Times New Roman"/>
              </a:rPr>
              <a:t>Can peace be established? </a:t>
            </a:r>
          </a:p>
          <a:p>
            <a:pPr marR="0" lvl="0" algn="l" rtl="0">
              <a:lnSpc>
                <a:spcPct val="80000"/>
              </a:lnSpc>
              <a:spcBef>
                <a:spcPts val="1100"/>
              </a:spcBef>
              <a:spcAft>
                <a:spcPts val="0"/>
              </a:spcAft>
              <a:buNone/>
            </a:pPr>
            <a:endParaRPr sz="3600" b="0" i="0" u="none" strike="noStrike" cap="none" dirty="0">
              <a:solidFill>
                <a:srgbClr val="3F3F3F"/>
              </a:solidFill>
              <a:latin typeface="Times New Roman"/>
              <a:ea typeface="Times New Roman"/>
              <a:cs typeface="Times New Roman"/>
              <a:sym typeface="Times New Roman"/>
            </a:endParaRPr>
          </a:p>
        </p:txBody>
      </p:sp>
      <p:pic>
        <p:nvPicPr>
          <p:cNvPr id="418" name="Shape 418" descr="https://upload.wikimedia.org/wikipedia/commons/d/db/British_Mark_V-star_Tank.jpg"/>
          <p:cNvPicPr preferRelativeResize="0"/>
          <p:nvPr/>
        </p:nvPicPr>
        <p:blipFill rotWithShape="1">
          <a:blip r:embed="rId3">
            <a:alphaModFix/>
          </a:blip>
          <a:srcRect/>
          <a:stretch/>
        </p:blipFill>
        <p:spPr>
          <a:xfrm>
            <a:off x="-13726679" y="-2034593"/>
            <a:ext cx="2557200" cy="1272400"/>
          </a:xfrm>
          <a:prstGeom prst="rect">
            <a:avLst/>
          </a:prstGeom>
          <a:noFill/>
          <a:ln>
            <a:noFill/>
          </a:ln>
        </p:spPr>
      </p:pic>
      <p:pic>
        <p:nvPicPr>
          <p:cNvPr id="419" name="Shape 419"/>
          <p:cNvPicPr preferRelativeResize="0"/>
          <p:nvPr/>
        </p:nvPicPr>
        <p:blipFill>
          <a:blip r:embed="rId4">
            <a:alphaModFix amt="31000"/>
          </a:blip>
          <a:stretch>
            <a:fillRect/>
          </a:stretch>
        </p:blipFill>
        <p:spPr>
          <a:xfrm>
            <a:off x="10160638" y="397789"/>
            <a:ext cx="1312234" cy="16217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23"/>
        <p:cNvGrpSpPr/>
        <p:nvPr/>
      </p:nvGrpSpPr>
      <p:grpSpPr>
        <a:xfrm>
          <a:off x="0" y="0"/>
          <a:ext cx="0" cy="0"/>
          <a:chOff x="0" y="0"/>
          <a:chExt cx="0" cy="0"/>
        </a:xfrm>
      </p:grpSpPr>
      <p:sp>
        <p:nvSpPr>
          <p:cNvPr id="425" name="Shape 425"/>
          <p:cNvSpPr txBox="1">
            <a:spLocks noGrp="1"/>
          </p:cNvSpPr>
          <p:nvPr>
            <p:ph type="body" idx="1"/>
          </p:nvPr>
        </p:nvSpPr>
        <p:spPr>
          <a:xfrm>
            <a:off x="415600" y="1147462"/>
            <a:ext cx="11360700" cy="49442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EBF2F5"/>
              </a:buClr>
              <a:buSzPct val="25000"/>
              <a:buFont typeface="Noto Sans Symbols"/>
              <a:buNone/>
            </a:pPr>
            <a:r>
              <a:rPr lang="en-US" sz="2400" b="1" i="0" strike="noStrike" cap="none" dirty="0">
                <a:solidFill>
                  <a:srgbClr val="3F3F3F"/>
                </a:solidFill>
                <a:latin typeface="Times New Roman"/>
                <a:ea typeface="Times New Roman"/>
                <a:cs typeface="Times New Roman"/>
                <a:sym typeface="Times New Roman"/>
              </a:rPr>
              <a:t>Battle Plan Writing Activity</a:t>
            </a:r>
          </a:p>
          <a:p>
            <a:pPr marL="0" marR="0" lvl="0" indent="0" algn="l" rtl="0">
              <a:spcBef>
                <a:spcPts val="1100"/>
              </a:spcBef>
              <a:spcAft>
                <a:spcPts val="0"/>
              </a:spcAft>
              <a:buClr>
                <a:srgbClr val="EBF2F5"/>
              </a:buClr>
              <a:buSzPct val="25000"/>
              <a:buFont typeface="Noto Sans Symbols"/>
              <a:buNone/>
            </a:pPr>
            <a:r>
              <a:rPr lang="en-US" sz="2400" b="1" i="0" u="none" strike="noStrike" cap="none" dirty="0" smtClean="0">
                <a:solidFill>
                  <a:srgbClr val="3366FF"/>
                </a:solidFill>
                <a:latin typeface="Times New Roman"/>
                <a:ea typeface="Times New Roman"/>
                <a:cs typeface="Times New Roman"/>
                <a:sym typeface="Times New Roman"/>
              </a:rPr>
              <a:t>Write </a:t>
            </a:r>
            <a:r>
              <a:rPr lang="en-US" sz="2400" b="1" i="0" u="none" strike="noStrike" cap="none" dirty="0">
                <a:solidFill>
                  <a:srgbClr val="3366FF"/>
                </a:solidFill>
                <a:latin typeface="Times New Roman"/>
                <a:ea typeface="Times New Roman"/>
                <a:cs typeface="Times New Roman"/>
                <a:sym typeface="Times New Roman"/>
              </a:rPr>
              <a:t>a battle plan that would avoid deadlock (stalemate) in the trenches. If you were a general in charge, how would you have conducted war in order to assure that you effectively achieve your goals, ensure the fewest </a:t>
            </a:r>
            <a:r>
              <a:rPr lang="en-US" sz="2400" b="1" dirty="0">
                <a:solidFill>
                  <a:srgbClr val="3366FF"/>
                </a:solidFill>
                <a:latin typeface="Times New Roman"/>
                <a:ea typeface="Times New Roman"/>
                <a:cs typeface="Times New Roman"/>
                <a:sym typeface="Times New Roman"/>
              </a:rPr>
              <a:t>casualties</a:t>
            </a:r>
            <a:r>
              <a:rPr lang="en-US" sz="2400" b="1" i="0" u="none" strike="noStrike" cap="none" dirty="0">
                <a:solidFill>
                  <a:srgbClr val="3366FF"/>
                </a:solidFill>
                <a:latin typeface="Times New Roman"/>
                <a:ea typeface="Times New Roman"/>
                <a:cs typeface="Times New Roman"/>
                <a:sym typeface="Times New Roman"/>
              </a:rPr>
              <a:t> and achieve swift victory</a:t>
            </a:r>
            <a:r>
              <a:rPr lang="en-US" sz="2400" b="1" i="0" u="none" strike="noStrike" cap="none" dirty="0" smtClean="0">
                <a:solidFill>
                  <a:srgbClr val="3366FF"/>
                </a:solidFill>
                <a:latin typeface="Times New Roman"/>
                <a:ea typeface="Times New Roman"/>
                <a:cs typeface="Times New Roman"/>
                <a:sym typeface="Times New Roman"/>
              </a:rPr>
              <a:t>?</a:t>
            </a:r>
          </a:p>
          <a:p>
            <a:pPr marL="0" marR="0" lvl="0" indent="0" algn="l" rtl="0">
              <a:spcBef>
                <a:spcPts val="1100"/>
              </a:spcBef>
              <a:spcAft>
                <a:spcPts val="0"/>
              </a:spcAft>
              <a:buClr>
                <a:srgbClr val="EBF2F5"/>
              </a:buClr>
              <a:buSzPct val="25000"/>
              <a:buFont typeface="Noto Sans Symbols"/>
              <a:buNone/>
            </a:pPr>
            <a:r>
              <a:rPr lang="en-US" sz="2400" b="1" i="0" u="none" strike="noStrike" cap="none" dirty="0" smtClean="0">
                <a:solidFill>
                  <a:srgbClr val="3366FF"/>
                </a:solidFill>
                <a:latin typeface="Times New Roman"/>
                <a:ea typeface="Times New Roman"/>
                <a:cs typeface="Times New Roman"/>
                <a:sym typeface="Times New Roman"/>
              </a:rPr>
              <a:t> </a:t>
            </a:r>
            <a:r>
              <a:rPr lang="en-US" sz="2400" b="0" i="0" u="none" strike="noStrike" cap="none" dirty="0">
                <a:solidFill>
                  <a:srgbClr val="3F3F3F"/>
                </a:solidFill>
                <a:latin typeface="Times New Roman"/>
                <a:ea typeface="Times New Roman"/>
                <a:cs typeface="Times New Roman"/>
                <a:sym typeface="Times New Roman"/>
              </a:rPr>
              <a:t>Your plan must include the following considerations: </a:t>
            </a:r>
          </a:p>
          <a:p>
            <a:pPr marL="342900" marR="0" lvl="0" indent="-342900" algn="l" rtl="0">
              <a:spcBef>
                <a:spcPts val="1100"/>
              </a:spcBef>
              <a:spcAft>
                <a:spcPts val="0"/>
              </a:spcAft>
              <a:buClr>
                <a:srgbClr val="3F3F3F"/>
              </a:buClr>
              <a:buSzPct val="100000"/>
              <a:buFont typeface="Times New Roman"/>
              <a:buChar char="❖"/>
            </a:pPr>
            <a:r>
              <a:rPr lang="en-US" sz="2400" b="0" i="0" u="none" strike="noStrike" cap="none" dirty="0">
                <a:solidFill>
                  <a:srgbClr val="3F3F3F"/>
                </a:solidFill>
                <a:latin typeface="Times New Roman"/>
                <a:ea typeface="Times New Roman"/>
                <a:cs typeface="Times New Roman"/>
                <a:sym typeface="Times New Roman"/>
              </a:rPr>
              <a:t>Analyze how trench warfare contributed to WWI stalemate.  </a:t>
            </a:r>
          </a:p>
          <a:p>
            <a:pPr marL="342900" marR="0" lvl="0" indent="-342900" algn="l" rtl="0">
              <a:spcBef>
                <a:spcPts val="1100"/>
              </a:spcBef>
              <a:spcAft>
                <a:spcPts val="0"/>
              </a:spcAft>
              <a:buClr>
                <a:srgbClr val="3F3F3F"/>
              </a:buClr>
              <a:buSzPct val="100000"/>
              <a:buFont typeface="Times New Roman"/>
              <a:buChar char="❖"/>
            </a:pPr>
            <a:r>
              <a:rPr lang="en-US" sz="2400" b="0" i="0" u="none" strike="noStrike" cap="none" dirty="0" smtClean="0">
                <a:solidFill>
                  <a:srgbClr val="3F3F3F"/>
                </a:solidFill>
                <a:latin typeface="Times New Roman"/>
                <a:ea typeface="Times New Roman"/>
                <a:cs typeface="Times New Roman"/>
                <a:sym typeface="Times New Roman"/>
              </a:rPr>
              <a:t>Describe the </a:t>
            </a:r>
            <a:r>
              <a:rPr lang="en-US" sz="2400" b="0" i="0" u="none" strike="noStrike" cap="none" dirty="0">
                <a:solidFill>
                  <a:srgbClr val="3F3F3F"/>
                </a:solidFill>
                <a:latin typeface="Times New Roman"/>
                <a:ea typeface="Times New Roman"/>
                <a:cs typeface="Times New Roman"/>
                <a:sym typeface="Times New Roman"/>
              </a:rPr>
              <a:t>new types of war technologies </a:t>
            </a:r>
            <a:r>
              <a:rPr lang="en-US" sz="2400" b="0" i="0" u="none" strike="noStrike" cap="none" dirty="0" smtClean="0">
                <a:solidFill>
                  <a:srgbClr val="3F3F3F"/>
                </a:solidFill>
                <a:latin typeface="Times New Roman"/>
                <a:ea typeface="Times New Roman"/>
                <a:cs typeface="Times New Roman"/>
                <a:sym typeface="Times New Roman"/>
              </a:rPr>
              <a:t>used </a:t>
            </a:r>
            <a:r>
              <a:rPr lang="en-US" sz="2400" b="0" i="0" u="none" strike="noStrike" cap="none" dirty="0">
                <a:solidFill>
                  <a:srgbClr val="3F3F3F"/>
                </a:solidFill>
                <a:latin typeface="Times New Roman"/>
                <a:ea typeface="Times New Roman"/>
                <a:cs typeface="Times New Roman"/>
                <a:sym typeface="Times New Roman"/>
              </a:rPr>
              <a:t>in the </a:t>
            </a:r>
            <a:r>
              <a:rPr lang="en-US" sz="2400" b="0" i="0" u="none" strike="noStrike" cap="none" dirty="0" smtClean="0">
                <a:solidFill>
                  <a:srgbClr val="3F3F3F"/>
                </a:solidFill>
                <a:latin typeface="Times New Roman"/>
                <a:ea typeface="Times New Roman"/>
                <a:cs typeface="Times New Roman"/>
                <a:sym typeface="Times New Roman"/>
              </a:rPr>
              <a:t>trenches.</a:t>
            </a:r>
            <a:endParaRPr lang="en-US" sz="2400" b="0" i="0" u="none" strike="noStrike" cap="none" dirty="0">
              <a:solidFill>
                <a:srgbClr val="3F3F3F"/>
              </a:solidFill>
              <a:latin typeface="Times New Roman"/>
              <a:ea typeface="Times New Roman"/>
              <a:cs typeface="Times New Roman"/>
              <a:sym typeface="Times New Roman"/>
            </a:endParaRPr>
          </a:p>
          <a:p>
            <a:pPr marL="342900" marR="0" lvl="0" indent="-342900" algn="l" rtl="0">
              <a:spcBef>
                <a:spcPts val="1100"/>
              </a:spcBef>
              <a:spcAft>
                <a:spcPts val="0"/>
              </a:spcAft>
              <a:buClr>
                <a:srgbClr val="3F3F3F"/>
              </a:buClr>
              <a:buSzPct val="100000"/>
              <a:buFont typeface="Times New Roman"/>
              <a:buChar char="❖"/>
            </a:pPr>
            <a:r>
              <a:rPr lang="en-US" sz="2400" b="0" i="0" u="none" strike="noStrike" cap="none" dirty="0" smtClean="0">
                <a:solidFill>
                  <a:srgbClr val="3F3F3F"/>
                </a:solidFill>
                <a:latin typeface="Times New Roman"/>
                <a:ea typeface="Times New Roman"/>
                <a:cs typeface="Times New Roman"/>
                <a:sym typeface="Times New Roman"/>
              </a:rPr>
              <a:t>Describe how you would </a:t>
            </a:r>
            <a:r>
              <a:rPr lang="en-US" sz="2400" b="0" i="0" u="none" strike="noStrike" cap="none" dirty="0">
                <a:solidFill>
                  <a:srgbClr val="3F3F3F"/>
                </a:solidFill>
                <a:latin typeface="Times New Roman"/>
                <a:ea typeface="Times New Roman"/>
                <a:cs typeface="Times New Roman"/>
                <a:sym typeface="Times New Roman"/>
              </a:rPr>
              <a:t>you have used the new technologies more </a:t>
            </a:r>
            <a:endParaRPr lang="en-US" sz="2400" b="0" i="0" u="none" strike="noStrike" cap="none" dirty="0" smtClean="0">
              <a:solidFill>
                <a:srgbClr val="3F3F3F"/>
              </a:solidFill>
              <a:latin typeface="Times New Roman"/>
              <a:ea typeface="Times New Roman"/>
              <a:cs typeface="Times New Roman"/>
              <a:sym typeface="Times New Roman"/>
            </a:endParaRPr>
          </a:p>
          <a:p>
            <a:pPr marR="0" lvl="0" algn="l" rtl="0">
              <a:spcBef>
                <a:spcPts val="1100"/>
              </a:spcBef>
              <a:spcAft>
                <a:spcPts val="0"/>
              </a:spcAft>
              <a:buClr>
                <a:srgbClr val="3F3F3F"/>
              </a:buClr>
              <a:buSzPct val="100000"/>
            </a:pPr>
            <a:r>
              <a:rPr lang="en-US" sz="2400" b="0" i="0" u="none" strike="noStrike" cap="none" dirty="0" smtClean="0">
                <a:solidFill>
                  <a:srgbClr val="3F3F3F"/>
                </a:solidFill>
                <a:latin typeface="Times New Roman"/>
                <a:ea typeface="Times New Roman"/>
                <a:cs typeface="Times New Roman"/>
                <a:sym typeface="Times New Roman"/>
              </a:rPr>
              <a:t>effectively</a:t>
            </a:r>
            <a:r>
              <a:rPr lang="en-US" sz="2400" b="0" i="0" u="none" strike="noStrike" cap="none" dirty="0">
                <a:solidFill>
                  <a:srgbClr val="3F3F3F"/>
                </a:solidFill>
                <a:latin typeface="Times New Roman"/>
                <a:ea typeface="Times New Roman"/>
                <a:cs typeface="Times New Roman"/>
                <a:sym typeface="Times New Roman"/>
              </a:rPr>
              <a:t>, therefore getting your troops out of the </a:t>
            </a:r>
            <a:r>
              <a:rPr lang="en-US" sz="2400" b="0" i="0" u="none" strike="noStrike" cap="none" dirty="0" smtClean="0">
                <a:solidFill>
                  <a:srgbClr val="3F3F3F"/>
                </a:solidFill>
                <a:latin typeface="Times New Roman"/>
                <a:ea typeface="Times New Roman"/>
                <a:cs typeface="Times New Roman"/>
                <a:sym typeface="Times New Roman"/>
              </a:rPr>
              <a:t>trenches.</a:t>
            </a:r>
            <a:endParaRPr lang="en-US" sz="2400" b="0" i="0" u="none" strike="noStrike" cap="none" dirty="0">
              <a:solidFill>
                <a:srgbClr val="3F3F3F"/>
              </a:solidFill>
              <a:latin typeface="Times New Roman"/>
              <a:ea typeface="Times New Roman"/>
              <a:cs typeface="Times New Roman"/>
              <a:sym typeface="Times New Roman"/>
            </a:endParaRPr>
          </a:p>
          <a:p>
            <a:pPr marL="342900" marR="0" lvl="0" indent="-342900" algn="l" rtl="0">
              <a:spcBef>
                <a:spcPts val="1100"/>
              </a:spcBef>
              <a:spcAft>
                <a:spcPts val="0"/>
              </a:spcAft>
              <a:buClr>
                <a:srgbClr val="EBF2F5"/>
              </a:buClr>
              <a:buSzPct val="100000"/>
              <a:buFont typeface="Noto Sans Symbols"/>
              <a:buNone/>
            </a:pPr>
            <a:endParaRPr sz="2400" b="0" i="0" u="none" strike="noStrike" cap="none" dirty="0">
              <a:solidFill>
                <a:srgbClr val="3F3F3F"/>
              </a:solidFill>
              <a:latin typeface="Times New Roman"/>
              <a:ea typeface="Times New Roman"/>
              <a:cs typeface="Times New Roman"/>
              <a:sym typeface="Times New Roman"/>
            </a:endParaRPr>
          </a:p>
          <a:p>
            <a:pPr marL="0" marR="0" lvl="0" indent="0" algn="l" rtl="0">
              <a:spcBef>
                <a:spcPts val="1100"/>
              </a:spcBef>
              <a:spcAft>
                <a:spcPts val="0"/>
              </a:spcAft>
              <a:buClr>
                <a:srgbClr val="EBF2F5"/>
              </a:buClr>
              <a:buSzPct val="25000"/>
              <a:buFont typeface="Noto Sans Symbols"/>
              <a:buNone/>
            </a:pPr>
            <a:endParaRPr sz="2400" b="0" i="0" u="none" strike="noStrike" cap="none" dirty="0">
              <a:solidFill>
                <a:srgbClr val="3F3F3F"/>
              </a:solidFill>
              <a:latin typeface="Times New Roman"/>
              <a:ea typeface="Times New Roman"/>
              <a:cs typeface="Times New Roman"/>
              <a:sym typeface="Times New Roman"/>
            </a:endParaRPr>
          </a:p>
          <a:p>
            <a:pPr marL="0" marR="0" lvl="0" indent="0" algn="l" rtl="0">
              <a:spcBef>
                <a:spcPts val="1100"/>
              </a:spcBef>
              <a:spcAft>
                <a:spcPts val="0"/>
              </a:spcAft>
              <a:buClr>
                <a:srgbClr val="EBF2F5"/>
              </a:buClr>
              <a:buSzPct val="25000"/>
              <a:buFont typeface="Noto Sans Symbols"/>
              <a:buNone/>
            </a:pPr>
            <a:endParaRPr sz="2400" b="0" i="0" u="none" strike="noStrike" cap="none" dirty="0">
              <a:solidFill>
                <a:srgbClr val="3F3F3F"/>
              </a:solidFill>
              <a:latin typeface="Times New Roman"/>
              <a:ea typeface="Times New Roman"/>
              <a:cs typeface="Times New Roman"/>
              <a:sym typeface="Times New Roman"/>
            </a:endParaRPr>
          </a:p>
          <a:p>
            <a:pPr marL="342900" marR="0" lvl="0" indent="-342900" algn="l" rtl="0">
              <a:spcBef>
                <a:spcPts val="1100"/>
              </a:spcBef>
              <a:spcAft>
                <a:spcPts val="0"/>
              </a:spcAft>
              <a:buClr>
                <a:schemeClr val="accent1"/>
              </a:buClr>
              <a:buSzPct val="100000"/>
              <a:buFont typeface="Noto Sans Symbols"/>
              <a:buNone/>
            </a:pPr>
            <a:endParaRPr sz="2400" b="0" i="0" u="none" strike="noStrike" cap="none" dirty="0">
              <a:solidFill>
                <a:srgbClr val="3F3F3F"/>
              </a:solidFill>
              <a:latin typeface="Times New Roman"/>
              <a:ea typeface="Times New Roman"/>
              <a:cs typeface="Times New Roman"/>
              <a:sym typeface="Times New Roman"/>
            </a:endParaRPr>
          </a:p>
        </p:txBody>
      </p:sp>
      <p:pic>
        <p:nvPicPr>
          <p:cNvPr id="427" name="Shape 427"/>
          <p:cNvPicPr preferRelativeResize="0"/>
          <p:nvPr/>
        </p:nvPicPr>
        <p:blipFill>
          <a:blip r:embed="rId3">
            <a:alphaModFix/>
          </a:blip>
          <a:stretch>
            <a:fillRect/>
          </a:stretch>
        </p:blipFill>
        <p:spPr>
          <a:xfrm>
            <a:off x="9601193" y="4054367"/>
            <a:ext cx="1983999" cy="1983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38"/>
        <p:cNvGrpSpPr/>
        <p:nvPr/>
      </p:nvGrpSpPr>
      <p:grpSpPr>
        <a:xfrm>
          <a:off x="0" y="0"/>
          <a:ext cx="0" cy="0"/>
          <a:chOff x="0" y="0"/>
          <a:chExt cx="0" cy="0"/>
        </a:xfrm>
      </p:grpSpPr>
      <p:pic>
        <p:nvPicPr>
          <p:cNvPr id="2" name="Picture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247" y="848054"/>
            <a:ext cx="4500591" cy="5409726"/>
          </a:xfrm>
          <a:prstGeom prst="rect">
            <a:avLst/>
          </a:prstGeom>
        </p:spPr>
      </p:pic>
      <p:sp>
        <p:nvSpPr>
          <p:cNvPr id="3" name="TextBox 2"/>
          <p:cNvSpPr txBox="1"/>
          <p:nvPr/>
        </p:nvSpPr>
        <p:spPr>
          <a:xfrm>
            <a:off x="1827445" y="557623"/>
            <a:ext cx="3097364" cy="523220"/>
          </a:xfrm>
          <a:prstGeom prst="rect">
            <a:avLst/>
          </a:prstGeom>
          <a:noFill/>
        </p:spPr>
        <p:txBody>
          <a:bodyPr wrap="square" rtlCol="0">
            <a:spAutoFit/>
          </a:bodyPr>
          <a:lstStyle/>
          <a:p>
            <a:r>
              <a:rPr lang="en-US" sz="2800" b="1" dirty="0" smtClean="0">
                <a:latin typeface="Times New Roman"/>
                <a:cs typeface="Times New Roman"/>
              </a:rPr>
              <a:t>Grading</a:t>
            </a:r>
            <a:endParaRPr lang="en-US" sz="2800" b="1" dirty="0">
              <a:latin typeface="Times New Roman"/>
              <a:cs typeface="Times New Roman"/>
            </a:endParaRPr>
          </a:p>
        </p:txBody>
      </p:sp>
      <p:sp>
        <p:nvSpPr>
          <p:cNvPr id="4" name="TextBox 3"/>
          <p:cNvSpPr txBox="1"/>
          <p:nvPr/>
        </p:nvSpPr>
        <p:spPr>
          <a:xfrm>
            <a:off x="758854" y="1703851"/>
            <a:ext cx="5482335" cy="4037003"/>
          </a:xfrm>
          <a:prstGeom prst="rect">
            <a:avLst/>
          </a:prstGeom>
          <a:noFill/>
        </p:spPr>
        <p:txBody>
          <a:bodyPr wrap="square" rtlCol="0">
            <a:spAutoFit/>
          </a:bodyPr>
          <a:lstStyle/>
          <a:p>
            <a:pPr marL="342900" lvl="0" indent="-330200">
              <a:buClr>
                <a:schemeClr val="accent1"/>
              </a:buClr>
              <a:buSzPct val="100000"/>
              <a:buFont typeface="Times New Roman"/>
              <a:buChar char="❖"/>
            </a:pPr>
            <a:r>
              <a:rPr lang="en-US" sz="2800" dirty="0">
                <a:solidFill>
                  <a:srgbClr val="3F3F3F"/>
                </a:solidFill>
                <a:latin typeface="Times New Roman"/>
                <a:ea typeface="Times New Roman"/>
                <a:cs typeface="Times New Roman"/>
                <a:sym typeface="Times New Roman"/>
              </a:rPr>
              <a:t>Students will score a </a:t>
            </a:r>
            <a:r>
              <a:rPr lang="en-US" sz="2800" b="1" dirty="0">
                <a:solidFill>
                  <a:srgbClr val="3F3F3F"/>
                </a:solidFill>
                <a:latin typeface="Times New Roman"/>
                <a:ea typeface="Times New Roman"/>
                <a:cs typeface="Times New Roman"/>
                <a:sym typeface="Times New Roman"/>
              </a:rPr>
              <a:t>4 or higher</a:t>
            </a:r>
            <a:r>
              <a:rPr lang="en-US" sz="2800" dirty="0">
                <a:solidFill>
                  <a:srgbClr val="3F3F3F"/>
                </a:solidFill>
                <a:latin typeface="Times New Roman"/>
                <a:ea typeface="Times New Roman"/>
                <a:cs typeface="Times New Roman"/>
                <a:sym typeface="Times New Roman"/>
              </a:rPr>
              <a:t> on their battle plan writing assignment based on the </a:t>
            </a:r>
            <a:r>
              <a:rPr lang="en-US" sz="2800" dirty="0" smtClean="0">
                <a:solidFill>
                  <a:srgbClr val="3F3F3F"/>
                </a:solidFill>
                <a:latin typeface="Times New Roman"/>
                <a:ea typeface="Times New Roman"/>
                <a:cs typeface="Times New Roman"/>
                <a:sym typeface="Times New Roman"/>
              </a:rPr>
              <a:t>6 </a:t>
            </a:r>
            <a:r>
              <a:rPr lang="en-US" sz="2800" dirty="0">
                <a:solidFill>
                  <a:srgbClr val="3F3F3F"/>
                </a:solidFill>
                <a:latin typeface="Times New Roman"/>
                <a:ea typeface="Times New Roman"/>
                <a:cs typeface="Times New Roman"/>
                <a:sym typeface="Times New Roman"/>
              </a:rPr>
              <a:t>Traits Paragraph Writing </a:t>
            </a:r>
            <a:r>
              <a:rPr lang="en-US" sz="2800" dirty="0" smtClean="0">
                <a:solidFill>
                  <a:srgbClr val="3F3F3F"/>
                </a:solidFill>
                <a:latin typeface="Times New Roman"/>
                <a:ea typeface="Times New Roman"/>
                <a:cs typeface="Times New Roman"/>
                <a:sym typeface="Times New Roman"/>
              </a:rPr>
              <a:t>Rubric.</a:t>
            </a:r>
            <a:endParaRPr lang="en-US" sz="2800" dirty="0">
              <a:solidFill>
                <a:srgbClr val="3F3F3F"/>
              </a:solidFill>
              <a:latin typeface="Times New Roman"/>
              <a:ea typeface="Times New Roman"/>
              <a:cs typeface="Times New Roman"/>
              <a:sym typeface="Times New Roman"/>
            </a:endParaRPr>
          </a:p>
          <a:p>
            <a:pPr marL="342900" lvl="0" indent="-330200">
              <a:spcBef>
                <a:spcPts val="1100"/>
              </a:spcBef>
              <a:buClr>
                <a:schemeClr val="accent1"/>
              </a:buClr>
              <a:buSzPct val="100000"/>
              <a:buFont typeface="Times New Roman"/>
              <a:buChar char="❖"/>
            </a:pPr>
            <a:r>
              <a:rPr lang="en-US" sz="2800" dirty="0">
                <a:solidFill>
                  <a:srgbClr val="3F3F3F"/>
                </a:solidFill>
                <a:latin typeface="Times New Roman"/>
                <a:ea typeface="Times New Roman"/>
                <a:cs typeface="Times New Roman"/>
                <a:sym typeface="Times New Roman"/>
              </a:rPr>
              <a:t>Students demonstrate proficiency in the areas of </a:t>
            </a:r>
            <a:r>
              <a:rPr lang="en-US" sz="2800" b="1" dirty="0">
                <a:solidFill>
                  <a:srgbClr val="3F3F3F"/>
                </a:solidFill>
                <a:latin typeface="Times New Roman"/>
                <a:ea typeface="Times New Roman"/>
                <a:cs typeface="Times New Roman"/>
                <a:sym typeface="Times New Roman"/>
              </a:rPr>
              <a:t>idea</a:t>
            </a:r>
            <a:r>
              <a:rPr lang="en-US" sz="2800" dirty="0">
                <a:solidFill>
                  <a:srgbClr val="3F3F3F"/>
                </a:solidFill>
                <a:latin typeface="Times New Roman"/>
                <a:ea typeface="Times New Roman"/>
                <a:cs typeface="Times New Roman"/>
                <a:sym typeface="Times New Roman"/>
              </a:rPr>
              <a:t>, </a:t>
            </a:r>
            <a:r>
              <a:rPr lang="en-US" sz="2800" b="1" dirty="0">
                <a:solidFill>
                  <a:srgbClr val="3F3F3F"/>
                </a:solidFill>
                <a:latin typeface="Times New Roman"/>
                <a:ea typeface="Times New Roman"/>
                <a:cs typeface="Times New Roman"/>
                <a:sym typeface="Times New Roman"/>
              </a:rPr>
              <a:t>organization</a:t>
            </a:r>
            <a:r>
              <a:rPr lang="en-US" sz="2800" dirty="0">
                <a:solidFill>
                  <a:srgbClr val="3F3F3F"/>
                </a:solidFill>
                <a:latin typeface="Times New Roman"/>
                <a:ea typeface="Times New Roman"/>
                <a:cs typeface="Times New Roman"/>
                <a:sym typeface="Times New Roman"/>
              </a:rPr>
              <a:t>, and </a:t>
            </a:r>
            <a:r>
              <a:rPr lang="en-US" sz="2800" b="1" dirty="0">
                <a:solidFill>
                  <a:srgbClr val="3F3F3F"/>
                </a:solidFill>
                <a:latin typeface="Times New Roman"/>
                <a:ea typeface="Times New Roman"/>
                <a:cs typeface="Times New Roman"/>
                <a:sym typeface="Times New Roman"/>
              </a:rPr>
              <a:t>voice </a:t>
            </a:r>
            <a:endParaRPr lang="en-US" sz="2800" b="1" dirty="0" smtClean="0">
              <a:solidFill>
                <a:srgbClr val="3F3F3F"/>
              </a:solidFill>
              <a:latin typeface="Times New Roman"/>
              <a:ea typeface="Times New Roman"/>
              <a:cs typeface="Times New Roman"/>
              <a:sym typeface="Times New Roman"/>
            </a:endParaRPr>
          </a:p>
          <a:p>
            <a:pPr marL="342900" lvl="0" indent="-330200">
              <a:spcBef>
                <a:spcPts val="1100"/>
              </a:spcBef>
              <a:buClr>
                <a:schemeClr val="accent1"/>
              </a:buClr>
              <a:buSzPct val="100000"/>
              <a:buFont typeface="Times New Roman"/>
              <a:buChar char="❖"/>
            </a:pPr>
            <a:r>
              <a:rPr lang="en-US" sz="2800" b="1" dirty="0" smtClean="0">
                <a:solidFill>
                  <a:srgbClr val="3F3F3F"/>
                </a:solidFill>
                <a:latin typeface="Times New Roman"/>
                <a:ea typeface="Times New Roman"/>
                <a:cs typeface="Times New Roman"/>
                <a:sym typeface="Times New Roman"/>
              </a:rPr>
              <a:t>Evidence should be cited.</a:t>
            </a:r>
            <a:endParaRPr lang="en-US" sz="2800" b="1" dirty="0">
              <a:solidFill>
                <a:srgbClr val="3F3F3F"/>
              </a:solidFill>
              <a:latin typeface="Times New Roman"/>
              <a:ea typeface="Times New Roman"/>
              <a:cs typeface="Times New Roman"/>
              <a:sym typeface="Times New Roman"/>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dirty="0" smtClean="0">
                <a:solidFill>
                  <a:schemeClr val="accent3"/>
                </a:solidFill>
                <a:latin typeface="Times New Roman"/>
                <a:ea typeface="Times New Roman"/>
                <a:cs typeface="Times New Roman"/>
                <a:sym typeface="Times New Roman"/>
              </a:rPr>
              <a:t>Share </a:t>
            </a:r>
            <a:r>
              <a:rPr lang="en-US" sz="4800" dirty="0">
                <a:solidFill>
                  <a:schemeClr val="accent3"/>
                </a:solidFill>
                <a:latin typeface="Times New Roman"/>
                <a:ea typeface="Times New Roman"/>
                <a:cs typeface="Times New Roman"/>
                <a:sym typeface="Times New Roman"/>
              </a:rPr>
              <a:t>your battle plan</a:t>
            </a:r>
            <a:r>
              <a:rPr lang="en-US" sz="4800" b="1" i="0" u="none" strike="noStrike" cap="none" dirty="0">
                <a:solidFill>
                  <a:schemeClr val="accent3"/>
                </a:solidFill>
                <a:latin typeface="Times New Roman"/>
                <a:ea typeface="Times New Roman"/>
                <a:cs typeface="Times New Roman"/>
                <a:sym typeface="Times New Roman"/>
              </a:rPr>
              <a:t> </a:t>
            </a:r>
          </a:p>
        </p:txBody>
      </p:sp>
      <p:sp>
        <p:nvSpPr>
          <p:cNvPr id="448" name="Shape 448"/>
          <p:cNvSpPr txBox="1">
            <a:spLocks noGrp="1"/>
          </p:cNvSpPr>
          <p:nvPr>
            <p:ph type="body" idx="1"/>
          </p:nvPr>
        </p:nvSpPr>
        <p:spPr>
          <a:xfrm>
            <a:off x="415600" y="1638233"/>
            <a:ext cx="8768085" cy="4453500"/>
          </a:xfrm>
          <a:prstGeom prst="rect">
            <a:avLst/>
          </a:prstGeom>
          <a:noFill/>
          <a:ln>
            <a:noFill/>
          </a:ln>
        </p:spPr>
        <p:txBody>
          <a:bodyPr lIns="91425" tIns="45700" rIns="91425" bIns="45700" anchor="t" anchorCtr="0">
            <a:noAutofit/>
          </a:bodyPr>
          <a:lstStyle/>
          <a:p>
            <a:pPr marR="0" lvl="0" algn="l" rtl="0">
              <a:spcBef>
                <a:spcPts val="0"/>
              </a:spcBef>
              <a:spcAft>
                <a:spcPts val="0"/>
              </a:spcAft>
              <a:buClr>
                <a:srgbClr val="3F3F3F"/>
              </a:buClr>
              <a:buSzPct val="133333"/>
            </a:pPr>
            <a:r>
              <a:rPr lang="en-US" sz="3600" dirty="0">
                <a:solidFill>
                  <a:srgbClr val="3F3F3F"/>
                </a:solidFill>
                <a:latin typeface="Times New Roman"/>
                <a:ea typeface="Times New Roman"/>
                <a:cs typeface="Times New Roman"/>
                <a:sym typeface="Times New Roman"/>
              </a:rPr>
              <a:t>Share your battle plan with a partner</a:t>
            </a:r>
          </a:p>
          <a:p>
            <a:pPr marL="1371600" marR="0" lvl="2" indent="-457200" algn="l" rtl="0">
              <a:spcBef>
                <a:spcPts val="0"/>
              </a:spcBef>
              <a:spcAft>
                <a:spcPts val="0"/>
              </a:spcAft>
              <a:buClr>
                <a:srgbClr val="3F3F3F"/>
              </a:buClr>
              <a:buSzPct val="100000"/>
              <a:buFont typeface="Times New Roman"/>
              <a:buChar char="■"/>
            </a:pPr>
            <a:r>
              <a:rPr lang="en-US" sz="2800" dirty="0" smtClean="0">
                <a:solidFill>
                  <a:srgbClr val="3F3F3F"/>
                </a:solidFill>
                <a:latin typeface="Times New Roman"/>
                <a:ea typeface="Times New Roman"/>
                <a:cs typeface="Times New Roman"/>
                <a:sym typeface="Times New Roman"/>
              </a:rPr>
              <a:t>What </a:t>
            </a:r>
            <a:r>
              <a:rPr lang="en-US" sz="2800" dirty="0">
                <a:solidFill>
                  <a:srgbClr val="3F3F3F"/>
                </a:solidFill>
                <a:latin typeface="Times New Roman"/>
                <a:ea typeface="Times New Roman"/>
                <a:cs typeface="Times New Roman"/>
                <a:sym typeface="Times New Roman"/>
              </a:rPr>
              <a:t>did you like about your partner’s battle plan?</a:t>
            </a:r>
          </a:p>
          <a:p>
            <a:pPr marL="1371600" marR="0" lvl="2" indent="-457200" algn="l" rtl="0">
              <a:spcBef>
                <a:spcPts val="0"/>
              </a:spcBef>
              <a:spcAft>
                <a:spcPts val="0"/>
              </a:spcAft>
              <a:buClr>
                <a:srgbClr val="3F3F3F"/>
              </a:buClr>
              <a:buSzPct val="100000"/>
              <a:buFont typeface="Times New Roman"/>
              <a:buChar char="■"/>
            </a:pPr>
            <a:r>
              <a:rPr lang="en-US" sz="2800" dirty="0">
                <a:solidFill>
                  <a:srgbClr val="3F3F3F"/>
                </a:solidFill>
                <a:latin typeface="Times New Roman"/>
                <a:ea typeface="Times New Roman"/>
                <a:cs typeface="Times New Roman"/>
                <a:sym typeface="Times New Roman"/>
              </a:rPr>
              <a:t>Did anything surprise you? </a:t>
            </a:r>
          </a:p>
          <a:p>
            <a:pPr marL="1371600" marR="0" lvl="2" indent="-457200" algn="l" rtl="0">
              <a:spcBef>
                <a:spcPts val="0"/>
              </a:spcBef>
              <a:spcAft>
                <a:spcPts val="0"/>
              </a:spcAft>
              <a:buClr>
                <a:srgbClr val="3F3F3F"/>
              </a:buClr>
              <a:buSzPct val="100000"/>
              <a:buFont typeface="Times New Roman"/>
              <a:buChar char="■"/>
            </a:pPr>
            <a:r>
              <a:rPr lang="en-US" sz="2800" dirty="0">
                <a:solidFill>
                  <a:srgbClr val="3F3F3F"/>
                </a:solidFill>
                <a:latin typeface="Times New Roman"/>
                <a:ea typeface="Times New Roman"/>
                <a:cs typeface="Times New Roman"/>
                <a:sym typeface="Times New Roman"/>
              </a:rPr>
              <a:t>In what ways does your partner’s battle plan incorporate effective use of technology? </a:t>
            </a:r>
          </a:p>
          <a:p>
            <a:pPr marL="1371600" marR="0" lvl="2" indent="-457200" algn="l" rtl="0">
              <a:spcBef>
                <a:spcPts val="0"/>
              </a:spcBef>
              <a:spcAft>
                <a:spcPts val="0"/>
              </a:spcAft>
              <a:buClr>
                <a:srgbClr val="3F3F3F"/>
              </a:buClr>
              <a:buSzPct val="100000"/>
              <a:buFont typeface="Times New Roman"/>
              <a:buChar char="■"/>
            </a:pPr>
            <a:r>
              <a:rPr lang="en-US" sz="2800" dirty="0">
                <a:solidFill>
                  <a:srgbClr val="3F3F3F"/>
                </a:solidFill>
                <a:latin typeface="Times New Roman"/>
                <a:ea typeface="Times New Roman"/>
                <a:cs typeface="Times New Roman"/>
                <a:sym typeface="Times New Roman"/>
              </a:rPr>
              <a:t>How will your partner’s battle plan save lives? </a:t>
            </a:r>
          </a:p>
        </p:txBody>
      </p:sp>
      <p:pic>
        <p:nvPicPr>
          <p:cNvPr id="449" name="Shape 449" descr="https://upload.wikimedia.org/wikipedia/commons/d/db/British_Mark_V-star_Tank.jpg"/>
          <p:cNvPicPr preferRelativeResize="0"/>
          <p:nvPr/>
        </p:nvPicPr>
        <p:blipFill rotWithShape="1">
          <a:blip r:embed="rId3">
            <a:alphaModFix/>
          </a:blip>
          <a:srcRect/>
          <a:stretch/>
        </p:blipFill>
        <p:spPr>
          <a:xfrm>
            <a:off x="-13726679" y="-2034593"/>
            <a:ext cx="2557200" cy="1272300"/>
          </a:xfrm>
          <a:prstGeom prst="rect">
            <a:avLst/>
          </a:prstGeom>
          <a:noFill/>
          <a:ln>
            <a:noFill/>
          </a:ln>
        </p:spPr>
      </p:pic>
      <p:sp>
        <p:nvSpPr>
          <p:cNvPr id="450" name="Shape 450"/>
          <p:cNvSpPr/>
          <p:nvPr/>
        </p:nvSpPr>
        <p:spPr>
          <a:xfrm>
            <a:off x="8601600" y="6392900"/>
            <a:ext cx="3742800" cy="261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Image Source: https://s-media-cache-ak0.pinimg.com</a:t>
            </a:r>
          </a:p>
        </p:txBody>
      </p:sp>
      <p:pic>
        <p:nvPicPr>
          <p:cNvPr id="451" name="Shape 451"/>
          <p:cNvPicPr preferRelativeResize="0"/>
          <p:nvPr/>
        </p:nvPicPr>
        <p:blipFill rotWithShape="1">
          <a:blip r:embed="rId4">
            <a:alphaModFix/>
          </a:blip>
          <a:srcRect t="-3709" b="3709"/>
          <a:stretch/>
        </p:blipFill>
        <p:spPr>
          <a:xfrm>
            <a:off x="9273578" y="3915579"/>
            <a:ext cx="2053424" cy="2053424"/>
          </a:xfrm>
          <a:prstGeom prst="rect">
            <a:avLst/>
          </a:prstGeom>
          <a:noFill/>
          <a:ln>
            <a:noFill/>
          </a:ln>
        </p:spPr>
      </p:pic>
      <p:pic>
        <p:nvPicPr>
          <p:cNvPr id="452" name="Shape 452"/>
          <p:cNvPicPr preferRelativeResize="0"/>
          <p:nvPr/>
        </p:nvPicPr>
        <p:blipFill>
          <a:blip r:embed="rId5">
            <a:alphaModFix amt="31000"/>
          </a:blip>
          <a:stretch>
            <a:fillRect/>
          </a:stretch>
        </p:blipFill>
        <p:spPr>
          <a:xfrm>
            <a:off x="10345196" y="371749"/>
            <a:ext cx="1273865" cy="15799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4800" b="1" i="0" u="none" strike="noStrike" cap="none">
                <a:solidFill>
                  <a:schemeClr val="accent3"/>
                </a:solidFill>
                <a:latin typeface="Times New Roman"/>
                <a:ea typeface="Times New Roman"/>
                <a:cs typeface="Times New Roman"/>
                <a:sym typeface="Times New Roman"/>
              </a:rPr>
              <a:t>Learning Goal</a:t>
            </a:r>
          </a:p>
        </p:txBody>
      </p:sp>
      <p:sp>
        <p:nvSpPr>
          <p:cNvPr id="458" name="Shape 458"/>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3600" b="1" i="0" u="none" strike="noStrike" cap="none">
                <a:solidFill>
                  <a:srgbClr val="000000"/>
                </a:solidFill>
                <a:latin typeface="Times New Roman"/>
                <a:ea typeface="Times New Roman"/>
                <a:cs typeface="Times New Roman"/>
                <a:sym typeface="Times New Roman"/>
              </a:rPr>
              <a:t>Today I am </a:t>
            </a:r>
            <a:r>
              <a:rPr lang="en-US" sz="3600" b="0" i="0" u="none" strike="noStrike" cap="none">
                <a:solidFill>
                  <a:srgbClr val="000000"/>
                </a:solidFill>
                <a:latin typeface="Times New Roman"/>
                <a:ea typeface="Times New Roman"/>
                <a:cs typeface="Times New Roman"/>
                <a:sym typeface="Times New Roman"/>
              </a:rPr>
              <a:t>going to</a:t>
            </a:r>
            <a:r>
              <a:rPr lang="en-US" sz="3600" b="1" i="0" u="none" strike="noStrike" cap="none">
                <a:solidFill>
                  <a:srgbClr val="000000"/>
                </a:solidFill>
                <a:latin typeface="Times New Roman"/>
                <a:ea typeface="Times New Roman"/>
                <a:cs typeface="Times New Roman"/>
                <a:sym typeface="Times New Roman"/>
              </a:rPr>
              <a:t> </a:t>
            </a:r>
            <a:r>
              <a:rPr lang="en-US" sz="3600" b="0" i="0" u="none" strike="noStrike" cap="none">
                <a:solidFill>
                  <a:srgbClr val="000000"/>
                </a:solidFill>
                <a:latin typeface="Times New Roman"/>
                <a:ea typeface="Times New Roman"/>
                <a:cs typeface="Times New Roman"/>
                <a:sym typeface="Times New Roman"/>
              </a:rPr>
              <a:t>identify the military strategies and technological advancements used during WWI </a:t>
            </a:r>
            <a:r>
              <a:rPr lang="en-US" sz="3600" b="1" i="0" u="none" strike="noStrike" cap="none">
                <a:solidFill>
                  <a:srgbClr val="000000"/>
                </a:solidFill>
                <a:latin typeface="Times New Roman"/>
                <a:ea typeface="Times New Roman"/>
                <a:cs typeface="Times New Roman"/>
                <a:sym typeface="Times New Roman"/>
              </a:rPr>
              <a:t>so that</a:t>
            </a:r>
            <a:r>
              <a:rPr lang="en-US" sz="3600" b="0" i="0" u="none" strike="noStrike" cap="none">
                <a:solidFill>
                  <a:srgbClr val="000000"/>
                </a:solidFill>
                <a:latin typeface="Times New Roman"/>
                <a:ea typeface="Times New Roman"/>
                <a:cs typeface="Times New Roman"/>
                <a:sym typeface="Times New Roman"/>
              </a:rPr>
              <a:t> I can analyze how technology changes the nature of conflict between nations. </a:t>
            </a:r>
            <a:r>
              <a:rPr lang="en-US" sz="3600" b="1" i="0" u="none" strike="noStrike" cap="none">
                <a:solidFill>
                  <a:srgbClr val="000000"/>
                </a:solidFill>
                <a:latin typeface="Times New Roman"/>
                <a:ea typeface="Times New Roman"/>
                <a:cs typeface="Times New Roman"/>
                <a:sym typeface="Times New Roman"/>
              </a:rPr>
              <a:t>I have got it when</a:t>
            </a:r>
            <a:r>
              <a:rPr lang="en-US" sz="3600" b="0" i="0" u="none" strike="noStrike" cap="none">
                <a:solidFill>
                  <a:srgbClr val="000000"/>
                </a:solidFill>
                <a:latin typeface="Times New Roman"/>
                <a:ea typeface="Times New Roman"/>
                <a:cs typeface="Times New Roman"/>
                <a:sym typeface="Times New Roman"/>
              </a:rPr>
              <a:t> I can describe and come up with a possible solution to a problem that existed for soldiers fighting in the trenches during WWI. </a:t>
            </a:r>
          </a:p>
          <a:p>
            <a:pPr marL="0" marR="0" lvl="0" indent="0" algn="l" rtl="0">
              <a:spcBef>
                <a:spcPts val="1600"/>
              </a:spcBef>
              <a:spcAft>
                <a:spcPts val="0"/>
              </a:spcAft>
              <a:buClr>
                <a:schemeClr val="accent1"/>
              </a:buClr>
              <a:buSzPct val="25000"/>
              <a:buFont typeface="Noto Sans Symbols"/>
              <a:buNone/>
            </a:pPr>
            <a:endParaRPr sz="3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15600" y="390466"/>
            <a:ext cx="11360700" cy="6346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000" i="0" u="none" strike="noStrike" cap="none" dirty="0" smtClean="0">
                <a:solidFill>
                  <a:srgbClr val="168DBA"/>
                </a:solidFill>
                <a:latin typeface="Times New Roman"/>
                <a:ea typeface="Times New Roman"/>
                <a:cs typeface="Times New Roman"/>
                <a:sym typeface="Times New Roman"/>
              </a:rPr>
              <a:t>Military Strategy Throughout History </a:t>
            </a:r>
            <a:br>
              <a:rPr lang="en-US" sz="3000" i="0" u="none" strike="noStrike" cap="none" dirty="0" smtClean="0">
                <a:solidFill>
                  <a:srgbClr val="168DBA"/>
                </a:solidFill>
                <a:latin typeface="Times New Roman"/>
                <a:ea typeface="Times New Roman"/>
                <a:cs typeface="Times New Roman"/>
                <a:sym typeface="Times New Roman"/>
              </a:rPr>
            </a:br>
            <a:r>
              <a:rPr lang="en-US" sz="1400" dirty="0" smtClean="0">
                <a:solidFill>
                  <a:srgbClr val="168DBA"/>
                </a:solidFill>
                <a:latin typeface="Times New Roman"/>
                <a:ea typeface="Times New Roman"/>
                <a:cs typeface="Times New Roman"/>
                <a:sym typeface="Times New Roman"/>
              </a:rPr>
              <a:t/>
            </a:r>
            <a:br>
              <a:rPr lang="en-US" sz="1400" dirty="0" smtClean="0">
                <a:solidFill>
                  <a:srgbClr val="168DBA"/>
                </a:solidFill>
                <a:latin typeface="Times New Roman"/>
                <a:ea typeface="Times New Roman"/>
                <a:cs typeface="Times New Roman"/>
                <a:sym typeface="Times New Roman"/>
              </a:rPr>
            </a:br>
            <a:r>
              <a:rPr lang="en-US" sz="3000" b="0" dirty="0" smtClean="0">
                <a:solidFill>
                  <a:srgbClr val="000000"/>
                </a:solidFill>
                <a:latin typeface="Cambria"/>
                <a:ea typeface="Cambria"/>
                <a:cs typeface="Cambria"/>
                <a:sym typeface="Cambria"/>
              </a:rPr>
              <a:t>p</a:t>
            </a:r>
            <a:r>
              <a:rPr lang="en-US" sz="3000" b="0" i="0" u="none" strike="noStrike" cap="none" dirty="0" smtClean="0">
                <a:solidFill>
                  <a:srgbClr val="000000"/>
                </a:solidFill>
                <a:latin typeface="Cambria"/>
                <a:ea typeface="Cambria"/>
                <a:cs typeface="Cambria"/>
                <a:sym typeface="Cambria"/>
              </a:rPr>
              <a:t>halanx: (in ancient Greece) a group of heavily armed infantry formed in ranks and files, close and deep, with shields joined and long spears overlapping  </a:t>
            </a:r>
            <a:br>
              <a:rPr lang="en-US" sz="3000" b="0" i="0" u="none" strike="noStrike" cap="none" dirty="0" smtClean="0">
                <a:solidFill>
                  <a:srgbClr val="000000"/>
                </a:solidFill>
                <a:latin typeface="Cambria"/>
                <a:ea typeface="Cambria"/>
                <a:cs typeface="Cambria"/>
                <a:sym typeface="Cambria"/>
              </a:rPr>
            </a:br>
            <a:endParaRPr lang="en-US" sz="3000" b="0" i="0" u="none" strike="noStrike" cap="none" dirty="0">
              <a:solidFill>
                <a:srgbClr val="000000"/>
              </a:solidFill>
              <a:latin typeface="Cambria"/>
              <a:ea typeface="Cambria"/>
              <a:cs typeface="Cambria"/>
              <a:sym typeface="Cambria"/>
            </a:endParaRPr>
          </a:p>
        </p:txBody>
      </p:sp>
      <p:sp>
        <p:nvSpPr>
          <p:cNvPr id="174" name="Shape 174"/>
          <p:cNvSpPr txBox="1"/>
          <p:nvPr/>
        </p:nvSpPr>
        <p:spPr>
          <a:xfrm>
            <a:off x="6767400" y="6271475"/>
            <a:ext cx="5424600" cy="599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latin typeface="Times New Roman"/>
                <a:ea typeface="Times New Roman"/>
                <a:cs typeface="Times New Roman"/>
                <a:sym typeface="Times New Roman"/>
              </a:rPr>
              <a:t>Photo Source: </a:t>
            </a:r>
            <a:r>
              <a:rPr lang="en-US" sz="1200" u="sng">
                <a:latin typeface="Times New Roman"/>
                <a:ea typeface="Times New Roman"/>
                <a:cs typeface="Times New Roman"/>
                <a:sym typeface="Times New Roman"/>
                <a:hlinkClick r:id="rId3"/>
              </a:rPr>
              <a:t>http://www.ancientgreekbattles.net/Pages/90087_PhalanxHistory.htm</a:t>
            </a:r>
          </a:p>
          <a:p>
            <a:pPr marL="0" marR="0" lvl="0" indent="0" algn="l" rtl="0">
              <a:spcBef>
                <a:spcPts val="0"/>
              </a:spcBef>
              <a:buSzPct val="25000"/>
              <a:buNone/>
            </a:pPr>
            <a:r>
              <a:rPr lang="en-US" sz="1200">
                <a:latin typeface="Times New Roman"/>
                <a:ea typeface="Times New Roman"/>
                <a:cs typeface="Times New Roman"/>
                <a:sym typeface="Times New Roman"/>
              </a:rPr>
              <a:t>Definition: </a:t>
            </a:r>
            <a:r>
              <a:rPr lang="en-US" sz="1200" u="sng">
                <a:latin typeface="Times New Roman"/>
                <a:ea typeface="Times New Roman"/>
                <a:cs typeface="Times New Roman"/>
                <a:sym typeface="Times New Roman"/>
                <a:hlinkClick r:id="rId4"/>
              </a:rPr>
              <a:t>http://www.dictionary.com/</a:t>
            </a:r>
          </a:p>
        </p:txBody>
      </p:sp>
      <p:sp>
        <p:nvSpPr>
          <p:cNvPr id="175" name="Shape 175"/>
          <p:cNvSpPr txBox="1"/>
          <p:nvPr/>
        </p:nvSpPr>
        <p:spPr>
          <a:xfrm>
            <a:off x="4684748" y="2343475"/>
            <a:ext cx="2822400"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smtClean="0">
                <a:latin typeface="Times New Roman"/>
                <a:ea typeface="Times New Roman"/>
                <a:cs typeface="Times New Roman"/>
                <a:sym typeface="Times New Roman"/>
              </a:rPr>
              <a:t>Ancient Greece</a:t>
            </a:r>
            <a:endParaRPr lang="en-US" sz="3000" b="1" dirty="0">
              <a:latin typeface="Times New Roman"/>
              <a:ea typeface="Times New Roman"/>
              <a:cs typeface="Times New Roman"/>
              <a:sym typeface="Times New Roman"/>
            </a:endParaRPr>
          </a:p>
        </p:txBody>
      </p:sp>
      <p:pic>
        <p:nvPicPr>
          <p:cNvPr id="178" name="Shape 178" descr="669505_PhalArgos.jpg"/>
          <p:cNvPicPr preferRelativeResize="0"/>
          <p:nvPr/>
        </p:nvPicPr>
        <p:blipFill>
          <a:blip r:embed="rId5">
            <a:alphaModFix/>
          </a:blip>
          <a:stretch>
            <a:fillRect/>
          </a:stretch>
        </p:blipFill>
        <p:spPr>
          <a:xfrm>
            <a:off x="6473805" y="2943171"/>
            <a:ext cx="5183348" cy="3286250"/>
          </a:xfrm>
          <a:prstGeom prst="rect">
            <a:avLst/>
          </a:prstGeom>
          <a:noFill/>
          <a:ln>
            <a:noFill/>
          </a:ln>
        </p:spPr>
      </p:pic>
      <p:pic>
        <p:nvPicPr>
          <p:cNvPr id="179" name="Shape 179" descr="669505_PhalThe.jpg"/>
          <p:cNvPicPr preferRelativeResize="0"/>
          <p:nvPr/>
        </p:nvPicPr>
        <p:blipFill>
          <a:blip r:embed="rId6">
            <a:alphaModFix/>
          </a:blip>
          <a:stretch>
            <a:fillRect/>
          </a:stretch>
        </p:blipFill>
        <p:spPr>
          <a:xfrm>
            <a:off x="384995" y="2989068"/>
            <a:ext cx="5272058" cy="328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000" i="0" u="none" strike="noStrike" cap="none" dirty="0">
                <a:solidFill>
                  <a:srgbClr val="168DBA"/>
                </a:solidFill>
                <a:latin typeface="Times New Roman"/>
                <a:ea typeface="Times New Roman"/>
                <a:cs typeface="Times New Roman"/>
                <a:sym typeface="Times New Roman"/>
              </a:rPr>
              <a:t>Military Strategy Throughout History </a:t>
            </a:r>
            <a:r>
              <a:rPr lang="en-US" sz="3000" b="0" i="0" u="none" strike="noStrike" cap="none" dirty="0" smtClean="0">
                <a:solidFill>
                  <a:srgbClr val="168DBA"/>
                </a:solidFill>
                <a:latin typeface="Times New Roman"/>
                <a:ea typeface="Times New Roman"/>
                <a:cs typeface="Times New Roman"/>
                <a:sym typeface="Times New Roman"/>
              </a:rPr>
              <a:t/>
            </a:r>
            <a:br>
              <a:rPr lang="en-US" sz="3000" b="0" i="0" u="none" strike="noStrike" cap="none" dirty="0" smtClean="0">
                <a:solidFill>
                  <a:srgbClr val="168DBA"/>
                </a:solidFill>
                <a:latin typeface="Times New Roman"/>
                <a:ea typeface="Times New Roman"/>
                <a:cs typeface="Times New Roman"/>
                <a:sym typeface="Times New Roman"/>
              </a:rPr>
            </a:br>
            <a:r>
              <a:rPr lang="en-US" sz="3000" b="0" i="0" u="none" strike="noStrike" cap="none" dirty="0" smtClean="0">
                <a:solidFill>
                  <a:srgbClr val="168DBA"/>
                </a:solidFill>
                <a:latin typeface="Times New Roman"/>
                <a:ea typeface="Times New Roman"/>
                <a:cs typeface="Times New Roman"/>
                <a:sym typeface="Times New Roman"/>
              </a:rPr>
              <a:t/>
            </a:r>
            <a:br>
              <a:rPr lang="en-US" sz="3000" b="0" i="0" u="none" strike="noStrike" cap="none" dirty="0" smtClean="0">
                <a:solidFill>
                  <a:srgbClr val="168DBA"/>
                </a:solidFill>
                <a:latin typeface="Times New Roman"/>
                <a:ea typeface="Times New Roman"/>
                <a:cs typeface="Times New Roman"/>
                <a:sym typeface="Times New Roman"/>
              </a:rPr>
            </a:br>
            <a:r>
              <a:rPr lang="en-US" sz="3000" b="0" dirty="0">
                <a:solidFill>
                  <a:srgbClr val="000000"/>
                </a:solidFill>
                <a:latin typeface="Times New Roman"/>
                <a:ea typeface="Times New Roman"/>
                <a:cs typeface="Times New Roman"/>
                <a:sym typeface="Times New Roman"/>
              </a:rPr>
              <a:t>v</a:t>
            </a:r>
            <a:r>
              <a:rPr lang="en-US" sz="3000" b="0" dirty="0" smtClean="0">
                <a:solidFill>
                  <a:srgbClr val="000000"/>
                </a:solidFill>
                <a:latin typeface="Times New Roman"/>
                <a:ea typeface="Times New Roman"/>
                <a:cs typeface="Times New Roman"/>
                <a:sym typeface="Times New Roman"/>
              </a:rPr>
              <a:t>olley</a:t>
            </a:r>
            <a:r>
              <a:rPr lang="en-US" sz="3000" b="0" dirty="0">
                <a:solidFill>
                  <a:srgbClr val="000000"/>
                </a:solidFill>
                <a:latin typeface="Times New Roman"/>
                <a:ea typeface="Times New Roman"/>
                <a:cs typeface="Times New Roman"/>
                <a:sym typeface="Times New Roman"/>
              </a:rPr>
              <a:t>: the simultaneous discharge of a number of missiles or firearms. </a:t>
            </a:r>
          </a:p>
          <a:p>
            <a:pPr marL="0" marR="0" lvl="0" indent="0" algn="l" rtl="0">
              <a:spcBef>
                <a:spcPts val="0"/>
              </a:spcBef>
              <a:buClr>
                <a:srgbClr val="168DBA"/>
              </a:buClr>
              <a:buSzPct val="25000"/>
              <a:buFont typeface="Cambria"/>
              <a:buNone/>
            </a:pPr>
            <a:endParaRPr sz="3000" b="0" dirty="0">
              <a:solidFill>
                <a:srgbClr val="000000"/>
              </a:solidFill>
              <a:latin typeface="Times New Roman"/>
              <a:ea typeface="Times New Roman"/>
              <a:cs typeface="Times New Roman"/>
              <a:sym typeface="Times New Roman"/>
            </a:endParaRPr>
          </a:p>
        </p:txBody>
      </p:sp>
      <p:sp>
        <p:nvSpPr>
          <p:cNvPr id="185" name="Shape 185"/>
          <p:cNvSpPr txBox="1"/>
          <p:nvPr/>
        </p:nvSpPr>
        <p:spPr>
          <a:xfrm>
            <a:off x="8378100" y="6271475"/>
            <a:ext cx="3813900" cy="599700"/>
          </a:xfrm>
          <a:prstGeom prst="rect">
            <a:avLst/>
          </a:prstGeom>
          <a:noFill/>
          <a:ln>
            <a:noFill/>
          </a:ln>
        </p:spPr>
        <p:txBody>
          <a:bodyPr lIns="91425" tIns="45700" rIns="91425" bIns="45700" anchor="t" anchorCtr="0">
            <a:noAutofit/>
          </a:bodyPr>
          <a:lstStyle/>
          <a:p>
            <a:pPr lvl="0" rtl="0">
              <a:spcBef>
                <a:spcPts val="0"/>
              </a:spcBef>
              <a:buSzPct val="25000"/>
              <a:buNone/>
            </a:pPr>
            <a:r>
              <a:rPr lang="en-US" sz="1200">
                <a:latin typeface="Times New Roman"/>
                <a:ea typeface="Times New Roman"/>
                <a:cs typeface="Times New Roman"/>
                <a:sym typeface="Times New Roman"/>
              </a:rPr>
              <a:t>Photo Source: </a:t>
            </a:r>
            <a:r>
              <a:rPr lang="en-US" sz="1200" u="sng">
                <a:latin typeface="Times New Roman"/>
                <a:ea typeface="Times New Roman"/>
                <a:cs typeface="Times New Roman"/>
                <a:sym typeface="Times New Roman"/>
                <a:hlinkClick r:id="rId3"/>
              </a:rPr>
              <a:t>http://www.themilitaryminute.com/?cat=152</a:t>
            </a:r>
          </a:p>
          <a:p>
            <a:pPr lvl="0" rtl="0">
              <a:spcBef>
                <a:spcPts val="0"/>
              </a:spcBef>
              <a:buSzPct val="25000"/>
              <a:buNone/>
            </a:pPr>
            <a:r>
              <a:rPr lang="en-US" sz="1200">
                <a:latin typeface="Times New Roman"/>
                <a:ea typeface="Times New Roman"/>
                <a:cs typeface="Times New Roman"/>
                <a:sym typeface="Times New Roman"/>
              </a:rPr>
              <a:t>Definition: </a:t>
            </a:r>
            <a:r>
              <a:rPr lang="en-US" sz="1200" u="sng">
                <a:latin typeface="Times New Roman"/>
                <a:ea typeface="Times New Roman"/>
                <a:cs typeface="Times New Roman"/>
                <a:sym typeface="Times New Roman"/>
                <a:hlinkClick r:id="rId4"/>
              </a:rPr>
              <a:t>http://www.dictionary.com/</a:t>
            </a:r>
          </a:p>
          <a:p>
            <a:pPr lvl="0" rtl="0">
              <a:spcBef>
                <a:spcPts val="0"/>
              </a:spcBef>
              <a:buNone/>
            </a:pPr>
            <a:endParaRPr sz="1200">
              <a:latin typeface="Times New Roman"/>
              <a:ea typeface="Times New Roman"/>
              <a:cs typeface="Times New Roman"/>
              <a:sym typeface="Times New Roman"/>
            </a:endParaRPr>
          </a:p>
          <a:p>
            <a:pPr marL="0" marR="0" lvl="0" indent="0" algn="l" rtl="0">
              <a:spcBef>
                <a:spcPts val="0"/>
              </a:spcBef>
              <a:buNone/>
            </a:pPr>
            <a:endParaRPr sz="1200">
              <a:latin typeface="Times New Roman"/>
              <a:ea typeface="Times New Roman"/>
              <a:cs typeface="Times New Roman"/>
              <a:sym typeface="Times New Roman"/>
            </a:endParaRPr>
          </a:p>
        </p:txBody>
      </p:sp>
      <p:sp>
        <p:nvSpPr>
          <p:cNvPr id="186" name="Shape 186"/>
          <p:cNvSpPr txBox="1"/>
          <p:nvPr/>
        </p:nvSpPr>
        <p:spPr>
          <a:xfrm>
            <a:off x="4234350" y="1931775"/>
            <a:ext cx="3723300"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a:latin typeface="Times New Roman"/>
                <a:ea typeface="Times New Roman"/>
                <a:cs typeface="Times New Roman"/>
                <a:sym typeface="Times New Roman"/>
              </a:rPr>
              <a:t>American Revolution</a:t>
            </a:r>
          </a:p>
        </p:txBody>
      </p:sp>
      <p:pic>
        <p:nvPicPr>
          <p:cNvPr id="189" name="Shape 189" descr="23rd"/>
          <p:cNvPicPr preferRelativeResize="0">
            <a:picLocks noGrp="1"/>
          </p:cNvPicPr>
          <p:nvPr>
            <p:ph type="body" idx="2"/>
          </p:nvPr>
        </p:nvPicPr>
        <p:blipFill rotWithShape="1">
          <a:blip r:embed="rId5">
            <a:alphaModFix/>
          </a:blip>
          <a:srcRect/>
          <a:stretch/>
        </p:blipFill>
        <p:spPr>
          <a:xfrm>
            <a:off x="1035285" y="2852761"/>
            <a:ext cx="4583400" cy="2942400"/>
          </a:xfrm>
          <a:prstGeom prst="rect">
            <a:avLst/>
          </a:prstGeom>
          <a:noFill/>
          <a:ln>
            <a:noFill/>
          </a:ln>
        </p:spPr>
      </p:pic>
      <p:pic>
        <p:nvPicPr>
          <p:cNvPr id="190" name="Shape 190" descr="revolutionary-war"/>
          <p:cNvPicPr preferRelativeResize="0">
            <a:picLocks noGrp="1"/>
          </p:cNvPicPr>
          <p:nvPr>
            <p:ph type="body" idx="4294967295"/>
          </p:nvPr>
        </p:nvPicPr>
        <p:blipFill rotWithShape="1">
          <a:blip r:embed="rId6">
            <a:alphaModFix/>
          </a:blip>
          <a:srcRect/>
          <a:stretch/>
        </p:blipFill>
        <p:spPr>
          <a:xfrm>
            <a:off x="6699079" y="2975155"/>
            <a:ext cx="4515300" cy="294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15600" y="390466"/>
            <a:ext cx="11360700" cy="649900"/>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000" i="0" u="none" strike="noStrike" cap="none" dirty="0">
                <a:solidFill>
                  <a:srgbClr val="168DBA"/>
                </a:solidFill>
                <a:latin typeface="Times New Roman"/>
                <a:ea typeface="Times New Roman"/>
                <a:cs typeface="Times New Roman"/>
                <a:sym typeface="Times New Roman"/>
              </a:rPr>
              <a:t>Military Strategy Throughout History </a:t>
            </a:r>
            <a:r>
              <a:rPr lang="en-US" sz="3000" dirty="0">
                <a:solidFill>
                  <a:srgbClr val="168DBA"/>
                </a:solidFill>
                <a:latin typeface="Times New Roman"/>
                <a:ea typeface="Times New Roman"/>
                <a:cs typeface="Times New Roman"/>
                <a:sym typeface="Times New Roman"/>
              </a:rPr>
              <a:t/>
            </a:r>
            <a:br>
              <a:rPr lang="en-US" sz="3000" dirty="0">
                <a:solidFill>
                  <a:srgbClr val="168DBA"/>
                </a:solidFill>
                <a:latin typeface="Times New Roman"/>
                <a:ea typeface="Times New Roman"/>
                <a:cs typeface="Times New Roman"/>
                <a:sym typeface="Times New Roman"/>
              </a:rPr>
            </a:br>
            <a:r>
              <a:rPr lang="en-US" sz="1400" dirty="0" smtClean="0">
                <a:solidFill>
                  <a:srgbClr val="168DBA"/>
                </a:solidFill>
                <a:latin typeface="Times New Roman"/>
                <a:ea typeface="Times New Roman"/>
                <a:cs typeface="Times New Roman"/>
                <a:sym typeface="Times New Roman"/>
              </a:rPr>
              <a:t/>
            </a:r>
            <a:br>
              <a:rPr lang="en-US" sz="1400" dirty="0" smtClean="0">
                <a:solidFill>
                  <a:srgbClr val="168DBA"/>
                </a:solidFill>
                <a:latin typeface="Times New Roman"/>
                <a:ea typeface="Times New Roman"/>
                <a:cs typeface="Times New Roman"/>
                <a:sym typeface="Times New Roman"/>
              </a:rPr>
            </a:br>
            <a:r>
              <a:rPr lang="en-US" sz="3000" b="0" dirty="0">
                <a:solidFill>
                  <a:srgbClr val="000000"/>
                </a:solidFill>
                <a:latin typeface="Times New Roman"/>
                <a:ea typeface="Times New Roman"/>
                <a:cs typeface="Times New Roman"/>
                <a:sym typeface="Times New Roman"/>
              </a:rPr>
              <a:t>b</a:t>
            </a:r>
            <a:r>
              <a:rPr lang="en-US" sz="3000" b="0" dirty="0" smtClean="0">
                <a:solidFill>
                  <a:srgbClr val="000000"/>
                </a:solidFill>
                <a:latin typeface="Times New Roman"/>
                <a:ea typeface="Times New Roman"/>
                <a:cs typeface="Times New Roman"/>
                <a:sym typeface="Times New Roman"/>
              </a:rPr>
              <a:t>litzkrieg</a:t>
            </a:r>
            <a:r>
              <a:rPr lang="en-US" sz="3000" b="0" dirty="0">
                <a:solidFill>
                  <a:srgbClr val="000000"/>
                </a:solidFill>
                <a:latin typeface="Times New Roman"/>
                <a:ea typeface="Times New Roman"/>
                <a:cs typeface="Times New Roman"/>
                <a:sym typeface="Times New Roman"/>
              </a:rPr>
              <a:t>: swift intensive military </a:t>
            </a:r>
            <a:r>
              <a:rPr lang="en-US" sz="3000" b="0" dirty="0" smtClean="0">
                <a:solidFill>
                  <a:srgbClr val="000000"/>
                </a:solidFill>
                <a:latin typeface="Times New Roman"/>
                <a:ea typeface="Times New Roman"/>
                <a:cs typeface="Times New Roman"/>
                <a:sym typeface="Times New Roman"/>
              </a:rPr>
              <a:t>attack </a:t>
            </a:r>
            <a:r>
              <a:rPr lang="en-US" sz="3000" b="0" dirty="0">
                <a:solidFill>
                  <a:srgbClr val="000000"/>
                </a:solidFill>
                <a:latin typeface="Times New Roman"/>
                <a:ea typeface="Times New Roman"/>
                <a:cs typeface="Times New Roman"/>
                <a:sym typeface="Times New Roman"/>
              </a:rPr>
              <a:t>using tanks supported by aircraft, designed to defeat the opposition </a:t>
            </a:r>
            <a:r>
              <a:rPr lang="en-US" sz="3000" b="0" dirty="0" smtClean="0">
                <a:solidFill>
                  <a:srgbClr val="000000"/>
                </a:solidFill>
                <a:latin typeface="Times New Roman"/>
                <a:ea typeface="Times New Roman"/>
                <a:cs typeface="Times New Roman"/>
                <a:sym typeface="Times New Roman"/>
              </a:rPr>
              <a:t>quickly, </a:t>
            </a:r>
            <a:r>
              <a:rPr lang="en-US" sz="3000" b="0" dirty="0">
                <a:solidFill>
                  <a:srgbClr val="000000"/>
                </a:solidFill>
                <a:latin typeface="Times New Roman"/>
                <a:ea typeface="Times New Roman"/>
                <a:cs typeface="Times New Roman"/>
                <a:sym typeface="Times New Roman"/>
              </a:rPr>
              <a:t>1935-</a:t>
            </a:r>
            <a:r>
              <a:rPr lang="en-US" sz="3000" b="0" dirty="0" smtClean="0">
                <a:solidFill>
                  <a:srgbClr val="000000"/>
                </a:solidFill>
                <a:latin typeface="Times New Roman"/>
                <a:ea typeface="Times New Roman"/>
                <a:cs typeface="Times New Roman"/>
                <a:sym typeface="Times New Roman"/>
              </a:rPr>
              <a:t>40, German Blitz = lightning </a:t>
            </a:r>
            <a:r>
              <a:rPr lang="en-US" sz="3000" b="0" dirty="0">
                <a:solidFill>
                  <a:srgbClr val="000000"/>
                </a:solidFill>
                <a:latin typeface="Times New Roman"/>
                <a:ea typeface="Times New Roman"/>
                <a:cs typeface="Times New Roman"/>
                <a:sym typeface="Times New Roman"/>
              </a:rPr>
              <a:t>+ Krieg </a:t>
            </a:r>
            <a:r>
              <a:rPr lang="en-US" sz="3000" b="0" dirty="0" smtClean="0">
                <a:solidFill>
                  <a:srgbClr val="000000"/>
                </a:solidFill>
                <a:latin typeface="Times New Roman"/>
                <a:ea typeface="Times New Roman"/>
                <a:cs typeface="Times New Roman"/>
                <a:sym typeface="Times New Roman"/>
              </a:rPr>
              <a:t>= war  </a:t>
            </a:r>
            <a:endParaRPr lang="en-US" sz="3000" b="0" dirty="0">
              <a:solidFill>
                <a:srgbClr val="000000"/>
              </a:solidFill>
              <a:latin typeface="Times New Roman"/>
              <a:ea typeface="Times New Roman"/>
              <a:cs typeface="Times New Roman"/>
              <a:sym typeface="Times New Roman"/>
            </a:endParaRPr>
          </a:p>
          <a:p>
            <a:pPr marL="0" marR="0" lvl="0" indent="0" algn="l" rtl="0">
              <a:spcBef>
                <a:spcPts val="0"/>
              </a:spcBef>
              <a:buClr>
                <a:srgbClr val="168DBA"/>
              </a:buClr>
              <a:buSzPct val="25000"/>
              <a:buFont typeface="Cambria"/>
              <a:buNone/>
            </a:pPr>
            <a:r>
              <a:rPr lang="en-US" sz="3000" b="0" dirty="0" smtClean="0">
                <a:solidFill>
                  <a:srgbClr val="000000"/>
                </a:solidFill>
                <a:latin typeface="Times New Roman"/>
                <a:ea typeface="Times New Roman"/>
                <a:cs typeface="Times New Roman"/>
                <a:sym typeface="Times New Roman"/>
              </a:rPr>
              <a:t/>
            </a:r>
            <a:br>
              <a:rPr lang="en-US" sz="3000" b="0" dirty="0" smtClean="0">
                <a:solidFill>
                  <a:srgbClr val="000000"/>
                </a:solidFill>
                <a:latin typeface="Times New Roman"/>
                <a:ea typeface="Times New Roman"/>
                <a:cs typeface="Times New Roman"/>
                <a:sym typeface="Times New Roman"/>
              </a:rPr>
            </a:br>
            <a:endParaRPr sz="3000" b="0" dirty="0">
              <a:solidFill>
                <a:srgbClr val="000000"/>
              </a:solidFill>
              <a:latin typeface="Times New Roman"/>
              <a:ea typeface="Times New Roman"/>
              <a:cs typeface="Times New Roman"/>
              <a:sym typeface="Times New Roman"/>
            </a:endParaRPr>
          </a:p>
        </p:txBody>
      </p:sp>
      <p:sp>
        <p:nvSpPr>
          <p:cNvPr id="196" name="Shape 196"/>
          <p:cNvSpPr txBox="1"/>
          <p:nvPr/>
        </p:nvSpPr>
        <p:spPr>
          <a:xfrm>
            <a:off x="8378100" y="6271475"/>
            <a:ext cx="3813900" cy="599700"/>
          </a:xfrm>
          <a:prstGeom prst="rect">
            <a:avLst/>
          </a:prstGeom>
          <a:noFill/>
          <a:ln>
            <a:noFill/>
          </a:ln>
        </p:spPr>
        <p:txBody>
          <a:bodyPr lIns="91425" tIns="45700" rIns="91425" bIns="45700" anchor="t" anchorCtr="0">
            <a:noAutofit/>
          </a:bodyPr>
          <a:lstStyle/>
          <a:p>
            <a:pPr lvl="0" rtl="0">
              <a:spcBef>
                <a:spcPts val="0"/>
              </a:spcBef>
              <a:buNone/>
            </a:pPr>
            <a:endParaRPr sz="1200">
              <a:latin typeface="Times New Roman"/>
              <a:ea typeface="Times New Roman"/>
              <a:cs typeface="Times New Roman"/>
              <a:sym typeface="Times New Roman"/>
            </a:endParaRPr>
          </a:p>
          <a:p>
            <a:pPr marL="0" marR="0" lvl="0" indent="0" algn="l" rtl="0">
              <a:spcBef>
                <a:spcPts val="0"/>
              </a:spcBef>
              <a:buNone/>
            </a:pPr>
            <a:endParaRPr sz="1200">
              <a:latin typeface="Times New Roman"/>
              <a:ea typeface="Times New Roman"/>
              <a:cs typeface="Times New Roman"/>
              <a:sym typeface="Times New Roman"/>
            </a:endParaRPr>
          </a:p>
        </p:txBody>
      </p:sp>
      <p:sp>
        <p:nvSpPr>
          <p:cNvPr id="197" name="Shape 197"/>
          <p:cNvSpPr txBox="1"/>
          <p:nvPr/>
        </p:nvSpPr>
        <p:spPr>
          <a:xfrm>
            <a:off x="7411808" y="2321624"/>
            <a:ext cx="3498635"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a:latin typeface="Times New Roman"/>
                <a:ea typeface="Times New Roman"/>
                <a:cs typeface="Times New Roman"/>
                <a:sym typeface="Times New Roman"/>
              </a:rPr>
              <a:t>World War II</a:t>
            </a:r>
          </a:p>
        </p:txBody>
      </p:sp>
      <p:sp>
        <p:nvSpPr>
          <p:cNvPr id="200" name="Shape 200"/>
          <p:cNvSpPr txBox="1"/>
          <p:nvPr/>
        </p:nvSpPr>
        <p:spPr>
          <a:xfrm>
            <a:off x="5496600" y="6271475"/>
            <a:ext cx="6695400" cy="599700"/>
          </a:xfrm>
          <a:prstGeom prst="rect">
            <a:avLst/>
          </a:prstGeom>
          <a:noFill/>
          <a:ln>
            <a:noFill/>
          </a:ln>
        </p:spPr>
        <p:txBody>
          <a:bodyPr lIns="91425" tIns="91425" rIns="91425" bIns="91425" anchor="ctr" anchorCtr="0">
            <a:noAutofit/>
          </a:bodyPr>
          <a:lstStyle/>
          <a:p>
            <a:pPr lvl="0" rtl="0">
              <a:spcBef>
                <a:spcPts val="0"/>
              </a:spcBef>
              <a:buNone/>
            </a:pPr>
            <a:r>
              <a:rPr lang="en-US" sz="1200">
                <a:latin typeface="Times New Roman"/>
                <a:ea typeface="Times New Roman"/>
                <a:cs typeface="Times New Roman"/>
                <a:sym typeface="Times New Roman"/>
              </a:rPr>
              <a:t>Photo Source: </a:t>
            </a:r>
            <a:r>
              <a:rPr lang="en-US" sz="1200" u="sng">
                <a:latin typeface="Times New Roman"/>
                <a:ea typeface="Times New Roman"/>
                <a:cs typeface="Times New Roman"/>
                <a:sym typeface="Times New Roman"/>
                <a:hlinkClick r:id="rId3"/>
              </a:rPr>
              <a:t>http://european-theater.weebly.com/german-blitzkrieg-warfare-and-battle-of-the-bulge.html</a:t>
            </a:r>
          </a:p>
          <a:p>
            <a:pPr lvl="0" rtl="0">
              <a:spcBef>
                <a:spcPts val="0"/>
              </a:spcBef>
              <a:buNone/>
            </a:pPr>
            <a:r>
              <a:rPr lang="en-US" sz="1200">
                <a:latin typeface="Times New Roman"/>
                <a:ea typeface="Times New Roman"/>
                <a:cs typeface="Times New Roman"/>
                <a:sym typeface="Times New Roman"/>
              </a:rPr>
              <a:t>Definition: </a:t>
            </a:r>
            <a:r>
              <a:rPr lang="en-US" sz="1200" u="sng">
                <a:latin typeface="Times New Roman"/>
                <a:ea typeface="Times New Roman"/>
                <a:cs typeface="Times New Roman"/>
                <a:sym typeface="Times New Roman"/>
                <a:hlinkClick r:id="rId4"/>
              </a:rPr>
              <a:t>http://www.dictionary.com/</a:t>
            </a:r>
          </a:p>
          <a:p>
            <a:pPr lvl="0" rtl="0">
              <a:spcBef>
                <a:spcPts val="0"/>
              </a:spcBef>
              <a:buNone/>
            </a:pPr>
            <a:endParaRPr sz="1200">
              <a:latin typeface="Times New Roman"/>
              <a:ea typeface="Times New Roman"/>
              <a:cs typeface="Times New Roman"/>
              <a:sym typeface="Times New Roman"/>
            </a:endParaRPr>
          </a:p>
        </p:txBody>
      </p:sp>
      <p:pic>
        <p:nvPicPr>
          <p:cNvPr id="201" name="Shape 201" descr="Picture"/>
          <p:cNvPicPr preferRelativeResize="0">
            <a:picLocks noGrp="1"/>
          </p:cNvPicPr>
          <p:nvPr>
            <p:ph type="body" idx="2"/>
          </p:nvPr>
        </p:nvPicPr>
        <p:blipFill rotWithShape="1">
          <a:blip r:embed="rId5">
            <a:alphaModFix/>
          </a:blip>
          <a:srcRect/>
          <a:stretch/>
        </p:blipFill>
        <p:spPr>
          <a:xfrm>
            <a:off x="816383" y="2814223"/>
            <a:ext cx="4347900" cy="3267000"/>
          </a:xfrm>
          <a:prstGeom prst="rect">
            <a:avLst/>
          </a:prstGeom>
          <a:noFill/>
          <a:ln>
            <a:noFill/>
          </a:ln>
        </p:spPr>
      </p:pic>
      <p:pic>
        <p:nvPicPr>
          <p:cNvPr id="202" name="Shape 202" descr="Picture"/>
          <p:cNvPicPr preferRelativeResize="0">
            <a:picLocks noGrp="1"/>
          </p:cNvPicPr>
          <p:nvPr>
            <p:ph type="body" idx="4294967295"/>
          </p:nvPr>
        </p:nvPicPr>
        <p:blipFill rotWithShape="1">
          <a:blip r:embed="rId6">
            <a:alphaModFix/>
          </a:blip>
          <a:srcRect/>
          <a:stretch/>
        </p:blipFill>
        <p:spPr>
          <a:xfrm>
            <a:off x="5849659" y="2949821"/>
            <a:ext cx="5316000" cy="317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15600" y="336590"/>
            <a:ext cx="11360700" cy="657878"/>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000" i="0" u="none" strike="noStrike" cap="none" dirty="0">
                <a:solidFill>
                  <a:srgbClr val="168DBA"/>
                </a:solidFill>
                <a:latin typeface="Times New Roman"/>
                <a:ea typeface="Times New Roman"/>
                <a:cs typeface="Times New Roman"/>
                <a:sym typeface="Times New Roman"/>
              </a:rPr>
              <a:t>Military Strategy Throughout </a:t>
            </a:r>
            <a:r>
              <a:rPr lang="en-US" sz="3000" i="0" u="none" strike="noStrike" cap="none" dirty="0" smtClean="0">
                <a:solidFill>
                  <a:srgbClr val="168DBA"/>
                </a:solidFill>
                <a:latin typeface="Times New Roman"/>
                <a:ea typeface="Times New Roman"/>
                <a:cs typeface="Times New Roman"/>
                <a:sym typeface="Times New Roman"/>
              </a:rPr>
              <a:t>History</a:t>
            </a:r>
            <a:br>
              <a:rPr lang="en-US" sz="3000" i="0" u="none" strike="noStrike" cap="none" dirty="0" smtClean="0">
                <a:solidFill>
                  <a:srgbClr val="168DBA"/>
                </a:solidFill>
                <a:latin typeface="Times New Roman"/>
                <a:ea typeface="Times New Roman"/>
                <a:cs typeface="Times New Roman"/>
                <a:sym typeface="Times New Roman"/>
              </a:rPr>
            </a:br>
            <a:r>
              <a:rPr lang="en-US" sz="3000" i="0" u="none" strike="noStrike" cap="none" dirty="0" smtClean="0">
                <a:solidFill>
                  <a:srgbClr val="168DBA"/>
                </a:solidFill>
                <a:latin typeface="Times New Roman"/>
                <a:ea typeface="Times New Roman"/>
                <a:cs typeface="Times New Roman"/>
                <a:sym typeface="Times New Roman"/>
              </a:rPr>
              <a:t/>
            </a:r>
            <a:br>
              <a:rPr lang="en-US" sz="3000" i="0" u="none" strike="noStrike" cap="none" dirty="0" smtClean="0">
                <a:solidFill>
                  <a:srgbClr val="168DBA"/>
                </a:solidFill>
                <a:latin typeface="Times New Roman"/>
                <a:ea typeface="Times New Roman"/>
                <a:cs typeface="Times New Roman"/>
                <a:sym typeface="Times New Roman"/>
              </a:rPr>
            </a:br>
            <a:r>
              <a:rPr lang="en-US" sz="2800" b="0" dirty="0" smtClean="0">
                <a:solidFill>
                  <a:srgbClr val="000000"/>
                </a:solidFill>
                <a:latin typeface="Times New Roman"/>
                <a:ea typeface="Times New Roman"/>
                <a:cs typeface="Times New Roman"/>
                <a:sym typeface="Times New Roman"/>
              </a:rPr>
              <a:t>Guerrilla </a:t>
            </a:r>
            <a:r>
              <a:rPr lang="en-US" sz="2800" b="0" dirty="0">
                <a:solidFill>
                  <a:srgbClr val="000000"/>
                </a:solidFill>
                <a:latin typeface="Times New Roman"/>
                <a:ea typeface="Times New Roman"/>
                <a:cs typeface="Times New Roman"/>
                <a:sym typeface="Times New Roman"/>
              </a:rPr>
              <a:t>Warfare: the use of hit-and-run tactics by small, mobile groups of irregular forces operating in territory controlled by a hostile</a:t>
            </a:r>
            <a:r>
              <a:rPr lang="en-US" sz="2800" b="0" dirty="0" smtClean="0">
                <a:solidFill>
                  <a:srgbClr val="000000"/>
                </a:solidFill>
                <a:latin typeface="Times New Roman"/>
                <a:ea typeface="Times New Roman"/>
                <a:cs typeface="Times New Roman"/>
                <a:sym typeface="Times New Roman"/>
              </a:rPr>
              <a:t>, regular army </a:t>
            </a:r>
            <a:endParaRPr lang="en-US" sz="2800" b="0" dirty="0">
              <a:solidFill>
                <a:srgbClr val="000000"/>
              </a:solidFill>
              <a:latin typeface="Times New Roman"/>
              <a:ea typeface="Times New Roman"/>
              <a:cs typeface="Times New Roman"/>
              <a:sym typeface="Times New Roman"/>
            </a:endParaRPr>
          </a:p>
          <a:p>
            <a:pPr marL="0" marR="0" lvl="0" indent="0" algn="l" rtl="0">
              <a:spcBef>
                <a:spcPts val="0"/>
              </a:spcBef>
              <a:buClr>
                <a:srgbClr val="168DBA"/>
              </a:buClr>
              <a:buSzPct val="25000"/>
              <a:buFont typeface="Cambria"/>
              <a:buNone/>
            </a:pPr>
            <a:r>
              <a:rPr lang="en-US" sz="3000" b="0" dirty="0">
                <a:solidFill>
                  <a:srgbClr val="000000"/>
                </a:solidFill>
                <a:latin typeface="Times New Roman"/>
                <a:ea typeface="Times New Roman"/>
                <a:cs typeface="Times New Roman"/>
                <a:sym typeface="Times New Roman"/>
              </a:rPr>
              <a:t> </a:t>
            </a:r>
          </a:p>
          <a:p>
            <a:pPr marL="0" marR="0" lvl="0" indent="0" algn="l" rtl="0">
              <a:spcBef>
                <a:spcPts val="0"/>
              </a:spcBef>
              <a:buClr>
                <a:srgbClr val="168DBA"/>
              </a:buClr>
              <a:buSzPct val="25000"/>
              <a:buFont typeface="Cambria"/>
              <a:buNone/>
            </a:pPr>
            <a:endParaRPr sz="3000" b="0" dirty="0">
              <a:solidFill>
                <a:srgbClr val="000000"/>
              </a:solidFill>
              <a:latin typeface="Times New Roman"/>
              <a:ea typeface="Times New Roman"/>
              <a:cs typeface="Times New Roman"/>
              <a:sym typeface="Times New Roman"/>
            </a:endParaRPr>
          </a:p>
        </p:txBody>
      </p:sp>
      <p:sp>
        <p:nvSpPr>
          <p:cNvPr id="208" name="Shape 208"/>
          <p:cNvSpPr txBox="1"/>
          <p:nvPr/>
        </p:nvSpPr>
        <p:spPr>
          <a:xfrm>
            <a:off x="4013400" y="6271475"/>
            <a:ext cx="8178600" cy="599700"/>
          </a:xfrm>
          <a:prstGeom prst="rect">
            <a:avLst/>
          </a:prstGeom>
          <a:noFill/>
          <a:ln>
            <a:noFill/>
          </a:ln>
        </p:spPr>
        <p:txBody>
          <a:bodyPr lIns="91425" tIns="45700" rIns="91425" bIns="45700" anchor="t" anchorCtr="0">
            <a:noAutofit/>
          </a:bodyPr>
          <a:lstStyle/>
          <a:p>
            <a:pPr lvl="0" rtl="0">
              <a:spcBef>
                <a:spcPts val="0"/>
              </a:spcBef>
              <a:buSzPct val="25000"/>
              <a:buNone/>
            </a:pPr>
            <a:r>
              <a:rPr lang="en-US" sz="1200">
                <a:latin typeface="Times New Roman"/>
                <a:ea typeface="Times New Roman"/>
                <a:cs typeface="Times New Roman"/>
                <a:sym typeface="Times New Roman"/>
              </a:rPr>
              <a:t>Photo Source: </a:t>
            </a:r>
            <a:r>
              <a:rPr lang="en-US" sz="1200" u="sng">
                <a:latin typeface="Times New Roman"/>
                <a:ea typeface="Times New Roman"/>
                <a:cs typeface="Times New Roman"/>
                <a:sym typeface="Times New Roman"/>
                <a:hlinkClick r:id="rId3"/>
              </a:rPr>
              <a:t>http://www.businessinsider.com/15-poignant-photos-that-show-what-life-was-like-during-the-vietnam-war-2015-4#</a:t>
            </a:r>
          </a:p>
          <a:p>
            <a:pPr lvl="0" rtl="0">
              <a:spcBef>
                <a:spcPts val="0"/>
              </a:spcBef>
              <a:buSzPct val="25000"/>
              <a:buNone/>
            </a:pPr>
            <a:r>
              <a:rPr lang="en-US" sz="1200">
                <a:latin typeface="Times New Roman"/>
                <a:ea typeface="Times New Roman"/>
                <a:cs typeface="Times New Roman"/>
                <a:sym typeface="Times New Roman"/>
              </a:rPr>
              <a:t>Definition: </a:t>
            </a:r>
            <a:r>
              <a:rPr lang="en-US" sz="1200" u="sng">
                <a:latin typeface="Times New Roman"/>
                <a:ea typeface="Times New Roman"/>
                <a:cs typeface="Times New Roman"/>
                <a:sym typeface="Times New Roman"/>
                <a:hlinkClick r:id="rId4"/>
              </a:rPr>
              <a:t>http://www.dictionary.com/</a:t>
            </a:r>
          </a:p>
          <a:p>
            <a:pPr lvl="0" rtl="0">
              <a:spcBef>
                <a:spcPts val="0"/>
              </a:spcBef>
              <a:buNone/>
            </a:pPr>
            <a:endParaRPr sz="1200">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a:p>
            <a:pPr marL="0" marR="0" lvl="0" indent="0" algn="l" rtl="0">
              <a:spcBef>
                <a:spcPts val="0"/>
              </a:spcBef>
              <a:buNone/>
            </a:pPr>
            <a:endParaRPr sz="1200">
              <a:latin typeface="Times New Roman"/>
              <a:ea typeface="Times New Roman"/>
              <a:cs typeface="Times New Roman"/>
              <a:sym typeface="Times New Roman"/>
            </a:endParaRPr>
          </a:p>
        </p:txBody>
      </p:sp>
      <p:sp>
        <p:nvSpPr>
          <p:cNvPr id="209" name="Shape 209"/>
          <p:cNvSpPr txBox="1"/>
          <p:nvPr/>
        </p:nvSpPr>
        <p:spPr>
          <a:xfrm>
            <a:off x="6108815" y="2395805"/>
            <a:ext cx="1620300"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a:latin typeface="Times New Roman"/>
                <a:ea typeface="Times New Roman"/>
                <a:cs typeface="Times New Roman"/>
                <a:sym typeface="Times New Roman"/>
              </a:rPr>
              <a:t>Vietnam</a:t>
            </a:r>
          </a:p>
        </p:txBody>
      </p:sp>
      <p:pic>
        <p:nvPicPr>
          <p:cNvPr id="212" name="Shape 212"/>
          <p:cNvPicPr preferRelativeResize="0">
            <a:picLocks noGrp="1"/>
          </p:cNvPicPr>
          <p:nvPr>
            <p:ph type="body" idx="2"/>
          </p:nvPr>
        </p:nvPicPr>
        <p:blipFill rotWithShape="1">
          <a:blip r:embed="rId5">
            <a:alphaModFix/>
          </a:blip>
          <a:srcRect/>
          <a:stretch/>
        </p:blipFill>
        <p:spPr>
          <a:xfrm>
            <a:off x="1212774" y="2750708"/>
            <a:ext cx="4433724" cy="3292594"/>
          </a:xfrm>
          <a:prstGeom prst="rect">
            <a:avLst/>
          </a:prstGeom>
          <a:noFill/>
          <a:ln>
            <a:noFill/>
          </a:ln>
        </p:spPr>
      </p:pic>
      <p:pic>
        <p:nvPicPr>
          <p:cNvPr id="213" name="Shape 213" descr="http://static1.businessinsider.com/image/53920d3deab8eae16a7d6bd9-1200/much-of-the-war-was-fought-in-the-jungle-here-a-us-army-sergeant-watches-for-viet-cong-snipers-from-an-outpost-near-saigon.jpg"/>
          <p:cNvPicPr preferRelativeResize="0">
            <a:picLocks noGrp="1"/>
          </p:cNvPicPr>
          <p:nvPr>
            <p:ph type="body" idx="4294967295"/>
          </p:nvPr>
        </p:nvPicPr>
        <p:blipFill rotWithShape="1">
          <a:blip r:embed="rId6">
            <a:alphaModFix/>
          </a:blip>
          <a:srcRect/>
          <a:stretch/>
        </p:blipFill>
        <p:spPr>
          <a:xfrm>
            <a:off x="7069600" y="3117899"/>
            <a:ext cx="4448691" cy="2864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15600" y="260091"/>
            <a:ext cx="11360700" cy="703777"/>
          </a:xfrm>
          <a:prstGeom prst="rect">
            <a:avLst/>
          </a:prstGeom>
          <a:noFill/>
          <a:ln>
            <a:noFill/>
          </a:ln>
        </p:spPr>
        <p:txBody>
          <a:bodyPr lIns="91425" tIns="45700" rIns="91425" bIns="45700" anchor="t" anchorCtr="0">
            <a:noAutofit/>
          </a:bodyPr>
          <a:lstStyle/>
          <a:p>
            <a:pPr marL="0" marR="0" lvl="0" indent="0" algn="l" rtl="0">
              <a:spcBef>
                <a:spcPts val="0"/>
              </a:spcBef>
              <a:buClr>
                <a:srgbClr val="168DBA"/>
              </a:buClr>
              <a:buSzPct val="25000"/>
              <a:buFont typeface="Cambria"/>
              <a:buNone/>
            </a:pPr>
            <a:r>
              <a:rPr lang="en-US" sz="3000" i="0" u="none" strike="noStrike" cap="none" dirty="0">
                <a:solidFill>
                  <a:srgbClr val="168DBA"/>
                </a:solidFill>
                <a:latin typeface="Times New Roman"/>
                <a:ea typeface="Times New Roman"/>
                <a:cs typeface="Times New Roman"/>
                <a:sym typeface="Times New Roman"/>
              </a:rPr>
              <a:t>Military Strategy Throughout </a:t>
            </a:r>
            <a:r>
              <a:rPr lang="en-US" sz="3000" i="0" u="none" strike="noStrike" cap="none" dirty="0" smtClean="0">
                <a:solidFill>
                  <a:srgbClr val="168DBA"/>
                </a:solidFill>
                <a:latin typeface="Times New Roman"/>
                <a:ea typeface="Times New Roman"/>
                <a:cs typeface="Times New Roman"/>
                <a:sym typeface="Times New Roman"/>
              </a:rPr>
              <a:t>History</a:t>
            </a:r>
            <a:r>
              <a:rPr lang="en-US" sz="3000" b="0" i="0" u="none" strike="noStrike" cap="none" dirty="0">
                <a:solidFill>
                  <a:srgbClr val="168DBA"/>
                </a:solidFill>
                <a:latin typeface="Times New Roman"/>
                <a:ea typeface="Times New Roman"/>
                <a:cs typeface="Times New Roman"/>
                <a:sym typeface="Times New Roman"/>
              </a:rPr>
              <a:t/>
            </a:r>
            <a:br>
              <a:rPr lang="en-US" sz="3000" b="0" i="0" u="none" strike="noStrike" cap="none" dirty="0">
                <a:solidFill>
                  <a:srgbClr val="168DBA"/>
                </a:solidFill>
                <a:latin typeface="Times New Roman"/>
                <a:ea typeface="Times New Roman"/>
                <a:cs typeface="Times New Roman"/>
                <a:sym typeface="Times New Roman"/>
              </a:rPr>
            </a:br>
            <a:r>
              <a:rPr lang="en-US" sz="1400" dirty="0">
                <a:sym typeface="Times New Roman"/>
              </a:rPr>
              <a:t/>
            </a:r>
            <a:br>
              <a:rPr lang="en-US" sz="1400" dirty="0">
                <a:sym typeface="Times New Roman"/>
              </a:rPr>
            </a:br>
            <a:r>
              <a:rPr lang="en-US" sz="3000" b="0" dirty="0" smtClean="0">
                <a:solidFill>
                  <a:srgbClr val="000000"/>
                </a:solidFill>
                <a:latin typeface="Times New Roman"/>
                <a:ea typeface="Times New Roman"/>
                <a:cs typeface="Times New Roman"/>
                <a:sym typeface="Times New Roman"/>
              </a:rPr>
              <a:t>Trench </a:t>
            </a:r>
            <a:r>
              <a:rPr lang="en-US" sz="3000" b="0" dirty="0">
                <a:solidFill>
                  <a:srgbClr val="000000"/>
                </a:solidFill>
                <a:latin typeface="Times New Roman"/>
                <a:ea typeface="Times New Roman"/>
                <a:cs typeface="Times New Roman"/>
                <a:sym typeface="Times New Roman"/>
              </a:rPr>
              <a:t>Warfare: Fortification. a long, narrow excavation in the ground, the earth from which is thrown up in front to serve as a shelter from enemy fire or attack. </a:t>
            </a:r>
          </a:p>
          <a:p>
            <a:pPr marL="0" marR="0" lvl="0" indent="0" algn="l" rtl="0">
              <a:spcBef>
                <a:spcPts val="0"/>
              </a:spcBef>
              <a:buClr>
                <a:srgbClr val="168DBA"/>
              </a:buClr>
              <a:buSzPct val="25000"/>
              <a:buFont typeface="Cambria"/>
              <a:buNone/>
            </a:pPr>
            <a:endParaRPr sz="3000" b="0" dirty="0">
              <a:solidFill>
                <a:srgbClr val="000000"/>
              </a:solidFill>
              <a:latin typeface="Times New Roman"/>
              <a:ea typeface="Times New Roman"/>
              <a:cs typeface="Times New Roman"/>
              <a:sym typeface="Times New Roman"/>
            </a:endParaRPr>
          </a:p>
          <a:p>
            <a:pPr marL="0" marR="0" lvl="0" indent="0" algn="l" rtl="0">
              <a:spcBef>
                <a:spcPts val="0"/>
              </a:spcBef>
              <a:buClr>
                <a:srgbClr val="168DBA"/>
              </a:buClr>
              <a:buSzPct val="25000"/>
              <a:buFont typeface="Cambria"/>
              <a:buNone/>
            </a:pPr>
            <a:endParaRPr sz="3000" b="0" dirty="0">
              <a:solidFill>
                <a:srgbClr val="000000"/>
              </a:solidFill>
              <a:latin typeface="Times New Roman"/>
              <a:ea typeface="Times New Roman"/>
              <a:cs typeface="Times New Roman"/>
              <a:sym typeface="Times New Roman"/>
            </a:endParaRPr>
          </a:p>
        </p:txBody>
      </p:sp>
      <p:sp>
        <p:nvSpPr>
          <p:cNvPr id="219" name="Shape 219"/>
          <p:cNvSpPr txBox="1"/>
          <p:nvPr/>
        </p:nvSpPr>
        <p:spPr>
          <a:xfrm>
            <a:off x="2341231" y="2635552"/>
            <a:ext cx="3246935" cy="4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a:latin typeface="Times New Roman"/>
                <a:ea typeface="Times New Roman"/>
                <a:cs typeface="Times New Roman"/>
                <a:sym typeface="Times New Roman"/>
              </a:rPr>
              <a:t>World War I</a:t>
            </a:r>
          </a:p>
        </p:txBody>
      </p:sp>
      <p:sp>
        <p:nvSpPr>
          <p:cNvPr id="222" name="Shape 222"/>
          <p:cNvSpPr txBox="1"/>
          <p:nvPr/>
        </p:nvSpPr>
        <p:spPr>
          <a:xfrm>
            <a:off x="6622800" y="6271475"/>
            <a:ext cx="5569200" cy="591900"/>
          </a:xfrm>
          <a:prstGeom prst="rect">
            <a:avLst/>
          </a:prstGeom>
          <a:noFill/>
          <a:ln>
            <a:noFill/>
          </a:ln>
        </p:spPr>
        <p:txBody>
          <a:bodyPr lIns="91425" tIns="91425" rIns="91425" bIns="91425" anchor="ctr" anchorCtr="0">
            <a:noAutofit/>
          </a:bodyPr>
          <a:lstStyle/>
          <a:p>
            <a:pPr lvl="0" rtl="0">
              <a:spcBef>
                <a:spcPts val="0"/>
              </a:spcBef>
              <a:buNone/>
            </a:pPr>
            <a:r>
              <a:rPr lang="en-US" sz="1200">
                <a:latin typeface="Times New Roman"/>
                <a:ea typeface="Times New Roman"/>
                <a:cs typeface="Times New Roman"/>
                <a:sym typeface="Times New Roman"/>
              </a:rPr>
              <a:t>Photo Source: </a:t>
            </a:r>
            <a:r>
              <a:rPr lang="en-US" sz="1200" u="sng">
                <a:latin typeface="Times New Roman"/>
                <a:ea typeface="Times New Roman"/>
                <a:cs typeface="Times New Roman"/>
                <a:sym typeface="Times New Roman"/>
                <a:hlinkClick r:id="rId3"/>
              </a:rPr>
              <a:t>http://www.iwm.org.uk/history/10-photos-of-life-in-the-trenches</a:t>
            </a:r>
          </a:p>
          <a:p>
            <a:pPr lvl="0" rtl="0">
              <a:spcBef>
                <a:spcPts val="0"/>
              </a:spcBef>
              <a:buNone/>
            </a:pPr>
            <a:r>
              <a:rPr lang="en-US" sz="1200">
                <a:latin typeface="Times New Roman"/>
                <a:ea typeface="Times New Roman"/>
                <a:cs typeface="Times New Roman"/>
                <a:sym typeface="Times New Roman"/>
              </a:rPr>
              <a:t>Definition: </a:t>
            </a:r>
            <a:r>
              <a:rPr lang="en-US" sz="1200" u="sng">
                <a:latin typeface="Times New Roman"/>
                <a:ea typeface="Times New Roman"/>
                <a:cs typeface="Times New Roman"/>
                <a:sym typeface="Times New Roman"/>
                <a:hlinkClick r:id="rId4"/>
              </a:rPr>
              <a:t>http://www.dictionary.com/</a:t>
            </a:r>
          </a:p>
          <a:p>
            <a:pPr lvl="0" rtl="0">
              <a:spcBef>
                <a:spcPts val="0"/>
              </a:spcBef>
              <a:buNone/>
            </a:pPr>
            <a:endParaRPr sz="1200">
              <a:latin typeface="Times New Roman"/>
              <a:ea typeface="Times New Roman"/>
              <a:cs typeface="Times New Roman"/>
              <a:sym typeface="Times New Roman"/>
            </a:endParaRPr>
          </a:p>
        </p:txBody>
      </p:sp>
      <p:pic>
        <p:nvPicPr>
          <p:cNvPr id="223" name="Shape 223"/>
          <p:cNvPicPr preferRelativeResize="0">
            <a:picLocks noGrp="1"/>
          </p:cNvPicPr>
          <p:nvPr>
            <p:ph type="body" idx="2"/>
          </p:nvPr>
        </p:nvPicPr>
        <p:blipFill rotWithShape="1">
          <a:blip r:embed="rId5">
            <a:alphaModFix/>
          </a:blip>
          <a:srcRect/>
          <a:stretch/>
        </p:blipFill>
        <p:spPr>
          <a:xfrm>
            <a:off x="1315985" y="3510637"/>
            <a:ext cx="3156149" cy="2792755"/>
          </a:xfrm>
          <a:prstGeom prst="rect">
            <a:avLst/>
          </a:prstGeom>
          <a:noFill/>
          <a:ln>
            <a:noFill/>
          </a:ln>
        </p:spPr>
      </p:pic>
      <p:pic>
        <p:nvPicPr>
          <p:cNvPr id="224" name="Shape 224"/>
          <p:cNvPicPr preferRelativeResize="0">
            <a:picLocks noGrp="1"/>
          </p:cNvPicPr>
          <p:nvPr>
            <p:ph type="body" idx="4294967295"/>
          </p:nvPr>
        </p:nvPicPr>
        <p:blipFill rotWithShape="1">
          <a:blip r:embed="rId6">
            <a:alphaModFix/>
          </a:blip>
          <a:srcRect/>
          <a:stretch/>
        </p:blipFill>
        <p:spPr>
          <a:xfrm>
            <a:off x="6411607" y="2356123"/>
            <a:ext cx="3886749" cy="36565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15600" y="390466"/>
            <a:ext cx="11360700" cy="1068000"/>
          </a:xfrm>
          <a:prstGeom prst="rect">
            <a:avLst/>
          </a:prstGeom>
          <a:noFill/>
          <a:ln>
            <a:noFill/>
          </a:ln>
        </p:spPr>
        <p:txBody>
          <a:bodyPr lIns="91425" tIns="45700" rIns="91425" bIns="45700" anchor="t" anchorCtr="0">
            <a:noAutofit/>
          </a:bodyPr>
          <a:lstStyle/>
          <a:p>
            <a:pPr marL="0" marR="0" lvl="0" indent="0" algn="l" rtl="0">
              <a:spcBef>
                <a:spcPts val="0"/>
              </a:spcBef>
              <a:buClr>
                <a:srgbClr val="BE1598"/>
              </a:buClr>
              <a:buSzPct val="25000"/>
              <a:buFont typeface="Cambria"/>
              <a:buNone/>
            </a:pPr>
            <a:r>
              <a:rPr lang="en-US" sz="7200">
                <a:solidFill>
                  <a:schemeClr val="accent3"/>
                </a:solidFill>
                <a:latin typeface="Times New Roman"/>
                <a:ea typeface="Times New Roman"/>
                <a:cs typeface="Times New Roman"/>
                <a:sym typeface="Times New Roman"/>
              </a:rPr>
              <a:t>Human Ingenuity</a:t>
            </a:r>
          </a:p>
        </p:txBody>
      </p:sp>
      <p:sp>
        <p:nvSpPr>
          <p:cNvPr id="230" name="Shape 230"/>
          <p:cNvSpPr txBox="1">
            <a:spLocks noGrp="1"/>
          </p:cNvSpPr>
          <p:nvPr>
            <p:ph type="body" idx="1"/>
          </p:nvPr>
        </p:nvSpPr>
        <p:spPr>
          <a:xfrm>
            <a:off x="415600" y="1638233"/>
            <a:ext cx="11360700" cy="44535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accent1"/>
              </a:buClr>
              <a:buSzPct val="100000"/>
              <a:buFont typeface="Times New Roman"/>
              <a:buChar char="❖"/>
            </a:pPr>
            <a:r>
              <a:rPr lang="en-US" sz="3600" dirty="0">
                <a:solidFill>
                  <a:srgbClr val="3F3F3F"/>
                </a:solidFill>
                <a:latin typeface="Times New Roman"/>
                <a:ea typeface="Times New Roman"/>
                <a:cs typeface="Times New Roman"/>
                <a:sym typeface="Times New Roman"/>
              </a:rPr>
              <a:t>How and why do </a:t>
            </a:r>
            <a:r>
              <a:rPr lang="en-US" sz="3600" dirty="0" smtClean="0">
                <a:solidFill>
                  <a:srgbClr val="3F3F3F"/>
                </a:solidFill>
                <a:latin typeface="Times New Roman"/>
                <a:ea typeface="Times New Roman"/>
                <a:cs typeface="Times New Roman"/>
                <a:sym typeface="Times New Roman"/>
              </a:rPr>
              <a:t>humans create</a:t>
            </a:r>
            <a:r>
              <a:rPr lang="en-US" sz="3600" dirty="0">
                <a:solidFill>
                  <a:srgbClr val="3F3F3F"/>
                </a:solidFill>
                <a:latin typeface="Times New Roman"/>
                <a:ea typeface="Times New Roman"/>
                <a:cs typeface="Times New Roman"/>
                <a:sym typeface="Times New Roman"/>
              </a:rPr>
              <a:t>? </a:t>
            </a:r>
          </a:p>
          <a:p>
            <a:pPr marL="342900" marR="0" lvl="0" indent="-330200" algn="l" rtl="0">
              <a:spcBef>
                <a:spcPts val="0"/>
              </a:spcBef>
              <a:spcAft>
                <a:spcPts val="0"/>
              </a:spcAft>
              <a:buClr>
                <a:srgbClr val="3F3F3F"/>
              </a:buClr>
              <a:buSzPct val="100000"/>
              <a:buFont typeface="Times New Roman"/>
              <a:buChar char="❖"/>
            </a:pPr>
            <a:r>
              <a:rPr lang="en-US" sz="3600" dirty="0" smtClean="0">
                <a:solidFill>
                  <a:srgbClr val="3F3F3F"/>
                </a:solidFill>
                <a:latin typeface="Times New Roman"/>
                <a:ea typeface="Times New Roman"/>
                <a:cs typeface="Times New Roman"/>
                <a:sym typeface="Times New Roman"/>
              </a:rPr>
              <a:t>What are the consequences </a:t>
            </a:r>
            <a:r>
              <a:rPr lang="en-US" sz="3600" dirty="0">
                <a:solidFill>
                  <a:srgbClr val="3F3F3F"/>
                </a:solidFill>
                <a:latin typeface="Times New Roman"/>
                <a:ea typeface="Times New Roman"/>
                <a:cs typeface="Times New Roman"/>
                <a:sym typeface="Times New Roman"/>
              </a:rPr>
              <a:t>of our creations? </a:t>
            </a:r>
          </a:p>
          <a:p>
            <a:pPr marL="342900" marR="0" lvl="0" indent="-406400" algn="l" rtl="0">
              <a:spcBef>
                <a:spcPts val="0"/>
              </a:spcBef>
              <a:spcAft>
                <a:spcPts val="0"/>
              </a:spcAft>
              <a:buClr>
                <a:srgbClr val="3F3F3F"/>
              </a:buClr>
              <a:buSzPct val="100000"/>
              <a:buFont typeface="Times New Roman"/>
              <a:buChar char="❖"/>
            </a:pPr>
            <a:r>
              <a:rPr lang="en-US" sz="3600" b="1" dirty="0" smtClean="0">
                <a:solidFill>
                  <a:srgbClr val="3F3F3F"/>
                </a:solidFill>
                <a:latin typeface="Times New Roman"/>
                <a:ea typeface="Times New Roman"/>
                <a:cs typeface="Times New Roman"/>
                <a:sym typeface="Times New Roman"/>
              </a:rPr>
              <a:t>How does the creation of new technologies impact </a:t>
            </a:r>
            <a:r>
              <a:rPr lang="en-US" sz="3600" b="1" dirty="0" err="1" smtClean="0">
                <a:solidFill>
                  <a:srgbClr val="3F3F3F"/>
                </a:solidFill>
                <a:latin typeface="Times New Roman"/>
                <a:ea typeface="Times New Roman"/>
                <a:cs typeface="Times New Roman"/>
                <a:sym typeface="Times New Roman"/>
              </a:rPr>
              <a:t>us?In</a:t>
            </a:r>
            <a:r>
              <a:rPr lang="en-US" sz="3600" b="1" dirty="0" smtClean="0">
                <a:solidFill>
                  <a:srgbClr val="3F3F3F"/>
                </a:solidFill>
                <a:latin typeface="Times New Roman"/>
                <a:ea typeface="Times New Roman"/>
                <a:cs typeface="Times New Roman"/>
                <a:sym typeface="Times New Roman"/>
              </a:rPr>
              <a:t> specific, Why </a:t>
            </a:r>
            <a:r>
              <a:rPr lang="en-US" sz="3600" b="1" dirty="0">
                <a:solidFill>
                  <a:srgbClr val="3F3F3F"/>
                </a:solidFill>
                <a:latin typeface="Times New Roman"/>
                <a:ea typeface="Times New Roman"/>
                <a:cs typeface="Times New Roman"/>
                <a:sym typeface="Times New Roman"/>
              </a:rPr>
              <a:t>was trench warfare created? What were its consequences?</a:t>
            </a:r>
          </a:p>
        </p:txBody>
      </p:sp>
      <p:pic>
        <p:nvPicPr>
          <p:cNvPr id="231" name="Shape 231"/>
          <p:cNvPicPr preferRelativeResize="0"/>
          <p:nvPr/>
        </p:nvPicPr>
        <p:blipFill>
          <a:blip r:embed="rId3">
            <a:alphaModFix amt="31000"/>
          </a:blip>
          <a:stretch>
            <a:fillRect/>
          </a:stretch>
        </p:blipFill>
        <p:spPr>
          <a:xfrm>
            <a:off x="9722866" y="390475"/>
            <a:ext cx="2053433" cy="205343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1502</Words>
  <Application>Microsoft Macintosh PowerPoint</Application>
  <PresentationFormat>Custom</PresentationFormat>
  <Paragraphs>156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beach-day</vt:lpstr>
      <vt:lpstr>Treacherous Trenches</vt:lpstr>
      <vt:lpstr>Objectives</vt:lpstr>
      <vt:lpstr>Military Strategy throughout History</vt:lpstr>
      <vt:lpstr>Military Strategy Throughout History   phalanx: (in ancient Greece) a group of heavily armed infantry formed in ranks and files, close and deep, with shields joined and long spears overlapping   </vt:lpstr>
      <vt:lpstr>Military Strategy Throughout History   volley: the simultaneous discharge of a number of missiles or firearms.  </vt:lpstr>
      <vt:lpstr>Military Strategy Throughout History   blitzkrieg: swift intensive military attack using tanks supported by aircraft, designed to defeat the opposition quickly, 1935-40, German Blitz = lightning + Krieg = war    </vt:lpstr>
      <vt:lpstr>Military Strategy Throughout History  Guerrilla Warfare: the use of hit-and-run tactics by small, mobile groups of irregular forces operating in territory controlled by a hostile, regular army    </vt:lpstr>
      <vt:lpstr>Military Strategy Throughout History  Trench Warfare: Fortification. a long, narrow excavation in the ground, the earth from which is thrown up in front to serve as a shelter from enemy fire or attack.   </vt:lpstr>
      <vt:lpstr>Human Ingenuity</vt:lpstr>
      <vt:lpstr>You will:</vt:lpstr>
      <vt:lpstr>The Geography of Trench Warfare</vt:lpstr>
      <vt:lpstr>The Geography of Trench Warfare</vt:lpstr>
      <vt:lpstr>The Geography of Trench Warfare</vt:lpstr>
      <vt:lpstr>Trench Construction</vt:lpstr>
      <vt:lpstr>The Geography of Trench Warfare</vt:lpstr>
      <vt:lpstr>The Geography of Trench Warfare</vt:lpstr>
      <vt:lpstr>What is Stalemate?</vt:lpstr>
      <vt:lpstr>Diagram of the Trenches </vt:lpstr>
      <vt:lpstr>Over the Top- Simulation Would you venture into No-Man’s Land? Would you go “Over the Top?” </vt:lpstr>
      <vt:lpstr>Simulation Follow-Up</vt:lpstr>
      <vt:lpstr>More WWI Technology</vt:lpstr>
      <vt:lpstr>Which tank is a WWI tank? Which tank is a WWII tank?</vt:lpstr>
      <vt:lpstr>Which technology is from WWI? Which technology is from WWII? </vt:lpstr>
      <vt:lpstr>CLOSURE: Why trench warfare? </vt:lpstr>
      <vt:lpstr>Trench Warfare Video- 4 Minutes</vt:lpstr>
      <vt:lpstr>Your Assignment</vt:lpstr>
      <vt:lpstr>Reading Activity</vt:lpstr>
      <vt:lpstr>Group Presentation </vt:lpstr>
      <vt:lpstr>The Heavy Cost of Trench Warfare</vt:lpstr>
      <vt:lpstr>Make Predictions-  What happens when WWI ends? </vt:lpstr>
      <vt:lpstr>PowerPoint Presentation</vt:lpstr>
      <vt:lpstr>PowerPoint Presentation</vt:lpstr>
      <vt:lpstr>Share your battle plan </vt:lpstr>
      <vt:lpstr>Learning Goal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Treacherous Trenches</dc:title>
  <dc:creator>Matthew Adams</dc:creator>
  <cp:lastModifiedBy>Gale Ekiss</cp:lastModifiedBy>
  <cp:revision>26</cp:revision>
  <dcterms:modified xsi:type="dcterms:W3CDTF">2016-09-10T03:45:53Z</dcterms:modified>
</cp:coreProperties>
</file>