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Comparing Physical Features of South Sudan and Arizona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use with the novel, 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Long Walk to Water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endParaRPr sz="3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075936" y="5737744"/>
            <a:ext cx="361086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http://fortuneofafrica.com/southsudan/rivers-in-south-sudan/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2" descr="The-Nile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t="-16225" b="-16225"/>
          <a:stretch/>
        </p:blipFill>
        <p:spPr>
          <a:xfrm>
            <a:off x="4906211" y="2174875"/>
            <a:ext cx="3780589" cy="369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 descr="Image result for free image of gila riv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292350"/>
            <a:ext cx="4040200" cy="3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341350" y="6227025"/>
            <a:ext cx="73731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Gilaconservation.org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desert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3" descr="All-about-Sudan-and-South-Sudan-Fun-Science-Facts-for-Kids-Image-of-a-Desert-in-Sudan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l="18005" r="18005"/>
          <a:stretch/>
        </p:blipFill>
        <p:spPr>
          <a:xfrm>
            <a:off x="5200316" y="2174875"/>
            <a:ext cx="3486484" cy="340842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5200316" y="5801895"/>
            <a:ext cx="368562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 /easyscienceforkids.com/all-about-sudan-and-south-sudan/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3" descr="Image result for free images of sonoran desert arizon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174875"/>
            <a:ext cx="4040200" cy="3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430550" y="6294200"/>
            <a:ext cx="15684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Sonoran desert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pinterest.com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valley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4" descr="route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t="-16845" b="-16844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5152481" y="5787609"/>
            <a:ext cx="285745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el.com/2015/05/04/the-real-lion-king-photographing-a-regal-male-lion-in-uganda/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4" descr="Image result for red rock valle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00" y="2129638"/>
            <a:ext cx="4041775" cy="40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457200" y="6512550"/>
            <a:ext cx="73641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 rock Valley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2486526" y="1535113"/>
            <a:ext cx="201086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		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descr="World-at.pd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13282" b="-13281"/>
          <a:stretch/>
        </p:blipFill>
        <p:spPr>
          <a:xfrm>
            <a:off x="1310106" y="1535113"/>
            <a:ext cx="5761790" cy="56350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233329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swamp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 descr="08sudan-slide-3T40-facebookJumbo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l="23209" r="23210"/>
          <a:stretch/>
        </p:blipFill>
        <p:spPr>
          <a:xfrm>
            <a:off x="4986421" y="2295191"/>
            <a:ext cx="3366168" cy="329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4754268" y="5862487"/>
            <a:ext cx="41300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https://www.nytimes.com/2015/11/08/magazine/the-displaced-chuol.html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825" y="2076875"/>
            <a:ext cx="4041775" cy="395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362875" y="6204000"/>
            <a:ext cx="6529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https://www.alltrails.com/trail/us/arizona/tavasci-marsh-trail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savanna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2"/>
          </p:nvPr>
        </p:nvSpPr>
        <p:spPr>
          <a:xfrm>
            <a:off x="389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 descr="300px-SudanRegionGambia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l="15732" r="15732"/>
          <a:stretch/>
        </p:blipFill>
        <p:spPr>
          <a:xfrm>
            <a:off x="4852736" y="2174875"/>
            <a:ext cx="3473116" cy="339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5173579" y="5705521"/>
            <a:ext cx="25564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https://en.wikipedia.org/wiki/Sudan_(region)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292350"/>
            <a:ext cx="4040200" cy="35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272175" y="6212400"/>
            <a:ext cx="40401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The Lost Savannas of Arizona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http://www.zocalopublicsquare.org/2014/11/15/the-lost-savannas-of-arizona/ideas/nexus/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7" descr="a9380dfe697489f2d6b562afa62a09e7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l="15957" r="15957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5153479" y="6189990"/>
            <a:ext cx="37037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https://www.pinterest.com.au/pin/570760952753590846/?lp=true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 descr="Lake Powell, Arizona, Us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174875"/>
            <a:ext cx="3857625" cy="38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226850" y="6178400"/>
            <a:ext cx="6529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Lake Powell, Arizona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411850" y="222022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8" descr="ewusg9wu23lv501vlobr.pn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t="-19310" b="-19309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4986411" y="6103484"/>
            <a:ext cx="34799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https://steemit.com/travel/@farukcom/travel-06-imatong-mountains-in-south-sudan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 descr="Image result for free pictures of mcdowell mountai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00" y="2174875"/>
            <a:ext cx="3938200" cy="25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124825" y="6216875"/>
            <a:ext cx="3684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McDowell Mountains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visitphoenix.com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landlocked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9" descr="africa-landlocked-countries-i3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l="-6777" r="-6778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5654456" y="6174333"/>
            <a:ext cx="2592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http://s223195111.mialojamiento.es/images/africa-landlocked-countries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309803" y="5612688"/>
            <a:ext cx="40920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u="sng" dirty="0">
                <a:solidFill>
                  <a:schemeClr val="hlink"/>
                </a:solidFill>
              </a:rPr>
              <a:t>http://</a:t>
            </a:r>
            <a:r>
              <a:rPr lang="en-US" sz="1000" u="sng" dirty="0" err="1">
                <a:solidFill>
                  <a:schemeClr val="hlink"/>
                </a:solidFill>
              </a:rPr>
              <a:t>www.nationsonline.org</a:t>
            </a:r>
            <a:r>
              <a:rPr lang="en-US" sz="1000" u="sng" dirty="0">
                <a:solidFill>
                  <a:schemeClr val="hlink"/>
                </a:solidFill>
              </a:rPr>
              <a:t>/</a:t>
            </a:r>
            <a:r>
              <a:rPr lang="en-US" sz="1000" u="sng" dirty="0" err="1">
                <a:solidFill>
                  <a:schemeClr val="hlink"/>
                </a:solidFill>
              </a:rPr>
              <a:t>oneworld</a:t>
            </a:r>
            <a:r>
              <a:rPr lang="en-US" sz="1000" u="sng" dirty="0">
                <a:solidFill>
                  <a:schemeClr val="hlink"/>
                </a:solidFill>
              </a:rPr>
              <a:t>/</a:t>
            </a:r>
            <a:r>
              <a:rPr lang="en-US" sz="1000" u="sng" dirty="0" err="1">
                <a:solidFill>
                  <a:schemeClr val="hlink"/>
                </a:solidFill>
              </a:rPr>
              <a:t>usa_map.htm</a:t>
            </a:r>
            <a:endParaRPr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46E28-4118-4B48-9951-139805BA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25" y="2343373"/>
            <a:ext cx="4440129" cy="3111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1711158" y="1535113"/>
            <a:ext cx="278623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0" descr="world_climate_map_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38719" b="-38720"/>
          <a:stretch/>
        </p:blipFill>
        <p:spPr>
          <a:xfrm>
            <a:off x="1323409" y="942473"/>
            <a:ext cx="6643231" cy="649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1871579" y="6323263"/>
            <a:ext cx="34034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http://www.allcountries.org/maps/world_climate_maps.html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681789" y="44115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plateau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Arizona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Sudan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1" descr="18396_14_BomaPlateau_50M_xlarge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t="-23367" b="-23366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5075936" y="5737744"/>
            <a:ext cx="36108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http://www.michaelfreemanphoto.com/media/f60f89a8-7011-11e0-b5fc-d31ceb3d5dc9-boma-plateau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174875"/>
            <a:ext cx="4040200" cy="34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/>
        </p:nvSpPr>
        <p:spPr>
          <a:xfrm>
            <a:off x="357675" y="6018250"/>
            <a:ext cx="3318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Colorado Plateau of Northern Arizona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9933"/>
                </a:solidFill>
                <a:highlight>
                  <a:srgbClr val="FFFFFF"/>
                </a:highlight>
              </a:rPr>
              <a:t>arizona</a:t>
            </a:r>
            <a:r>
              <a:rPr lang="en-US" sz="1000">
                <a:solidFill>
                  <a:srgbClr val="009933"/>
                </a:solidFill>
                <a:highlight>
                  <a:srgbClr val="FFFFFF"/>
                </a:highlight>
              </a:rPr>
              <a:t>experience.org/land/colorado-</a:t>
            </a:r>
            <a:r>
              <a:rPr lang="en-US" sz="1000" b="1">
                <a:solidFill>
                  <a:srgbClr val="009933"/>
                </a:solidFill>
                <a:highlight>
                  <a:srgbClr val="FFFFFF"/>
                </a:highlight>
              </a:rPr>
              <a:t>plateau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Comparing Physical Features of South Sudan and Arizona</vt:lpstr>
      <vt:lpstr>Locations</vt:lpstr>
      <vt:lpstr>swamp</vt:lpstr>
      <vt:lpstr>savanna</vt:lpstr>
      <vt:lpstr>lake</vt:lpstr>
      <vt:lpstr>mountain</vt:lpstr>
      <vt:lpstr>landlocked</vt:lpstr>
      <vt:lpstr>climate</vt:lpstr>
      <vt:lpstr>plateau</vt:lpstr>
      <vt:lpstr>river</vt:lpstr>
      <vt:lpstr>desert</vt:lpstr>
      <vt:lpstr>valley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Physical Features of South Sudan and Arizona</dc:title>
  <cp:lastModifiedBy>Gale Ekiss</cp:lastModifiedBy>
  <cp:revision>1</cp:revision>
  <dcterms:modified xsi:type="dcterms:W3CDTF">2018-09-17T16:56:00Z</dcterms:modified>
</cp:coreProperties>
</file>