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1048C-D2FC-D349-86D9-8D153BA6D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58ECDD-3131-D34B-B3FE-1C729576DFE9}" type="datetime1">
              <a:rPr lang="en-US" altLang="en-US"/>
              <a:pPr/>
              <a:t>10/15/19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839D7-5780-B247-B66D-E0514A225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83A87-C492-A141-B7B3-2364C3FBA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F6BA6-DD03-B543-B1B4-2FD26FC27D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99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13E44-EC90-2447-B8F7-A6398FA77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FAE51C-65EE-8D42-94A5-44CE2B0DC95D}" type="datetime1">
              <a:rPr lang="en-US" altLang="en-US"/>
              <a:pPr/>
              <a:t>10/15/19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D0572-D1DA-984F-8248-44B1FDD4F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6A0E9-890D-7F42-B07E-E90D882A4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9455E-55A1-1D41-819E-88C5727EDB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0818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8C4EE-152E-E943-B382-4B851D2AD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BC8B9D-A860-2D4D-91E3-21C443B168CD}" type="datetime1">
              <a:rPr lang="en-US" altLang="en-US"/>
              <a:pPr/>
              <a:t>10/15/19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3021D-08FF-BD46-9D09-A531EB54C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649B0-9A24-9D41-9A54-C9205D9B1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DFDDC-B533-9945-ACAA-E66E85CD21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307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CF4E5-F7CB-B244-ABE3-83D2A1131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44DA7C-3B8B-5F40-9A88-9A283437CA1B}" type="datetime1">
              <a:rPr lang="en-US" altLang="en-US"/>
              <a:pPr/>
              <a:t>10/15/19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9F976-B89E-284F-B8F8-F8960D012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D59A0-2298-424D-8D24-309EBF8F9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0B21E-2459-654A-805D-60073EF89C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3509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5B327-017B-7148-8AD1-0AF850E07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AE9071-D7D0-7849-8E6A-54CDE9344B9A}" type="datetime1">
              <a:rPr lang="en-US" altLang="en-US"/>
              <a:pPr/>
              <a:t>10/15/19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2529C-CF03-1A4B-95B9-6A2B81BA0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872FB-FF8A-1B46-8ECE-A6A2E2DA5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53A6E-B5B5-A14E-9B76-CD9088D62B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7193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83731CB-3A41-0D48-8854-2AFE24C1B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F53105-B2EB-A741-A96D-1B0B6ECCE274}" type="datetime1">
              <a:rPr lang="en-US" altLang="en-US"/>
              <a:pPr/>
              <a:t>10/15/19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553818B-5593-F844-9748-8E22B893F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F529B88-4666-154B-A052-8EB25E0E8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C97F5-4356-CB48-9F5D-684D5F7262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79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F9D9456-3551-6249-9997-FB9D9473C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1BC4F2-611D-B64D-9FBA-ADCD2CAEECF7}" type="datetime1">
              <a:rPr lang="en-US" altLang="en-US"/>
              <a:pPr/>
              <a:t>10/15/19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FA6C7DB-A93D-8444-828D-3CF027B8F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07C2C74-D5B6-E14E-B4BD-0AB0146A5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08E52-3A1C-6846-81A9-A6D5834AAA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82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9C301CF-513B-6049-BEF3-083D49AF6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4B9BBB-21B1-4042-80BC-D7F3480ABD16}" type="datetime1">
              <a:rPr lang="en-US" altLang="en-US"/>
              <a:pPr/>
              <a:t>10/15/19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80BA1A3-11E8-0344-A569-3562168CE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77D76E4-20BB-AB48-BE71-A1C36CC98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AE451-5A5F-6F4E-9CE4-B2339C4C51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791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32FBC85-F650-2441-9D5A-C5D11B9A7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A3872D-128F-CE40-B44C-9A548B38226D}" type="datetime1">
              <a:rPr lang="en-US" altLang="en-US"/>
              <a:pPr/>
              <a:t>10/15/19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24BC5B0-52C9-244D-B0CC-68FAF9FE2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3B8AA7E-C33A-9B47-BEFE-B1F0B94A7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203A5-8CD4-1545-8F04-BD1E654C25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0832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822ACD7-9DA3-9445-BCCC-A493EBE0B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D730F9-40EA-704B-9497-F66F253EE321}" type="datetime1">
              <a:rPr lang="en-US" altLang="en-US"/>
              <a:pPr/>
              <a:t>10/15/19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008C0B1-ED01-9B40-87AC-B89875F1C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6F46379-55D1-D445-B22B-FE87A4225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4ED21-A0B2-0446-8C9B-94CA7A0175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005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08BAD4C-67C7-A049-849D-A63327DC5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E0B9CF-0338-7E46-B179-D7058B5EDAC0}" type="datetime1">
              <a:rPr lang="en-US" altLang="en-US"/>
              <a:pPr/>
              <a:t>10/15/19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3EF98D-B77C-5F4D-BF3D-0C273CA25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178E02-3F22-2841-A976-67B508305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3DEA9-56FC-CB4A-BF1E-CCE09E5816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697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9C58F7F-38A3-444B-9B82-257861F786B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48FB935-D5F8-9F49-AFCD-1A206B2323D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EEBE2-B3BB-774E-BAEF-AC57A0BE19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F20B4F9-132D-2B4F-BC18-DAC9967FCAF6}" type="datetime1">
              <a:rPr lang="en-US" altLang="en-US"/>
              <a:pPr/>
              <a:t>10/15/19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510AE-01D4-A540-B84C-F52102EF40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5CCC3-6DC9-C044-839A-E52F482E1C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06D022A-3E3A-494A-9ABF-38E720B02B5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36A2FC29-262C-174D-BE94-E0EDB1AD4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004888"/>
            <a:ext cx="7772400" cy="1195387"/>
          </a:xfrm>
        </p:spPr>
        <p:txBody>
          <a:bodyPr/>
          <a:lstStyle/>
          <a:p>
            <a:r>
              <a:rPr lang="en-US" altLang="en-US"/>
              <a:t>Snow</a:t>
            </a:r>
          </a:p>
        </p:txBody>
      </p:sp>
      <p:pic>
        <p:nvPicPr>
          <p:cNvPr id="13315" name="Picture 3">
            <a:extLst>
              <a:ext uri="{FF2B5EF4-FFF2-40B4-BE49-F238E27FC236}">
                <a16:creationId xmlns:a16="http://schemas.microsoft.com/office/drawing/2014/main" id="{1B4E3C98-CBBC-AC4A-8342-C3BEA234E1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00275"/>
            <a:ext cx="7772400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3A8ADF28-97D2-E14C-A382-E0AF991A8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Rain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4E4FA62-2563-6F4A-9D72-E1167D571C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3372" y="1328058"/>
            <a:ext cx="6654718" cy="487068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82CE9F98-81D2-B04A-9ED4-773EDBFD2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Sunny</a:t>
            </a:r>
          </a:p>
        </p:txBody>
      </p:sp>
      <p:pic>
        <p:nvPicPr>
          <p:cNvPr id="15363" name="Content Placeholder 3">
            <a:extLst>
              <a:ext uri="{FF2B5EF4-FFF2-40B4-BE49-F238E27FC236}">
                <a16:creationId xmlns:a16="http://schemas.microsoft.com/office/drawing/2014/main" id="{A6D7C2C2-A41D-774A-9307-948B93F740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06CEAA99-FE05-4E4A-9FA9-65FC4FF2F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Windy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185B819-4844-C540-BD83-536D9282CF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9578" y="1600200"/>
            <a:ext cx="6524843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</Words>
  <Application>Microsoft Macintosh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ＭＳ Ｐゴシック</vt:lpstr>
      <vt:lpstr>Arial</vt:lpstr>
      <vt:lpstr>Office Theme</vt:lpstr>
      <vt:lpstr>Snow</vt:lpstr>
      <vt:lpstr>Rain</vt:lpstr>
      <vt:lpstr>Sunny</vt:lpstr>
      <vt:lpstr>Windy</vt:lpstr>
    </vt:vector>
  </TitlesOfParts>
  <Company>Cartwright School District #83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Snow</dc:title>
  <dc:creator>Teacher</dc:creator>
  <cp:lastModifiedBy>Gale Ekiss</cp:lastModifiedBy>
  <cp:revision>3</cp:revision>
  <dcterms:created xsi:type="dcterms:W3CDTF">2013-08-11T22:54:26Z</dcterms:created>
  <dcterms:modified xsi:type="dcterms:W3CDTF">2019-10-15T21:49:18Z</dcterms:modified>
</cp:coreProperties>
</file>