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5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3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0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8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3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0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9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D232-31BC-C349-9ECF-934D308F9A0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8294-E982-6A4D-95B7-439277F6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loc.gov/item/2016802720/" TargetMode="Externa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Want to Play in the Dirt?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Learning About Soil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1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Humans Use Soil?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V="1">
            <a:off x="914013" y="5818386"/>
            <a:ext cx="130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https://www.loc.gov/item/2016802720/</a:t>
            </a:r>
            <a:r>
              <a:rPr lang="en-US" sz="1000" u="sng" dirty="0"/>
              <a:t>  </a:t>
            </a:r>
            <a:endParaRPr lang="en-US" sz="1000" dirty="0"/>
          </a:p>
        </p:txBody>
      </p:sp>
      <p:pic>
        <p:nvPicPr>
          <p:cNvPr id="13" name="Content Placeholder 12" descr="4a31983v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r="14665"/>
          <a:stretch>
            <a:fillRect/>
          </a:stretch>
        </p:blipFill>
        <p:spPr>
          <a:xfrm>
            <a:off x="3327013" y="1258888"/>
            <a:ext cx="4730750" cy="5301639"/>
          </a:xfrm>
        </p:spPr>
      </p:pic>
    </p:spTree>
    <p:extLst>
      <p:ext uri="{BB962C8B-B14F-4D97-AF65-F5344CB8AC3E}">
        <p14:creationId xmlns:p14="http://schemas.microsoft.com/office/powerpoint/2010/main" val="65931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Soil Vocabulary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soil: the upper layer of </a:t>
            </a:r>
            <a:r>
              <a:rPr lang="en-US" sz="6000" dirty="0" smtClean="0"/>
              <a:t>Earth </a:t>
            </a:r>
            <a:r>
              <a:rPr lang="en-US" sz="6000" dirty="0"/>
              <a:t>in which plants grow</a:t>
            </a:r>
          </a:p>
          <a:p>
            <a:endParaRPr lang="en-US" dirty="0"/>
          </a:p>
        </p:txBody>
      </p:sp>
      <p:pic>
        <p:nvPicPr>
          <p:cNvPr id="5" name="Content Placeholder 4" descr="soil-news-967x58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0" r="2324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324597" y="6194868"/>
            <a:ext cx="2339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https://</a:t>
            </a:r>
            <a:r>
              <a:rPr lang="en-US" sz="1000" dirty="0" err="1" smtClean="0"/>
              <a:t>pikeconservation.org</a:t>
            </a:r>
            <a:r>
              <a:rPr lang="en-US" sz="1000" dirty="0" smtClean="0"/>
              <a:t>/soil-profile/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667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Soil Vocabulary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/>
              <a:t>clay: a sticky kind of soil that can be molded to make bricks and pottery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clay-reclaim-300x22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814215" y="6349292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jillrutter.com</a:t>
            </a:r>
            <a:r>
              <a:rPr lang="en-US" sz="1000" dirty="0" smtClean="0"/>
              <a:t>/ceramics/clay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8929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Soil Vocabulary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000" dirty="0"/>
              <a:t>silt: dirt that is carried by water and is larger than clay but smaller than sand</a:t>
            </a:r>
          </a:p>
          <a:p>
            <a:endParaRPr lang="en-US" dirty="0"/>
          </a:p>
        </p:txBody>
      </p:sp>
      <p:pic>
        <p:nvPicPr>
          <p:cNvPr id="5" name="Content Placeholder 4" descr="choosing-and-gathering-a-silt-soi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2" r="2488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917016" y="6194868"/>
            <a:ext cx="3557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https://</a:t>
            </a:r>
            <a:r>
              <a:rPr lang="en-US" sz="1000" dirty="0" err="1" smtClean="0"/>
              <a:t>rashidfaridi.com</a:t>
            </a:r>
            <a:r>
              <a:rPr lang="en-US" sz="1000" dirty="0" smtClean="0"/>
              <a:t>/2016/03/04/silt-environmental-impact/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491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Soil Vocabulary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sand: tiny, loose pieces of rock that cover deserts and beaches</a:t>
            </a:r>
          </a:p>
          <a:p>
            <a:endParaRPr lang="en-US" dirty="0"/>
          </a:p>
        </p:txBody>
      </p:sp>
      <p:pic>
        <p:nvPicPr>
          <p:cNvPr id="5" name="Content Placeholder 4" descr="sa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4" r="3043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731561" y="6272079"/>
            <a:ext cx="5160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www.plazaitaliapiazzaargentina.com</a:t>
            </a:r>
            <a:r>
              <a:rPr lang="en-US" sz="1000" dirty="0" smtClean="0"/>
              <a:t>/say-goodbye-to-pebble-beaches-say-hello-to-sand/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657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Soil Vocabulary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1897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s</a:t>
            </a:r>
            <a:r>
              <a:rPr lang="en-US" sz="5400" dirty="0" smtClean="0"/>
              <a:t>and</a:t>
            </a:r>
          </a:p>
          <a:p>
            <a:pPr marL="0" indent="0">
              <a:buNone/>
            </a:pPr>
            <a:r>
              <a:rPr lang="en-US" sz="5400" dirty="0"/>
              <a:t>s</a:t>
            </a:r>
            <a:r>
              <a:rPr lang="en-US" sz="5400" dirty="0" smtClean="0"/>
              <a:t>ilt</a:t>
            </a:r>
          </a:p>
          <a:p>
            <a:pPr marL="0" indent="0">
              <a:buNone/>
            </a:pPr>
            <a:r>
              <a:rPr lang="en-US" sz="5400" dirty="0" smtClean="0"/>
              <a:t>clay</a:t>
            </a:r>
            <a:endParaRPr lang="en-US" sz="5400" dirty="0"/>
          </a:p>
          <a:p>
            <a:endParaRPr lang="en-US" dirty="0"/>
          </a:p>
        </p:txBody>
      </p:sp>
      <p:pic>
        <p:nvPicPr>
          <p:cNvPr id="5" name="Content Placeholder 4" descr="The-soil-typ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881" b="-72881"/>
          <a:stretch>
            <a:fillRect/>
          </a:stretch>
        </p:blipFill>
        <p:spPr>
          <a:xfrm>
            <a:off x="2646998" y="-509104"/>
            <a:ext cx="5871496" cy="6478052"/>
          </a:xfrm>
        </p:spPr>
      </p:pic>
      <p:pic>
        <p:nvPicPr>
          <p:cNvPr id="7" name="Picture 6" descr="Soil-Particle-Siz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21" y="4186895"/>
            <a:ext cx="4977706" cy="2488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635" y="6030146"/>
            <a:ext cx="2237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www.livingoffgridguide.com</a:t>
            </a:r>
            <a:r>
              <a:rPr lang="en-US" sz="1000" dirty="0" smtClean="0"/>
              <a:t>/gardening/how-to-create-amazing-garden-soil/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185368"/>
            <a:ext cx="2273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</a:t>
            </a:r>
            <a:r>
              <a:rPr lang="en-US" sz="1000" dirty="0" err="1" smtClean="0"/>
              <a:t>studymorefacts.blogspot.com</a:t>
            </a:r>
            <a:r>
              <a:rPr lang="en-US" sz="1000" dirty="0" smtClean="0"/>
              <a:t>/2016/08/</a:t>
            </a:r>
            <a:r>
              <a:rPr lang="en-US" sz="1000" dirty="0" err="1" smtClean="0"/>
              <a:t>silt.html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3071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 of Soil</a:t>
            </a:r>
            <a:endParaRPr lang="en-US" dirty="0"/>
          </a:p>
        </p:txBody>
      </p:sp>
      <p:pic>
        <p:nvPicPr>
          <p:cNvPr id="5" name="Content Placeholder 4" descr="151872521156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6" r="25716"/>
          <a:stretch>
            <a:fillRect/>
          </a:stretch>
        </p:blipFill>
        <p:spPr>
          <a:xfrm>
            <a:off x="306012" y="1600200"/>
            <a:ext cx="3543474" cy="3971087"/>
          </a:xfrm>
        </p:spPr>
      </p:pic>
      <p:pic>
        <p:nvPicPr>
          <p:cNvPr id="7" name="Content Placeholder 6" descr="3385.jpg.1024x768_q9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026" b="-92026"/>
          <a:stretch>
            <a:fillRect/>
          </a:stretch>
        </p:blipFill>
        <p:spPr>
          <a:xfrm>
            <a:off x="3849486" y="1245429"/>
            <a:ext cx="5008200" cy="5612571"/>
          </a:xfrm>
        </p:spPr>
      </p:pic>
      <p:sp>
        <p:nvSpPr>
          <p:cNvPr id="6" name="TextBox 5"/>
          <p:cNvSpPr txBox="1"/>
          <p:nvPr/>
        </p:nvSpPr>
        <p:spPr>
          <a:xfrm>
            <a:off x="306012" y="6318692"/>
            <a:ext cx="496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https://</a:t>
            </a:r>
            <a:r>
              <a:rPr lang="en-US" sz="1000" dirty="0" err="1" smtClean="0"/>
              <a:t>cen.acs.org</a:t>
            </a:r>
            <a:r>
              <a:rPr lang="en-US" sz="1000" dirty="0" smtClean="0"/>
              <a:t>/content/</a:t>
            </a:r>
            <a:r>
              <a:rPr lang="en-US" sz="1000" dirty="0" err="1" smtClean="0"/>
              <a:t>cen</a:t>
            </a:r>
            <a:r>
              <a:rPr lang="en-US" sz="1000" dirty="0" smtClean="0"/>
              <a:t>/articles/96/i8/Genetic-screen-soil-microbes-</a:t>
            </a:r>
            <a:r>
              <a:rPr lang="en-US" sz="1000" dirty="0" err="1" smtClean="0"/>
              <a:t>uncovers.html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5884571" y="5325066"/>
            <a:ext cx="2069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https://</a:t>
            </a:r>
            <a:r>
              <a:rPr lang="en-US" sz="1000" dirty="0" err="1" smtClean="0"/>
              <a:t>imaggeo.egu.eu</a:t>
            </a:r>
            <a:r>
              <a:rPr lang="en-US" sz="1000" dirty="0" smtClean="0"/>
              <a:t>/view/3385/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186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Humans Use Soil?</a:t>
            </a:r>
            <a:endParaRPr lang="en-US" dirty="0"/>
          </a:p>
        </p:txBody>
      </p:sp>
      <p:pic>
        <p:nvPicPr>
          <p:cNvPr id="9" name="Content Placeholder 8" descr="68286027-boy-making-traditional-adobe-mud-bricks-in-paru-paru-community-village-pisaq-district-cusco-region-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18" b="-34018"/>
          <a:stretch>
            <a:fillRect/>
          </a:stretch>
        </p:blipFill>
        <p:spPr/>
      </p:pic>
      <p:pic>
        <p:nvPicPr>
          <p:cNvPr id="7" name="Content Placeholder 6" descr="img_0517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16717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025138" y="633399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https://</a:t>
            </a:r>
            <a:r>
              <a:rPr lang="en-US" sz="1000" dirty="0" err="1" smtClean="0"/>
              <a:t>localrootsfarm.wordpress.com</a:t>
            </a:r>
            <a:r>
              <a:rPr lang="en-US" sz="1000" dirty="0" smtClean="0"/>
              <a:t>/2011/02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8000" y="5534131"/>
            <a:ext cx="24166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https://www.123rf.com/photo_68286027_boy-making-traditional-adobe-mud-bricks-in-paru-paru-community-village-pisaq-district-cusco-region-o.html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441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Humans Use Soil?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013" y="5572165"/>
            <a:ext cx="2737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</a:t>
            </a:r>
            <a:r>
              <a:rPr lang="en-US" sz="1000" dirty="0" err="1" smtClean="0"/>
              <a:t>coursehorse.com</a:t>
            </a:r>
            <a:r>
              <a:rPr lang="en-US" sz="1000" dirty="0" smtClean="0"/>
              <a:t>/</a:t>
            </a:r>
            <a:r>
              <a:rPr lang="en-US" sz="1000" dirty="0" err="1" smtClean="0"/>
              <a:t>nyc</a:t>
            </a:r>
            <a:r>
              <a:rPr lang="en-US" sz="1000" dirty="0" smtClean="0"/>
              <a:t>/classes/kids/kids-art/kids-pottery/kids-one-day-pottery-wheel-workshop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7500" y="5605715"/>
            <a:ext cx="2416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</a:t>
            </a:r>
            <a:r>
              <a:rPr lang="en-US" sz="1000" dirty="0" err="1" smtClean="0"/>
              <a:t>www.externalworksindex.co.uk</a:t>
            </a:r>
            <a:r>
              <a:rPr lang="en-US" sz="1000" dirty="0" smtClean="0"/>
              <a:t>/entry/134225/</a:t>
            </a:r>
            <a:r>
              <a:rPr lang="en-US" sz="1000" dirty="0" err="1" smtClean="0"/>
              <a:t>Timberplay</a:t>
            </a:r>
            <a:r>
              <a:rPr lang="en-US" sz="1000" dirty="0" smtClean="0"/>
              <a:t>/Sand-and-water-play-area-</a:t>
            </a:r>
            <a:r>
              <a:rPr lang="en-US" sz="1000" dirty="0" err="1" smtClean="0"/>
              <a:t>Lytham</a:t>
            </a:r>
            <a:r>
              <a:rPr lang="en-US" sz="1000" dirty="0" smtClean="0"/>
              <a:t>-Park-View/</a:t>
            </a:r>
            <a:endParaRPr lang="en-US" sz="1000" dirty="0"/>
          </a:p>
        </p:txBody>
      </p:sp>
      <p:pic>
        <p:nvPicPr>
          <p:cNvPr id="4" name="Content Placeholder 3" descr="choplet_ceramic_studio_59dedc660cea6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/>
      </p:pic>
      <p:pic>
        <p:nvPicPr>
          <p:cNvPr id="6" name="Content Placeholder 5" descr="88677_1474632667406_PF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10" b="-340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475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348</Words>
  <Application>Microsoft Macintosh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Do You Want to Play in the Dirt?</vt:lpstr>
      <vt:lpstr>Soil Vocabulary</vt:lpstr>
      <vt:lpstr>Soil Vocabulary</vt:lpstr>
      <vt:lpstr>Soil Vocabulary</vt:lpstr>
      <vt:lpstr>Soil Vocabulary</vt:lpstr>
      <vt:lpstr>Soil Vocabulary</vt:lpstr>
      <vt:lpstr>Colors of Soil</vt:lpstr>
      <vt:lpstr>How Do Humans Use Soil?</vt:lpstr>
      <vt:lpstr>How Do Humans Use Soil?</vt:lpstr>
      <vt:lpstr>How Do Humans Use Soil?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Want to Play in the Dirt?</dc:title>
  <dc:creator>Gale Ekiss</dc:creator>
  <cp:lastModifiedBy>Gale Ekiss</cp:lastModifiedBy>
  <cp:revision>7</cp:revision>
  <dcterms:created xsi:type="dcterms:W3CDTF">2018-09-11T00:00:01Z</dcterms:created>
  <dcterms:modified xsi:type="dcterms:W3CDTF">2018-09-11T01:32:25Z</dcterms:modified>
</cp:coreProperties>
</file>