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80308-0BEB-EE49-BDB8-3347CC07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911B-3F32-0647-98D4-4058C7CE8A28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AF79C-8551-6B4C-85AB-20F4D4E5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02B50-3EB5-7044-AE74-4E6E9AE9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829A6-D978-0F4F-8D67-C9FC67FA8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2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9129A-BFB4-0F44-BF6D-C2B758ED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496D-34F7-B844-8FDA-796CA986C400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00114-5539-3748-8D9E-EAF017B3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CA8D-89D5-6B48-AF34-13F580AB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18B5A-4E7D-7143-BECE-579C53E78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58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12FED-71B6-354E-B766-05479321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662B-BA10-584B-B3AE-8B4876AC8584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AA57F-E0E1-2C45-9B8C-A3981EAF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D4FED-627A-FC40-AF93-174F57A9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B3E4-7400-C144-8378-4C1BBA71F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27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13CBF-85D1-954B-9D31-9617363F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E43B-AF58-9945-B800-794D88322309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62176-08B9-0E4D-B13F-62195525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1BB0B-4287-CF41-B115-BA2A12CE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D7BBC-676F-9E48-B3B8-F655B6FD1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7F79-4EED-6543-A933-BCB35B90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8B3B-BEC3-F04E-868A-70E2E5CEF584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C4F14-6AC2-C544-8C99-089D0A06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A7CE4-6F08-9A4D-A13B-94433362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D78B5-567B-1447-B3B1-A0DE56B2C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35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7EC5A5-A869-6B40-BA47-30E9F4A7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C2F1-228F-F741-BD7B-76DCBB5F667B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301754-407C-AA48-8E92-2E718841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6B9E76-AC0F-5F4C-B002-C9161A9E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8E2F2-B45E-CB44-93DF-A256D3B62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2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60E84A-DC56-5B49-B649-2339CA06A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60267-FC23-9642-8542-907D123FD5B3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E5F68E-A421-1C47-B163-3D31FC3C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2DA934-01F6-C449-9CFA-6347DAE0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25134-B1D0-954B-B956-D0CAF8425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59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848C2C-DB28-4D4E-A769-CBC139A7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1DA8-9AD8-644B-BECB-26CA103D350F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6813F1-FF96-6D40-8904-6D4510EA3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48FCF7-9B0A-6F47-BF7E-614E86FA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86904-8F7D-D948-A68A-4A60DCB29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43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6BB9C7-980B-784A-A55B-D7AF02BA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E6A9-868E-8F44-A5BF-6FF5DCD72A61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ECAFB2-72ED-724F-BE3B-9E66D8B8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40BD0D-0524-8242-AEB6-D285478B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A8EF7-118C-B54B-BD10-14F5E049D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35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D7A640-C22A-204D-B6E9-DC957765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4BDC-31DC-1B46-AB96-19374BE672BB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3FE2A9-3306-1D43-86E2-4BC9DD83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17DDD9-E248-9145-9F4D-8845B5ED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D063B-93F8-2E4A-A864-0247D0798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38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D22D20-7A16-594C-A0C5-327C1B46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DDD6-1DD2-974B-9621-374271C25855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ADEED1-082F-FB47-A361-92F85DAB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991981-514F-9A47-99E0-E16261D6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B644B-B8FC-DF44-B70C-021F34263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F01736E-E8F5-4040-988F-3461B41529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4FA785-39C2-8D4F-AC9F-EF185A74A8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15F46-1558-C546-B73D-76942A01D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E75460-FCBA-E346-929B-19FEF914E1BD}" type="datetimeFigureOut">
              <a:rPr lang="en-US"/>
              <a:pPr>
                <a:defRPr/>
              </a:pPr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D69E9-F55E-6E47-9EC4-B93BB749D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3D7F7-2B51-884B-9C51-86247E182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8DC1FABC-E3BA-1E40-A2B6-DE50835392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waterhistory.org/histories/hohokam2/map1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plants.usda.gov/java/largeImage?imageID=agave_001_avp.t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751069-D9C1-CA41-9F77-334A7D48D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581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</a:rPr>
              <a:t>SURVIVORS IN A HARSH ENVIRONMENT ASSESSMENT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8. Whose artifacts?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17638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Pottery (learned from the Mogollon)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Squash gourds for water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Baskets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Stone tools – spear, throwing stick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Digging sticks</a:t>
            </a:r>
            <a:br>
              <a:rPr lang="en-US" sz="24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24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4A47CC0-9406-AB45-9542-1E2D3974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756" y="3962400"/>
            <a:ext cx="2701925" cy="2020887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F31ED8-A389-4946-B758-1469512E8C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417638"/>
            <a:ext cx="2482639" cy="2118519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0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9. Whose artifacts?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17638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Pottery--Red on Buff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Shell ornaments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Stone tools</a:t>
            </a:r>
          </a:p>
          <a:p>
            <a:pPr marL="0" indent="0">
              <a:buNone/>
            </a:pP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Throwing sticks</a:t>
            </a:r>
            <a:br>
              <a:rPr lang="en-US" sz="24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2400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653A5F6F-A702-3647-BE0E-8FCB75A0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599" y="1333501"/>
            <a:ext cx="2393950" cy="1900238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Sixteen projectile points representing the middle and late phases of the Archaic Period.">
            <a:extLst>
              <a:ext uri="{FF2B5EF4-FFF2-40B4-BE49-F238E27FC236}">
                <a16:creationId xmlns:a16="http://schemas.microsoft.com/office/drawing/2014/main" id="{2C0A2FAF-7E3A-5F4F-BA29-AAC234E7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772" y="3572328"/>
            <a:ext cx="3649663" cy="2989263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algn="l"/>
            <a:r>
              <a:rPr lang="en-US" sz="4000" b="1" i="1" dirty="0">
                <a:solidFill>
                  <a:schemeClr val="bg2">
                    <a:lumMod val="75000"/>
                  </a:schemeClr>
                </a:solidFill>
              </a:rPr>
              <a:t>10. Whose adaptations are described?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1763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Carried water from source to village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Built homes in cliffs for protection from elements and enemies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Built homes facing south for heat in winter</a:t>
            </a:r>
            <a:br>
              <a:rPr lang="en-US" sz="24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2400" dirty="0"/>
          </a:p>
        </p:txBody>
      </p:sp>
      <p:pic>
        <p:nvPicPr>
          <p:cNvPr id="9" name="Picture 4" descr="montezuma castle">
            <a:extLst>
              <a:ext uri="{FF2B5EF4-FFF2-40B4-BE49-F238E27FC236}">
                <a16:creationId xmlns:a16="http://schemas.microsoft.com/office/drawing/2014/main" id="{BE08059F-4CAD-334F-B2B0-8146379F2C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2209800"/>
            <a:ext cx="3556000" cy="2667000"/>
          </a:xfrm>
          <a:ln w="76200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221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algn="l"/>
            <a:r>
              <a:rPr lang="en-US" sz="4000" b="1" i="1" dirty="0">
                <a:solidFill>
                  <a:schemeClr val="bg2">
                    <a:lumMod val="75000"/>
                  </a:schemeClr>
                </a:solidFill>
              </a:rPr>
              <a:t>11. Whose adaptations are described?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1763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Totally relied on environment 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Followed seasons</a:t>
            </a:r>
            <a:br>
              <a:rPr lang="en-US" sz="24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2400" dirty="0"/>
          </a:p>
        </p:txBody>
      </p:sp>
      <p:pic>
        <p:nvPicPr>
          <p:cNvPr id="6" name="Content Placeholder 5" descr="A picture containing outdoor, mountain, nature, grazing&#10;&#10;Description automatically generated">
            <a:extLst>
              <a:ext uri="{FF2B5EF4-FFF2-40B4-BE49-F238E27FC236}">
                <a16:creationId xmlns:a16="http://schemas.microsoft.com/office/drawing/2014/main" id="{4C888AD2-319E-7E40-9975-6C2E2A0263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417638"/>
            <a:ext cx="4038600" cy="2524125"/>
          </a:xfrm>
        </p:spPr>
      </p:pic>
      <p:pic>
        <p:nvPicPr>
          <p:cNvPr id="5" name="Picture 4" descr="A picture containing rock, grass, outdoor, sky&#10;&#10;Description automatically generated">
            <a:extLst>
              <a:ext uri="{FF2B5EF4-FFF2-40B4-BE49-F238E27FC236}">
                <a16:creationId xmlns:a16="http://schemas.microsoft.com/office/drawing/2014/main" id="{9EA8F657-A91F-E741-93F5-AF464E1A8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191000"/>
            <a:ext cx="6592152" cy="20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0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algn="l"/>
            <a:r>
              <a:rPr lang="en-US" sz="4000" b="1" i="1" dirty="0">
                <a:solidFill>
                  <a:schemeClr val="bg2">
                    <a:lumMod val="75000"/>
                  </a:schemeClr>
                </a:solidFill>
              </a:rPr>
              <a:t>12. Whose adaptations are described?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17638"/>
            <a:ext cx="3200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Moved from desert in summer to foothills, then back to desert in winter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Built over 300 miles of canals to irrigate crops</a:t>
            </a:r>
            <a:br>
              <a:rPr lang="en-US" sz="24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2400" dirty="0"/>
          </a:p>
        </p:txBody>
      </p:sp>
      <p:pic>
        <p:nvPicPr>
          <p:cNvPr id="7" name="Picture 5" descr="map1">
            <a:hlinkClick r:id="rId2"/>
            <a:extLst>
              <a:ext uri="{FF2B5EF4-FFF2-40B4-BE49-F238E27FC236}">
                <a16:creationId xmlns:a16="http://schemas.microsoft.com/office/drawing/2014/main" id="{4E654831-3047-5349-BA35-92D01EE269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259" y="1981200"/>
            <a:ext cx="4229100" cy="3207068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4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algn="l"/>
            <a:r>
              <a:rPr lang="en-US" sz="4000" b="1" i="1" dirty="0">
                <a:solidFill>
                  <a:schemeClr val="bg2">
                    <a:lumMod val="75000"/>
                  </a:schemeClr>
                </a:solidFill>
              </a:rPr>
              <a:t>13. What may have happened to them?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4495800" cy="44497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Drought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Enemies invaded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Internal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0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algn="l"/>
            <a:r>
              <a:rPr lang="en-US" sz="4000" b="1" i="1" dirty="0">
                <a:solidFill>
                  <a:schemeClr val="bg2">
                    <a:lumMod val="75000"/>
                  </a:schemeClr>
                </a:solidFill>
              </a:rPr>
              <a:t>14. What may have happened to them?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6781800" cy="44497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May have left area due to climate change or drought which would lead to food shortages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6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algn="l"/>
            <a:r>
              <a:rPr lang="en-US" sz="4000" b="1" i="1" dirty="0">
                <a:solidFill>
                  <a:schemeClr val="bg2">
                    <a:lumMod val="75000"/>
                  </a:schemeClr>
                </a:solidFill>
              </a:rPr>
              <a:t>15. What may have happened to them?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6781800" cy="44497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May have left due to drought, floods, or climate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DDE9-04A2-684D-9976-D891353C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16. Whose ruins?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9244-BAC3-904C-BA8F-1A731A345A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Gila Cliff Dwelling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Kinishba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Pueblo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Grasshopper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Q Ranch Pueblo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Point of Pines Pueblo</a:t>
            </a:r>
            <a:endParaRPr lang="en-US" dirty="0"/>
          </a:p>
        </p:txBody>
      </p:sp>
      <p:pic>
        <p:nvPicPr>
          <p:cNvPr id="5" name="Picture 5" descr="View of canyon through the cliff dwellings">
            <a:extLst>
              <a:ext uri="{FF2B5EF4-FFF2-40B4-BE49-F238E27FC236}">
                <a16:creationId xmlns:a16="http://schemas.microsoft.com/office/drawing/2014/main" id="{5126B128-7C06-8443-82B7-69B61E6135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143" y="2209800"/>
            <a:ext cx="4038600" cy="1938528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01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DDE9-04A2-684D-9976-D891353C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17. Whose ruins?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9244-BAC3-904C-BA8F-1A731A345A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Mesa Verde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Canyon de Chelly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Kayenta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6BBA5-2B7B-674E-8186-88CBCFB301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C202896-4CFF-1F4E-A802-391F322E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813" y="1371600"/>
            <a:ext cx="4011612" cy="2978150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3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A5D343-81A1-A144-8524-91F4C758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6278563"/>
          </a:xfrm>
        </p:spPr>
        <p:txBody>
          <a:bodyPr rtlCol="0">
            <a:normAutofit/>
          </a:bodyPr>
          <a:lstStyle/>
          <a:p>
            <a:pPr marL="574675" algn="l" fontAlgn="auto">
              <a:spcAft>
                <a:spcPts val="0"/>
              </a:spcAft>
              <a:tabLst>
                <a:tab pos="7934325" algn="l"/>
                <a:tab pos="8161338" algn="l"/>
              </a:tabLst>
              <a:defRPr/>
            </a:pP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Directions: Number your paper from 1 to 20. Write </a:t>
            </a:r>
            <a:r>
              <a:rPr lang="en-US" sz="3600" b="1" u="sng" dirty="0">
                <a:solidFill>
                  <a:srgbClr val="FF0000"/>
                </a:solidFill>
              </a:rPr>
              <a:t>Mogollon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3600" b="1" u="sng" dirty="0">
                <a:solidFill>
                  <a:srgbClr val="FF0000"/>
                </a:solidFill>
              </a:rPr>
              <a:t>Ancestral Puebloans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, or </a:t>
            </a:r>
            <a:r>
              <a:rPr lang="en-US" sz="3600" b="1" u="sng" dirty="0">
                <a:solidFill>
                  <a:srgbClr val="FF0000"/>
                </a:solidFill>
              </a:rPr>
              <a:t>Hohokam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 on your notebook paper to select the correct group for the slide shown. Use </a:t>
            </a:r>
            <a:br>
              <a:rPr lang="en-US" sz="36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your notes to help you decide which </a:t>
            </a:r>
            <a:br>
              <a:rPr lang="en-US" sz="36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culture is described.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DDE9-04A2-684D-9976-D891353C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18. Whose ruins?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9244-BAC3-904C-BA8F-1A731A345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900" y="2438400"/>
            <a:ext cx="3898900" cy="36877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Casa Grande</a:t>
            </a:r>
            <a:br>
              <a:rPr lang="en-US" b="1" i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i="1" dirty="0" err="1">
                <a:solidFill>
                  <a:schemeClr val="bg2">
                    <a:lumMod val="75000"/>
                  </a:schemeClr>
                </a:solidFill>
              </a:rPr>
              <a:t>Snaketown</a:t>
            </a:r>
            <a:endParaRPr lang="en-US" dirty="0"/>
          </a:p>
        </p:txBody>
      </p:sp>
      <p:pic>
        <p:nvPicPr>
          <p:cNvPr id="7" name="Picture 5" descr="A late afternoon view of the Casa Grande from the south.">
            <a:extLst>
              <a:ext uri="{FF2B5EF4-FFF2-40B4-BE49-F238E27FC236}">
                <a16:creationId xmlns:a16="http://schemas.microsoft.com/office/drawing/2014/main" id="{9ACB7547-ABFF-0948-B542-4C5B3A32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270500" cy="2530475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5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1. Whose habitat?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Mountain and desert dwellers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Gila River Country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Mimbres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River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San Francisco River</a:t>
            </a:r>
            <a:endParaRPr lang="en-US" dirty="0"/>
          </a:p>
        </p:txBody>
      </p:sp>
      <p:pic>
        <p:nvPicPr>
          <p:cNvPr id="5" name="Picture 9" descr="A photo of the winding headwaters of the Gila River north of the Forks Campground">
            <a:extLst>
              <a:ext uri="{FF2B5EF4-FFF2-40B4-BE49-F238E27FC236}">
                <a16:creationId xmlns:a16="http://schemas.microsoft.com/office/drawing/2014/main" id="{54EC347A-EA68-8C4D-90CD-E84BDC9EEA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127" y="2133600"/>
            <a:ext cx="4686301" cy="31242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0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2. Whose habitat?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Sonoran Desert by rivers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Made homes of ‘jacal’ (adobe)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Villages built around plaza</a:t>
            </a:r>
            <a:endParaRPr lang="en-US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C86D85A-9E35-DF4E-8DD5-610774D876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668984"/>
            <a:ext cx="4805612" cy="1750616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8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3. Whose habitat?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Stone architecture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Cliff dwellings or pueblos 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Kiva  built in center of plaza 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-underground 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-for ceremonies 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-with benches</a:t>
            </a:r>
            <a:endParaRPr lang="en-US" dirty="0"/>
          </a:p>
        </p:txBody>
      </p:sp>
      <p:pic>
        <p:nvPicPr>
          <p:cNvPr id="7" name="Picture 4" descr="montezuma castle">
            <a:extLst>
              <a:ext uri="{FF2B5EF4-FFF2-40B4-BE49-F238E27FC236}">
                <a16:creationId xmlns:a16="http://schemas.microsoft.com/office/drawing/2014/main" id="{CF1A93EA-100D-CB47-8399-9B02459DFE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2" y="2286000"/>
            <a:ext cx="3962400" cy="29718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1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4. Whose food and other goods?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Farmers: corn or maize, squash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Hunter-Gatherers: rabbit, deer, prairie dogs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Basket makers</a:t>
            </a: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2D71BC6-3769-D348-81FD-FAEDB43776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657" y="1295400"/>
            <a:ext cx="4038600" cy="3028950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F500EE9-8860-214F-BCA4-9F14877C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537075"/>
            <a:ext cx="2273300" cy="1939925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2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5. Whose food and other goods?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17638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Hunter-Gatherers: bighorn sheep, elk, mule deer, white-tail deer, antelope, beaver, badger, jackrabbits, cottontails, turkeys</a:t>
            </a:r>
          </a:p>
          <a:p>
            <a:pPr marL="0" indent="0">
              <a:buNone/>
            </a:pPr>
            <a:br>
              <a:rPr lang="en-U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Farmers: corn, beans, squash, cotton</a:t>
            </a:r>
          </a:p>
          <a:p>
            <a:pPr marL="0" indent="0">
              <a:buNone/>
            </a:pPr>
            <a:br>
              <a:rPr lang="en-U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Traders: traded with people from the coast for shells and pots</a:t>
            </a:r>
            <a:endParaRPr lang="en-US" sz="24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409B06B-5739-964D-BE4B-0AF1BBCC20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431145" cy="2286000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0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6. Whose food and other goods?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17639"/>
            <a:ext cx="4419600" cy="28495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Farmers: corn, beans, cotton, agave, and squash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Hunter-Gatherers: rabbit, prairie dogs, deer</a:t>
            </a:r>
            <a:endParaRPr lang="en-US" dirty="0"/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56C4EC7D-1012-A345-B5D1-9869392538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100" y="1455851"/>
            <a:ext cx="3009900" cy="2257425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63C913A8-D6CB-CB48-84EE-466F7787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879" y="4038600"/>
            <a:ext cx="2787650" cy="2090737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hoto of Agave L.">
            <a:hlinkClick r:id="rId4"/>
            <a:extLst>
              <a:ext uri="{FF2B5EF4-FFF2-40B4-BE49-F238E27FC236}">
                <a16:creationId xmlns:a16="http://schemas.microsoft.com/office/drawing/2014/main" id="{040F710A-9709-F644-8A3E-50DC230C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165" y="4038600"/>
            <a:ext cx="1566862" cy="2349500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2111-802A-3D46-86B2-5D40F09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7. Whose artifacts?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5D02-DAB7-4B44-9498-7E98E3DA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17638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Spear points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Stone knives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Grinding bones (deer, rabbit, squirrel, gopher, prairie dog, badger, pronghorn and mountain sheep)</a:t>
            </a:r>
            <a:br>
              <a:rPr lang="en-US" sz="24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4255E-C415-3A41-B12D-07E260CDC9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6D01A4FF-AD11-FE4F-97BF-9B6C2470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1708" y="1905000"/>
            <a:ext cx="3415992" cy="2590800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79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512</Words>
  <Application>Microsoft Macintosh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SURVIVORS IN A HARSH ENVIRONMENT ASSESSMENT </vt:lpstr>
      <vt:lpstr>Directions: Number your paper from 1 to 20. Write Mogollon, Ancestral Puebloans, or Hohokam on your notebook paper to select the correct group for the slide shown. Use  your notes to help you decide which  culture is described.</vt:lpstr>
      <vt:lpstr>1. Whose habitat?</vt:lpstr>
      <vt:lpstr>2. Whose habitat?</vt:lpstr>
      <vt:lpstr>3. Whose habitat?</vt:lpstr>
      <vt:lpstr>4. Whose food and other goods?</vt:lpstr>
      <vt:lpstr>5. Whose food and other goods?</vt:lpstr>
      <vt:lpstr>6. Whose food and other goods?</vt:lpstr>
      <vt:lpstr>7. Whose artifacts?</vt:lpstr>
      <vt:lpstr>8. Whose artifacts?</vt:lpstr>
      <vt:lpstr>9. Whose artifacts?</vt:lpstr>
      <vt:lpstr>10. Whose adaptations are described?</vt:lpstr>
      <vt:lpstr>11. Whose adaptations are described?</vt:lpstr>
      <vt:lpstr>12. Whose adaptations are described?</vt:lpstr>
      <vt:lpstr>13. What may have happened to them?</vt:lpstr>
      <vt:lpstr>14. What may have happened to them?</vt:lpstr>
      <vt:lpstr>15. What may have happened to them?</vt:lpstr>
      <vt:lpstr>16. Whose ruins?</vt:lpstr>
      <vt:lpstr>17. Whose ruins?</vt:lpstr>
      <vt:lpstr>18. Whose ruins?</vt:lpstr>
    </vt:vector>
  </TitlesOfParts>
  <Company>Scottsdale Unified School District #48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SURVIVORS IN A HARSH ENVIRONMENT ASSESSMENT</dc:title>
  <dc:creator>SUSD</dc:creator>
  <cp:lastModifiedBy>Gale Ekiss</cp:lastModifiedBy>
  <cp:revision>26</cp:revision>
  <dcterms:created xsi:type="dcterms:W3CDTF">2012-03-19T02:00:11Z</dcterms:created>
  <dcterms:modified xsi:type="dcterms:W3CDTF">2021-03-22T20:53:31Z</dcterms:modified>
</cp:coreProperties>
</file>