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71" r:id="rId4"/>
    <p:sldId id="258" r:id="rId5"/>
    <p:sldId id="281" r:id="rId6"/>
    <p:sldId id="259" r:id="rId7"/>
    <p:sldId id="272" r:id="rId8"/>
    <p:sldId id="260" r:id="rId9"/>
    <p:sldId id="261" r:id="rId10"/>
    <p:sldId id="266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5" r:id="rId20"/>
    <p:sldId id="276" r:id="rId21"/>
    <p:sldId id="277" r:id="rId22"/>
    <p:sldId id="282" r:id="rId23"/>
    <p:sldId id="28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 autoAdjust="0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1CE25C-D6F3-0641-8486-57ADEA2682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152B6-69BF-2740-8372-4B13B513E5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9E83F0F-1526-5147-BC36-45A8F7EA27B9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69B0E7-A7EA-E04D-A0D3-F3EF3E0FBE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B8AC81C-8160-5048-B4C8-27024F543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70654-8D49-4B4A-A9EC-584AF57C00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F7EC5-163F-234A-B186-0830992E8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A42833-F38A-EC45-B7DB-0F19207061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0F31439-561A-6546-9A9B-2A1869677A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B691068-C835-E549-8E01-E1C2B00E6E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Newspaper Rock pictographs (painted) and petroglyphs (chiseled)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FA048E1B-0488-9E4A-96BD-9CD3F1F50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9A77C9-6EF4-6343-8929-C7210ADBE75F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439C931-972A-0640-B74F-EE8A8455D7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FCA2FED-F7FE-4243-B693-2BF082040F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Difficult to see – at the base of the rock covered over by grass - looks like a snake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0F74FA7-A4AF-4842-99F4-F10E4494E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B019FF-9AA7-A64B-A575-BC35AC1B4EA0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43D8943B-D8F9-DF46-8550-770D33F59A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DA72B48A-D57C-8B46-9ACB-271DA25D0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Notice how rock is deteriorating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1B11B05-9D4A-514D-82F7-BE69714D9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8843D2-227D-2945-8AC4-E08A378FD85F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14677EA0-1FB2-FD40-9522-113D0ECB1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3C44DC6C-C3E3-3743-BF4A-BB75EDC5F8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Not much left of this glyph – rock coating almost gone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198ED38D-21E1-AF46-B8BC-BD83C0AFB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74768B-C4F1-9947-AB87-2C9E25BD0EE0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5E876BE8-FDCB-C94A-B9A4-B7805C2C73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90AEDC06-6090-6940-97AF-D6790AD315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Happy face? Alien?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1C8EC01-65F6-3942-A4B0-6FAFF3072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5CA2E5-D460-2A4F-82DC-880BCBE4DC86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296C380F-D0D1-CE44-BF7C-8AFD1D5CA5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8EF71AA-BE0E-8E46-AAD4-6FBF3D319C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Animals; drought?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30E5EF04-2A86-554B-9135-C14C1531F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695D07-65DD-1A40-B06C-C39B0FBB8F49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AE71570-D43D-0C45-8AC3-E2086A3F8A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CEC4FFBE-368A-3E49-B860-78B4811BCF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Excellent examples of etching into rock coating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609237E-FB0A-5041-91B2-24961753F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16FCE1-A8E8-1B48-95BE-F9AD9F8BFD78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810C459C-0FF5-CF42-BFF2-1A9730197C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0FBACBD9-A3F3-9D48-95C4-3A1ED552B2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More good etching – square edges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9F94D02-883F-354F-AF3E-06B5DFF82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707795-5A6F-0A42-936F-936274253077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F5C40CDD-923B-1743-8911-C27E8C849C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E2C8B89-CC61-0B4D-87E0-88AEEDAE6D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What could this be?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B50D7348-110F-F541-91C4-A9B923265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62662C-802E-F040-B50A-7CDE105F7B50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88F700DB-903E-4248-B0BD-678E0C42CD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A558ECD-BE78-8144-A29F-77D678D6CC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Long fingers and toes on the man – drought? A crown – a leader coming?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3A904C2-B0E8-4646-B281-9EDD5F05A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C36619-F7E0-C146-889C-31B7C9A6C673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83864E5-CFBD-EE46-B671-D8B6BA0B0B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BC122277-14CE-744D-9D6A-64A8FEB4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Stick-figure giant animal?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18EE29B-55AB-B942-AACF-3FCC7430E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3BC9F1-EAAB-1D4C-8237-628402719BE3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C221F804-B082-F04E-BAF6-4FEA91498F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5CD76689-5BEC-1F40-B14C-BD476CE0A1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Petroglyphs close to Newspaper Rock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FDC4E90-F5B2-3848-B437-2CFBF13D0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3F79BF-A99B-1847-B3E4-B7ED144171F3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419FB03C-1BB9-F54F-9EEE-C817B7339F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11DFEF0B-BE90-0946-852D-70DD07A2D4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Kangaroo and bird?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AB2FDF94-1057-7542-A984-1443430ED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970727-30D0-9E4A-82B7-CD0D11D7F7DD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19AA15B8-4836-5246-A573-DB49D4713C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23375B6E-C357-434F-96BD-E7FE6FE45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Great etched swirl with other glyphs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E6C7B61-4A4F-2542-85FA-85D48CE77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68C3B7-D1C1-E241-82F9-845E5D8BABDC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21C89ED3-B17E-7C47-8EFD-852B4A0288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7D55E21A-ED7C-444B-9A8F-2DAA2FAD87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Kokopelli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4202DFA6-F331-614D-9B32-CD90126F0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D739BB-9EA8-1A4A-B935-6356919E24ED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20D7CE09-686E-5848-9E13-2BDD3955D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C4D203B1-20DC-9D42-BEDA-F05568008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Animals, people, water?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DF36CEBF-4BCC-AB4B-BDDF-E53279816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75760A-5D33-AC43-AE02-5374EC6450F6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C6D98EB-8BEC-BE4C-98FD-420EB4A7C2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D97BC0EC-F6EA-2045-8902-7E7649BF24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Another view of  Slide 4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B1ECBAC-B6A7-EF4F-BF0A-817339946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0C0902-F670-7746-9E89-A301FC6A4C01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B1CA70D-99E3-8340-BBF4-0FF2B9C07F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457BA71-CB10-944F-BE6D-8E199BF152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Large feet thought to symbolize drought. Notice how the rock is deteriorating.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4C04E0D-F8CF-404C-A415-960B1B758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3C0074-B875-BD45-86EB-D67E1678AA04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F430AE3E-51EC-C14B-88DC-F2892580D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FA6A08A-136F-B440-8CE2-C59A6054D3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Animals, footprints, people?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8E6E3FC-9F21-F544-B6F8-2DB465501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FD4AFB-84E9-5545-9C4B-DC290C9D9CC6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6664F0E-76C5-E54E-8793-B4C3FD1DB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5BA63F5D-415D-B64D-8187-F0B9619559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Notice how this rock is under a large overhang, so protected a bit more from the elements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C322BC8A-03B7-694A-B0B5-6C973C294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AD424B-87AD-E841-A51D-CA069FED436C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CC2257D6-1646-C549-9EF2-ABD2B614AA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63D9C2A7-A5E4-FF43-A322-85DE7A3C4D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But-like glyph in rock coating – hard to see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0B91F4CE-8BE9-294D-B68A-53001FAB2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09E5C4-690E-9546-B64E-AE56E06B9054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4ED48E14-E503-F740-B06F-632D6D434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A0AFA40-7D59-B64C-9FD4-BC8199078D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Etched into the rock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F89FAC5-8B88-2547-AD7E-9E40E74A9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A7AAD8-5CFE-FC42-B3C3-5E0BA993B377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326B2-C521-5045-9B3C-AEEBEA90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4A54D-0165-074C-8C12-DC7D10FACDF7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DEBF2-AD40-474F-A75B-D6AB95DB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38D7-B703-3C45-941E-7DD2BAAF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A8355-65DC-074A-93BA-220A8957D9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0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DE83C-7D99-854B-A508-0DB7C188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18D19-4E14-E745-B918-2162DAF9940B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F22DA-32A3-3044-B2C9-CC14F5F0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90FB4-794E-0444-94A5-373FA13C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8A9F3-DABC-AB4C-AAB3-0F889327B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44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9880E-50BF-9E40-9D65-59F1284D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D402-21E7-D94D-9794-5713134DB45E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22E60-9856-CC4F-B7FC-68E2D0A5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9CDF4-1D95-A644-9DD5-39E0C5C0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F7985-55FE-7643-8C19-082F496D3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1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B8164-F847-AB45-9647-D4463119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B1A84-0697-B145-A3B0-89D8666731B6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228F5-C262-E346-94FD-667993A69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255E2-FE14-C341-9BA0-902C51DF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B2DAD-1380-D346-95B2-6BB7D36BBC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24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AF03-A1D3-A748-A503-E7CB3BC5B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62E5-428E-784E-B70B-CFA1566D7E5D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D8AE9-3101-B741-A986-47DDAA49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AF350-651B-E149-B338-8C41CF88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21AF8-AFDA-744E-ADC2-3AD4C7D13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4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5FCF85-0EB3-5040-9A26-EECB3E6F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7C8E7-25BE-254E-8C38-DB35F8503768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652ED7-39E6-9948-ABDE-C65539E5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CAEE7A-4878-C04B-8F01-5FAE9D51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98D5F-E02A-7749-845D-5531B5E04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78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4538F1-585A-ED4F-A3AD-5749A893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C0C0A-A2DF-6D4B-BEBC-89E1B4972500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DA72F8-030F-9847-86CF-621A1513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378C11-5C73-3C46-BFED-DE2912B8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C60C3-8D68-5248-8257-28B366116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20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0B132D-5230-2A4F-ACEE-3677821B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C9A61-0D1C-A745-9DC6-608B9695F142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8C9B47-B508-4840-B94A-42EDDB11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3D3D00-3833-1D46-A6F4-B1160105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030A7-A062-B143-A814-5BD5B8C6F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19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F21036-6547-944A-877F-47D16D3A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1557-BDB8-E543-92F8-3CE6B7DE65F4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FA8C0F-C7F2-B449-B7F2-A027904F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A1B4CB-098D-F249-BEC3-23664E0D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E85B3-D733-744B-BF0C-1A5479625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21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458F58-EF33-0B47-9747-B22A5346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58561-C613-8F44-A614-CCBEFC465181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A99985-A68A-554C-A9D2-30CE420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3B9EF7-EC20-864E-B540-A4A2A6A7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4B546-9E7F-F140-AE25-59F0CA1B7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91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764F52-F097-9040-A660-02F23381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820D-C1DD-EE43-919D-F32B3C0E3C9F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B8E52B-F704-E542-AC4B-D9F221B6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9059D6-0C04-8045-8AA9-726070A0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7F759-622D-DB46-8640-12C789FCA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2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85AED0E-637C-CD4F-8609-A9A49C499A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FB78FF-CE65-5E44-A033-C5FAD7B9EA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A8DDC-8537-984C-ABEE-61FF22C3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C0D94F-5144-7642-87DD-3184B958EF61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2E1B-E91C-D848-B29E-EF2472CC7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4B04D-A959-CC4B-9247-4843C1DE5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440CF9F-4D17-B945-AFCA-2BBA76A281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D3472F1-2A5B-124E-9651-7DEA5BF0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990600"/>
            <a:ext cx="8610600" cy="2609850"/>
          </a:xfrm>
        </p:spPr>
        <p:txBody>
          <a:bodyPr/>
          <a:lstStyle/>
          <a:p>
            <a:pPr eaLnBrk="1" hangingPunct="1"/>
            <a:r>
              <a:rPr lang="en-US" altLang="en-US"/>
              <a:t>EVEN THE ROCKS CRY OUT!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17171-284E-DB49-A7B6-99464F748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1752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>
                <a:solidFill>
                  <a:srgbClr val="7F7F7F"/>
                </a:solidFill>
              </a:rPr>
              <a:t>ROCK ART IN THE PETRIFIED FOREST NATIONAL FOREST</a:t>
            </a:r>
          </a:p>
          <a:p>
            <a:pPr eaLnBrk="1" hangingPunct="1"/>
            <a:r>
              <a:rPr lang="en-US" altLang="en-US">
                <a:solidFill>
                  <a:srgbClr val="7F7F7F"/>
                </a:solidFill>
              </a:rPr>
              <a:t>By </a:t>
            </a:r>
          </a:p>
          <a:p>
            <a:pPr eaLnBrk="1" hangingPunct="1"/>
            <a:r>
              <a:rPr lang="en-US" altLang="en-US">
                <a:solidFill>
                  <a:srgbClr val="7F7F7F"/>
                </a:solidFill>
              </a:rPr>
              <a:t>Cheri Stegall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C7683AE-6548-9741-AE6D-37817331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C79A0C60-BAE5-2146-A7C3-523F97C7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2" descr="C:\Documents and Settings\cstegal\Desktop\Rock Art Lesson Pictures\bc12.jpg">
            <a:extLst>
              <a:ext uri="{FF2B5EF4-FFF2-40B4-BE49-F238E27FC236}">
                <a16:creationId xmlns:a16="http://schemas.microsoft.com/office/drawing/2014/main" id="{E65E951D-8F43-0347-802E-2FBED970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4584C90-567E-B043-8350-8B867B25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Diffi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B5DF490-6639-9F4C-916E-A397DE08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 descr="C:\Documents and Settings\cstegal\Desktop\Rock Art Lesson Pictures\bc6.jpg">
            <a:extLst>
              <a:ext uri="{FF2B5EF4-FFF2-40B4-BE49-F238E27FC236}">
                <a16:creationId xmlns:a16="http://schemas.microsoft.com/office/drawing/2014/main" id="{71773AA0-A9AF-654B-9731-9242E48D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66D2CF6-2768-2A43-BF04-501E97C6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773D1407-7B00-134E-8384-E34959018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2" descr="C:\Documents and Settings\cstegal\Desktop\Rock Art Lesson Pictures\bc7.jpg">
            <a:extLst>
              <a:ext uri="{FF2B5EF4-FFF2-40B4-BE49-F238E27FC236}">
                <a16:creationId xmlns:a16="http://schemas.microsoft.com/office/drawing/2014/main" id="{26C4F6AC-E45B-9C49-970A-4EC4922C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72FDA59E-2624-E04A-9314-791C8BB7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07008F1B-81F1-0748-BDFD-5159A1C39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2" descr="C:\Documents and Settings\cstegal\Desktop\Rock Art Lesson Pictures\bc8.jpg">
            <a:extLst>
              <a:ext uri="{FF2B5EF4-FFF2-40B4-BE49-F238E27FC236}">
                <a16:creationId xmlns:a16="http://schemas.microsoft.com/office/drawing/2014/main" id="{07782994-2A80-8743-9CBC-F9CC6019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02DA1EF-E011-9F4B-AC48-318F25D8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BEFA248-7043-E34F-ACD2-65EEE409C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2" descr="C:\Documents and Settings\cstegal\Desktop\Rock Art Lesson Pictures\bc9.jpg">
            <a:extLst>
              <a:ext uri="{FF2B5EF4-FFF2-40B4-BE49-F238E27FC236}">
                <a16:creationId xmlns:a16="http://schemas.microsoft.com/office/drawing/2014/main" id="{BA79FCA0-C15E-E04A-989F-941FEED3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15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F3875B4-8EF6-EB4E-A20A-9BA1EB6F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B4EE89F-C22E-F94F-99D2-307DA6C1A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2" descr="C:\Documents and Settings\cstegal\Desktop\Rock Art Lesson Pictures\bc13.jpg">
            <a:extLst>
              <a:ext uri="{FF2B5EF4-FFF2-40B4-BE49-F238E27FC236}">
                <a16:creationId xmlns:a16="http://schemas.microsoft.com/office/drawing/2014/main" id="{7B29C92F-3B7A-B445-A3F3-79F2D160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501BA360-C66E-064C-BC19-655CFC66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5D82317-BDEE-CA4C-A90D-7D25A9500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2" descr="C:\Documents and Settings\cstegal\Desktop\Rock Art Lesson Pictures\bc15.jpg">
            <a:extLst>
              <a:ext uri="{FF2B5EF4-FFF2-40B4-BE49-F238E27FC236}">
                <a16:creationId xmlns:a16="http://schemas.microsoft.com/office/drawing/2014/main" id="{799850A7-F50C-984A-96CC-84F82F788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49225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2F570CC-22FA-4D44-B15E-97A1FA83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6F4BCEF8-A9B2-8742-86CC-73E7CEB85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2" descr="C:\Documents and Settings\cstegal\Desktop\Rock Art Lesson Pictures\bc16.jpg">
            <a:extLst>
              <a:ext uri="{FF2B5EF4-FFF2-40B4-BE49-F238E27FC236}">
                <a16:creationId xmlns:a16="http://schemas.microsoft.com/office/drawing/2014/main" id="{79B90466-AF0C-3E45-8962-B2C5546F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49225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456FD514-166A-054D-9AE9-15071060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At 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6A083555-16C0-874D-B7FC-E25EF8AD2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2" descr="C:\Documents and Settings\cstegal\Desktop\Rock Art Lesson Pictures\bc144.jpg">
            <a:extLst>
              <a:ext uri="{FF2B5EF4-FFF2-40B4-BE49-F238E27FC236}">
                <a16:creationId xmlns:a16="http://schemas.microsoft.com/office/drawing/2014/main" id="{23C9ECFE-8B5A-EA43-AA0F-B3DFDAC5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49225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166E545-6934-A248-9E22-DBBDDC27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192AEA8D-2AB0-EA43-9830-A4900303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2" descr="C:\Documents and Settings\cstegal\Desktop\Rock Art Lesson Pictures\Patty 3.JPG">
            <a:extLst>
              <a:ext uri="{FF2B5EF4-FFF2-40B4-BE49-F238E27FC236}">
                <a16:creationId xmlns:a16="http://schemas.microsoft.com/office/drawing/2014/main" id="{EB90926E-B6C9-B544-8FBE-9F3AD626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097963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66ACBC4-12D1-AF48-AC30-8424DA1D1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phs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9681C181-BFE0-694A-ADD5-A2B48DC62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2" descr="C:\Documents and Settings\cstegal\Desktop\Rock Art Lesson Pictures\PC200102.JPG">
            <a:extLst>
              <a:ext uri="{FF2B5EF4-FFF2-40B4-BE49-F238E27FC236}">
                <a16:creationId xmlns:a16="http://schemas.microsoft.com/office/drawing/2014/main" id="{74F573CB-11AF-F74C-BCD9-CCAD6AA6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1CA315C-4D30-D240-A27A-01AB170A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-g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FAEAE789-A68C-EC4B-BD47-6AF989E7A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2" descr="C:\Documents and Settings\cstegal\Desktop\Rock Art Lesson Pictures\Patty 5.JPG">
            <a:extLst>
              <a:ext uri="{FF2B5EF4-FFF2-40B4-BE49-F238E27FC236}">
                <a16:creationId xmlns:a16="http://schemas.microsoft.com/office/drawing/2014/main" id="{D9C525DE-75D6-6D47-AE63-9C43A2EE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AFABD1B-CBA5-0D4B-AC4B-09196CF4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0B138198-758B-1247-8614-5F3CEA714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2" name="Picture 2" descr="C:\Documents and Settings\cstegal\Desktop\Rock Art Lesson Pictures\Patty 6.JPG">
            <a:extLst>
              <a:ext uri="{FF2B5EF4-FFF2-40B4-BE49-F238E27FC236}">
                <a16:creationId xmlns:a16="http://schemas.microsoft.com/office/drawing/2014/main" id="{7ABDDD41-88EB-5D47-BFCA-13EE4550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58DC7F3-195C-A848-9783-DA3A0DC8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31F8A6B8-A3A0-BD48-8A71-768B7E597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2" descr="C:\Documents and Settings\cstegal\Desktop\Rock Art Lesson Pictures\rhonda2.JPG">
            <a:extLst>
              <a:ext uri="{FF2B5EF4-FFF2-40B4-BE49-F238E27FC236}">
                <a16:creationId xmlns:a16="http://schemas.microsoft.com/office/drawing/2014/main" id="{7A124D2C-8313-A149-B76B-F9D497D1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575"/>
            <a:ext cx="88106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4D6C02E-2F84-0948-8ACF-9BF5FD40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1B57C0DB-6382-304D-86DC-A1B19250B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80" name="Picture 2" descr="C:\Documents and Settings\cstegal\Desktop\Rock Art Lesson Pictures\robin2.JPG">
            <a:extLst>
              <a:ext uri="{FF2B5EF4-FFF2-40B4-BE49-F238E27FC236}">
                <a16:creationId xmlns:a16="http://schemas.microsoft.com/office/drawing/2014/main" id="{A85A5C4A-B811-DC45-97C3-70241C2A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E3DC35D-50A6-CE4F-BA2D-37AD816D2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 Rock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86A98BB-77C3-EB47-896E-4284C1E25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2" descr="C:\Documents and Settings\cstegal\Desktop\Rock Art Lesson Pictures\P1.JPG">
            <a:extLst>
              <a:ext uri="{FF2B5EF4-FFF2-40B4-BE49-F238E27FC236}">
                <a16:creationId xmlns:a16="http://schemas.microsoft.com/office/drawing/2014/main" id="{36CB7542-41FA-6741-A2FC-C3001651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228600"/>
            <a:ext cx="9220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5960069-0AA3-1049-BF78-96BBCFB2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F8A84DC4-03E4-9A4B-8468-9DA5EDD50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4" name="Picture 2" descr="C:\Documents and Settings\cstegal\Desktop\Rock Art Lesson Pictures\bc2.jpg">
            <a:extLst>
              <a:ext uri="{FF2B5EF4-FFF2-40B4-BE49-F238E27FC236}">
                <a16:creationId xmlns:a16="http://schemas.microsoft.com/office/drawing/2014/main" id="{C377AEE2-EAB7-B947-BA0F-EB070BB8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215900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0963EB0-9FAC-6241-BF83-A94B2839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Sl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C0D00382-FA6E-AA48-9BFE-A76C56EC6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2" descr="C:\Documents and Settings\cstegal\Desktop\Rock Art Lesson Pictures\rhonda1.JPG">
            <a:extLst>
              <a:ext uri="{FF2B5EF4-FFF2-40B4-BE49-F238E27FC236}">
                <a16:creationId xmlns:a16="http://schemas.microsoft.com/office/drawing/2014/main" id="{15E89890-19E3-F542-9604-ADB4D6E0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52400"/>
            <a:ext cx="89487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F2041EB-C0C9-844D-A7A5-7E5268DA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 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E6FF2B2-1C65-6A44-A0C2-66D641E19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2" descr="C:\Documents and Settings\cstegal\Desktop\Rock Art Lesson Pictures\bc3.jpg">
            <a:extLst>
              <a:ext uri="{FF2B5EF4-FFF2-40B4-BE49-F238E27FC236}">
                <a16:creationId xmlns:a16="http://schemas.microsoft.com/office/drawing/2014/main" id="{77A28F25-5957-D24E-A1BC-C34B671B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49225"/>
            <a:ext cx="853916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AA38B07-2E11-1B4E-98D2-A2454C65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6EAE0A4D-911B-694A-80F1-65758C4D2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2" descr="C:\Documents and Settings\cstegal\Desktop\Rock Art Lesson Pictures\patty3.JPG">
            <a:extLst>
              <a:ext uri="{FF2B5EF4-FFF2-40B4-BE49-F238E27FC236}">
                <a16:creationId xmlns:a16="http://schemas.microsoft.com/office/drawing/2014/main" id="{0628C590-BA48-B44B-B96B-C4377A78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3038" cy="74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0B9897D-6519-4944-A76C-ADEACEBA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Noti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D18A7318-DC34-1548-B0AA-3D459584A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2" descr="C:\Documents and Settings\cstegal\Desktop\Rock Art Lesson Pictures\bc4.jpg">
            <a:extLst>
              <a:ext uri="{FF2B5EF4-FFF2-40B4-BE49-F238E27FC236}">
                <a16:creationId xmlns:a16="http://schemas.microsoft.com/office/drawing/2014/main" id="{8FAA151A-DE54-9F46-9583-0A96DA39C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C155B64-B206-894A-808F-7475FD42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816A735-1F32-FF41-98D7-A6273D950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2" descr="C:\Documents and Settings\cstegal\Desktop\Rock Art Lesson Pictures\bc5.jpg">
            <a:extLst>
              <a:ext uri="{FF2B5EF4-FFF2-40B4-BE49-F238E27FC236}">
                <a16:creationId xmlns:a16="http://schemas.microsoft.com/office/drawing/2014/main" id="{31B99A3F-8FAE-244A-BE62-1D07A797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45563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227</Words>
  <Application>Microsoft Macintosh PowerPoint</Application>
  <PresentationFormat>On-screen Show (4:3)</PresentationFormat>
  <Paragraphs>62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EVEN THE ROCKS CRY OUT!</vt:lpstr>
      <vt:lpstr>phs</vt:lpstr>
      <vt:lpstr>Per Rock</vt:lpstr>
      <vt:lpstr>PowerPoint Presentation</vt:lpstr>
      <vt:lpstr>Sl</vt:lpstr>
      <vt:lpstr>Ge </vt:lpstr>
      <vt:lpstr>PowerPoint Presentation</vt:lpstr>
      <vt:lpstr>Noti</vt:lpstr>
      <vt:lpstr>PowerPoint Presentation</vt:lpstr>
      <vt:lpstr>E</vt:lpstr>
      <vt:lpstr>Diffi</vt:lpstr>
      <vt:lpstr>PowerPoint Presentation</vt:lpstr>
      <vt:lpstr>N</vt:lpstr>
      <vt:lpstr>e</vt:lpstr>
      <vt:lpstr>im</vt:lpstr>
      <vt:lpstr>E</vt:lpstr>
      <vt:lpstr>PowerPoint Presentation</vt:lpstr>
      <vt:lpstr>At </vt:lpstr>
      <vt:lpstr>PowerPoint Presentation</vt:lpstr>
      <vt:lpstr>-g</vt:lpstr>
      <vt:lpstr>PowerPoint Presentation</vt:lpstr>
      <vt:lpstr>w</vt:lpstr>
      <vt:lpstr>PowerPoint Presentation</vt:lpstr>
    </vt:vector>
  </TitlesOfParts>
  <Company>SUSD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 THE ROCKS CRY OUT!</dc:title>
  <dc:creator>default</dc:creator>
  <cp:lastModifiedBy>Gale Ekiss</cp:lastModifiedBy>
  <cp:revision>9</cp:revision>
  <dcterms:created xsi:type="dcterms:W3CDTF">2011-08-20T22:01:20Z</dcterms:created>
  <dcterms:modified xsi:type="dcterms:W3CDTF">2020-04-15T21:34:01Z</dcterms:modified>
</cp:coreProperties>
</file>