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7" r:id="rId8"/>
    <p:sldId id="266" r:id="rId9"/>
    <p:sldId id="264" r:id="rId10"/>
    <p:sldId id="265" r:id="rId11"/>
    <p:sldId id="26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/>
    <p:restoredTop sz="94649"/>
  </p:normalViewPr>
  <p:slideViewPr>
    <p:cSldViewPr snapToGrid="0" snapToObjects="1">
      <p:cViewPr varScale="1">
        <p:scale>
          <a:sx n="89" d="100"/>
          <a:sy n="89" d="100"/>
        </p:scale>
        <p:origin x="17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4829-4F71-064E-B4E4-343BA2C3E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60C7A-82DE-2D4C-A776-E7F6AAF30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57960-CC1C-E14B-88CB-1B794008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1459-9524-5243-A282-2B82471F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8620-D95C-ED41-A807-D0D2C456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5F15-48B0-1449-9766-0EB2F6A7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14596-1335-CB41-8A8B-C7F0FCD56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D881B-25EB-B64E-A392-492159FA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C8A41-30E5-594A-846C-B9A78A08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A24A0-3CE3-EC41-BDC2-E8A2B2E8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C8DE0-9E82-C44B-9E10-E3B1CFB7C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3D728-A0B1-C246-9EDA-EC3709560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48A8-C66B-E545-B24E-C9687D41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E54F-2690-1146-BC1B-014C3CDF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E94D-E502-EA4B-BDF1-143FB039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F8AD-6100-0C48-9D09-0975B999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9D513-C17F-494C-BE96-9DC3AD5E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430C-3B64-CE4B-94A9-0D184FD9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01C0B-716A-E344-94FA-CB4724CF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462C-EBC8-7C40-A8AA-E1AEAA06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8328-215C-6E49-A774-288EADBF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12F63-4AEB-D04C-AB08-1174804C9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97E08-6305-7148-BB4B-33C8A5B0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BFAD-FB74-F04A-87B9-1B584779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6CE2C-DD88-C645-8DB9-781B73CA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401A-C14C-A54E-9F6B-38BC408D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ABB5-3162-A349-9663-5808D2B02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C9457-385A-8146-B838-CDE40402A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1D37D-9DEC-7244-8B24-05AE3526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331F3-2B6D-3240-8712-615A6959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F4DC9-FD3A-D445-9537-DD7ED415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6D66-5720-0344-8743-0D4B903C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02674-E57C-E546-B998-B194F421C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47665-8814-C34D-A35D-909CE4E01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AB64A-34C1-1C45-BBA1-F59EFAE7E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729FA-F645-1A4A-865F-72390C207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78B9D-6768-1543-996D-51C1B6F8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8198C-3507-204B-BD44-D2ACF13C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4E4B3-B6E2-0A48-A15D-B79F6726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125F-94F9-604F-92B2-203FFE06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C3E5B-CBB2-114A-B81C-D752E6E5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4216A-90CD-8E4C-B216-EE4E9046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1B7CE-1000-BD49-B626-C6D57770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61088-E8E0-8646-BD70-82F87336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E5A9C-81F3-8B44-A19B-D623EE2C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E3FE3-AB8F-054A-92D7-39309DF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EC88-9E97-BC43-A238-0D48971B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BCFE-AC13-A24B-84BD-11828D44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4D353-4AFA-8146-B017-BB004ADEB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A902C-D849-D040-BB5D-544373EC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8C607-912A-4242-B538-6D96CCFE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6BD82-8518-1543-8DF4-622896AD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D0DA-4D60-FD42-A82E-36AA19FE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84551-E22A-4043-8035-409699A59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09311-D1EE-5D45-A434-B8F012130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7902C-9ACF-4442-92D7-32AABBE9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0E959-2A07-DA4A-8876-373607ED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533F9-8334-EA4E-B3FF-3A166556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BF952-E23F-8B43-B165-B4577968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47F0C-AC71-794A-9CAC-14D2FC755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1E003-1D23-1A45-965D-6B99507D8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9D4C-2077-A14D-A138-D2AA2EBB5431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5B85-8CE7-F84D-98F1-201D867B1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F4F3E-B84C-C142-86A0-DCFDF6BD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F508-FD9C-9D44-94B1-CEDA9B9F9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google.com/imgres?imgurl=https%3A%2F%2Feditafacil.blob.core.windows.net%2Fdatos%2F964211%2Fazteca576578383815.jpg&amp;imgrefurl=https%3A%2F%2Feditor.editafacil.es%2Fvisor%2Findex.aspx%3Fp%3D28DB572B%26tp%3D964&amp;docid=YOAWSE8wk3ur4M&amp;tbnid=Hdkr7bZUsYww7M%3A&amp;vet=10ahUKEwjavvSgj5PnAhUpHjQIHc-DA_cQMwiZASgSMBI..i&amp;w=520&amp;h=348&amp;bih=1130&amp;biw=1611&amp;q=aztec%20culture&amp;ved=0ahUKEwjavvSgj5PnAhUpHjQIHc-DA_cQMwiZASgSMBI&amp;iact=mrc&amp;uact=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google.com/imgres?imgurl=https%3A%2F%2Feditafacil.blob.core.windows.net%2Fdatos%2F964211%2Fazteca576578383815.jpg&amp;imgrefurl=https%3A%2F%2Feditor.editafacil.es%2Fvisor%2Findex.aspx%3Fp%3D28DB572B%26tp%3D964&amp;docid=YOAWSE8wk3ur4M&amp;tbnid=Hdkr7bZUsYww7M%3A&amp;vet=10ahUKEwjavvSgj5PnAhUpHjQIHc-DA_cQMwiZASgSMBI..i&amp;w=520&amp;h=348&amp;bih=1130&amp;biw=1611&amp;q=aztec%20culture&amp;ved=0ahUKEwjavvSgj5PnAhUpHjQIHc-DA_cQMwiZASgSMBI&amp;iact=mrc&amp;uact=8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www.google.com/imgres?imgurl=https%3A%2F%2Feditafacil.blob.core.windows.net%2Fdatos%2F964211%2Fazteca576578383815.jpg&amp;imgrefurl=https%3A%2F%2Feditor.editafacil.es%2Fvisor%2Findex.aspx%3Fp%3D28DB572B%26tp%3D964&amp;docid=YOAWSE8wk3ur4M&amp;tbnid=Hdkr7bZUsYww7M%3A&amp;vet=10ahUKEwjavvSgj5PnAhUpHjQIHc-DA_cQMwiZASgSMBI..i&amp;w=520&amp;h=348&amp;bih=1130&amp;biw=1611&amp;q=aztec%20culture&amp;ved=0ahUKEwjavvSgj5PnAhUpHjQIHc-DA_cQMwiZASgSMBI&amp;iact=mrc&amp;uact=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A379-8548-804C-A8C7-C544929EF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413000"/>
            <a:ext cx="4229100" cy="1016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Aztecs, Incas, and Mayans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972DA-4EB2-AB44-AAB0-3E515EBAC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2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D876E-BDFB-AE40-8B39-D39E3C1C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63" y="285750"/>
            <a:ext cx="4857750" cy="6286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628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424" y="338049"/>
            <a:ext cx="2019300" cy="1325563"/>
          </a:xfrm>
        </p:spPr>
        <p:txBody>
          <a:bodyPr/>
          <a:lstStyle/>
          <a:p>
            <a:r>
              <a:rPr lang="en-US" dirty="0"/>
              <a:t>Mayans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4219100" y="6361522"/>
            <a:ext cx="375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en.wikipedia.org</a:t>
            </a:r>
            <a:r>
              <a:rPr lang="en-US" sz="900" dirty="0"/>
              <a:t>/wiki/</a:t>
            </a:r>
            <a:r>
              <a:rPr lang="en-US" sz="900" dirty="0" err="1"/>
              <a:t>Chichen_Itza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8347952" y="5783263"/>
            <a:ext cx="2247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en.wikipedia.org</a:t>
            </a:r>
            <a:r>
              <a:rPr lang="en-US" sz="900" dirty="0"/>
              <a:t>/wiki/</a:t>
            </a:r>
            <a:r>
              <a:rPr lang="en-US" sz="900" dirty="0" err="1"/>
              <a:t>Chichen_Itza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6C681-1441-8147-99A1-E9D42FA7AB40}"/>
              </a:ext>
            </a:extLst>
          </p:cNvPr>
          <p:cNvSpPr txBox="1"/>
          <p:nvPr/>
        </p:nvSpPr>
        <p:spPr>
          <a:xfrm>
            <a:off x="4245349" y="4051023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Chichen</a:t>
            </a:r>
            <a:r>
              <a:rPr lang="en-US" dirty="0"/>
              <a:t> Itza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137B70-2A06-B547-97D6-C875075314E5}"/>
              </a:ext>
            </a:extLst>
          </p:cNvPr>
          <p:cNvSpPr txBox="1"/>
          <p:nvPr/>
        </p:nvSpPr>
        <p:spPr>
          <a:xfrm>
            <a:off x="9220522" y="1663612"/>
            <a:ext cx="9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pyramid</a:t>
            </a:r>
          </a:p>
        </p:txBody>
      </p:sp>
      <p:pic>
        <p:nvPicPr>
          <p:cNvPr id="8" name="Content Placeholder 7" descr="A large stone building&#10;&#10;Description automatically generated">
            <a:extLst>
              <a:ext uri="{FF2B5EF4-FFF2-40B4-BE49-F238E27FC236}">
                <a16:creationId xmlns:a16="http://schemas.microsoft.com/office/drawing/2014/main" id="{9FB28EBA-9308-FF42-BBF0-8730332318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8074" y="2516529"/>
            <a:ext cx="5800724" cy="3068987"/>
          </a:xfrm>
        </p:spPr>
      </p:pic>
      <p:pic>
        <p:nvPicPr>
          <p:cNvPr id="13" name="Content Placeholder 12" descr="A close up of a map&#10;&#10;Description automatically generated">
            <a:extLst>
              <a:ext uri="{FF2B5EF4-FFF2-40B4-BE49-F238E27FC236}">
                <a16:creationId xmlns:a16="http://schemas.microsoft.com/office/drawing/2014/main" id="{52CF9908-B423-174B-B405-9890836C3C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66406" y="777076"/>
            <a:ext cx="3221777" cy="5829234"/>
          </a:xfrm>
        </p:spPr>
      </p:pic>
    </p:spTree>
    <p:extLst>
      <p:ext uri="{BB962C8B-B14F-4D97-AF65-F5344CB8AC3E}">
        <p14:creationId xmlns:p14="http://schemas.microsoft.com/office/powerpoint/2010/main" val="37835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Mayans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1847850" y="5944394"/>
            <a:ext cx="2393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www.sutori.com</a:t>
            </a:r>
            <a:r>
              <a:rPr lang="en-US" sz="900" dirty="0"/>
              <a:t>/story/</a:t>
            </a:r>
            <a:r>
              <a:rPr lang="en-US" sz="900" dirty="0" err="1"/>
              <a:t>mayan</a:t>
            </a:r>
            <a:r>
              <a:rPr lang="en-US" sz="900" dirty="0"/>
              <a:t>-timeline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AB722-FE9D-DC41-BE1B-B2241535DFA7}"/>
              </a:ext>
            </a:extLst>
          </p:cNvPr>
          <p:cNvSpPr txBox="1"/>
          <p:nvPr/>
        </p:nvSpPr>
        <p:spPr>
          <a:xfrm>
            <a:off x="8509000" y="1651000"/>
            <a:ext cx="70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1C824D-04D8-7C4B-8FEA-F985EA631451}"/>
              </a:ext>
            </a:extLst>
          </p:cNvPr>
          <p:cNvSpPr txBox="1"/>
          <p:nvPr/>
        </p:nvSpPr>
        <p:spPr>
          <a:xfrm>
            <a:off x="2075531" y="1721922"/>
            <a:ext cx="24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slash and burn farming</a:t>
            </a:r>
          </a:p>
        </p:txBody>
      </p:sp>
      <p:pic>
        <p:nvPicPr>
          <p:cNvPr id="20" name="Content Placeholder 19" descr="A tree with smoke coming out of it&#10;&#10;Description automatically generated">
            <a:extLst>
              <a:ext uri="{FF2B5EF4-FFF2-40B4-BE49-F238E27FC236}">
                <a16:creationId xmlns:a16="http://schemas.microsoft.com/office/drawing/2014/main" id="{7F976025-CE15-A845-AF87-5364DC7A5D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24" name="Content Placeholder 23" descr="A bowl of fruit and vegetables&#10;&#10;Description automatically generated">
            <a:extLst>
              <a:ext uri="{FF2B5EF4-FFF2-40B4-BE49-F238E27FC236}">
                <a16:creationId xmlns:a16="http://schemas.microsoft.com/office/drawing/2014/main" id="{BBDAE958-D4AB-FA4A-A8B4-0C4AC7EB34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0989" y="2186385"/>
            <a:ext cx="5181600" cy="3542109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777A07D-550C-5F46-8296-68F5E54B9416}"/>
              </a:ext>
            </a:extLst>
          </p:cNvPr>
          <p:cNvSpPr txBox="1"/>
          <p:nvPr/>
        </p:nvSpPr>
        <p:spPr>
          <a:xfrm>
            <a:off x="7443788" y="5982255"/>
            <a:ext cx="31886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www.mylifeasmaya.com</a:t>
            </a:r>
            <a:r>
              <a:rPr lang="en-US" sz="900" dirty="0"/>
              <a:t>/</a:t>
            </a:r>
            <a:r>
              <a:rPr lang="en-US" sz="900" dirty="0" err="1"/>
              <a:t>fueling_your_body_the_basics</a:t>
            </a:r>
            <a:r>
              <a:rPr lang="en-US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650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Mayans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152634" y="4777183"/>
            <a:ext cx="45352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http://utaspring2009mesoamerica.blogspot.com/2009/05/</a:t>
            </a:r>
            <a:r>
              <a:rPr lang="en-US" sz="900" dirty="0" err="1"/>
              <a:t>mayan</a:t>
            </a:r>
            <a:r>
              <a:rPr lang="en-US" sz="900" dirty="0"/>
              <a:t>-trade-and-</a:t>
            </a:r>
            <a:r>
              <a:rPr lang="en-US" sz="900" dirty="0" err="1"/>
              <a:t>economy.htm</a:t>
            </a:r>
            <a:r>
              <a:rPr lang="en-US" sz="900" dirty="0"/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8612743" y="6215062"/>
            <a:ext cx="23278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en.wikipedia.org</a:t>
            </a:r>
            <a:r>
              <a:rPr lang="en-US" sz="900" dirty="0"/>
              <a:t>/wiki/</a:t>
            </a:r>
            <a:r>
              <a:rPr lang="en-US" sz="900" dirty="0" err="1"/>
              <a:t>Aztec_calendar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CA87B-7930-754D-B6E5-8B8AC81CE62C}"/>
              </a:ext>
            </a:extLst>
          </p:cNvPr>
          <p:cNvSpPr txBox="1"/>
          <p:nvPr/>
        </p:nvSpPr>
        <p:spPr>
          <a:xfrm>
            <a:off x="838200" y="2063753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C546-FFCE-2D47-9215-44FB984AC5A4}"/>
              </a:ext>
            </a:extLst>
          </p:cNvPr>
          <p:cNvSpPr txBox="1"/>
          <p:nvPr/>
        </p:nvSpPr>
        <p:spPr>
          <a:xfrm>
            <a:off x="57150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31743-8271-C94D-BA8F-2DF804FCED59}"/>
              </a:ext>
            </a:extLst>
          </p:cNvPr>
          <p:cNvSpPr txBox="1"/>
          <p:nvPr/>
        </p:nvSpPr>
        <p:spPr>
          <a:xfrm>
            <a:off x="4757354" y="5884818"/>
            <a:ext cx="23936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www.sutori.com</a:t>
            </a:r>
            <a:r>
              <a:rPr lang="en-US" sz="900" dirty="0"/>
              <a:t>/story/</a:t>
            </a:r>
            <a:r>
              <a:rPr lang="en-US" sz="900" dirty="0" err="1"/>
              <a:t>mayan</a:t>
            </a:r>
            <a:r>
              <a:rPr lang="en-US" sz="900" dirty="0"/>
              <a:t>-timeline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9CFDC-7932-8F46-9701-11293B40441C}"/>
              </a:ext>
            </a:extLst>
          </p:cNvPr>
          <p:cNvSpPr txBox="1"/>
          <p:nvPr/>
        </p:nvSpPr>
        <p:spPr>
          <a:xfrm>
            <a:off x="5184258" y="2590584"/>
            <a:ext cx="165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ECC9A-D9D9-B943-AAA1-FEF6FDCEFE43}"/>
              </a:ext>
            </a:extLst>
          </p:cNvPr>
          <p:cNvSpPr txBox="1"/>
          <p:nvPr/>
        </p:nvSpPr>
        <p:spPr>
          <a:xfrm>
            <a:off x="9203007" y="3159209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calendar</a:t>
            </a:r>
          </a:p>
        </p:txBody>
      </p:sp>
      <p:pic>
        <p:nvPicPr>
          <p:cNvPr id="26" name="Content Placeholder 25" descr="A close up of a map&#10;&#10;Description automatically generated">
            <a:extLst>
              <a:ext uri="{FF2B5EF4-FFF2-40B4-BE49-F238E27FC236}">
                <a16:creationId xmlns:a16="http://schemas.microsoft.com/office/drawing/2014/main" id="{A6878C94-34E9-0042-B9F3-7561F057B2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774" y="2520950"/>
            <a:ext cx="4141752" cy="2168772"/>
          </a:xfr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16B2709-0D2F-AB4A-8FFF-8224DA634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59" y="3060700"/>
            <a:ext cx="2274099" cy="2622550"/>
          </a:xfrm>
          <a:prstGeom prst="rect">
            <a:avLst/>
          </a:prstGeom>
        </p:spPr>
      </p:pic>
      <p:pic>
        <p:nvPicPr>
          <p:cNvPr id="33" name="Content Placeholder 32" descr="A close up of a stone building&#10;&#10;Description automatically generated">
            <a:extLst>
              <a:ext uri="{FF2B5EF4-FFF2-40B4-BE49-F238E27FC236}">
                <a16:creationId xmlns:a16="http://schemas.microsoft.com/office/drawing/2014/main" id="{B08C65C6-A2D5-DB45-A8C5-80591F6205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00185" y="3652933"/>
            <a:ext cx="3328530" cy="2496398"/>
          </a:xfrm>
        </p:spPr>
      </p:pic>
      <p:pic>
        <p:nvPicPr>
          <p:cNvPr id="36" name="Picture 35" descr="A group of people on a beach&#10;&#10;Description automatically generated">
            <a:extLst>
              <a:ext uri="{FF2B5EF4-FFF2-40B4-BE49-F238E27FC236}">
                <a16:creationId xmlns:a16="http://schemas.microsoft.com/office/drawing/2014/main" id="{E9CC6E1A-8D41-9D47-8F24-D66CC6807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698" y="209983"/>
            <a:ext cx="4234480" cy="22231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7DD8BE-1587-E747-BAC9-25751628B3B1}"/>
              </a:ext>
            </a:extLst>
          </p:cNvPr>
          <p:cNvSpPr txBox="1"/>
          <p:nvPr/>
        </p:nvSpPr>
        <p:spPr>
          <a:xfrm>
            <a:off x="6222779" y="952202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playing ball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2A2F22-A16A-E747-984F-FAB4E2C38544}"/>
              </a:ext>
            </a:extLst>
          </p:cNvPr>
          <p:cNvSpPr txBox="1"/>
          <p:nvPr/>
        </p:nvSpPr>
        <p:spPr>
          <a:xfrm>
            <a:off x="9088249" y="2520950"/>
            <a:ext cx="17524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www.ancient-origins.net</a:t>
            </a:r>
            <a:r>
              <a:rPr lang="en-US" sz="9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5139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Aztecs</a:t>
            </a:r>
          </a:p>
        </p:txBody>
      </p:sp>
      <p:pic>
        <p:nvPicPr>
          <p:cNvPr id="6" name="Content Placeholder 5" descr="A picture containing outdoor, water, photo, boat&#10;&#10;Description automatically generated">
            <a:extLst>
              <a:ext uri="{FF2B5EF4-FFF2-40B4-BE49-F238E27FC236}">
                <a16:creationId xmlns:a16="http://schemas.microsoft.com/office/drawing/2014/main" id="{EFC0E9C4-E1E0-4B4E-9A80-DAC684F50D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5142" y="1796095"/>
            <a:ext cx="3984716" cy="4160044"/>
          </a:xfrm>
        </p:spPr>
      </p:pic>
      <p:pic>
        <p:nvPicPr>
          <p:cNvPr id="9" name="Content Placeholder 8" descr="A large stone building&#10;&#10;Description automatically generated">
            <a:extLst>
              <a:ext uri="{FF2B5EF4-FFF2-40B4-BE49-F238E27FC236}">
                <a16:creationId xmlns:a16="http://schemas.microsoft.com/office/drawing/2014/main" id="{423F3153-7F8E-824E-B6D6-9611BE410C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17274"/>
            <a:ext cx="5181600" cy="336804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838200" y="6061547"/>
            <a:ext cx="4251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me.me</a:t>
            </a:r>
            <a:r>
              <a:rPr lang="en-US" sz="900" dirty="0"/>
              <a:t>/</a:t>
            </a:r>
            <a:r>
              <a:rPr lang="en-US" sz="900" dirty="0" err="1"/>
              <a:t>i</a:t>
            </a:r>
            <a:r>
              <a:rPr lang="en-US" sz="900" dirty="0"/>
              <a:t>/the-aztecs-once-fed-200k-people-in-inarable-swampy-land-10969952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7733711" y="5830715"/>
            <a:ext cx="20585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historyplex.com</a:t>
            </a:r>
            <a:r>
              <a:rPr lang="en-US" sz="900" dirty="0"/>
              <a:t>/</a:t>
            </a:r>
            <a:r>
              <a:rPr lang="en-US" sz="900" dirty="0" err="1"/>
              <a:t>aztec</a:t>
            </a:r>
            <a:r>
              <a:rPr lang="en-US" sz="900" dirty="0"/>
              <a:t>-pyramids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AB722-FE9D-DC41-BE1B-B2241535DFA7}"/>
              </a:ext>
            </a:extLst>
          </p:cNvPr>
          <p:cNvSpPr txBox="1"/>
          <p:nvPr/>
        </p:nvSpPr>
        <p:spPr>
          <a:xfrm>
            <a:off x="8509000" y="1651000"/>
            <a:ext cx="9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pyramid</a:t>
            </a:r>
          </a:p>
        </p:txBody>
      </p:sp>
    </p:spTree>
    <p:extLst>
      <p:ext uri="{BB962C8B-B14F-4D97-AF65-F5344CB8AC3E}">
        <p14:creationId xmlns:p14="http://schemas.microsoft.com/office/powerpoint/2010/main" val="18039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Aztecs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1347180" y="5715299"/>
            <a:ext cx="2105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slideplayer.com</a:t>
            </a:r>
            <a:r>
              <a:rPr lang="en-US" sz="900" dirty="0"/>
              <a:t>/slide/10702372/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7733711" y="5830715"/>
            <a:ext cx="31566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aztecs-vanessa.weebly.com</a:t>
            </a:r>
            <a:r>
              <a:rPr lang="en-US" sz="900" dirty="0"/>
              <a:t>/the-blog/a-day-in-a-kids-life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6C681-1441-8147-99A1-E9D42FA7AB40}"/>
              </a:ext>
            </a:extLst>
          </p:cNvPr>
          <p:cNvSpPr txBox="1"/>
          <p:nvPr/>
        </p:nvSpPr>
        <p:spPr>
          <a:xfrm>
            <a:off x="8285689" y="1796095"/>
            <a:ext cx="96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daily life</a:t>
            </a:r>
          </a:p>
        </p:txBody>
      </p:sp>
      <p:pic>
        <p:nvPicPr>
          <p:cNvPr id="11" name="Content Placeholder 10" descr="A sign on the side of a mountain&#10;&#10;Description automatically generated">
            <a:extLst>
              <a:ext uri="{FF2B5EF4-FFF2-40B4-BE49-F238E27FC236}">
                <a16:creationId xmlns:a16="http://schemas.microsoft.com/office/drawing/2014/main" id="{D7157645-215D-154C-9332-5C741EFF6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142" y="1690688"/>
            <a:ext cx="5181600" cy="3884437"/>
          </a:xfrm>
        </p:spPr>
      </p:pic>
      <p:pic>
        <p:nvPicPr>
          <p:cNvPr id="23" name="Content Placeholder 22" descr="A group of people on a beach&#10;&#10;Description automatically generated">
            <a:extLst>
              <a:ext uri="{FF2B5EF4-FFF2-40B4-BE49-F238E27FC236}">
                <a16:creationId xmlns:a16="http://schemas.microsoft.com/office/drawing/2014/main" id="{32607237-4A46-6044-BF13-AEADB363B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0000" y="2451894"/>
            <a:ext cx="4826000" cy="3098800"/>
          </a:xfrm>
        </p:spPr>
      </p:pic>
    </p:spTree>
    <p:extLst>
      <p:ext uri="{BB962C8B-B14F-4D97-AF65-F5344CB8AC3E}">
        <p14:creationId xmlns:p14="http://schemas.microsoft.com/office/powerpoint/2010/main" val="229110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Aztecs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1174750" y="6262342"/>
            <a:ext cx="2274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https://347935329622300948.weebly.com/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8800511" y="5587678"/>
            <a:ext cx="2230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https://347935329622300948.weebly.com/</a:t>
            </a:r>
          </a:p>
        </p:txBody>
      </p:sp>
      <p:pic>
        <p:nvPicPr>
          <p:cNvPr id="8" name="Content Placeholder 7" descr="A picture containing toy, fabric, room&#10;&#10;Description automatically generated">
            <a:extLst>
              <a:ext uri="{FF2B5EF4-FFF2-40B4-BE49-F238E27FC236}">
                <a16:creationId xmlns:a16="http://schemas.microsoft.com/office/drawing/2014/main" id="{E4661FE5-C5A7-2846-9C3F-19281C04F2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700" y="1980761"/>
            <a:ext cx="3136900" cy="41275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CA87B-7930-754D-B6E5-8B8AC81CE62C}"/>
              </a:ext>
            </a:extLst>
          </p:cNvPr>
          <p:cNvSpPr txBox="1"/>
          <p:nvPr/>
        </p:nvSpPr>
        <p:spPr>
          <a:xfrm>
            <a:off x="1847850" y="1583063"/>
            <a:ext cx="68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trade</a:t>
            </a:r>
          </a:p>
        </p:txBody>
      </p:sp>
      <p:pic>
        <p:nvPicPr>
          <p:cNvPr id="15" name="Content Placeholder 14" descr="A close up of a knife&#10;&#10;Description automatically generated">
            <a:extLst>
              <a:ext uri="{FF2B5EF4-FFF2-40B4-BE49-F238E27FC236}">
                <a16:creationId xmlns:a16="http://schemas.microsoft.com/office/drawing/2014/main" id="{E1CAE4F6-5FE2-D44D-9B4B-E4A0F9C28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00511" y="1767729"/>
            <a:ext cx="3078689" cy="356949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7AC546-FFCE-2D47-9215-44FB984AC5A4}"/>
              </a:ext>
            </a:extLst>
          </p:cNvPr>
          <p:cNvSpPr txBox="1"/>
          <p:nvPr/>
        </p:nvSpPr>
        <p:spPr>
          <a:xfrm>
            <a:off x="57150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A bowl of salad&#10;&#10;Description automatically generated">
            <a:extLst>
              <a:ext uri="{FF2B5EF4-FFF2-40B4-BE49-F238E27FC236}">
                <a16:creationId xmlns:a16="http://schemas.microsoft.com/office/drawing/2014/main" id="{B45D6270-6771-8D47-96F2-7B198BC1C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46" y="2312990"/>
            <a:ext cx="3111178" cy="31111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831743-8271-C94D-BA8F-2DF804FCED59}"/>
              </a:ext>
            </a:extLst>
          </p:cNvPr>
          <p:cNvSpPr txBox="1"/>
          <p:nvPr/>
        </p:nvSpPr>
        <p:spPr>
          <a:xfrm>
            <a:off x="4831046" y="5629001"/>
            <a:ext cx="29129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www.tasteofhome.com</a:t>
            </a:r>
            <a:r>
              <a:rPr lang="en-US" sz="900" dirty="0"/>
              <a:t>/recipes/</a:t>
            </a:r>
            <a:r>
              <a:rPr lang="en-US" sz="900" dirty="0" err="1"/>
              <a:t>aztec</a:t>
            </a:r>
            <a:r>
              <a:rPr lang="en-US" sz="900" dirty="0"/>
              <a:t>-vegetables/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9CFDC-7932-8F46-9701-11293B40441C}"/>
              </a:ext>
            </a:extLst>
          </p:cNvPr>
          <p:cNvSpPr txBox="1"/>
          <p:nvPr/>
        </p:nvSpPr>
        <p:spPr>
          <a:xfrm>
            <a:off x="6033846" y="1923491"/>
            <a:ext cx="70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foods</a:t>
            </a:r>
          </a:p>
        </p:txBody>
      </p:sp>
    </p:spTree>
    <p:extLst>
      <p:ext uri="{BB962C8B-B14F-4D97-AF65-F5344CB8AC3E}">
        <p14:creationId xmlns:p14="http://schemas.microsoft.com/office/powerpoint/2010/main" val="159961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A379-8548-804C-A8C7-C544929EF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413000"/>
            <a:ext cx="4229100" cy="1016000"/>
          </a:xfrm>
        </p:spPr>
        <p:txBody>
          <a:bodyPr>
            <a:normAutofit/>
          </a:bodyPr>
          <a:lstStyle/>
          <a:p>
            <a:r>
              <a:rPr lang="en-US" b="1" dirty="0"/>
              <a:t>Incas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972DA-4EB2-AB44-AAB0-3E515EBAC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2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D876E-BDFB-AE40-8B39-D39E3C1C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63" y="285750"/>
            <a:ext cx="4857750" cy="6286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538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Incas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565374" y="5876881"/>
            <a:ext cx="424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www.dosmanosperu.com</a:t>
            </a:r>
            <a:r>
              <a:rPr lang="en-US" sz="900" dirty="0"/>
              <a:t>/news/</a:t>
            </a:r>
            <a:r>
              <a:rPr lang="en-US" sz="900" dirty="0" err="1"/>
              <a:t>machu</a:t>
            </a:r>
            <a:r>
              <a:rPr lang="en-US" sz="900" dirty="0"/>
              <a:t>-</a:t>
            </a:r>
            <a:r>
              <a:rPr lang="en-US" sz="900" dirty="0" err="1"/>
              <a:t>picchu</a:t>
            </a:r>
            <a:r>
              <a:rPr lang="en-US" sz="900" dirty="0"/>
              <a:t>-earth-video-clip-international-earth-day/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8406811" y="5302421"/>
            <a:ext cx="2247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www.sutori.com</a:t>
            </a:r>
            <a:r>
              <a:rPr lang="en-US" sz="900" dirty="0"/>
              <a:t>/item/</a:t>
            </a:r>
            <a:r>
              <a:rPr lang="en-US" sz="900" dirty="0" err="1"/>
              <a:t>inca</a:t>
            </a:r>
            <a:r>
              <a:rPr lang="en-US" sz="900" dirty="0"/>
              <a:t>-pyramid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6C681-1441-8147-99A1-E9D42FA7AB40}"/>
              </a:ext>
            </a:extLst>
          </p:cNvPr>
          <p:cNvSpPr txBox="1"/>
          <p:nvPr/>
        </p:nvSpPr>
        <p:spPr>
          <a:xfrm>
            <a:off x="1359974" y="214642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Machu Picchu</a:t>
            </a:r>
          </a:p>
        </p:txBody>
      </p:sp>
      <p:pic>
        <p:nvPicPr>
          <p:cNvPr id="14" name="Content Placeholder 13" descr="A close up of a hillside next to a mountain&#10;&#10;Description automatically generated">
            <a:extLst>
              <a:ext uri="{FF2B5EF4-FFF2-40B4-BE49-F238E27FC236}">
                <a16:creationId xmlns:a16="http://schemas.microsoft.com/office/drawing/2014/main" id="{4CCA71A2-B1E2-9C4C-8DC7-5DB7969810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480" y="2646919"/>
            <a:ext cx="7082972" cy="3098800"/>
          </a:xfrm>
        </p:spPr>
      </p:pic>
      <p:pic>
        <p:nvPicPr>
          <p:cNvPr id="18" name="Content Placeholder 17" descr="A large brick building with a tower in the middle of a field&#10;&#10;Description automatically generated">
            <a:extLst>
              <a:ext uri="{FF2B5EF4-FFF2-40B4-BE49-F238E27FC236}">
                <a16:creationId xmlns:a16="http://schemas.microsoft.com/office/drawing/2014/main" id="{1092D192-B736-CD49-9795-92509AEDB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2145" y="2146425"/>
            <a:ext cx="4651375" cy="3087996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137B70-2A06-B547-97D6-C875075314E5}"/>
              </a:ext>
            </a:extLst>
          </p:cNvPr>
          <p:cNvSpPr txBox="1"/>
          <p:nvPr/>
        </p:nvSpPr>
        <p:spPr>
          <a:xfrm>
            <a:off x="9220522" y="1663612"/>
            <a:ext cx="9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pyramid</a:t>
            </a:r>
          </a:p>
        </p:txBody>
      </p:sp>
    </p:spTree>
    <p:extLst>
      <p:ext uri="{BB962C8B-B14F-4D97-AF65-F5344CB8AC3E}">
        <p14:creationId xmlns:p14="http://schemas.microsoft.com/office/powerpoint/2010/main" val="28961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Incas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126420" y="5274937"/>
            <a:ext cx="4217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www.theoutdooradventure.net</a:t>
            </a:r>
            <a:r>
              <a:rPr lang="en-US" sz="900" dirty="0"/>
              <a:t>/2012/07/fun-facts-the-origin-of-freeze-drying/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8800511" y="5587678"/>
            <a:ext cx="3220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ron.heavengames.com</a:t>
            </a:r>
            <a:r>
              <a:rPr lang="en-US" sz="900" dirty="0"/>
              <a:t>/</a:t>
            </a:r>
            <a:r>
              <a:rPr lang="en-US" sz="900" dirty="0" err="1"/>
              <a:t>gameinfo</a:t>
            </a:r>
            <a:r>
              <a:rPr lang="en-US" sz="900" dirty="0"/>
              <a:t>/nations/</a:t>
            </a:r>
            <a:r>
              <a:rPr lang="en-US" sz="900" dirty="0" err="1"/>
              <a:t>inca</a:t>
            </a:r>
            <a:r>
              <a:rPr lang="en-US" sz="900" dirty="0"/>
              <a:t>/</a:t>
            </a:r>
            <a:r>
              <a:rPr lang="en-US" sz="900" dirty="0" err="1"/>
              <a:t>inca.shtml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CA87B-7930-754D-B6E5-8B8AC81CE62C}"/>
              </a:ext>
            </a:extLst>
          </p:cNvPr>
          <p:cNvSpPr txBox="1"/>
          <p:nvPr/>
        </p:nvSpPr>
        <p:spPr>
          <a:xfrm>
            <a:off x="838200" y="2063753"/>
            <a:ext cx="23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Freeze-drying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C546-FFCE-2D47-9215-44FB984AC5A4}"/>
              </a:ext>
            </a:extLst>
          </p:cNvPr>
          <p:cNvSpPr txBox="1"/>
          <p:nvPr/>
        </p:nvSpPr>
        <p:spPr>
          <a:xfrm>
            <a:off x="57150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31743-8271-C94D-BA8F-2DF804FCED59}"/>
              </a:ext>
            </a:extLst>
          </p:cNvPr>
          <p:cNvSpPr txBox="1"/>
          <p:nvPr/>
        </p:nvSpPr>
        <p:spPr>
          <a:xfrm>
            <a:off x="4831046" y="5629001"/>
            <a:ext cx="29129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https://ancientinca1.weebly.com/social-</a:t>
            </a:r>
            <a:r>
              <a:rPr lang="en-US" sz="900" dirty="0" err="1"/>
              <a:t>structures.html</a:t>
            </a:r>
            <a:endParaRPr 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9CFDC-7932-8F46-9701-11293B40441C}"/>
              </a:ext>
            </a:extLst>
          </p:cNvPr>
          <p:cNvSpPr txBox="1"/>
          <p:nvPr/>
        </p:nvSpPr>
        <p:spPr>
          <a:xfrm>
            <a:off x="6033846" y="1923491"/>
            <a:ext cx="98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daily life</a:t>
            </a: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4015BF1-DF1B-3D4E-8F16-9C0BA43A4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34" y="2711011"/>
            <a:ext cx="2667000" cy="2667000"/>
          </a:xfrm>
          <a:prstGeom prst="rect">
            <a:avLst/>
          </a:prstGeom>
        </p:spPr>
      </p:pic>
      <p:pic>
        <p:nvPicPr>
          <p:cNvPr id="12" name="Content Placeholder 11" descr="A picture containing room&#10;&#10;Description automatically generated">
            <a:extLst>
              <a:ext uri="{FF2B5EF4-FFF2-40B4-BE49-F238E27FC236}">
                <a16:creationId xmlns:a16="http://schemas.microsoft.com/office/drawing/2014/main" id="{E8BD6B59-A78C-4C49-8E21-D2445CED8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53402" y="3028511"/>
            <a:ext cx="3492500" cy="22479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6ECC9A-D9D9-B943-AAA1-FEF6FDCEFE43}"/>
              </a:ext>
            </a:extLst>
          </p:cNvPr>
          <p:cNvSpPr txBox="1"/>
          <p:nvPr/>
        </p:nvSpPr>
        <p:spPr>
          <a:xfrm>
            <a:off x="9906000" y="2298700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</a:t>
            </a:r>
          </a:p>
        </p:txBody>
      </p:sp>
      <p:pic>
        <p:nvPicPr>
          <p:cNvPr id="19" name="Content Placeholder 18" descr="A picture containing grass, outdoor, dirt, field&#10;&#10;Description automatically generated">
            <a:extLst>
              <a:ext uri="{FF2B5EF4-FFF2-40B4-BE49-F238E27FC236}">
                <a16:creationId xmlns:a16="http://schemas.microsoft.com/office/drawing/2014/main" id="{7459CAB6-9C40-1946-9E0C-504D90119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0241" y="2711011"/>
            <a:ext cx="4064000" cy="2286000"/>
          </a:xfrm>
        </p:spPr>
      </p:pic>
    </p:spTree>
    <p:extLst>
      <p:ext uri="{BB962C8B-B14F-4D97-AF65-F5344CB8AC3E}">
        <p14:creationId xmlns:p14="http://schemas.microsoft.com/office/powerpoint/2010/main" val="291374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915-1DFA-1742-B0C5-C0FC30AA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19300" cy="1325563"/>
          </a:xfrm>
        </p:spPr>
        <p:txBody>
          <a:bodyPr/>
          <a:lstStyle/>
          <a:p>
            <a:r>
              <a:rPr lang="en-US" dirty="0"/>
              <a:t>Incas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572E9-616E-EC40-8B98-E5056BDAEA15}"/>
              </a:ext>
            </a:extLst>
          </p:cNvPr>
          <p:cNvSpPr txBox="1"/>
          <p:nvPr/>
        </p:nvSpPr>
        <p:spPr>
          <a:xfrm>
            <a:off x="838200" y="6061547"/>
            <a:ext cx="4325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</a:t>
            </a:r>
            <a:r>
              <a:rPr lang="en-US" sz="900" dirty="0" err="1"/>
              <a:t>farminglady.blogspot.com</a:t>
            </a:r>
            <a:r>
              <a:rPr lang="en-US" sz="900" dirty="0"/>
              <a:t>/2016/12/farming-moreover-</a:t>
            </a:r>
            <a:r>
              <a:rPr lang="en-US" sz="900" dirty="0" err="1"/>
              <a:t>inca</a:t>
            </a:r>
            <a:r>
              <a:rPr lang="en-US" sz="900" dirty="0"/>
              <a:t>-terrace-</a:t>
            </a:r>
            <a:r>
              <a:rPr lang="en-US" sz="900" dirty="0" err="1"/>
              <a:t>farming.html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6682-5BC3-9C4C-9E39-973BE1B2108E}"/>
              </a:ext>
            </a:extLst>
          </p:cNvPr>
          <p:cNvSpPr txBox="1"/>
          <p:nvPr/>
        </p:nvSpPr>
        <p:spPr>
          <a:xfrm>
            <a:off x="7012547" y="5350107"/>
            <a:ext cx="4341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www.pbs.org</a:t>
            </a:r>
            <a:r>
              <a:rPr lang="en-US" sz="900" dirty="0"/>
              <a:t>/food/kitchen-explorers/perfect-for-potlucks-</a:t>
            </a:r>
            <a:r>
              <a:rPr lang="en-US" sz="900" dirty="0" err="1"/>
              <a:t>incan</a:t>
            </a:r>
            <a:r>
              <a:rPr lang="en-US" sz="900" dirty="0"/>
              <a:t>-quinoa-delight/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AB722-FE9D-DC41-BE1B-B2241535DFA7}"/>
              </a:ext>
            </a:extLst>
          </p:cNvPr>
          <p:cNvSpPr txBox="1"/>
          <p:nvPr/>
        </p:nvSpPr>
        <p:spPr>
          <a:xfrm>
            <a:off x="8509000" y="1651000"/>
            <a:ext cx="70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foods</a:t>
            </a:r>
          </a:p>
        </p:txBody>
      </p:sp>
      <p:pic>
        <p:nvPicPr>
          <p:cNvPr id="8" name="Content Placeholder 7" descr="A herd of animals grazing on a lush green field&#10;&#10;Description automatically generated">
            <a:extLst>
              <a:ext uri="{FF2B5EF4-FFF2-40B4-BE49-F238E27FC236}">
                <a16:creationId xmlns:a16="http://schemas.microsoft.com/office/drawing/2014/main" id="{D2BE0951-5EF9-CF44-A3CE-D9FE60E8FD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1C824D-04D8-7C4B-8FEA-F985EA631451}"/>
              </a:ext>
            </a:extLst>
          </p:cNvPr>
          <p:cNvSpPr txBox="1"/>
          <p:nvPr/>
        </p:nvSpPr>
        <p:spPr>
          <a:xfrm>
            <a:off x="2051336" y="1571709"/>
            <a:ext cx="16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terrace farming</a:t>
            </a:r>
          </a:p>
        </p:txBody>
      </p:sp>
      <p:pic>
        <p:nvPicPr>
          <p:cNvPr id="16" name="Content Placeholder 15" descr="A plate of food on a table&#10;&#10;Description automatically generated">
            <a:extLst>
              <a:ext uri="{FF2B5EF4-FFF2-40B4-BE49-F238E27FC236}">
                <a16:creationId xmlns:a16="http://schemas.microsoft.com/office/drawing/2014/main" id="{99B8EDFA-D2D1-D445-A2AA-6108E4CF3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0885" y="2278856"/>
            <a:ext cx="5244916" cy="2928143"/>
          </a:xfrm>
        </p:spPr>
      </p:pic>
    </p:spTree>
    <p:extLst>
      <p:ext uri="{BB962C8B-B14F-4D97-AF65-F5344CB8AC3E}">
        <p14:creationId xmlns:p14="http://schemas.microsoft.com/office/powerpoint/2010/main" val="243340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A379-8548-804C-A8C7-C544929EF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413000"/>
            <a:ext cx="4229100" cy="1016000"/>
          </a:xfrm>
        </p:spPr>
        <p:txBody>
          <a:bodyPr>
            <a:normAutofit/>
          </a:bodyPr>
          <a:lstStyle/>
          <a:p>
            <a:r>
              <a:rPr lang="en-US" b="1" dirty="0"/>
              <a:t>Mayans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972DA-4EB2-AB44-AAB0-3E515EBACA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  <a:hlinkClick r:id="rId2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5D876E-BDFB-AE40-8B39-D39E3C1C1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863" y="285750"/>
            <a:ext cx="4857750" cy="6286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17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306</Words>
  <Application>Microsoft Macintosh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Aztecs, Incas, and Mayans </vt:lpstr>
      <vt:lpstr>Aztecs</vt:lpstr>
      <vt:lpstr>Aztecs</vt:lpstr>
      <vt:lpstr>Aztecs</vt:lpstr>
      <vt:lpstr>Incas </vt:lpstr>
      <vt:lpstr>Incas</vt:lpstr>
      <vt:lpstr>Incas</vt:lpstr>
      <vt:lpstr>Incas</vt:lpstr>
      <vt:lpstr>Mayans </vt:lpstr>
      <vt:lpstr>Mayans</vt:lpstr>
      <vt:lpstr>Mayans</vt:lpstr>
      <vt:lpstr>Mayans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 Ekiss</dc:creator>
  <cp:lastModifiedBy>Gale Ekiss</cp:lastModifiedBy>
  <cp:revision>14</cp:revision>
  <dcterms:created xsi:type="dcterms:W3CDTF">2020-01-20T21:29:10Z</dcterms:created>
  <dcterms:modified xsi:type="dcterms:W3CDTF">2020-01-20T23:59:37Z</dcterms:modified>
</cp:coreProperties>
</file>