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66691-05DF-C847-89F2-8FC20DEA3B96}" type="datetimeFigureOut">
              <a:rPr lang="en-US" smtClean="0"/>
              <a:t>12/30/14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E1353-E60C-C049-9DA0-57D14EA2D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088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3320A-0FDB-F043-A5BA-E404C9BAB745}" type="datetimeFigureOut">
              <a:rPr lang="en-US" smtClean="0"/>
              <a:t>12/30/14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AECE1-162F-A74D-9879-CBBFD6362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25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75A9-AE72-5C42-9D12-0892DC223BE8}" type="datetime1">
              <a:rPr lang="en-US" smtClean="0"/>
              <a:t>12/30/14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8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869E7-4144-064D-808D-51801EAF2D63}" type="datetime1">
              <a:rPr lang="en-US" smtClean="0"/>
              <a:t>12/30/14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2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10D8-9C58-474E-8A43-EF58F2E586C1}" type="datetime1">
              <a:rPr lang="en-US" smtClean="0"/>
              <a:t>12/30/14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2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55D6-753F-5D48-A26B-835920605F4E}" type="datetime1">
              <a:rPr lang="en-US" smtClean="0"/>
              <a:t>12/30/14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4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A8B3-7196-734A-AA9C-F44643B78DFD}" type="datetime1">
              <a:rPr lang="en-US" smtClean="0"/>
              <a:t>12/30/14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8903-E0DB-0E4E-A75C-7BA2037DA83D}" type="datetime1">
              <a:rPr lang="en-US" smtClean="0"/>
              <a:t>12/30/14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3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AE88-1903-214D-BF53-102AD5C9B4C5}" type="datetime1">
              <a:rPr lang="en-US" smtClean="0"/>
              <a:t>12/30/14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899E-D48D-274D-A9C7-19270B316405}" type="datetime1">
              <a:rPr lang="en-US" smtClean="0"/>
              <a:t>12/30/14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CC1C-8A5E-4B41-A1F1-0D1B05AE771B}" type="datetime1">
              <a:rPr lang="en-US" smtClean="0"/>
              <a:t>12/30/14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0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A29F-82DF-A44B-80DE-1DA5FBF5C08D}" type="datetime1">
              <a:rPr lang="en-US" smtClean="0"/>
              <a:t>12/30/14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744B-2D23-F846-9346-2DCE83A03F0E}" type="datetime1">
              <a:rPr lang="en-US" smtClean="0"/>
              <a:t>12/30/14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3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8475-79DE-C54D-A018-A23708F81831}" type="datetime1">
              <a:rPr lang="en-US" smtClean="0"/>
              <a:t>12/30/14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A2617-A8D5-164F-90C3-F91EC5748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mhistory.si.edu/onthemove/collection/object_1034.html" TargetMode="External"/><Relationship Id="rId4" Type="http://schemas.openxmlformats.org/officeDocument/2006/relationships/image" Target="../media/image2.jpg"/><Relationship Id="rId5" Type="http://schemas.openxmlformats.org/officeDocument/2006/relationships/hyperlink" Target="http://clubs.palomar.edu/mecha/Cesar%20Chavez%20Non%20Violence.ht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Relationship Id="rId3" Type="http://schemas.openxmlformats.org/officeDocument/2006/relationships/hyperlink" Target="http://www.google.com/url?sa=i&amp;rct=j&amp;q=&amp;esrc=s&amp;source=images&amp;cd=&amp;ved=0CAYQjB0&amp;url=http://www.menendez.senate.gov/issues/civil-rights&amp;ei=QFKiVOSrM9LyoAS_s4L4BQ&amp;bvm=bv.82001339,d.cGU&amp;psig=AFQjCNGKRxA6noa1_m6I4r2zr9mrvbN9fw&amp;ust=142001034708577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Relationship Id="rId3" Type="http://schemas.openxmlformats.org/officeDocument/2006/relationships/hyperlink" Target="http://emu.edu/now/news/2011/08/civil-rights-trip-awakens-history-for-studen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Relationship Id="rId3" Type="http://schemas.openxmlformats.org/officeDocument/2006/relationships/hyperlink" Target="http://www.dailykos.com/story/2010/09/26/905301/-How-regulation-came-to-be-El-Cortito-the-short-ho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google.com/url?sa=i&amp;rct=j&amp;q=&amp;esrc=s&amp;source=images&amp;cd=&amp;ved=0CAYQjB0&amp;url=http://www.latinamericanstudies.org/cesar-chavez-1.htm&amp;ei=HUmiVMKQNcbwoATLrICwAw&amp;bvm=bv.82001339,d.cGU&amp;psig=AFQjCNFNfvsJgl4mCAwz6SvSgE6l6FZ24w&amp;ust=1420007872832658" TargetMode="Externa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g"/><Relationship Id="rId3" Type="http://schemas.openxmlformats.org/officeDocument/2006/relationships/hyperlink" Target="http://chavez.cde.ca.gov/ModelCurriculum/Teachers/Lessons/Resources/Biographies/Middle_Level_Biography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yndicjournal.us/syndic-no-9/photography-cesar-chavez-san-francisco-state-exhibit-by-cathy-murphy/" TargetMode="Externa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chavez.cde.ca.gov/ModelCurriculum/Teachers/Lessons/Resources/Biographies/Middle_Level_Biography.asp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cinemaguild.com/mm5/merchant.mvc?Screen=PROD&amp;Store_Code=TCGS&amp;Product_Code=1361" TargetMode="Externa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Relationship Id="rId3" Type="http://schemas.openxmlformats.org/officeDocument/2006/relationships/hyperlink" Target="http://www.lovingjustwise.com/migrant_workers1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Relationship Id="rId3" Type="http://schemas.openxmlformats.org/officeDocument/2006/relationships/hyperlink" Target="http://www.wisconsinhistory.org/whi/fullRecord.asp?id=229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5586"/>
            <a:ext cx="7772400" cy="1805650"/>
          </a:xfrm>
        </p:spPr>
        <p:txBody>
          <a:bodyPr/>
          <a:lstStyle/>
          <a:p>
            <a:r>
              <a:rPr lang="en-US" dirty="0" smtClean="0"/>
              <a:t>Cesar Chavez: An American Hero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1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39" y="3600450"/>
            <a:ext cx="3385484" cy="18958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7336" y="5746158"/>
            <a:ext cx="1051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3"/>
              </a:rPr>
              <a:t>amhistory.si.edu</a:t>
            </a:r>
            <a:endParaRPr lang="en-US" sz="1000" dirty="0"/>
          </a:p>
        </p:txBody>
      </p:sp>
      <p:pic>
        <p:nvPicPr>
          <p:cNvPr id="10" name="Picture 9" descr="CesarChave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45" y="2159356"/>
            <a:ext cx="3064190" cy="38330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2184" y="6296823"/>
            <a:ext cx="11509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hlinkClick r:id="rId5"/>
              </a:rPr>
              <a:t>clubs.palomar.edu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0083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Civil Rights</a:t>
            </a:r>
            <a:endParaRPr lang="en-US" dirty="0"/>
          </a:p>
        </p:txBody>
      </p:sp>
      <p:pic>
        <p:nvPicPr>
          <p:cNvPr id="6" name="Picture Placeholder 5" descr="Civil_Rights_Banner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r="34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000" dirty="0" smtClean="0">
                <a:hlinkClick r:id="rId3"/>
              </a:rPr>
              <a:t>www.menendez.senate.gov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Civil Rights</a:t>
            </a:r>
            <a:endParaRPr lang="en-US" dirty="0"/>
          </a:p>
        </p:txBody>
      </p:sp>
      <p:pic>
        <p:nvPicPr>
          <p:cNvPr id="6" name="Picture Placeholder 5" descr="civil_rights_walk_201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r="95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000" dirty="0" smtClean="0">
                <a:hlinkClick r:id="rId3"/>
              </a:rPr>
              <a:t>emu.edu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98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Workers Using Short Handled Hoe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workers1-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r="50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sz="1000" u="sng" dirty="0" smtClean="0">
                <a:hlinkClick r:id="rId3"/>
              </a:rPr>
              <a:t>http://www.dailykos.com/story/2010/09/26/905301/-How-regulation-came-to-be-El-Cortito-the-short-hoe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4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Cesar Chavez Holding a Short Handled Hoe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000" dirty="0" smtClean="0">
                <a:hlinkClick r:id="rId2"/>
              </a:rPr>
              <a:t>www.latinamericanstudies.org</a:t>
            </a:r>
            <a:endParaRPr lang="en-US" sz="1000" dirty="0"/>
          </a:p>
        </p:txBody>
      </p:sp>
      <p:pic>
        <p:nvPicPr>
          <p:cNvPr id="9" name="Picture Placeholder 8" descr="chavez-hoe.jpg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075" t="-33981" r="-37650" b="-1"/>
          <a:stretch/>
        </p:blipFill>
        <p:spPr>
          <a:xfrm>
            <a:off x="2010593" y="-680983"/>
            <a:ext cx="5486400" cy="5481583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7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Protesting by Marching</a:t>
            </a:r>
            <a:endParaRPr lang="en-US" dirty="0"/>
          </a:p>
        </p:txBody>
      </p:sp>
      <p:pic>
        <p:nvPicPr>
          <p:cNvPr id="6" name="Picture Placeholder 5" descr="image007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r="7444"/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000" dirty="0" smtClean="0">
                <a:hlinkClick r:id="rId3"/>
              </a:rPr>
              <a:t>chavez.cde.ca.gov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6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Protesting by Marching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000" dirty="0" err="1" smtClean="0">
                <a:hlinkClick r:id="rId2"/>
              </a:rPr>
              <a:t>c</a:t>
            </a:r>
            <a:r>
              <a:rPr lang="en-US" sz="1000" dirty="0" err="1" smtClean="0">
                <a:hlinkClick r:id="rId3"/>
              </a:rPr>
              <a:t>syndicjournal.us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Placeholder 6" descr="to-Cesar-Chavez-Marc-Grossman.jp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5" b="243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738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Protesting by Marching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000" dirty="0" smtClean="0">
                <a:hlinkClick r:id="rId2"/>
              </a:rPr>
              <a:t>cinemaguild.com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Placeholder 5" descr="FIGHT11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 r="110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723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Boycott Grapes</a:t>
            </a:r>
            <a:endParaRPr lang="en-US" dirty="0"/>
          </a:p>
        </p:txBody>
      </p:sp>
      <p:pic>
        <p:nvPicPr>
          <p:cNvPr id="6" name="Picture Placeholder 5" descr="92961-004-4F2C3BDB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523" t="4773" r="-66241" b="-4955"/>
          <a:stretch/>
        </p:blipFill>
        <p:spPr>
          <a:xfrm>
            <a:off x="-1250291" y="334982"/>
            <a:ext cx="6563878" cy="47545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000" dirty="0" smtClean="0"/>
              <a:t>http://</a:t>
            </a:r>
            <a:r>
              <a:rPr lang="en-US" sz="1000" dirty="0" err="1" smtClean="0"/>
              <a:t>www.britannica.com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grap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41" y="2043640"/>
            <a:ext cx="4789759" cy="14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1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Migrant Workers</a:t>
            </a:r>
            <a:endParaRPr lang="en-US" dirty="0"/>
          </a:p>
        </p:txBody>
      </p:sp>
      <p:pic>
        <p:nvPicPr>
          <p:cNvPr id="6" name="Picture Placeholder 5" descr="Migrants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r="1638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000" dirty="0" smtClean="0">
                <a:hlinkClick r:id="rId3"/>
              </a:rPr>
              <a:t>www.lovingjustwise.com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0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Families of the Migrant Workers Travel Too</a:t>
            </a:r>
            <a:endParaRPr lang="en-US" dirty="0"/>
          </a:p>
        </p:txBody>
      </p:sp>
      <p:pic>
        <p:nvPicPr>
          <p:cNvPr id="6" name="Picture Placeholder 5" descr="0303000779-l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" b="212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000" dirty="0" smtClean="0">
                <a:hlinkClick r:id="rId3"/>
              </a:rPr>
              <a:t>www.wisconsinhistory.org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A2617-A8D5-164F-90C3-F91EC57487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6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104</Words>
  <Application>Microsoft Macintosh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Cesar Chavez: An American Hero</vt:lpstr>
      <vt:lpstr>Workers Using Short Handled Hoe</vt:lpstr>
      <vt:lpstr>Cesar Chavez Holding a Short Handled Hoe</vt:lpstr>
      <vt:lpstr>Protesting by Marching</vt:lpstr>
      <vt:lpstr>Protesting by Marching</vt:lpstr>
      <vt:lpstr>Protesting by Marching</vt:lpstr>
      <vt:lpstr>Boycott Grapes</vt:lpstr>
      <vt:lpstr>Migrant Workers</vt:lpstr>
      <vt:lpstr>Families of the Migrant Workers Travel Too</vt:lpstr>
      <vt:lpstr>Civil Rights</vt:lpstr>
      <vt:lpstr>Civil Rights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Cesar Chavez: An American Hero</dc:title>
  <dc:creator>Gale Ekiss</dc:creator>
  <cp:lastModifiedBy>Gale Ekiss</cp:lastModifiedBy>
  <cp:revision>11</cp:revision>
  <dcterms:created xsi:type="dcterms:W3CDTF">2014-12-30T06:36:46Z</dcterms:created>
  <dcterms:modified xsi:type="dcterms:W3CDTF">2014-12-31T00:00:31Z</dcterms:modified>
</cp:coreProperties>
</file>