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4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/>
    <p:restoredTop sz="94670"/>
  </p:normalViewPr>
  <p:slideViewPr>
    <p:cSldViewPr snapToGrid="0" snapToObjects="1">
      <p:cViewPr varScale="1">
        <p:scale>
          <a:sx n="106" d="100"/>
          <a:sy n="106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3D3A8-9B16-234F-AF60-1A6C31EC92B5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8755-2B13-A844-A336-0FCE3D851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60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8755-2B13-A844-A336-0FCE3D8514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7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8755-2B13-A844-A336-0FCE3D8514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21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8755-2B13-A844-A336-0FCE3D8514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83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ABE1-EEFE-8845-BAA9-290E63748193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D5F1F-8382-864B-8458-D4BFF458690C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6D3-1D00-3C41-A227-C3E1A4919F7A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A96F-1762-C040-ACE1-F66E32037AD0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C75E-5311-CC47-BBD5-F466BDEC5B1A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085B-643A-9E4E-8CDE-70593D856C62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EB88-2107-C146-A641-FF3748EC553A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F380-4375-0347-A494-5BF4971246C2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A94F-65FF-A548-99F6-0D677BE844F3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C38B-3405-6B4B-91DD-9C3BCF3E02D0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F11C-0353-5143-B6C6-124D8DAEEBBB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35B9-29F0-8248-A21D-07AB4932AD01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D615-8353-B749-8331-88B765C92F3A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C2C1-41B5-3947-936A-2EC9D8D5CE14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248D-C33E-5B4D-A45A-7F0026C66455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7DAE-4027-2B4A-BC70-E0F17F321ECE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EE5E-FF6E-AB4A-A6D5-CC9923FEDCB5}" type="datetime1">
              <a:rPr lang="en-US" smtClean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166192"/>
            <a:ext cx="8915399" cy="33633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Urquhart Castle: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Learning about a Castle and Its Workers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3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1431" y="5873676"/>
            <a:ext cx="407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loch		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ben</a:t>
            </a:r>
            <a:r>
              <a:rPr lang="en-US" sz="2400" b="1" dirty="0" smtClean="0"/>
              <a:t>			glen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46890" y="633226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Urquhart Castle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006" y="1272091"/>
            <a:ext cx="7975003" cy="4485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1431" y="6404355"/>
            <a:ext cx="3605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www.youtube.com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watch?v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=pAQ3cWtkL6w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9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1431" y="5873676"/>
            <a:ext cx="407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loch		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ben</a:t>
            </a:r>
            <a:r>
              <a:rPr lang="en-US" sz="2400" b="1" dirty="0" smtClean="0"/>
              <a:t>			glen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46890" y="633226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Urquhart Castle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302" y="1553135"/>
            <a:ext cx="5080777" cy="362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3205" y="5249478"/>
            <a:ext cx="6981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https://s-media-cache-ak0.pinimg.com/originals/47/53/2a/47532a9461a559acb2f1721a79c5431b.jpg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2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350" y="264562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Urquhart Castle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541" y="901416"/>
            <a:ext cx="7322649" cy="56584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558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11972"/>
            <a:ext cx="8911687" cy="58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Roles of Workers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834" y="1046922"/>
            <a:ext cx="4418236" cy="5678253"/>
          </a:xfrm>
          <a:solidFill>
            <a:schemeClr val="bg1"/>
          </a:solidFill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7087" y="1046922"/>
            <a:ext cx="4350270" cy="5644701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843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11972"/>
            <a:ext cx="8911687" cy="58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Roles of Workers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5390" y="1255535"/>
            <a:ext cx="4280453" cy="5470357"/>
          </a:xfrm>
          <a:solidFill>
            <a:schemeClr val="bg1"/>
          </a:solidFill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237171"/>
            <a:ext cx="4277029" cy="5488721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16867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11972"/>
            <a:ext cx="8911687" cy="5809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Roles of Workers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577775" y="1551825"/>
            <a:ext cx="4338674" cy="33540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Rules of the Game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words.</a:t>
            </a:r>
            <a:endParaRPr lang="en-US" dirty="0" smtClean="0"/>
          </a:p>
          <a:p>
            <a:r>
              <a:rPr lang="en-US" dirty="0" smtClean="0"/>
              <a:t>Use only </a:t>
            </a:r>
            <a:r>
              <a:rPr lang="en-US" dirty="0" smtClean="0"/>
              <a:t>gestures.</a:t>
            </a:r>
            <a:endParaRPr lang="en-US" dirty="0" smtClean="0"/>
          </a:p>
          <a:p>
            <a:r>
              <a:rPr lang="en-US" dirty="0" smtClean="0"/>
              <a:t>Time limit is one minute to guess the correct </a:t>
            </a:r>
            <a:r>
              <a:rPr lang="en-US" dirty="0" smtClean="0"/>
              <a:t>role.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the team doesn’t get the right answer in one minute, the other team can collaborate and make one guess.</a:t>
            </a:r>
          </a:p>
          <a:p>
            <a:r>
              <a:rPr lang="en-US" dirty="0" smtClean="0"/>
              <a:t>Points will be given for right answers. 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825" y="1152907"/>
            <a:ext cx="4320209" cy="5371946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21369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350" y="264562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Urquhart Castle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5324" y="2319399"/>
            <a:ext cx="5058866" cy="39091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10536">
            <a:off x="981916" y="1579067"/>
            <a:ext cx="5080777" cy="362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</TotalTime>
  <Words>91</Words>
  <Application>Microsoft Office PowerPoint</Application>
  <PresentationFormat>Custom</PresentationFormat>
  <Paragraphs>29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Urquhart Castle:  Learning about a Castle and Its Workers</vt:lpstr>
      <vt:lpstr>Slide 2</vt:lpstr>
      <vt:lpstr>Slide 3</vt:lpstr>
      <vt:lpstr>Slide 4</vt:lpstr>
      <vt:lpstr>Roles of Workers</vt:lpstr>
      <vt:lpstr>Roles of Workers</vt:lpstr>
      <vt:lpstr>Roles of Workers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Urquhart Castle:  Roles of Workers</dc:title>
  <dc:creator>gbekiss@aol.com</dc:creator>
  <cp:lastModifiedBy>Carol</cp:lastModifiedBy>
  <cp:revision>18</cp:revision>
  <dcterms:created xsi:type="dcterms:W3CDTF">2017-07-18T00:43:55Z</dcterms:created>
  <dcterms:modified xsi:type="dcterms:W3CDTF">2017-08-11T20:19:36Z</dcterms:modified>
</cp:coreProperties>
</file>