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2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2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2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1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9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0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76A0-5818-1E4F-B0F2-2EBF73D83485}" type="datetimeFigureOut">
              <a:rPr lang="en-US" smtClean="0"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AFAA3-62BD-2247-9E72-1EE41AC7A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Make the Foldable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By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Alexis </a:t>
            </a:r>
            <a:r>
              <a:rPr lang="en-US" dirty="0" err="1" smtClean="0">
                <a:solidFill>
                  <a:srgbClr val="0000FF"/>
                </a:solidFill>
              </a:rPr>
              <a:t>Dopudja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3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443844"/>
            <a:ext cx="7936472" cy="86302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rebuchet MS" charset="0"/>
              </a:rPr>
              <a:t/>
            </a:r>
            <a:br>
              <a:rPr lang="en-US" dirty="0">
                <a:latin typeface="Trebuchet MS" charset="0"/>
              </a:rPr>
            </a:br>
            <a:r>
              <a:rPr lang="en-US" dirty="0" smtClean="0">
                <a:latin typeface="Trebuchet MS" charset="0"/>
              </a:rPr>
              <a:t>FOLDABLE    </a:t>
            </a:r>
            <a:r>
              <a:rPr lang="en-US" dirty="0">
                <a:latin typeface="Trebuchet MS" charset="0"/>
              </a:rPr>
              <a:t/>
            </a:r>
            <a:br>
              <a:rPr lang="en-US" dirty="0">
                <a:latin typeface="Trebuchet MS" charset="0"/>
              </a:rPr>
            </a:br>
            <a:r>
              <a:rPr lang="en-US" dirty="0" smtClean="0">
                <a:latin typeface="Trebuchet MS" charset="0"/>
              </a:rPr>
              <a:t>  </a:t>
            </a:r>
            <a:endParaRPr lang="en-US" dirty="0">
              <a:latin typeface="Trebuchet MS" charset="0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12" y="1567114"/>
            <a:ext cx="370998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029802"/>
            <a:ext cx="370578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Fold on the </a:t>
            </a:r>
            <a:r>
              <a:rPr lang="ja-JP" altLang="en-US" sz="2400" b="1" dirty="0" smtClean="0">
                <a:solidFill>
                  <a:srgbClr val="0000FF"/>
                </a:solidFill>
                <a:latin typeface="+mj-lt"/>
              </a:rPr>
              <a:t>“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y-axis</a:t>
            </a:r>
            <a:r>
              <a:rPr lang="ja-JP" altLang="en-US" sz="2400" b="1" dirty="0" smtClean="0">
                <a:solidFill>
                  <a:srgbClr val="0000FF"/>
                </a:solidFill>
                <a:latin typeface="+mj-lt"/>
              </a:rPr>
              <a:t>”</a:t>
            </a:r>
            <a:endParaRPr lang="en-US" altLang="ja-JP" sz="2400" b="1" dirty="0" smtClean="0">
              <a:solidFill>
                <a:srgbClr val="0000FF"/>
              </a:solidFill>
              <a:latin typeface="+mj-lt"/>
            </a:endParaRPr>
          </a:p>
          <a:p>
            <a:endParaRPr lang="en-US" altLang="ja-JP" sz="2400" b="1" dirty="0" smtClean="0">
              <a:solidFill>
                <a:srgbClr val="0000FF"/>
              </a:solidFill>
              <a:latin typeface="+mj-lt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altLang="ja-JP" sz="2400" b="1" dirty="0" smtClean="0">
                <a:solidFill>
                  <a:srgbClr val="0000FF"/>
                </a:solidFill>
                <a:latin typeface="+mj-lt"/>
              </a:rPr>
              <a:t>Leave about 1 inch on left side and label “EXPONENTS”</a:t>
            </a:r>
            <a:endParaRPr lang="en-US" altLang="ja-JP" sz="2400" b="1" dirty="0" smtClean="0">
              <a:solidFill>
                <a:srgbClr val="0000FF"/>
              </a:solidFill>
              <a:latin typeface="+mj-lt"/>
            </a:endParaRPr>
          </a:p>
          <a:p>
            <a:pPr marL="342900" indent="-342900">
              <a:buFont typeface="Wingdings" charset="2"/>
              <a:buChar char="§"/>
            </a:pPr>
            <a:endParaRPr lang="en-US" altLang="ja-JP" sz="2400" b="1" dirty="0" smtClean="0">
              <a:solidFill>
                <a:srgbClr val="0000FF"/>
              </a:solidFill>
              <a:latin typeface="+mj-lt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Divide right side into 5 sections using dotted lines</a:t>
            </a:r>
          </a:p>
          <a:p>
            <a:pPr marL="342900" indent="-342900">
              <a:buFont typeface="Wingdings" charset="2"/>
              <a:buChar char="§"/>
            </a:pPr>
            <a:endParaRPr lang="en-US" sz="2400" b="1" dirty="0" smtClean="0">
              <a:solidFill>
                <a:srgbClr val="0000FF"/>
              </a:solidFill>
              <a:latin typeface="+mj-lt"/>
            </a:endParaRPr>
          </a:p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Label each section</a:t>
            </a:r>
            <a:endParaRPr lang="en-US" sz="24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012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36985" y="473981"/>
            <a:ext cx="3483854" cy="1320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rebuchet MS" charset="0"/>
              </a:rPr>
              <a:t>FOLDABLE</a:t>
            </a:r>
            <a:endParaRPr lang="en-US" sz="4000" dirty="0">
              <a:latin typeface="Trebuchet MS" charset="0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6" y="1134381"/>
            <a:ext cx="4191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985" y="2663062"/>
            <a:ext cx="329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b="1" dirty="0" smtClean="0">
                <a:solidFill>
                  <a:srgbClr val="0000FF"/>
                </a:solidFill>
              </a:rPr>
              <a:t>Cut on dotted lines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2596117" cy="1320800"/>
          </a:xfrm>
        </p:spPr>
        <p:txBody>
          <a:bodyPr/>
          <a:lstStyle/>
          <a:p>
            <a:pPr algn="l"/>
            <a:r>
              <a:rPr lang="en-US" dirty="0" smtClean="0">
                <a:latin typeface="Trebuchet MS" charset="0"/>
              </a:rPr>
              <a:t>Foldable</a:t>
            </a:r>
            <a:endParaRPr lang="en-US" dirty="0">
              <a:latin typeface="Trebuchet MS" charset="0"/>
            </a:endParaRPr>
          </a:p>
        </p:txBody>
      </p:sp>
      <p:pic>
        <p:nvPicPr>
          <p:cNvPr id="307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00" y="609600"/>
            <a:ext cx="42291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070" y="233701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Add definitions to inside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87" y="3421066"/>
            <a:ext cx="2425826" cy="323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47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50</Words>
  <Application>Microsoft Macintosh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How to Make the Foldable</vt:lpstr>
      <vt:lpstr> FOLDABLE       </vt:lpstr>
      <vt:lpstr>FOLDABLE</vt:lpstr>
      <vt:lpstr>Foldable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the Foldable</dc:title>
  <dc:creator>Gale Ekiss</dc:creator>
  <cp:lastModifiedBy>Gale Ekiss</cp:lastModifiedBy>
  <cp:revision>4</cp:revision>
  <dcterms:created xsi:type="dcterms:W3CDTF">2016-09-12T18:57:31Z</dcterms:created>
  <dcterms:modified xsi:type="dcterms:W3CDTF">2016-09-12T19:40:19Z</dcterms:modified>
</cp:coreProperties>
</file>