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a8c4bdb3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a8c4bdb3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a8c4bdb3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a8c4bdb3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a8c4bdb3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a8c4bdb3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a8c4bdb3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a8c4bdb3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a8c4bdb3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a8c4bdb3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a8c4bdb3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a8c4bdb3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a8c4bdb3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a8c4bdb3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Natural Pollution or Human Pollution?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Reenie Beanie"/>
                <a:ea typeface="Reenie Beanie"/>
                <a:cs typeface="Reenie Beanie"/>
                <a:sym typeface="Reenie Beanie"/>
              </a:rPr>
              <a:t>Look at the pictures of the pollution.</a:t>
            </a:r>
            <a:endParaRPr sz="2400" b="1" dirty="0">
              <a:solidFill>
                <a:srgbClr val="000000"/>
              </a:solidFill>
              <a:latin typeface="Reenie Beanie"/>
              <a:ea typeface="Reenie Beanie"/>
              <a:cs typeface="Reenie Beanie"/>
              <a:sym typeface="Reenie Beanie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Reenie Beanie"/>
              <a:ea typeface="Reenie Beanie"/>
              <a:cs typeface="Reenie Beanie"/>
              <a:sym typeface="Reenie Beanie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Reenie Beanie"/>
                <a:ea typeface="Reenie Beanie"/>
                <a:cs typeface="Reenie Beanie"/>
                <a:sym typeface="Reenie Beanie"/>
              </a:rPr>
              <a:t>Circle the cause of the pollution.  Is it human pollution or is it natural pollution?</a:t>
            </a:r>
            <a:endParaRPr sz="2400" b="1" dirty="0">
              <a:solidFill>
                <a:srgbClr val="000000"/>
              </a:solidFill>
              <a:latin typeface="Reenie Beanie"/>
              <a:ea typeface="Reenie Beanie"/>
              <a:cs typeface="Reenie Beanie"/>
              <a:sym typeface="Reenie Beanie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Reenie Beanie"/>
              <a:ea typeface="Reenie Beanie"/>
              <a:cs typeface="Reenie Beanie"/>
              <a:sym typeface="Reenie Beanie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Reenie Beanie"/>
                <a:ea typeface="Reenie Beanie"/>
                <a:cs typeface="Reenie Beanie"/>
                <a:sym typeface="Reenie Beanie"/>
              </a:rPr>
              <a:t>Good luck!</a:t>
            </a:r>
            <a:endParaRPr sz="2400" b="1" dirty="0">
              <a:solidFill>
                <a:srgbClr val="000000"/>
              </a:solidFill>
              <a:latin typeface="Reenie Beanie"/>
              <a:ea typeface="Reenie Beanie"/>
              <a:cs typeface="Reenie Beanie"/>
              <a:sym typeface="Reenie Beani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2" y="1093850"/>
            <a:ext cx="2237800" cy="34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033000" y="622875"/>
            <a:ext cx="290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892375" y="2600063"/>
            <a:ext cx="15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614775" y="3000275"/>
            <a:ext cx="1456812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 action="ppaction://hlinksldjump"/>
              </a:rPr>
              <a:t>Natural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74" name="Google Shape;74;p15"/>
          <p:cNvSpPr/>
          <p:nvPr/>
        </p:nvSpPr>
        <p:spPr>
          <a:xfrm>
            <a:off x="7403975" y="0"/>
            <a:ext cx="1787994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 action="ppaction://hlinksldjump"/>
              </a:rPr>
              <a:t>Human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988225" y="2698675"/>
            <a:ext cx="2491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latin typeface="Amatic SC"/>
                <a:ea typeface="Amatic SC"/>
                <a:cs typeface="Amatic SC"/>
                <a:sym typeface="Amatic SC"/>
              </a:rPr>
              <a:t>volcanic eruptions?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7403975" y="0"/>
            <a:ext cx="1787994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Human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7614775" y="3000275"/>
            <a:ext cx="1456812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 action="ppaction://hlinksldjump"/>
              </a:rPr>
              <a:t>Natural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6376"/>
            <a:ext cx="4173325" cy="23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580925" y="1778125"/>
            <a:ext cx="257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matic SC"/>
                <a:ea typeface="Amatic SC"/>
                <a:cs typeface="Amatic SC"/>
                <a:sym typeface="Amatic SC"/>
              </a:rPr>
              <a:t>Litter?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7403975" y="0"/>
            <a:ext cx="1787994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Human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7614775" y="3000275"/>
            <a:ext cx="1456812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 action="ppaction://hlinksldjump"/>
              </a:rPr>
              <a:t>Natural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75" y="1597300"/>
            <a:ext cx="3164875" cy="23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837525" y="2261375"/>
            <a:ext cx="292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matic SC"/>
                <a:ea typeface="Amatic SC"/>
                <a:cs typeface="Amatic SC"/>
                <a:sym typeface="Amatic SC"/>
              </a:rPr>
              <a:t>animal waste?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7403975" y="0"/>
            <a:ext cx="1787994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Human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7614775" y="3000275"/>
            <a:ext cx="1456812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 action="ppaction://hlinksldjump"/>
              </a:rPr>
              <a:t>Natural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4700"/>
            <a:ext cx="3323475" cy="22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073851" y="2443074"/>
            <a:ext cx="18486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latin typeface="Amatic SC"/>
                <a:ea typeface="Amatic SC"/>
                <a:cs typeface="Amatic SC"/>
                <a:sym typeface="Amatic SC"/>
              </a:rPr>
              <a:t>algae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7403975" y="0"/>
            <a:ext cx="1787994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Human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7614775" y="3000275"/>
            <a:ext cx="1456812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 action="ppaction://hlinksldjump"/>
              </a:rPr>
              <a:t>Natural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9" name="Google Shape;119;p21"/>
          <p:cNvSpPr txBox="1"/>
          <p:nvPr/>
        </p:nvSpPr>
        <p:spPr>
          <a:xfrm>
            <a:off x="4572000" y="2163900"/>
            <a:ext cx="18486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latin typeface="Amatic SC"/>
                <a:ea typeface="Amatic SC"/>
                <a:cs typeface="Amatic SC"/>
                <a:sym typeface="Amatic SC"/>
              </a:rPr>
              <a:t>pesticides?</a:t>
            </a: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" y="1642200"/>
            <a:ext cx="3541143" cy="18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7403975" y="0"/>
            <a:ext cx="1787994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 action="ppaction://hlinksldjump"/>
              </a:rPr>
              <a:t>Human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7614775" y="3000275"/>
            <a:ext cx="1456812" cy="2089476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 action="ppaction://hlinksldjump"/>
              </a:rPr>
              <a:t>Natural</a:t>
            </a: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7" name="Google Shape;127;p22"/>
          <p:cNvSpPr txBox="1"/>
          <p:nvPr/>
        </p:nvSpPr>
        <p:spPr>
          <a:xfrm>
            <a:off x="5625193" y="2230508"/>
            <a:ext cx="18486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latin typeface="Amatic SC"/>
                <a:ea typeface="Amatic SC"/>
                <a:cs typeface="Amatic SC"/>
                <a:sym typeface="Amatic SC"/>
              </a:rPr>
              <a:t>acid rain?</a:t>
            </a: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189" y="1542441"/>
            <a:ext cx="4267199" cy="205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</Words>
  <Application>Microsoft Macintosh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Amatic SC</vt:lpstr>
      <vt:lpstr>Arial</vt:lpstr>
      <vt:lpstr>Reenie Beanie</vt:lpstr>
      <vt:lpstr>Source Code Pro</vt:lpstr>
      <vt:lpstr>Beach Day</vt:lpstr>
      <vt:lpstr>Is it Natural Pollution or Human Pollution?</vt:lpstr>
      <vt:lpstr>Directions </vt:lpstr>
      <vt:lpstr>Let’s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Natural Pollution or Human Pollution?</dc:title>
  <cp:lastModifiedBy>Gale Ekiss</cp:lastModifiedBy>
  <cp:revision>4</cp:revision>
  <dcterms:modified xsi:type="dcterms:W3CDTF">2021-05-18T17:41:44Z</dcterms:modified>
</cp:coreProperties>
</file>