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Lst>
  <p:notesMasterIdLst>
    <p:notesMasterId r:id="rId23"/>
  </p:notesMasterIdLst>
  <p:sldIdLst>
    <p:sldId id="256" r:id="rId2"/>
    <p:sldId id="257" r:id="rId3"/>
    <p:sldId id="258" r:id="rId4"/>
    <p:sldId id="259" r:id="rId5"/>
    <p:sldId id="260" r:id="rId6"/>
    <p:sldId id="270" r:id="rId7"/>
    <p:sldId id="261" r:id="rId8"/>
    <p:sldId id="262" r:id="rId9"/>
    <p:sldId id="277" r:id="rId10"/>
    <p:sldId id="267" r:id="rId11"/>
    <p:sldId id="263" r:id="rId12"/>
    <p:sldId id="264" r:id="rId13"/>
    <p:sldId id="265" r:id="rId14"/>
    <p:sldId id="266" r:id="rId15"/>
    <p:sldId id="268" r:id="rId16"/>
    <p:sldId id="269" r:id="rId17"/>
    <p:sldId id="272" r:id="rId18"/>
    <p:sldId id="273" r:id="rId19"/>
    <p:sldId id="274" r:id="rId20"/>
    <p:sldId id="275" r:id="rId21"/>
    <p:sldId id="276"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694"/>
  </p:normalViewPr>
  <p:slideViewPr>
    <p:cSldViewPr snapToGrid="0">
      <p:cViewPr varScale="1">
        <p:scale>
          <a:sx n="83" d="100"/>
          <a:sy n="83" d="100"/>
        </p:scale>
        <p:origin x="200" y="1728"/>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3"/>
        <p:cNvGrpSpPr/>
        <p:nvPr/>
      </p:nvGrpSpPr>
      <p:grpSpPr>
        <a:xfrm>
          <a:off x="0" y="0"/>
          <a:ext cx="0" cy="0"/>
          <a:chOff x="0" y="0"/>
          <a:chExt cx="0" cy="0"/>
        </a:xfrm>
      </p:grpSpPr>
      <p:sp>
        <p:nvSpPr>
          <p:cNvPr id="1534" name="Google Shape;153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5" name="Google Shape;15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1"/>
        <p:cNvGrpSpPr/>
        <p:nvPr/>
      </p:nvGrpSpPr>
      <p:grpSpPr>
        <a:xfrm>
          <a:off x="0" y="0"/>
          <a:ext cx="0" cy="0"/>
          <a:chOff x="0" y="0"/>
          <a:chExt cx="0" cy="0"/>
        </a:xfrm>
      </p:grpSpPr>
      <p:sp>
        <p:nvSpPr>
          <p:cNvPr id="1642" name="Google Shape;1642;gb3581217e9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3" name="Google Shape;1643;gb3581217e9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4"/>
        <p:cNvGrpSpPr/>
        <p:nvPr/>
      </p:nvGrpSpPr>
      <p:grpSpPr>
        <a:xfrm>
          <a:off x="0" y="0"/>
          <a:ext cx="0" cy="0"/>
          <a:chOff x="0" y="0"/>
          <a:chExt cx="0" cy="0"/>
        </a:xfrm>
      </p:grpSpPr>
      <p:sp>
        <p:nvSpPr>
          <p:cNvPr id="1605" name="Google Shape;1605;gb3581217e9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6" name="Google Shape;1606;gb3581217e9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8"/>
        <p:cNvGrpSpPr/>
        <p:nvPr/>
      </p:nvGrpSpPr>
      <p:grpSpPr>
        <a:xfrm>
          <a:off x="0" y="0"/>
          <a:ext cx="0" cy="0"/>
          <a:chOff x="0" y="0"/>
          <a:chExt cx="0" cy="0"/>
        </a:xfrm>
      </p:grpSpPr>
      <p:sp>
        <p:nvSpPr>
          <p:cNvPr id="1619" name="Google Shape;1619;gb3581217e9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0" name="Google Shape;1620;gb3581217e9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6"/>
        <p:cNvGrpSpPr/>
        <p:nvPr/>
      </p:nvGrpSpPr>
      <p:grpSpPr>
        <a:xfrm>
          <a:off x="0" y="0"/>
          <a:ext cx="0" cy="0"/>
          <a:chOff x="0" y="0"/>
          <a:chExt cx="0" cy="0"/>
        </a:xfrm>
      </p:grpSpPr>
      <p:sp>
        <p:nvSpPr>
          <p:cNvPr id="1627" name="Google Shape;1627;gb3581217e9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8" name="Google Shape;1628;gb3581217e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3"/>
        <p:cNvGrpSpPr/>
        <p:nvPr/>
      </p:nvGrpSpPr>
      <p:grpSpPr>
        <a:xfrm>
          <a:off x="0" y="0"/>
          <a:ext cx="0" cy="0"/>
          <a:chOff x="0" y="0"/>
          <a:chExt cx="0" cy="0"/>
        </a:xfrm>
      </p:grpSpPr>
      <p:sp>
        <p:nvSpPr>
          <p:cNvPr id="1634" name="Google Shape;1634;gbce9a5d89b_1_15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5" name="Google Shape;1635;gbce9a5d89b_1_15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8"/>
        <p:cNvGrpSpPr/>
        <p:nvPr/>
      </p:nvGrpSpPr>
      <p:grpSpPr>
        <a:xfrm>
          <a:off x="0" y="0"/>
          <a:ext cx="0" cy="0"/>
          <a:chOff x="0" y="0"/>
          <a:chExt cx="0" cy="0"/>
        </a:xfrm>
      </p:grpSpPr>
      <p:sp>
        <p:nvSpPr>
          <p:cNvPr id="1649" name="Google Shape;1649;gbce9a5d89b_1_1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0" name="Google Shape;1650;gbce9a5d89b_1_1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6"/>
        <p:cNvGrpSpPr/>
        <p:nvPr/>
      </p:nvGrpSpPr>
      <p:grpSpPr>
        <a:xfrm>
          <a:off x="0" y="0"/>
          <a:ext cx="0" cy="0"/>
          <a:chOff x="0" y="0"/>
          <a:chExt cx="0" cy="0"/>
        </a:xfrm>
      </p:grpSpPr>
      <p:sp>
        <p:nvSpPr>
          <p:cNvPr id="1657" name="Google Shape;1657;gbce9a5d89b_1_15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8" name="Google Shape;1658;gbce9a5d89b_1_15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7"/>
        <p:cNvGrpSpPr/>
        <p:nvPr/>
      </p:nvGrpSpPr>
      <p:grpSpPr>
        <a:xfrm>
          <a:off x="0" y="0"/>
          <a:ext cx="0" cy="0"/>
          <a:chOff x="0" y="0"/>
          <a:chExt cx="0" cy="0"/>
        </a:xfrm>
      </p:grpSpPr>
      <p:sp>
        <p:nvSpPr>
          <p:cNvPr id="1678" name="Google Shape;1678;gb3581217e9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9" name="Google Shape;1679;gb3581217e9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b3581217e9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b3581217e9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1"/>
        <p:cNvGrpSpPr/>
        <p:nvPr/>
      </p:nvGrpSpPr>
      <p:grpSpPr>
        <a:xfrm>
          <a:off x="0" y="0"/>
          <a:ext cx="0" cy="0"/>
          <a:chOff x="0" y="0"/>
          <a:chExt cx="0" cy="0"/>
        </a:xfrm>
      </p:grpSpPr>
      <p:sp>
        <p:nvSpPr>
          <p:cNvPr id="1692" name="Google Shape;1692;gb3581217e9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3" name="Google Shape;1693;gb3581217e9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0"/>
        <p:cNvGrpSpPr/>
        <p:nvPr/>
      </p:nvGrpSpPr>
      <p:grpSpPr>
        <a:xfrm>
          <a:off x="0" y="0"/>
          <a:ext cx="0" cy="0"/>
          <a:chOff x="0" y="0"/>
          <a:chExt cx="0" cy="0"/>
        </a:xfrm>
      </p:grpSpPr>
      <p:sp>
        <p:nvSpPr>
          <p:cNvPr id="1541" name="Google Shape;1541;gbce9a5d89b_1_1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2" name="Google Shape;1542;gbce9a5d89b_1_1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7"/>
        <p:cNvGrpSpPr/>
        <p:nvPr/>
      </p:nvGrpSpPr>
      <p:grpSpPr>
        <a:xfrm>
          <a:off x="0" y="0"/>
          <a:ext cx="0" cy="0"/>
          <a:chOff x="0" y="0"/>
          <a:chExt cx="0" cy="0"/>
        </a:xfrm>
      </p:grpSpPr>
      <p:sp>
        <p:nvSpPr>
          <p:cNvPr id="1698" name="Google Shape;1698;gb3581217e9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9" name="Google Shape;1699;gb3581217e9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4"/>
        <p:cNvGrpSpPr/>
        <p:nvPr/>
      </p:nvGrpSpPr>
      <p:grpSpPr>
        <a:xfrm>
          <a:off x="0" y="0"/>
          <a:ext cx="0" cy="0"/>
          <a:chOff x="0" y="0"/>
          <a:chExt cx="0" cy="0"/>
        </a:xfrm>
      </p:grpSpPr>
      <p:sp>
        <p:nvSpPr>
          <p:cNvPr id="1555" name="Google Shape;1555;gbce9a5d89b_1_1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6" name="Google Shape;1556;gbce9a5d89b_1_1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a Pear Deck Text Slide </a:t>
            </a:r>
            <a:endParaRPr/>
          </a:p>
          <a:p>
            <a:pPr marL="0" lvl="0" indent="0" algn="l" rtl="0">
              <a:spcBef>
                <a:spcPts val="0"/>
              </a:spcBef>
              <a:spcAft>
                <a:spcPts val="0"/>
              </a:spcAft>
              <a:buNone/>
            </a:pPr>
            <a:r>
              <a:rPr lang="en"/>
              <a:t>🍐 To edit the type of question, go back to the "Ask Students a Question" in the Pear Deck sidebar.</a:t>
            </a: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8"/>
        <p:cNvGrpSpPr/>
        <p:nvPr/>
      </p:nvGrpSpPr>
      <p:grpSpPr>
        <a:xfrm>
          <a:off x="0" y="0"/>
          <a:ext cx="0" cy="0"/>
          <a:chOff x="0" y="0"/>
          <a:chExt cx="0" cy="0"/>
        </a:xfrm>
      </p:grpSpPr>
      <p:sp>
        <p:nvSpPr>
          <p:cNvPr id="1569" name="Google Shape;1569;gbce9a5d89b_1_16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0" name="Google Shape;1570;gbce9a5d89b_1_16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2"/>
        <p:cNvGrpSpPr/>
        <p:nvPr/>
      </p:nvGrpSpPr>
      <p:grpSpPr>
        <a:xfrm>
          <a:off x="0" y="0"/>
          <a:ext cx="0" cy="0"/>
          <a:chOff x="0" y="0"/>
          <a:chExt cx="0" cy="0"/>
        </a:xfrm>
      </p:grpSpPr>
      <p:sp>
        <p:nvSpPr>
          <p:cNvPr id="1583" name="Google Shape;1583;gb3581217e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4" name="Google Shape;1584;gb3581217e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1"/>
        <p:cNvGrpSpPr/>
        <p:nvPr/>
      </p:nvGrpSpPr>
      <p:grpSpPr>
        <a:xfrm>
          <a:off x="0" y="0"/>
          <a:ext cx="0" cy="0"/>
          <a:chOff x="0" y="0"/>
          <a:chExt cx="0" cy="0"/>
        </a:xfrm>
      </p:grpSpPr>
      <p:sp>
        <p:nvSpPr>
          <p:cNvPr id="1662" name="Google Shape;1662;gb3581217e9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3" name="Google Shape;1663;gb3581217e9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gb3581217e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2" name="Google Shape;1592;gb3581217e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7"/>
        <p:cNvGrpSpPr/>
        <p:nvPr/>
      </p:nvGrpSpPr>
      <p:grpSpPr>
        <a:xfrm>
          <a:off x="0" y="0"/>
          <a:ext cx="0" cy="0"/>
          <a:chOff x="0" y="0"/>
          <a:chExt cx="0" cy="0"/>
        </a:xfrm>
      </p:grpSpPr>
      <p:sp>
        <p:nvSpPr>
          <p:cNvPr id="1598" name="Google Shape;1598;gb3581217e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9" name="Google Shape;1599;gb3581217e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7"/>
        <p:cNvGrpSpPr/>
        <p:nvPr/>
      </p:nvGrpSpPr>
      <p:grpSpPr>
        <a:xfrm>
          <a:off x="0" y="0"/>
          <a:ext cx="0" cy="0"/>
          <a:chOff x="0" y="0"/>
          <a:chExt cx="0" cy="0"/>
        </a:xfrm>
      </p:grpSpPr>
      <p:sp>
        <p:nvSpPr>
          <p:cNvPr id="1598" name="Google Shape;1598;gb3581217e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9" name="Google Shape;1599;gb3581217e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3063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5"/>
        </a:solidFill>
        <a:effectLst/>
      </p:bgPr>
    </p:bg>
    <p:spTree>
      <p:nvGrpSpPr>
        <p:cNvPr id="1" name="Shape 8"/>
        <p:cNvGrpSpPr/>
        <p:nvPr/>
      </p:nvGrpSpPr>
      <p:grpSpPr>
        <a:xfrm>
          <a:off x="0" y="0"/>
          <a:ext cx="0" cy="0"/>
          <a:chOff x="0" y="0"/>
          <a:chExt cx="0" cy="0"/>
        </a:xfrm>
      </p:grpSpPr>
      <p:sp>
        <p:nvSpPr>
          <p:cNvPr id="9" name="Google Shape;9;p2"/>
          <p:cNvSpPr/>
          <p:nvPr/>
        </p:nvSpPr>
        <p:spPr>
          <a:xfrm>
            <a:off x="4110336" y="-109236"/>
            <a:ext cx="5033661" cy="3076189"/>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533400" y="-109225"/>
            <a:ext cx="6709080" cy="5472267"/>
          </a:xfrm>
          <a:custGeom>
            <a:avLst/>
            <a:gdLst/>
            <a:ahLst/>
            <a:cxnLst/>
            <a:rect l="l" t="t" r="r" b="b"/>
            <a:pathLst>
              <a:path w="188550" h="123863" extrusionOk="0">
                <a:moveTo>
                  <a:pt x="188549" y="1"/>
                </a:moveTo>
                <a:lnTo>
                  <a:pt x="122703" y="581"/>
                </a:lnTo>
                <a:lnTo>
                  <a:pt x="40902" y="2032"/>
                </a:lnTo>
                <a:cubicBezTo>
                  <a:pt x="40902" y="2032"/>
                  <a:pt x="46704" y="33360"/>
                  <a:pt x="34520" y="51635"/>
                </a:cubicBezTo>
                <a:cubicBezTo>
                  <a:pt x="22714" y="69344"/>
                  <a:pt x="11727" y="69618"/>
                  <a:pt x="11058" y="69618"/>
                </a:cubicBezTo>
                <a:cubicBezTo>
                  <a:pt x="11037" y="69618"/>
                  <a:pt x="11026" y="69618"/>
                  <a:pt x="11026" y="69618"/>
                </a:cubicBezTo>
                <a:cubicBezTo>
                  <a:pt x="11026" y="69618"/>
                  <a:pt x="11026" y="100365"/>
                  <a:pt x="10734" y="104136"/>
                </a:cubicBezTo>
                <a:lnTo>
                  <a:pt x="0" y="123862"/>
                </a:lnTo>
                <a:lnTo>
                  <a:pt x="175785" y="119512"/>
                </a:lnTo>
                <a:lnTo>
                  <a:pt x="1885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13225" y="2749746"/>
            <a:ext cx="2194021" cy="1956908"/>
          </a:xfrm>
          <a:custGeom>
            <a:avLst/>
            <a:gdLst/>
            <a:ahLst/>
            <a:cxnLst/>
            <a:rect l="l" t="t" r="r" b="b"/>
            <a:pathLst>
              <a:path w="54010" h="48173" extrusionOk="0">
                <a:moveTo>
                  <a:pt x="16027" y="1"/>
                </a:moveTo>
                <a:cubicBezTo>
                  <a:pt x="15839" y="1"/>
                  <a:pt x="15695" y="152"/>
                  <a:pt x="15695" y="342"/>
                </a:cubicBezTo>
                <a:cubicBezTo>
                  <a:pt x="15695" y="531"/>
                  <a:pt x="15858" y="682"/>
                  <a:pt x="16048" y="682"/>
                </a:cubicBezTo>
                <a:cubicBezTo>
                  <a:pt x="16258" y="682"/>
                  <a:pt x="16474" y="691"/>
                  <a:pt x="16688" y="705"/>
                </a:cubicBezTo>
                <a:lnTo>
                  <a:pt x="16710" y="705"/>
                </a:lnTo>
                <a:cubicBezTo>
                  <a:pt x="16887" y="705"/>
                  <a:pt x="17040" y="566"/>
                  <a:pt x="17053" y="385"/>
                </a:cubicBezTo>
                <a:cubicBezTo>
                  <a:pt x="17066" y="197"/>
                  <a:pt x="16922" y="36"/>
                  <a:pt x="16734" y="22"/>
                </a:cubicBezTo>
                <a:cubicBezTo>
                  <a:pt x="16503" y="6"/>
                  <a:pt x="16274" y="1"/>
                  <a:pt x="16027" y="1"/>
                </a:cubicBezTo>
                <a:close/>
                <a:moveTo>
                  <a:pt x="14663" y="95"/>
                </a:moveTo>
                <a:cubicBezTo>
                  <a:pt x="14648" y="95"/>
                  <a:pt x="14633" y="96"/>
                  <a:pt x="14618" y="98"/>
                </a:cubicBezTo>
                <a:cubicBezTo>
                  <a:pt x="14383" y="129"/>
                  <a:pt x="14148" y="169"/>
                  <a:pt x="13921" y="216"/>
                </a:cubicBezTo>
                <a:cubicBezTo>
                  <a:pt x="13736" y="256"/>
                  <a:pt x="13616" y="437"/>
                  <a:pt x="13655" y="621"/>
                </a:cubicBezTo>
                <a:cubicBezTo>
                  <a:pt x="13689" y="781"/>
                  <a:pt x="13832" y="892"/>
                  <a:pt x="13990" y="892"/>
                </a:cubicBezTo>
                <a:cubicBezTo>
                  <a:pt x="14014" y="892"/>
                  <a:pt x="14037" y="891"/>
                  <a:pt x="14061" y="886"/>
                </a:cubicBezTo>
                <a:cubicBezTo>
                  <a:pt x="14272" y="840"/>
                  <a:pt x="14491" y="804"/>
                  <a:pt x="14711" y="773"/>
                </a:cubicBezTo>
                <a:cubicBezTo>
                  <a:pt x="14897" y="750"/>
                  <a:pt x="15028" y="576"/>
                  <a:pt x="15002" y="388"/>
                </a:cubicBezTo>
                <a:cubicBezTo>
                  <a:pt x="14981" y="218"/>
                  <a:pt x="14833" y="95"/>
                  <a:pt x="14663" y="95"/>
                </a:cubicBezTo>
                <a:close/>
                <a:moveTo>
                  <a:pt x="18063" y="205"/>
                </a:moveTo>
                <a:cubicBezTo>
                  <a:pt x="17904" y="205"/>
                  <a:pt x="17761" y="316"/>
                  <a:pt x="17729" y="479"/>
                </a:cubicBezTo>
                <a:cubicBezTo>
                  <a:pt x="17692" y="663"/>
                  <a:pt x="17812" y="844"/>
                  <a:pt x="17996" y="880"/>
                </a:cubicBezTo>
                <a:cubicBezTo>
                  <a:pt x="18212" y="922"/>
                  <a:pt x="18426" y="972"/>
                  <a:pt x="18639" y="1030"/>
                </a:cubicBezTo>
                <a:cubicBezTo>
                  <a:pt x="18669" y="1037"/>
                  <a:pt x="18698" y="1040"/>
                  <a:pt x="18728" y="1040"/>
                </a:cubicBezTo>
                <a:cubicBezTo>
                  <a:pt x="18881" y="1040"/>
                  <a:pt x="19016" y="939"/>
                  <a:pt x="19058" y="792"/>
                </a:cubicBezTo>
                <a:cubicBezTo>
                  <a:pt x="19109" y="607"/>
                  <a:pt x="18999" y="421"/>
                  <a:pt x="18817" y="371"/>
                </a:cubicBezTo>
                <a:cubicBezTo>
                  <a:pt x="18591" y="310"/>
                  <a:pt x="18361" y="256"/>
                  <a:pt x="18130" y="211"/>
                </a:cubicBezTo>
                <a:cubicBezTo>
                  <a:pt x="18108" y="207"/>
                  <a:pt x="18085" y="205"/>
                  <a:pt x="18063" y="205"/>
                </a:cubicBezTo>
                <a:close/>
                <a:moveTo>
                  <a:pt x="12674" y="576"/>
                </a:moveTo>
                <a:cubicBezTo>
                  <a:pt x="12636" y="576"/>
                  <a:pt x="12598" y="582"/>
                  <a:pt x="12560" y="595"/>
                </a:cubicBezTo>
                <a:cubicBezTo>
                  <a:pt x="12339" y="673"/>
                  <a:pt x="12120" y="759"/>
                  <a:pt x="11903" y="852"/>
                </a:cubicBezTo>
                <a:cubicBezTo>
                  <a:pt x="11729" y="927"/>
                  <a:pt x="11647" y="1127"/>
                  <a:pt x="11722" y="1301"/>
                </a:cubicBezTo>
                <a:cubicBezTo>
                  <a:pt x="11778" y="1430"/>
                  <a:pt x="11905" y="1508"/>
                  <a:pt x="12037" y="1508"/>
                </a:cubicBezTo>
                <a:cubicBezTo>
                  <a:pt x="12082" y="1508"/>
                  <a:pt x="12129" y="1499"/>
                  <a:pt x="12172" y="1480"/>
                </a:cubicBezTo>
                <a:cubicBezTo>
                  <a:pt x="12376" y="1393"/>
                  <a:pt x="12582" y="1313"/>
                  <a:pt x="12789" y="1240"/>
                </a:cubicBezTo>
                <a:cubicBezTo>
                  <a:pt x="12966" y="1178"/>
                  <a:pt x="13060" y="983"/>
                  <a:pt x="12998" y="804"/>
                </a:cubicBezTo>
                <a:cubicBezTo>
                  <a:pt x="12947" y="663"/>
                  <a:pt x="12815" y="576"/>
                  <a:pt x="12674" y="576"/>
                </a:cubicBezTo>
                <a:close/>
                <a:moveTo>
                  <a:pt x="20022" y="794"/>
                </a:moveTo>
                <a:cubicBezTo>
                  <a:pt x="19888" y="794"/>
                  <a:pt x="19762" y="875"/>
                  <a:pt x="19708" y="1005"/>
                </a:cubicBezTo>
                <a:cubicBezTo>
                  <a:pt x="19637" y="1181"/>
                  <a:pt x="19719" y="1381"/>
                  <a:pt x="19892" y="1454"/>
                </a:cubicBezTo>
                <a:cubicBezTo>
                  <a:pt x="20094" y="1537"/>
                  <a:pt x="20297" y="1629"/>
                  <a:pt x="20494" y="1727"/>
                </a:cubicBezTo>
                <a:cubicBezTo>
                  <a:pt x="20542" y="1751"/>
                  <a:pt x="20595" y="1761"/>
                  <a:pt x="20645" y="1761"/>
                </a:cubicBezTo>
                <a:cubicBezTo>
                  <a:pt x="20770" y="1761"/>
                  <a:pt x="20892" y="1692"/>
                  <a:pt x="20954" y="1570"/>
                </a:cubicBezTo>
                <a:cubicBezTo>
                  <a:pt x="21038" y="1402"/>
                  <a:pt x="20968" y="1195"/>
                  <a:pt x="20798" y="1111"/>
                </a:cubicBezTo>
                <a:cubicBezTo>
                  <a:pt x="20588" y="1007"/>
                  <a:pt x="20370" y="910"/>
                  <a:pt x="20155" y="821"/>
                </a:cubicBezTo>
                <a:cubicBezTo>
                  <a:pt x="20111" y="803"/>
                  <a:pt x="20067" y="794"/>
                  <a:pt x="20022" y="794"/>
                </a:cubicBezTo>
                <a:close/>
                <a:moveTo>
                  <a:pt x="10807" y="1426"/>
                </a:moveTo>
                <a:cubicBezTo>
                  <a:pt x="10753" y="1426"/>
                  <a:pt x="10698" y="1439"/>
                  <a:pt x="10646" y="1466"/>
                </a:cubicBezTo>
                <a:cubicBezTo>
                  <a:pt x="10439" y="1577"/>
                  <a:pt x="10238" y="1690"/>
                  <a:pt x="10040" y="1808"/>
                </a:cubicBezTo>
                <a:cubicBezTo>
                  <a:pt x="9878" y="1904"/>
                  <a:pt x="9822" y="2113"/>
                  <a:pt x="9918" y="2274"/>
                </a:cubicBezTo>
                <a:cubicBezTo>
                  <a:pt x="9982" y="2384"/>
                  <a:pt x="10097" y="2444"/>
                  <a:pt x="10213" y="2444"/>
                </a:cubicBezTo>
                <a:cubicBezTo>
                  <a:pt x="10273" y="2444"/>
                  <a:pt x="10333" y="2429"/>
                  <a:pt x="10386" y="2396"/>
                </a:cubicBezTo>
                <a:cubicBezTo>
                  <a:pt x="10577" y="2286"/>
                  <a:pt x="10770" y="2175"/>
                  <a:pt x="10969" y="2069"/>
                </a:cubicBezTo>
                <a:cubicBezTo>
                  <a:pt x="11138" y="1979"/>
                  <a:pt x="11199" y="1774"/>
                  <a:pt x="11109" y="1605"/>
                </a:cubicBezTo>
                <a:cubicBezTo>
                  <a:pt x="11047" y="1491"/>
                  <a:pt x="10929" y="1426"/>
                  <a:pt x="10807" y="1426"/>
                </a:cubicBezTo>
                <a:close/>
                <a:moveTo>
                  <a:pt x="21829" y="1762"/>
                </a:moveTo>
                <a:cubicBezTo>
                  <a:pt x="21718" y="1762"/>
                  <a:pt x="21609" y="1816"/>
                  <a:pt x="21544" y="1914"/>
                </a:cubicBezTo>
                <a:cubicBezTo>
                  <a:pt x="21439" y="2071"/>
                  <a:pt x="21483" y="2283"/>
                  <a:pt x="21639" y="2387"/>
                </a:cubicBezTo>
                <a:cubicBezTo>
                  <a:pt x="21820" y="2509"/>
                  <a:pt x="22002" y="2637"/>
                  <a:pt x="22178" y="2773"/>
                </a:cubicBezTo>
                <a:cubicBezTo>
                  <a:pt x="22239" y="2820"/>
                  <a:pt x="22312" y="2841"/>
                  <a:pt x="22385" y="2841"/>
                </a:cubicBezTo>
                <a:cubicBezTo>
                  <a:pt x="22487" y="2841"/>
                  <a:pt x="22588" y="2794"/>
                  <a:pt x="22656" y="2707"/>
                </a:cubicBezTo>
                <a:cubicBezTo>
                  <a:pt x="22769" y="2556"/>
                  <a:pt x="22741" y="2342"/>
                  <a:pt x="22592" y="2227"/>
                </a:cubicBezTo>
                <a:cubicBezTo>
                  <a:pt x="22404" y="2083"/>
                  <a:pt x="22211" y="1947"/>
                  <a:pt x="22018" y="1819"/>
                </a:cubicBezTo>
                <a:cubicBezTo>
                  <a:pt x="21960" y="1780"/>
                  <a:pt x="21894" y="1762"/>
                  <a:pt x="21829" y="1762"/>
                </a:cubicBezTo>
                <a:close/>
                <a:moveTo>
                  <a:pt x="9063" y="2501"/>
                </a:moveTo>
                <a:cubicBezTo>
                  <a:pt x="8995" y="2501"/>
                  <a:pt x="8926" y="2521"/>
                  <a:pt x="8867" y="2563"/>
                </a:cubicBezTo>
                <a:cubicBezTo>
                  <a:pt x="8681" y="2698"/>
                  <a:pt x="8493" y="2836"/>
                  <a:pt x="8307" y="2978"/>
                </a:cubicBezTo>
                <a:cubicBezTo>
                  <a:pt x="8157" y="3093"/>
                  <a:pt x="8128" y="3308"/>
                  <a:pt x="8244" y="3458"/>
                </a:cubicBezTo>
                <a:cubicBezTo>
                  <a:pt x="8310" y="3545"/>
                  <a:pt x="8413" y="3592"/>
                  <a:pt x="8515" y="3592"/>
                </a:cubicBezTo>
                <a:cubicBezTo>
                  <a:pt x="8588" y="3592"/>
                  <a:pt x="8661" y="3567"/>
                  <a:pt x="8722" y="3519"/>
                </a:cubicBezTo>
                <a:cubicBezTo>
                  <a:pt x="8900" y="3380"/>
                  <a:pt x="9080" y="3249"/>
                  <a:pt x="9261" y="3122"/>
                </a:cubicBezTo>
                <a:cubicBezTo>
                  <a:pt x="9414" y="3013"/>
                  <a:pt x="9452" y="2801"/>
                  <a:pt x="9343" y="2646"/>
                </a:cubicBezTo>
                <a:cubicBezTo>
                  <a:pt x="9277" y="2551"/>
                  <a:pt x="9171" y="2501"/>
                  <a:pt x="9063" y="2501"/>
                </a:cubicBezTo>
                <a:close/>
                <a:moveTo>
                  <a:pt x="23416" y="3053"/>
                </a:moveTo>
                <a:cubicBezTo>
                  <a:pt x="23328" y="3053"/>
                  <a:pt x="23240" y="3087"/>
                  <a:pt x="23174" y="3155"/>
                </a:cubicBezTo>
                <a:cubicBezTo>
                  <a:pt x="23040" y="3287"/>
                  <a:pt x="23040" y="3505"/>
                  <a:pt x="23175" y="3637"/>
                </a:cubicBezTo>
                <a:cubicBezTo>
                  <a:pt x="23332" y="3793"/>
                  <a:pt x="23487" y="3957"/>
                  <a:pt x="23629" y="4120"/>
                </a:cubicBezTo>
                <a:cubicBezTo>
                  <a:pt x="23697" y="4195"/>
                  <a:pt x="23791" y="4235"/>
                  <a:pt x="23886" y="4235"/>
                </a:cubicBezTo>
                <a:cubicBezTo>
                  <a:pt x="23966" y="4235"/>
                  <a:pt x="24046" y="4207"/>
                  <a:pt x="24109" y="4148"/>
                </a:cubicBezTo>
                <a:cubicBezTo>
                  <a:pt x="24251" y="4024"/>
                  <a:pt x="24265" y="3807"/>
                  <a:pt x="24140" y="3665"/>
                </a:cubicBezTo>
                <a:cubicBezTo>
                  <a:pt x="23985" y="3491"/>
                  <a:pt x="23822" y="3319"/>
                  <a:pt x="23655" y="3152"/>
                </a:cubicBezTo>
                <a:cubicBezTo>
                  <a:pt x="23590" y="3086"/>
                  <a:pt x="23503" y="3053"/>
                  <a:pt x="23416" y="3053"/>
                </a:cubicBezTo>
                <a:close/>
                <a:moveTo>
                  <a:pt x="7462" y="3777"/>
                </a:moveTo>
                <a:cubicBezTo>
                  <a:pt x="7386" y="3777"/>
                  <a:pt x="7310" y="3802"/>
                  <a:pt x="7247" y="3854"/>
                </a:cubicBezTo>
                <a:cubicBezTo>
                  <a:pt x="7073" y="3995"/>
                  <a:pt x="6896" y="4134"/>
                  <a:pt x="6718" y="4273"/>
                </a:cubicBezTo>
                <a:cubicBezTo>
                  <a:pt x="6569" y="4391"/>
                  <a:pt x="6543" y="4603"/>
                  <a:pt x="6658" y="4753"/>
                </a:cubicBezTo>
                <a:cubicBezTo>
                  <a:pt x="6725" y="4839"/>
                  <a:pt x="6824" y="4886"/>
                  <a:pt x="6927" y="4886"/>
                </a:cubicBezTo>
                <a:cubicBezTo>
                  <a:pt x="7002" y="4886"/>
                  <a:pt x="7075" y="4862"/>
                  <a:pt x="7137" y="4813"/>
                </a:cubicBezTo>
                <a:cubicBezTo>
                  <a:pt x="7320" y="4671"/>
                  <a:pt x="7500" y="4527"/>
                  <a:pt x="7679" y="4382"/>
                </a:cubicBezTo>
                <a:cubicBezTo>
                  <a:pt x="7824" y="4262"/>
                  <a:pt x="7846" y="4047"/>
                  <a:pt x="7726" y="3901"/>
                </a:cubicBezTo>
                <a:cubicBezTo>
                  <a:pt x="7659" y="3819"/>
                  <a:pt x="7561" y="3777"/>
                  <a:pt x="7462" y="3777"/>
                </a:cubicBezTo>
                <a:close/>
                <a:moveTo>
                  <a:pt x="24721" y="4634"/>
                </a:moveTo>
                <a:cubicBezTo>
                  <a:pt x="24656" y="4634"/>
                  <a:pt x="24590" y="4653"/>
                  <a:pt x="24531" y="4693"/>
                </a:cubicBezTo>
                <a:cubicBezTo>
                  <a:pt x="24375" y="4798"/>
                  <a:pt x="24333" y="5010"/>
                  <a:pt x="24437" y="5166"/>
                </a:cubicBezTo>
                <a:cubicBezTo>
                  <a:pt x="24559" y="5349"/>
                  <a:pt x="24679" y="5538"/>
                  <a:pt x="24787" y="5728"/>
                </a:cubicBezTo>
                <a:cubicBezTo>
                  <a:pt x="24851" y="5837"/>
                  <a:pt x="24966" y="5898"/>
                  <a:pt x="25082" y="5898"/>
                </a:cubicBezTo>
                <a:cubicBezTo>
                  <a:pt x="25139" y="5898"/>
                  <a:pt x="25200" y="5882"/>
                  <a:pt x="25254" y="5853"/>
                </a:cubicBezTo>
                <a:cubicBezTo>
                  <a:pt x="25418" y="5757"/>
                  <a:pt x="25471" y="5549"/>
                  <a:pt x="25378" y="5385"/>
                </a:cubicBezTo>
                <a:cubicBezTo>
                  <a:pt x="25261" y="5184"/>
                  <a:pt x="25134" y="4982"/>
                  <a:pt x="25004" y="4786"/>
                </a:cubicBezTo>
                <a:cubicBezTo>
                  <a:pt x="24939" y="4688"/>
                  <a:pt x="24831" y="4634"/>
                  <a:pt x="24721" y="4634"/>
                </a:cubicBezTo>
                <a:close/>
                <a:moveTo>
                  <a:pt x="5848" y="5040"/>
                </a:moveTo>
                <a:cubicBezTo>
                  <a:pt x="5773" y="5040"/>
                  <a:pt x="5697" y="5064"/>
                  <a:pt x="5634" y="5114"/>
                </a:cubicBezTo>
                <a:cubicBezTo>
                  <a:pt x="5451" y="5260"/>
                  <a:pt x="5271" y="5408"/>
                  <a:pt x="5095" y="5559"/>
                </a:cubicBezTo>
                <a:cubicBezTo>
                  <a:pt x="4953" y="5684"/>
                  <a:pt x="4937" y="5898"/>
                  <a:pt x="5060" y="6042"/>
                </a:cubicBezTo>
                <a:cubicBezTo>
                  <a:pt x="5128" y="6120"/>
                  <a:pt x="5224" y="6159"/>
                  <a:pt x="5319" y="6159"/>
                </a:cubicBezTo>
                <a:cubicBezTo>
                  <a:pt x="5397" y="6159"/>
                  <a:pt x="5477" y="6131"/>
                  <a:pt x="5543" y="6075"/>
                </a:cubicBezTo>
                <a:cubicBezTo>
                  <a:pt x="5712" y="5929"/>
                  <a:pt x="5884" y="5788"/>
                  <a:pt x="6060" y="5649"/>
                </a:cubicBezTo>
                <a:cubicBezTo>
                  <a:pt x="6207" y="5531"/>
                  <a:pt x="6232" y="5316"/>
                  <a:pt x="6114" y="5168"/>
                </a:cubicBezTo>
                <a:cubicBezTo>
                  <a:pt x="6047" y="5083"/>
                  <a:pt x="5948" y="5040"/>
                  <a:pt x="5848" y="5040"/>
                </a:cubicBezTo>
                <a:close/>
                <a:moveTo>
                  <a:pt x="4345" y="6435"/>
                </a:moveTo>
                <a:cubicBezTo>
                  <a:pt x="4249" y="6435"/>
                  <a:pt x="4153" y="6476"/>
                  <a:pt x="4085" y="6555"/>
                </a:cubicBezTo>
                <a:cubicBezTo>
                  <a:pt x="3960" y="6701"/>
                  <a:pt x="3842" y="6850"/>
                  <a:pt x="3736" y="6998"/>
                </a:cubicBezTo>
                <a:cubicBezTo>
                  <a:pt x="3705" y="7040"/>
                  <a:pt x="3677" y="7080"/>
                  <a:pt x="3646" y="7123"/>
                </a:cubicBezTo>
                <a:cubicBezTo>
                  <a:pt x="3540" y="7280"/>
                  <a:pt x="3580" y="7493"/>
                  <a:pt x="3736" y="7599"/>
                </a:cubicBezTo>
                <a:cubicBezTo>
                  <a:pt x="3795" y="7641"/>
                  <a:pt x="3861" y="7660"/>
                  <a:pt x="3929" y="7660"/>
                </a:cubicBezTo>
                <a:cubicBezTo>
                  <a:pt x="4037" y="7660"/>
                  <a:pt x="4144" y="7608"/>
                  <a:pt x="4209" y="7512"/>
                </a:cubicBezTo>
                <a:cubicBezTo>
                  <a:pt x="4235" y="7476"/>
                  <a:pt x="4263" y="7436"/>
                  <a:pt x="4289" y="7400"/>
                </a:cubicBezTo>
                <a:cubicBezTo>
                  <a:pt x="4384" y="7266"/>
                  <a:pt x="4492" y="7132"/>
                  <a:pt x="4605" y="7000"/>
                </a:cubicBezTo>
                <a:cubicBezTo>
                  <a:pt x="4728" y="6857"/>
                  <a:pt x="4711" y="6642"/>
                  <a:pt x="4567" y="6518"/>
                </a:cubicBezTo>
                <a:cubicBezTo>
                  <a:pt x="4503" y="6462"/>
                  <a:pt x="4424" y="6435"/>
                  <a:pt x="4345" y="6435"/>
                </a:cubicBezTo>
                <a:close/>
                <a:moveTo>
                  <a:pt x="25686" y="6442"/>
                </a:moveTo>
                <a:cubicBezTo>
                  <a:pt x="25642" y="6442"/>
                  <a:pt x="25598" y="6451"/>
                  <a:pt x="25555" y="6468"/>
                </a:cubicBezTo>
                <a:cubicBezTo>
                  <a:pt x="25381" y="6539"/>
                  <a:pt x="25298" y="6739"/>
                  <a:pt x="25369" y="6913"/>
                </a:cubicBezTo>
                <a:cubicBezTo>
                  <a:pt x="25452" y="7114"/>
                  <a:pt x="25530" y="7323"/>
                  <a:pt x="25600" y="7532"/>
                </a:cubicBezTo>
                <a:cubicBezTo>
                  <a:pt x="25647" y="7676"/>
                  <a:pt x="25781" y="7764"/>
                  <a:pt x="25923" y="7764"/>
                </a:cubicBezTo>
                <a:cubicBezTo>
                  <a:pt x="25960" y="7764"/>
                  <a:pt x="25998" y="7758"/>
                  <a:pt x="26033" y="7747"/>
                </a:cubicBezTo>
                <a:cubicBezTo>
                  <a:pt x="26210" y="7688"/>
                  <a:pt x="26307" y="7493"/>
                  <a:pt x="26247" y="7314"/>
                </a:cubicBezTo>
                <a:cubicBezTo>
                  <a:pt x="26172" y="7088"/>
                  <a:pt x="26088" y="6868"/>
                  <a:pt x="26000" y="6652"/>
                </a:cubicBezTo>
                <a:cubicBezTo>
                  <a:pt x="25947" y="6521"/>
                  <a:pt x="25820" y="6442"/>
                  <a:pt x="25686" y="6442"/>
                </a:cubicBezTo>
                <a:close/>
                <a:moveTo>
                  <a:pt x="3244" y="8160"/>
                </a:moveTo>
                <a:cubicBezTo>
                  <a:pt x="3119" y="8160"/>
                  <a:pt x="2998" y="8229"/>
                  <a:pt x="2938" y="8348"/>
                </a:cubicBezTo>
                <a:cubicBezTo>
                  <a:pt x="2836" y="8555"/>
                  <a:pt x="2737" y="8764"/>
                  <a:pt x="2638" y="8978"/>
                </a:cubicBezTo>
                <a:cubicBezTo>
                  <a:pt x="2559" y="9148"/>
                  <a:pt x="2636" y="9351"/>
                  <a:pt x="2808" y="9429"/>
                </a:cubicBezTo>
                <a:cubicBezTo>
                  <a:pt x="2853" y="9449"/>
                  <a:pt x="2902" y="9459"/>
                  <a:pt x="2949" y="9459"/>
                </a:cubicBezTo>
                <a:cubicBezTo>
                  <a:pt x="3079" y="9459"/>
                  <a:pt x="3204" y="9386"/>
                  <a:pt x="3260" y="9261"/>
                </a:cubicBezTo>
                <a:cubicBezTo>
                  <a:pt x="3354" y="9058"/>
                  <a:pt x="3449" y="8852"/>
                  <a:pt x="3548" y="8656"/>
                </a:cubicBezTo>
                <a:cubicBezTo>
                  <a:pt x="3633" y="8486"/>
                  <a:pt x="3566" y="8282"/>
                  <a:pt x="3397" y="8197"/>
                </a:cubicBezTo>
                <a:cubicBezTo>
                  <a:pt x="3348" y="8172"/>
                  <a:pt x="3296" y="8160"/>
                  <a:pt x="3244" y="8160"/>
                </a:cubicBezTo>
                <a:close/>
                <a:moveTo>
                  <a:pt x="26272" y="8401"/>
                </a:moveTo>
                <a:cubicBezTo>
                  <a:pt x="26251" y="8401"/>
                  <a:pt x="26229" y="8403"/>
                  <a:pt x="26207" y="8408"/>
                </a:cubicBezTo>
                <a:cubicBezTo>
                  <a:pt x="26021" y="8444"/>
                  <a:pt x="25899" y="8625"/>
                  <a:pt x="25937" y="8809"/>
                </a:cubicBezTo>
                <a:cubicBezTo>
                  <a:pt x="25981" y="9025"/>
                  <a:pt x="26015" y="9244"/>
                  <a:pt x="26043" y="9461"/>
                </a:cubicBezTo>
                <a:cubicBezTo>
                  <a:pt x="26064" y="9633"/>
                  <a:pt x="26212" y="9760"/>
                  <a:pt x="26382" y="9760"/>
                </a:cubicBezTo>
                <a:cubicBezTo>
                  <a:pt x="26394" y="9760"/>
                  <a:pt x="26410" y="9756"/>
                  <a:pt x="26426" y="9756"/>
                </a:cubicBezTo>
                <a:cubicBezTo>
                  <a:pt x="26612" y="9734"/>
                  <a:pt x="26744" y="9562"/>
                  <a:pt x="26721" y="9374"/>
                </a:cubicBezTo>
                <a:cubicBezTo>
                  <a:pt x="26690" y="9139"/>
                  <a:pt x="26653" y="8905"/>
                  <a:pt x="26608" y="8677"/>
                </a:cubicBezTo>
                <a:cubicBezTo>
                  <a:pt x="26576" y="8515"/>
                  <a:pt x="26432" y="8401"/>
                  <a:pt x="26272" y="8401"/>
                </a:cubicBezTo>
                <a:close/>
                <a:moveTo>
                  <a:pt x="2404" y="10032"/>
                </a:moveTo>
                <a:cubicBezTo>
                  <a:pt x="2271" y="10032"/>
                  <a:pt x="2144" y="10109"/>
                  <a:pt x="2088" y="10239"/>
                </a:cubicBezTo>
                <a:cubicBezTo>
                  <a:pt x="2000" y="10450"/>
                  <a:pt x="1908" y="10658"/>
                  <a:pt x="1819" y="10863"/>
                </a:cubicBezTo>
                <a:cubicBezTo>
                  <a:pt x="1741" y="11034"/>
                  <a:pt x="1821" y="11237"/>
                  <a:pt x="1993" y="11312"/>
                </a:cubicBezTo>
                <a:cubicBezTo>
                  <a:pt x="2036" y="11333"/>
                  <a:pt x="2085" y="11341"/>
                  <a:pt x="2130" y="11341"/>
                </a:cubicBezTo>
                <a:cubicBezTo>
                  <a:pt x="2262" y="11341"/>
                  <a:pt x="2386" y="11265"/>
                  <a:pt x="2445" y="11141"/>
                </a:cubicBezTo>
                <a:cubicBezTo>
                  <a:pt x="2537" y="10933"/>
                  <a:pt x="2627" y="10721"/>
                  <a:pt x="2719" y="10509"/>
                </a:cubicBezTo>
                <a:cubicBezTo>
                  <a:pt x="2792" y="10335"/>
                  <a:pt x="2712" y="10133"/>
                  <a:pt x="2538" y="10059"/>
                </a:cubicBezTo>
                <a:cubicBezTo>
                  <a:pt x="2494" y="10040"/>
                  <a:pt x="2449" y="10032"/>
                  <a:pt x="2404" y="10032"/>
                </a:cubicBezTo>
                <a:close/>
                <a:moveTo>
                  <a:pt x="26464" y="10438"/>
                </a:moveTo>
                <a:cubicBezTo>
                  <a:pt x="26278" y="10438"/>
                  <a:pt x="26125" y="10589"/>
                  <a:pt x="26123" y="10776"/>
                </a:cubicBezTo>
                <a:cubicBezTo>
                  <a:pt x="26121" y="10994"/>
                  <a:pt x="26113" y="11214"/>
                  <a:pt x="26095" y="11437"/>
                </a:cubicBezTo>
                <a:cubicBezTo>
                  <a:pt x="26080" y="11625"/>
                  <a:pt x="26220" y="11788"/>
                  <a:pt x="26410" y="11804"/>
                </a:cubicBezTo>
                <a:cubicBezTo>
                  <a:pt x="26419" y="11805"/>
                  <a:pt x="26427" y="11805"/>
                  <a:pt x="26436" y="11805"/>
                </a:cubicBezTo>
                <a:cubicBezTo>
                  <a:pt x="26612" y="11805"/>
                  <a:pt x="26763" y="11668"/>
                  <a:pt x="26775" y="11489"/>
                </a:cubicBezTo>
                <a:cubicBezTo>
                  <a:pt x="26792" y="11251"/>
                  <a:pt x="26803" y="11013"/>
                  <a:pt x="26806" y="10782"/>
                </a:cubicBezTo>
                <a:cubicBezTo>
                  <a:pt x="26808" y="10594"/>
                  <a:pt x="26655" y="10439"/>
                  <a:pt x="26467" y="10438"/>
                </a:cubicBezTo>
                <a:close/>
                <a:moveTo>
                  <a:pt x="1570" y="11902"/>
                </a:moveTo>
                <a:cubicBezTo>
                  <a:pt x="1437" y="11902"/>
                  <a:pt x="1310" y="11981"/>
                  <a:pt x="1254" y="12111"/>
                </a:cubicBezTo>
                <a:cubicBezTo>
                  <a:pt x="1164" y="12325"/>
                  <a:pt x="1079" y="12544"/>
                  <a:pt x="999" y="12761"/>
                </a:cubicBezTo>
                <a:cubicBezTo>
                  <a:pt x="933" y="12940"/>
                  <a:pt x="1023" y="13135"/>
                  <a:pt x="1200" y="13201"/>
                </a:cubicBezTo>
                <a:cubicBezTo>
                  <a:pt x="1240" y="13215"/>
                  <a:pt x="1278" y="13222"/>
                  <a:pt x="1318" y="13222"/>
                </a:cubicBezTo>
                <a:cubicBezTo>
                  <a:pt x="1457" y="13222"/>
                  <a:pt x="1590" y="13137"/>
                  <a:pt x="1638" y="12998"/>
                </a:cubicBezTo>
                <a:cubicBezTo>
                  <a:pt x="1718" y="12789"/>
                  <a:pt x="1798" y="12584"/>
                  <a:pt x="1885" y="12377"/>
                </a:cubicBezTo>
                <a:cubicBezTo>
                  <a:pt x="1958" y="12203"/>
                  <a:pt x="1876" y="12003"/>
                  <a:pt x="1702" y="11929"/>
                </a:cubicBezTo>
                <a:cubicBezTo>
                  <a:pt x="1659" y="11911"/>
                  <a:pt x="1615" y="11902"/>
                  <a:pt x="1570" y="11902"/>
                </a:cubicBezTo>
                <a:close/>
                <a:moveTo>
                  <a:pt x="26247" y="12473"/>
                </a:moveTo>
                <a:cubicBezTo>
                  <a:pt x="26089" y="12473"/>
                  <a:pt x="25945" y="12586"/>
                  <a:pt x="25913" y="12749"/>
                </a:cubicBezTo>
                <a:cubicBezTo>
                  <a:pt x="25869" y="12961"/>
                  <a:pt x="25821" y="13180"/>
                  <a:pt x="25765" y="13396"/>
                </a:cubicBezTo>
                <a:cubicBezTo>
                  <a:pt x="25716" y="13580"/>
                  <a:pt x="25828" y="13766"/>
                  <a:pt x="26010" y="13813"/>
                </a:cubicBezTo>
                <a:cubicBezTo>
                  <a:pt x="26038" y="13820"/>
                  <a:pt x="26068" y="13823"/>
                  <a:pt x="26095" y="13823"/>
                </a:cubicBezTo>
                <a:cubicBezTo>
                  <a:pt x="26247" y="13823"/>
                  <a:pt x="26386" y="13722"/>
                  <a:pt x="26427" y="13566"/>
                </a:cubicBezTo>
                <a:cubicBezTo>
                  <a:pt x="26486" y="13337"/>
                  <a:pt x="26539" y="13107"/>
                  <a:pt x="26584" y="12881"/>
                </a:cubicBezTo>
                <a:cubicBezTo>
                  <a:pt x="26620" y="12697"/>
                  <a:pt x="26499" y="12516"/>
                  <a:pt x="26314" y="12480"/>
                </a:cubicBezTo>
                <a:cubicBezTo>
                  <a:pt x="26292" y="12475"/>
                  <a:pt x="26269" y="12473"/>
                  <a:pt x="26247" y="12473"/>
                </a:cubicBezTo>
                <a:close/>
                <a:moveTo>
                  <a:pt x="903" y="13841"/>
                </a:moveTo>
                <a:cubicBezTo>
                  <a:pt x="752" y="13841"/>
                  <a:pt x="613" y="13940"/>
                  <a:pt x="573" y="14093"/>
                </a:cubicBezTo>
                <a:cubicBezTo>
                  <a:pt x="510" y="14317"/>
                  <a:pt x="453" y="14544"/>
                  <a:pt x="402" y="14770"/>
                </a:cubicBezTo>
                <a:cubicBezTo>
                  <a:pt x="362" y="14956"/>
                  <a:pt x="477" y="15139"/>
                  <a:pt x="661" y="15179"/>
                </a:cubicBezTo>
                <a:cubicBezTo>
                  <a:pt x="687" y="15186"/>
                  <a:pt x="714" y="15187"/>
                  <a:pt x="738" y="15187"/>
                </a:cubicBezTo>
                <a:cubicBezTo>
                  <a:pt x="894" y="15187"/>
                  <a:pt x="1035" y="15080"/>
                  <a:pt x="1072" y="14922"/>
                </a:cubicBezTo>
                <a:cubicBezTo>
                  <a:pt x="1120" y="14706"/>
                  <a:pt x="1174" y="14487"/>
                  <a:pt x="1233" y="14272"/>
                </a:cubicBezTo>
                <a:cubicBezTo>
                  <a:pt x="1280" y="14089"/>
                  <a:pt x="1174" y="13901"/>
                  <a:pt x="992" y="13853"/>
                </a:cubicBezTo>
                <a:cubicBezTo>
                  <a:pt x="962" y="13845"/>
                  <a:pt x="932" y="13841"/>
                  <a:pt x="903" y="13841"/>
                </a:cubicBezTo>
                <a:close/>
                <a:moveTo>
                  <a:pt x="25692" y="14448"/>
                </a:moveTo>
                <a:cubicBezTo>
                  <a:pt x="25553" y="14448"/>
                  <a:pt x="25422" y="14535"/>
                  <a:pt x="25372" y="14673"/>
                </a:cubicBezTo>
                <a:cubicBezTo>
                  <a:pt x="25296" y="14882"/>
                  <a:pt x="25212" y="15090"/>
                  <a:pt x="25129" y="15297"/>
                </a:cubicBezTo>
                <a:cubicBezTo>
                  <a:pt x="25054" y="15471"/>
                  <a:pt x="25139" y="15671"/>
                  <a:pt x="25313" y="15742"/>
                </a:cubicBezTo>
                <a:cubicBezTo>
                  <a:pt x="25357" y="15759"/>
                  <a:pt x="25400" y="15768"/>
                  <a:pt x="25444" y="15768"/>
                </a:cubicBezTo>
                <a:cubicBezTo>
                  <a:pt x="25576" y="15768"/>
                  <a:pt x="25704" y="15688"/>
                  <a:pt x="25760" y="15559"/>
                </a:cubicBezTo>
                <a:cubicBezTo>
                  <a:pt x="25852" y="15342"/>
                  <a:pt x="25937" y="15123"/>
                  <a:pt x="26015" y="14908"/>
                </a:cubicBezTo>
                <a:cubicBezTo>
                  <a:pt x="26080" y="14730"/>
                  <a:pt x="25988" y="14534"/>
                  <a:pt x="25810" y="14470"/>
                </a:cubicBezTo>
                <a:cubicBezTo>
                  <a:pt x="25771" y="14455"/>
                  <a:pt x="25731" y="14448"/>
                  <a:pt x="25692" y="14448"/>
                </a:cubicBezTo>
                <a:close/>
                <a:moveTo>
                  <a:pt x="493" y="15850"/>
                </a:moveTo>
                <a:cubicBezTo>
                  <a:pt x="327" y="15850"/>
                  <a:pt x="180" y="15975"/>
                  <a:pt x="156" y="16145"/>
                </a:cubicBezTo>
                <a:cubicBezTo>
                  <a:pt x="123" y="16376"/>
                  <a:pt x="97" y="16606"/>
                  <a:pt x="76" y="16839"/>
                </a:cubicBezTo>
                <a:cubicBezTo>
                  <a:pt x="58" y="17026"/>
                  <a:pt x="197" y="17193"/>
                  <a:pt x="383" y="17210"/>
                </a:cubicBezTo>
                <a:cubicBezTo>
                  <a:pt x="394" y="17212"/>
                  <a:pt x="406" y="17212"/>
                  <a:pt x="416" y="17212"/>
                </a:cubicBezTo>
                <a:cubicBezTo>
                  <a:pt x="590" y="17212"/>
                  <a:pt x="740" y="17080"/>
                  <a:pt x="757" y="16903"/>
                </a:cubicBezTo>
                <a:cubicBezTo>
                  <a:pt x="776" y="16680"/>
                  <a:pt x="802" y="16458"/>
                  <a:pt x="833" y="16237"/>
                </a:cubicBezTo>
                <a:cubicBezTo>
                  <a:pt x="858" y="16051"/>
                  <a:pt x="727" y="15879"/>
                  <a:pt x="540" y="15853"/>
                </a:cubicBezTo>
                <a:cubicBezTo>
                  <a:pt x="524" y="15851"/>
                  <a:pt x="509" y="15850"/>
                  <a:pt x="493" y="15850"/>
                </a:cubicBezTo>
                <a:close/>
                <a:moveTo>
                  <a:pt x="24865" y="16326"/>
                </a:moveTo>
                <a:cubicBezTo>
                  <a:pt x="24742" y="16326"/>
                  <a:pt x="24622" y="16394"/>
                  <a:pt x="24561" y="16512"/>
                </a:cubicBezTo>
                <a:cubicBezTo>
                  <a:pt x="24460" y="16712"/>
                  <a:pt x="24356" y="16906"/>
                  <a:pt x="24244" y="17103"/>
                </a:cubicBezTo>
                <a:cubicBezTo>
                  <a:pt x="24152" y="17264"/>
                  <a:pt x="24210" y="17473"/>
                  <a:pt x="24375" y="17567"/>
                </a:cubicBezTo>
                <a:cubicBezTo>
                  <a:pt x="24427" y="17595"/>
                  <a:pt x="24486" y="17610"/>
                  <a:pt x="24542" y="17610"/>
                </a:cubicBezTo>
                <a:cubicBezTo>
                  <a:pt x="24661" y="17610"/>
                  <a:pt x="24776" y="17549"/>
                  <a:pt x="24839" y="17438"/>
                </a:cubicBezTo>
                <a:cubicBezTo>
                  <a:pt x="24952" y="17235"/>
                  <a:pt x="25063" y="17030"/>
                  <a:pt x="25169" y="16825"/>
                </a:cubicBezTo>
                <a:cubicBezTo>
                  <a:pt x="25256" y="16654"/>
                  <a:pt x="25190" y="16451"/>
                  <a:pt x="25021" y="16364"/>
                </a:cubicBezTo>
                <a:cubicBezTo>
                  <a:pt x="24971" y="16338"/>
                  <a:pt x="24918" y="16326"/>
                  <a:pt x="24865" y="16326"/>
                </a:cubicBezTo>
                <a:close/>
                <a:moveTo>
                  <a:pt x="343" y="17892"/>
                </a:moveTo>
                <a:cubicBezTo>
                  <a:pt x="157" y="17892"/>
                  <a:pt x="4" y="18045"/>
                  <a:pt x="3" y="18231"/>
                </a:cubicBezTo>
                <a:lnTo>
                  <a:pt x="1" y="18417"/>
                </a:lnTo>
                <a:cubicBezTo>
                  <a:pt x="1" y="18585"/>
                  <a:pt x="6" y="18757"/>
                  <a:pt x="10" y="18929"/>
                </a:cubicBezTo>
                <a:cubicBezTo>
                  <a:pt x="15" y="19115"/>
                  <a:pt x="166" y="19261"/>
                  <a:pt x="350" y="19261"/>
                </a:cubicBezTo>
                <a:cubicBezTo>
                  <a:pt x="354" y="19261"/>
                  <a:pt x="357" y="19261"/>
                  <a:pt x="361" y="19260"/>
                </a:cubicBezTo>
                <a:cubicBezTo>
                  <a:pt x="548" y="19253"/>
                  <a:pt x="698" y="19096"/>
                  <a:pt x="691" y="18907"/>
                </a:cubicBezTo>
                <a:cubicBezTo>
                  <a:pt x="687" y="18743"/>
                  <a:pt x="686" y="18578"/>
                  <a:pt x="686" y="18417"/>
                </a:cubicBezTo>
                <a:lnTo>
                  <a:pt x="687" y="18238"/>
                </a:lnTo>
                <a:cubicBezTo>
                  <a:pt x="689" y="18048"/>
                  <a:pt x="538" y="17895"/>
                  <a:pt x="349" y="17892"/>
                </a:cubicBezTo>
                <a:close/>
                <a:moveTo>
                  <a:pt x="23827" y="18091"/>
                </a:moveTo>
                <a:cubicBezTo>
                  <a:pt x="23717" y="18091"/>
                  <a:pt x="23608" y="18145"/>
                  <a:pt x="23542" y="18243"/>
                </a:cubicBezTo>
                <a:cubicBezTo>
                  <a:pt x="23419" y="18429"/>
                  <a:pt x="23290" y="18615"/>
                  <a:pt x="23160" y="18794"/>
                </a:cubicBezTo>
                <a:cubicBezTo>
                  <a:pt x="23049" y="18948"/>
                  <a:pt x="23083" y="19162"/>
                  <a:pt x="23236" y="19272"/>
                </a:cubicBezTo>
                <a:cubicBezTo>
                  <a:pt x="23297" y="19315"/>
                  <a:pt x="23367" y="19338"/>
                  <a:pt x="23436" y="19338"/>
                </a:cubicBezTo>
                <a:cubicBezTo>
                  <a:pt x="23540" y="19338"/>
                  <a:pt x="23645" y="19287"/>
                  <a:pt x="23713" y="19194"/>
                </a:cubicBezTo>
                <a:cubicBezTo>
                  <a:pt x="23846" y="19008"/>
                  <a:pt x="23978" y="18816"/>
                  <a:pt x="24109" y="18623"/>
                </a:cubicBezTo>
                <a:cubicBezTo>
                  <a:pt x="24217" y="18467"/>
                  <a:pt x="24173" y="18253"/>
                  <a:pt x="24017" y="18149"/>
                </a:cubicBezTo>
                <a:cubicBezTo>
                  <a:pt x="23959" y="18110"/>
                  <a:pt x="23893" y="18091"/>
                  <a:pt x="23827" y="18091"/>
                </a:cubicBezTo>
                <a:close/>
                <a:moveTo>
                  <a:pt x="22595" y="19730"/>
                </a:moveTo>
                <a:cubicBezTo>
                  <a:pt x="22498" y="19730"/>
                  <a:pt x="22400" y="19772"/>
                  <a:pt x="22333" y="19852"/>
                </a:cubicBezTo>
                <a:cubicBezTo>
                  <a:pt x="22187" y="20024"/>
                  <a:pt x="22039" y="20193"/>
                  <a:pt x="21889" y="20356"/>
                </a:cubicBezTo>
                <a:cubicBezTo>
                  <a:pt x="21761" y="20495"/>
                  <a:pt x="21771" y="20711"/>
                  <a:pt x="21910" y="20838"/>
                </a:cubicBezTo>
                <a:cubicBezTo>
                  <a:pt x="21976" y="20897"/>
                  <a:pt x="22058" y="20928"/>
                  <a:pt x="22141" y="20928"/>
                </a:cubicBezTo>
                <a:cubicBezTo>
                  <a:pt x="22235" y="20928"/>
                  <a:pt x="22327" y="20888"/>
                  <a:pt x="22395" y="20817"/>
                </a:cubicBezTo>
                <a:cubicBezTo>
                  <a:pt x="22552" y="20648"/>
                  <a:pt x="22704" y="20471"/>
                  <a:pt x="22856" y="20294"/>
                </a:cubicBezTo>
                <a:cubicBezTo>
                  <a:pt x="22977" y="20148"/>
                  <a:pt x="22958" y="19932"/>
                  <a:pt x="22814" y="19811"/>
                </a:cubicBezTo>
                <a:cubicBezTo>
                  <a:pt x="22751" y="19757"/>
                  <a:pt x="22673" y="19730"/>
                  <a:pt x="22595" y="19730"/>
                </a:cubicBezTo>
                <a:close/>
                <a:moveTo>
                  <a:pt x="445" y="19939"/>
                </a:moveTo>
                <a:cubicBezTo>
                  <a:pt x="433" y="19939"/>
                  <a:pt x="421" y="19940"/>
                  <a:pt x="409" y="19941"/>
                </a:cubicBezTo>
                <a:cubicBezTo>
                  <a:pt x="223" y="19963"/>
                  <a:pt x="86" y="20132"/>
                  <a:pt x="107" y="20320"/>
                </a:cubicBezTo>
                <a:cubicBezTo>
                  <a:pt x="133" y="20549"/>
                  <a:pt x="164" y="20780"/>
                  <a:pt x="199" y="21010"/>
                </a:cubicBezTo>
                <a:cubicBezTo>
                  <a:pt x="223" y="21180"/>
                  <a:pt x="371" y="21302"/>
                  <a:pt x="536" y="21302"/>
                </a:cubicBezTo>
                <a:cubicBezTo>
                  <a:pt x="554" y="21302"/>
                  <a:pt x="571" y="21302"/>
                  <a:pt x="588" y="21297"/>
                </a:cubicBezTo>
                <a:cubicBezTo>
                  <a:pt x="774" y="21269"/>
                  <a:pt x="903" y="21095"/>
                  <a:pt x="875" y="20909"/>
                </a:cubicBezTo>
                <a:cubicBezTo>
                  <a:pt x="842" y="20686"/>
                  <a:pt x="811" y="20466"/>
                  <a:pt x="788" y="20243"/>
                </a:cubicBezTo>
                <a:cubicBezTo>
                  <a:pt x="767" y="20069"/>
                  <a:pt x="618" y="19939"/>
                  <a:pt x="445" y="19939"/>
                </a:cubicBezTo>
                <a:close/>
                <a:moveTo>
                  <a:pt x="21180" y="21212"/>
                </a:moveTo>
                <a:cubicBezTo>
                  <a:pt x="21098" y="21212"/>
                  <a:pt x="21015" y="21242"/>
                  <a:pt x="20949" y="21303"/>
                </a:cubicBezTo>
                <a:cubicBezTo>
                  <a:pt x="20781" y="21458"/>
                  <a:pt x="20612" y="21608"/>
                  <a:pt x="20447" y="21747"/>
                </a:cubicBezTo>
                <a:cubicBezTo>
                  <a:pt x="20303" y="21868"/>
                  <a:pt x="20283" y="22086"/>
                  <a:pt x="20405" y="22228"/>
                </a:cubicBezTo>
                <a:cubicBezTo>
                  <a:pt x="20473" y="22310"/>
                  <a:pt x="20568" y="22351"/>
                  <a:pt x="20666" y="22351"/>
                </a:cubicBezTo>
                <a:cubicBezTo>
                  <a:pt x="20744" y="22351"/>
                  <a:pt x="20822" y="22322"/>
                  <a:pt x="20888" y="22268"/>
                </a:cubicBezTo>
                <a:cubicBezTo>
                  <a:pt x="21062" y="22122"/>
                  <a:pt x="21238" y="21966"/>
                  <a:pt x="21411" y="21806"/>
                </a:cubicBezTo>
                <a:cubicBezTo>
                  <a:pt x="21550" y="21677"/>
                  <a:pt x="21559" y="21462"/>
                  <a:pt x="21431" y="21323"/>
                </a:cubicBezTo>
                <a:cubicBezTo>
                  <a:pt x="21363" y="21249"/>
                  <a:pt x="21272" y="21212"/>
                  <a:pt x="21180" y="21212"/>
                </a:cubicBezTo>
                <a:close/>
                <a:moveTo>
                  <a:pt x="790" y="21959"/>
                </a:moveTo>
                <a:cubicBezTo>
                  <a:pt x="765" y="21959"/>
                  <a:pt x="740" y="21962"/>
                  <a:pt x="715" y="21967"/>
                </a:cubicBezTo>
                <a:cubicBezTo>
                  <a:pt x="533" y="22011"/>
                  <a:pt x="418" y="22193"/>
                  <a:pt x="462" y="22379"/>
                </a:cubicBezTo>
                <a:cubicBezTo>
                  <a:pt x="514" y="22605"/>
                  <a:pt x="573" y="22831"/>
                  <a:pt x="634" y="23054"/>
                </a:cubicBezTo>
                <a:cubicBezTo>
                  <a:pt x="677" y="23207"/>
                  <a:pt x="813" y="23307"/>
                  <a:pt x="964" y="23307"/>
                </a:cubicBezTo>
                <a:cubicBezTo>
                  <a:pt x="993" y="23307"/>
                  <a:pt x="1025" y="23302"/>
                  <a:pt x="1052" y="23293"/>
                </a:cubicBezTo>
                <a:cubicBezTo>
                  <a:pt x="1235" y="23241"/>
                  <a:pt x="1341" y="23054"/>
                  <a:pt x="1291" y="22871"/>
                </a:cubicBezTo>
                <a:cubicBezTo>
                  <a:pt x="1233" y="22657"/>
                  <a:pt x="1176" y="22440"/>
                  <a:pt x="1125" y="22223"/>
                </a:cubicBezTo>
                <a:cubicBezTo>
                  <a:pt x="1088" y="22065"/>
                  <a:pt x="946" y="21959"/>
                  <a:pt x="790" y="21959"/>
                </a:cubicBezTo>
                <a:close/>
                <a:moveTo>
                  <a:pt x="19589" y="22509"/>
                </a:moveTo>
                <a:cubicBezTo>
                  <a:pt x="19518" y="22509"/>
                  <a:pt x="19446" y="22530"/>
                  <a:pt x="19385" y="22576"/>
                </a:cubicBezTo>
                <a:lnTo>
                  <a:pt x="18837" y="22986"/>
                </a:lnTo>
                <a:cubicBezTo>
                  <a:pt x="18684" y="23097"/>
                  <a:pt x="18655" y="23311"/>
                  <a:pt x="18768" y="23464"/>
                </a:cubicBezTo>
                <a:cubicBezTo>
                  <a:pt x="18834" y="23552"/>
                  <a:pt x="18936" y="23599"/>
                  <a:pt x="19041" y="23599"/>
                </a:cubicBezTo>
                <a:cubicBezTo>
                  <a:pt x="19112" y="23599"/>
                  <a:pt x="19185" y="23578"/>
                  <a:pt x="19246" y="23532"/>
                </a:cubicBezTo>
                <a:lnTo>
                  <a:pt x="19793" y="23123"/>
                </a:lnTo>
                <a:cubicBezTo>
                  <a:pt x="19945" y="23010"/>
                  <a:pt x="19976" y="22798"/>
                  <a:pt x="19863" y="22645"/>
                </a:cubicBezTo>
                <a:cubicBezTo>
                  <a:pt x="19796" y="22555"/>
                  <a:pt x="19693" y="22509"/>
                  <a:pt x="19589" y="22509"/>
                </a:cubicBezTo>
                <a:close/>
                <a:moveTo>
                  <a:pt x="17958" y="23754"/>
                </a:moveTo>
                <a:cubicBezTo>
                  <a:pt x="17882" y="23754"/>
                  <a:pt x="17805" y="23779"/>
                  <a:pt x="17742" y="23832"/>
                </a:cubicBezTo>
                <a:cubicBezTo>
                  <a:pt x="17548" y="23990"/>
                  <a:pt x="17374" y="24143"/>
                  <a:pt x="17212" y="24293"/>
                </a:cubicBezTo>
                <a:cubicBezTo>
                  <a:pt x="17073" y="24421"/>
                  <a:pt x="17065" y="24637"/>
                  <a:pt x="17192" y="24776"/>
                </a:cubicBezTo>
                <a:cubicBezTo>
                  <a:pt x="17259" y="24849"/>
                  <a:pt x="17353" y="24885"/>
                  <a:pt x="17444" y="24885"/>
                </a:cubicBezTo>
                <a:cubicBezTo>
                  <a:pt x="17529" y="24885"/>
                  <a:pt x="17612" y="24856"/>
                  <a:pt x="17675" y="24795"/>
                </a:cubicBezTo>
                <a:cubicBezTo>
                  <a:pt x="17829" y="24651"/>
                  <a:pt x="17995" y="24510"/>
                  <a:pt x="18177" y="24359"/>
                </a:cubicBezTo>
                <a:cubicBezTo>
                  <a:pt x="18321" y="24239"/>
                  <a:pt x="18342" y="24023"/>
                  <a:pt x="18222" y="23877"/>
                </a:cubicBezTo>
                <a:cubicBezTo>
                  <a:pt x="18155" y="23796"/>
                  <a:pt x="18057" y="23754"/>
                  <a:pt x="17958" y="23754"/>
                </a:cubicBezTo>
                <a:close/>
                <a:moveTo>
                  <a:pt x="1424" y="23904"/>
                </a:moveTo>
                <a:cubicBezTo>
                  <a:pt x="1374" y="23904"/>
                  <a:pt x="1324" y="23915"/>
                  <a:pt x="1277" y="23938"/>
                </a:cubicBezTo>
                <a:cubicBezTo>
                  <a:pt x="1106" y="24022"/>
                  <a:pt x="1035" y="24225"/>
                  <a:pt x="1117" y="24395"/>
                </a:cubicBezTo>
                <a:cubicBezTo>
                  <a:pt x="1219" y="24606"/>
                  <a:pt x="1337" y="24819"/>
                  <a:pt x="1463" y="25025"/>
                </a:cubicBezTo>
                <a:cubicBezTo>
                  <a:pt x="1529" y="25129"/>
                  <a:pt x="1638" y="25188"/>
                  <a:pt x="1755" y="25188"/>
                </a:cubicBezTo>
                <a:cubicBezTo>
                  <a:pt x="1815" y="25188"/>
                  <a:pt x="1878" y="25172"/>
                  <a:pt x="1930" y="25134"/>
                </a:cubicBezTo>
                <a:cubicBezTo>
                  <a:pt x="2092" y="25037"/>
                  <a:pt x="2144" y="24825"/>
                  <a:pt x="2043" y="24665"/>
                </a:cubicBezTo>
                <a:cubicBezTo>
                  <a:pt x="1928" y="24477"/>
                  <a:pt x="1824" y="24289"/>
                  <a:pt x="1732" y="24098"/>
                </a:cubicBezTo>
                <a:cubicBezTo>
                  <a:pt x="1673" y="23976"/>
                  <a:pt x="1551" y="23904"/>
                  <a:pt x="1424" y="23904"/>
                </a:cubicBezTo>
                <a:close/>
                <a:moveTo>
                  <a:pt x="16515" y="25203"/>
                </a:moveTo>
                <a:cubicBezTo>
                  <a:pt x="16413" y="25203"/>
                  <a:pt x="16312" y="25249"/>
                  <a:pt x="16244" y="25336"/>
                </a:cubicBezTo>
                <a:cubicBezTo>
                  <a:pt x="16095" y="25529"/>
                  <a:pt x="15956" y="25728"/>
                  <a:pt x="15834" y="25928"/>
                </a:cubicBezTo>
                <a:cubicBezTo>
                  <a:pt x="15737" y="26090"/>
                  <a:pt x="15787" y="26300"/>
                  <a:pt x="15947" y="26398"/>
                </a:cubicBezTo>
                <a:cubicBezTo>
                  <a:pt x="16004" y="26432"/>
                  <a:pt x="16065" y="26448"/>
                  <a:pt x="16126" y="26448"/>
                </a:cubicBezTo>
                <a:cubicBezTo>
                  <a:pt x="16241" y="26448"/>
                  <a:pt x="16354" y="26389"/>
                  <a:pt x="16418" y="26288"/>
                </a:cubicBezTo>
                <a:cubicBezTo>
                  <a:pt x="16528" y="26107"/>
                  <a:pt x="16651" y="25928"/>
                  <a:pt x="16787" y="25754"/>
                </a:cubicBezTo>
                <a:cubicBezTo>
                  <a:pt x="16901" y="25605"/>
                  <a:pt x="16875" y="25389"/>
                  <a:pt x="16726" y="25275"/>
                </a:cubicBezTo>
                <a:cubicBezTo>
                  <a:pt x="16663" y="25227"/>
                  <a:pt x="16588" y="25203"/>
                  <a:pt x="16515" y="25203"/>
                </a:cubicBezTo>
                <a:close/>
                <a:moveTo>
                  <a:pt x="2567" y="25602"/>
                </a:moveTo>
                <a:cubicBezTo>
                  <a:pt x="2487" y="25602"/>
                  <a:pt x="2407" y="25629"/>
                  <a:pt x="2342" y="25685"/>
                </a:cubicBezTo>
                <a:cubicBezTo>
                  <a:pt x="2200" y="25810"/>
                  <a:pt x="2184" y="26024"/>
                  <a:pt x="2309" y="26168"/>
                </a:cubicBezTo>
                <a:cubicBezTo>
                  <a:pt x="2452" y="26333"/>
                  <a:pt x="2608" y="26502"/>
                  <a:pt x="2782" y="26684"/>
                </a:cubicBezTo>
                <a:cubicBezTo>
                  <a:pt x="2850" y="26754"/>
                  <a:pt x="2940" y="26789"/>
                  <a:pt x="3030" y="26789"/>
                </a:cubicBezTo>
                <a:cubicBezTo>
                  <a:pt x="3114" y="26789"/>
                  <a:pt x="3201" y="26759"/>
                  <a:pt x="3263" y="26693"/>
                </a:cubicBezTo>
                <a:cubicBezTo>
                  <a:pt x="3401" y="26563"/>
                  <a:pt x="3406" y="26349"/>
                  <a:pt x="3275" y="26212"/>
                </a:cubicBezTo>
                <a:cubicBezTo>
                  <a:pt x="3107" y="26038"/>
                  <a:pt x="2963" y="25876"/>
                  <a:pt x="2825" y="25720"/>
                </a:cubicBezTo>
                <a:cubicBezTo>
                  <a:pt x="2758" y="25642"/>
                  <a:pt x="2663" y="25602"/>
                  <a:pt x="2567" y="25602"/>
                </a:cubicBezTo>
                <a:close/>
                <a:moveTo>
                  <a:pt x="3999" y="27073"/>
                </a:moveTo>
                <a:cubicBezTo>
                  <a:pt x="3911" y="27073"/>
                  <a:pt x="3822" y="27107"/>
                  <a:pt x="3755" y="27176"/>
                </a:cubicBezTo>
                <a:cubicBezTo>
                  <a:pt x="3623" y="27308"/>
                  <a:pt x="3625" y="27525"/>
                  <a:pt x="3760" y="27658"/>
                </a:cubicBezTo>
                <a:cubicBezTo>
                  <a:pt x="3920" y="27817"/>
                  <a:pt x="4080" y="27976"/>
                  <a:pt x="4240" y="28136"/>
                </a:cubicBezTo>
                <a:cubicBezTo>
                  <a:pt x="4308" y="28203"/>
                  <a:pt x="4395" y="28238"/>
                  <a:pt x="4483" y="28238"/>
                </a:cubicBezTo>
                <a:cubicBezTo>
                  <a:pt x="4568" y="28238"/>
                  <a:pt x="4655" y="28205"/>
                  <a:pt x="4721" y="28141"/>
                </a:cubicBezTo>
                <a:cubicBezTo>
                  <a:pt x="4857" y="28010"/>
                  <a:pt x="4859" y="27793"/>
                  <a:pt x="4727" y="27658"/>
                </a:cubicBezTo>
                <a:cubicBezTo>
                  <a:pt x="4565" y="27496"/>
                  <a:pt x="4400" y="27333"/>
                  <a:pt x="4238" y="27171"/>
                </a:cubicBezTo>
                <a:cubicBezTo>
                  <a:pt x="4172" y="27106"/>
                  <a:pt x="4086" y="27073"/>
                  <a:pt x="3999" y="27073"/>
                </a:cubicBezTo>
                <a:close/>
                <a:moveTo>
                  <a:pt x="15560" y="27003"/>
                </a:moveTo>
                <a:cubicBezTo>
                  <a:pt x="15416" y="27003"/>
                  <a:pt x="15282" y="27095"/>
                  <a:pt x="15235" y="27240"/>
                </a:cubicBezTo>
                <a:cubicBezTo>
                  <a:pt x="15162" y="27465"/>
                  <a:pt x="15099" y="27699"/>
                  <a:pt x="15052" y="27939"/>
                </a:cubicBezTo>
                <a:cubicBezTo>
                  <a:pt x="15016" y="28123"/>
                  <a:pt x="15135" y="28304"/>
                  <a:pt x="15320" y="28341"/>
                </a:cubicBezTo>
                <a:cubicBezTo>
                  <a:pt x="15341" y="28344"/>
                  <a:pt x="15365" y="28348"/>
                  <a:pt x="15388" y="28348"/>
                </a:cubicBezTo>
                <a:cubicBezTo>
                  <a:pt x="15546" y="28348"/>
                  <a:pt x="15688" y="28235"/>
                  <a:pt x="15723" y="28073"/>
                </a:cubicBezTo>
                <a:cubicBezTo>
                  <a:pt x="15766" y="27859"/>
                  <a:pt x="15822" y="27649"/>
                  <a:pt x="15886" y="27449"/>
                </a:cubicBezTo>
                <a:cubicBezTo>
                  <a:pt x="15944" y="27268"/>
                  <a:pt x="15845" y="27077"/>
                  <a:pt x="15666" y="27020"/>
                </a:cubicBezTo>
                <a:cubicBezTo>
                  <a:pt x="15631" y="27009"/>
                  <a:pt x="15595" y="27003"/>
                  <a:pt x="15560" y="27003"/>
                </a:cubicBezTo>
                <a:close/>
                <a:moveTo>
                  <a:pt x="5394" y="28572"/>
                </a:moveTo>
                <a:cubicBezTo>
                  <a:pt x="5319" y="28572"/>
                  <a:pt x="5243" y="28597"/>
                  <a:pt x="5180" y="28646"/>
                </a:cubicBezTo>
                <a:cubicBezTo>
                  <a:pt x="5032" y="28765"/>
                  <a:pt x="5008" y="28978"/>
                  <a:pt x="5126" y="29126"/>
                </a:cubicBezTo>
                <a:cubicBezTo>
                  <a:pt x="5269" y="29305"/>
                  <a:pt x="5396" y="29479"/>
                  <a:pt x="5512" y="29655"/>
                </a:cubicBezTo>
                <a:cubicBezTo>
                  <a:pt x="5578" y="29752"/>
                  <a:pt x="5686" y="29807"/>
                  <a:pt x="5797" y="29807"/>
                </a:cubicBezTo>
                <a:cubicBezTo>
                  <a:pt x="5862" y="29807"/>
                  <a:pt x="5928" y="29787"/>
                  <a:pt x="5983" y="29748"/>
                </a:cubicBezTo>
                <a:cubicBezTo>
                  <a:pt x="6143" y="29644"/>
                  <a:pt x="6185" y="29430"/>
                  <a:pt x="6079" y="29274"/>
                </a:cubicBezTo>
                <a:cubicBezTo>
                  <a:pt x="5952" y="29083"/>
                  <a:pt x="5815" y="28895"/>
                  <a:pt x="5660" y="28700"/>
                </a:cubicBezTo>
                <a:cubicBezTo>
                  <a:pt x="5593" y="28616"/>
                  <a:pt x="5494" y="28572"/>
                  <a:pt x="5394" y="28572"/>
                </a:cubicBezTo>
                <a:close/>
                <a:moveTo>
                  <a:pt x="15308" y="29027"/>
                </a:moveTo>
                <a:cubicBezTo>
                  <a:pt x="15301" y="29027"/>
                  <a:pt x="15295" y="29027"/>
                  <a:pt x="15288" y="29027"/>
                </a:cubicBezTo>
                <a:cubicBezTo>
                  <a:pt x="15101" y="29034"/>
                  <a:pt x="14955" y="29192"/>
                  <a:pt x="14962" y="29382"/>
                </a:cubicBezTo>
                <a:cubicBezTo>
                  <a:pt x="14970" y="29609"/>
                  <a:pt x="14989" y="29847"/>
                  <a:pt x="15016" y="30087"/>
                </a:cubicBezTo>
                <a:cubicBezTo>
                  <a:pt x="15035" y="30261"/>
                  <a:pt x="15182" y="30391"/>
                  <a:pt x="15354" y="30391"/>
                </a:cubicBezTo>
                <a:lnTo>
                  <a:pt x="15391" y="30391"/>
                </a:lnTo>
                <a:cubicBezTo>
                  <a:pt x="15579" y="30369"/>
                  <a:pt x="15714" y="30200"/>
                  <a:pt x="15693" y="30013"/>
                </a:cubicBezTo>
                <a:cubicBezTo>
                  <a:pt x="15669" y="29790"/>
                  <a:pt x="15652" y="29568"/>
                  <a:pt x="15643" y="29356"/>
                </a:cubicBezTo>
                <a:cubicBezTo>
                  <a:pt x="15636" y="29172"/>
                  <a:pt x="15495" y="29027"/>
                  <a:pt x="15308" y="29027"/>
                </a:cubicBezTo>
                <a:close/>
                <a:moveTo>
                  <a:pt x="24926" y="30278"/>
                </a:moveTo>
                <a:cubicBezTo>
                  <a:pt x="24748" y="30278"/>
                  <a:pt x="24591" y="30409"/>
                  <a:pt x="24576" y="30591"/>
                </a:cubicBezTo>
                <a:cubicBezTo>
                  <a:pt x="24561" y="30784"/>
                  <a:pt x="24517" y="30981"/>
                  <a:pt x="24451" y="31168"/>
                </a:cubicBezTo>
                <a:cubicBezTo>
                  <a:pt x="24387" y="31347"/>
                  <a:pt x="24481" y="31542"/>
                  <a:pt x="24658" y="31606"/>
                </a:cubicBezTo>
                <a:cubicBezTo>
                  <a:pt x="24698" y="31618"/>
                  <a:pt x="24734" y="31625"/>
                  <a:pt x="24774" y="31625"/>
                </a:cubicBezTo>
                <a:cubicBezTo>
                  <a:pt x="24913" y="31625"/>
                  <a:pt x="25046" y="31537"/>
                  <a:pt x="25096" y="31398"/>
                </a:cubicBezTo>
                <a:cubicBezTo>
                  <a:pt x="25183" y="31154"/>
                  <a:pt x="25237" y="30902"/>
                  <a:pt x="25259" y="30647"/>
                </a:cubicBezTo>
                <a:cubicBezTo>
                  <a:pt x="25273" y="30459"/>
                  <a:pt x="25134" y="30294"/>
                  <a:pt x="24947" y="30278"/>
                </a:cubicBezTo>
                <a:cubicBezTo>
                  <a:pt x="24940" y="30278"/>
                  <a:pt x="24933" y="30278"/>
                  <a:pt x="24926" y="30278"/>
                </a:cubicBezTo>
                <a:close/>
                <a:moveTo>
                  <a:pt x="6438" y="30324"/>
                </a:moveTo>
                <a:cubicBezTo>
                  <a:pt x="6393" y="30324"/>
                  <a:pt x="6347" y="30333"/>
                  <a:pt x="6303" y="30351"/>
                </a:cubicBezTo>
                <a:cubicBezTo>
                  <a:pt x="6129" y="30428"/>
                  <a:pt x="6049" y="30628"/>
                  <a:pt x="6126" y="30802"/>
                </a:cubicBezTo>
                <a:cubicBezTo>
                  <a:pt x="6216" y="31012"/>
                  <a:pt x="6301" y="31219"/>
                  <a:pt x="6379" y="31420"/>
                </a:cubicBezTo>
                <a:cubicBezTo>
                  <a:pt x="6432" y="31558"/>
                  <a:pt x="6562" y="31641"/>
                  <a:pt x="6699" y="31641"/>
                </a:cubicBezTo>
                <a:cubicBezTo>
                  <a:pt x="6741" y="31641"/>
                  <a:pt x="6781" y="31634"/>
                  <a:pt x="6823" y="31617"/>
                </a:cubicBezTo>
                <a:cubicBezTo>
                  <a:pt x="6998" y="31549"/>
                  <a:pt x="7085" y="31351"/>
                  <a:pt x="7017" y="31175"/>
                </a:cubicBezTo>
                <a:cubicBezTo>
                  <a:pt x="6937" y="30965"/>
                  <a:pt x="6849" y="30749"/>
                  <a:pt x="6753" y="30530"/>
                </a:cubicBezTo>
                <a:cubicBezTo>
                  <a:pt x="6696" y="30401"/>
                  <a:pt x="6570" y="30324"/>
                  <a:pt x="6438" y="30324"/>
                </a:cubicBezTo>
                <a:close/>
                <a:moveTo>
                  <a:pt x="15595" y="31054"/>
                </a:moveTo>
                <a:cubicBezTo>
                  <a:pt x="15568" y="31054"/>
                  <a:pt x="15540" y="31057"/>
                  <a:pt x="15513" y="31064"/>
                </a:cubicBezTo>
                <a:cubicBezTo>
                  <a:pt x="15330" y="31107"/>
                  <a:pt x="15217" y="31295"/>
                  <a:pt x="15262" y="31478"/>
                </a:cubicBezTo>
                <a:cubicBezTo>
                  <a:pt x="15320" y="31712"/>
                  <a:pt x="15384" y="31942"/>
                  <a:pt x="15457" y="32159"/>
                </a:cubicBezTo>
                <a:cubicBezTo>
                  <a:pt x="15504" y="32305"/>
                  <a:pt x="15640" y="32397"/>
                  <a:pt x="15782" y="32397"/>
                </a:cubicBezTo>
                <a:cubicBezTo>
                  <a:pt x="15817" y="32397"/>
                  <a:pt x="15852" y="32390"/>
                  <a:pt x="15886" y="32380"/>
                </a:cubicBezTo>
                <a:cubicBezTo>
                  <a:pt x="16067" y="32321"/>
                  <a:pt x="16164" y="32129"/>
                  <a:pt x="16105" y="31949"/>
                </a:cubicBezTo>
                <a:cubicBezTo>
                  <a:pt x="16041" y="31747"/>
                  <a:pt x="15980" y="31533"/>
                  <a:pt x="15926" y="31314"/>
                </a:cubicBezTo>
                <a:cubicBezTo>
                  <a:pt x="15889" y="31159"/>
                  <a:pt x="15749" y="31054"/>
                  <a:pt x="15595" y="31054"/>
                </a:cubicBezTo>
                <a:close/>
                <a:moveTo>
                  <a:pt x="24058" y="32094"/>
                </a:moveTo>
                <a:cubicBezTo>
                  <a:pt x="23965" y="32094"/>
                  <a:pt x="23873" y="32131"/>
                  <a:pt x="23805" y="32204"/>
                </a:cubicBezTo>
                <a:cubicBezTo>
                  <a:pt x="23669" y="32352"/>
                  <a:pt x="23514" y="32501"/>
                  <a:pt x="23342" y="32642"/>
                </a:cubicBezTo>
                <a:cubicBezTo>
                  <a:pt x="23196" y="32762"/>
                  <a:pt x="23177" y="32976"/>
                  <a:pt x="23297" y="33122"/>
                </a:cubicBezTo>
                <a:cubicBezTo>
                  <a:pt x="23365" y="33205"/>
                  <a:pt x="23462" y="33245"/>
                  <a:pt x="23560" y="33245"/>
                </a:cubicBezTo>
                <a:cubicBezTo>
                  <a:pt x="23636" y="33245"/>
                  <a:pt x="23714" y="33219"/>
                  <a:pt x="23777" y="33167"/>
                </a:cubicBezTo>
                <a:cubicBezTo>
                  <a:pt x="23973" y="33007"/>
                  <a:pt x="24151" y="32837"/>
                  <a:pt x="24309" y="32665"/>
                </a:cubicBezTo>
                <a:cubicBezTo>
                  <a:pt x="24436" y="32526"/>
                  <a:pt x="24427" y="32312"/>
                  <a:pt x="24288" y="32183"/>
                </a:cubicBezTo>
                <a:cubicBezTo>
                  <a:pt x="24222" y="32124"/>
                  <a:pt x="24140" y="32094"/>
                  <a:pt x="24058" y="32094"/>
                </a:cubicBezTo>
                <a:close/>
                <a:moveTo>
                  <a:pt x="7132" y="32256"/>
                </a:moveTo>
                <a:cubicBezTo>
                  <a:pt x="7101" y="32256"/>
                  <a:pt x="7071" y="32260"/>
                  <a:pt x="7040" y="32268"/>
                </a:cubicBezTo>
                <a:cubicBezTo>
                  <a:pt x="6857" y="32319"/>
                  <a:pt x="6751" y="32505"/>
                  <a:pt x="6802" y="32687"/>
                </a:cubicBezTo>
                <a:cubicBezTo>
                  <a:pt x="6861" y="32905"/>
                  <a:pt x="6915" y="33120"/>
                  <a:pt x="6958" y="33330"/>
                </a:cubicBezTo>
                <a:cubicBezTo>
                  <a:pt x="6991" y="33492"/>
                  <a:pt x="7134" y="33602"/>
                  <a:pt x="7292" y="33602"/>
                </a:cubicBezTo>
                <a:cubicBezTo>
                  <a:pt x="7314" y="33602"/>
                  <a:pt x="7337" y="33600"/>
                  <a:pt x="7360" y="33596"/>
                </a:cubicBezTo>
                <a:cubicBezTo>
                  <a:pt x="7544" y="33556"/>
                  <a:pt x="7664" y="33376"/>
                  <a:pt x="7624" y="33191"/>
                </a:cubicBezTo>
                <a:cubicBezTo>
                  <a:pt x="7579" y="32967"/>
                  <a:pt x="7523" y="32738"/>
                  <a:pt x="7459" y="32507"/>
                </a:cubicBezTo>
                <a:cubicBezTo>
                  <a:pt x="7418" y="32355"/>
                  <a:pt x="7282" y="32256"/>
                  <a:pt x="7132" y="32256"/>
                </a:cubicBezTo>
                <a:close/>
                <a:moveTo>
                  <a:pt x="42142" y="32930"/>
                </a:moveTo>
                <a:cubicBezTo>
                  <a:pt x="42134" y="32930"/>
                  <a:pt x="42125" y="32930"/>
                  <a:pt x="42116" y="32931"/>
                </a:cubicBezTo>
                <a:cubicBezTo>
                  <a:pt x="41880" y="32950"/>
                  <a:pt x="41642" y="32981"/>
                  <a:pt x="41407" y="33024"/>
                </a:cubicBezTo>
                <a:cubicBezTo>
                  <a:pt x="41223" y="33059"/>
                  <a:pt x="41098" y="33235"/>
                  <a:pt x="41133" y="33422"/>
                </a:cubicBezTo>
                <a:cubicBezTo>
                  <a:pt x="41164" y="33588"/>
                  <a:pt x="41310" y="33702"/>
                  <a:pt x="41470" y="33702"/>
                </a:cubicBezTo>
                <a:cubicBezTo>
                  <a:pt x="41492" y="33702"/>
                  <a:pt x="41511" y="33701"/>
                  <a:pt x="41531" y="33697"/>
                </a:cubicBezTo>
                <a:cubicBezTo>
                  <a:pt x="41743" y="33659"/>
                  <a:pt x="41960" y="33631"/>
                  <a:pt x="42174" y="33612"/>
                </a:cubicBezTo>
                <a:cubicBezTo>
                  <a:pt x="42363" y="33598"/>
                  <a:pt x="42502" y="33433"/>
                  <a:pt x="42486" y="33243"/>
                </a:cubicBezTo>
                <a:cubicBezTo>
                  <a:pt x="42472" y="33063"/>
                  <a:pt x="42319" y="32930"/>
                  <a:pt x="42142" y="32930"/>
                </a:cubicBezTo>
                <a:close/>
                <a:moveTo>
                  <a:pt x="43512" y="32953"/>
                </a:moveTo>
                <a:cubicBezTo>
                  <a:pt x="43339" y="32953"/>
                  <a:pt x="43194" y="33082"/>
                  <a:pt x="43173" y="33254"/>
                </a:cubicBezTo>
                <a:cubicBezTo>
                  <a:pt x="43152" y="33443"/>
                  <a:pt x="43286" y="33614"/>
                  <a:pt x="43474" y="33635"/>
                </a:cubicBezTo>
                <a:cubicBezTo>
                  <a:pt x="43686" y="33661"/>
                  <a:pt x="43903" y="33695"/>
                  <a:pt x="44117" y="33741"/>
                </a:cubicBezTo>
                <a:cubicBezTo>
                  <a:pt x="44139" y="33746"/>
                  <a:pt x="44164" y="33747"/>
                  <a:pt x="44188" y="33747"/>
                </a:cubicBezTo>
                <a:cubicBezTo>
                  <a:pt x="44344" y="33747"/>
                  <a:pt x="44487" y="33640"/>
                  <a:pt x="44522" y="33478"/>
                </a:cubicBezTo>
                <a:cubicBezTo>
                  <a:pt x="44562" y="33294"/>
                  <a:pt x="44443" y="33111"/>
                  <a:pt x="44259" y="33071"/>
                </a:cubicBezTo>
                <a:cubicBezTo>
                  <a:pt x="44025" y="33023"/>
                  <a:pt x="43788" y="32983"/>
                  <a:pt x="43554" y="32955"/>
                </a:cubicBezTo>
                <a:cubicBezTo>
                  <a:pt x="43540" y="32953"/>
                  <a:pt x="43526" y="32953"/>
                  <a:pt x="43512" y="32953"/>
                </a:cubicBezTo>
                <a:close/>
                <a:moveTo>
                  <a:pt x="16321" y="32964"/>
                </a:moveTo>
                <a:cubicBezTo>
                  <a:pt x="16263" y="32964"/>
                  <a:pt x="16205" y="32978"/>
                  <a:pt x="16152" y="33009"/>
                </a:cubicBezTo>
                <a:cubicBezTo>
                  <a:pt x="15989" y="33103"/>
                  <a:pt x="15931" y="33313"/>
                  <a:pt x="16025" y="33476"/>
                </a:cubicBezTo>
                <a:cubicBezTo>
                  <a:pt x="16156" y="33702"/>
                  <a:pt x="16295" y="33909"/>
                  <a:pt x="16442" y="34086"/>
                </a:cubicBezTo>
                <a:cubicBezTo>
                  <a:pt x="16510" y="34170"/>
                  <a:pt x="16608" y="34213"/>
                  <a:pt x="16708" y="34213"/>
                </a:cubicBezTo>
                <a:cubicBezTo>
                  <a:pt x="16783" y="34213"/>
                  <a:pt x="16861" y="34189"/>
                  <a:pt x="16922" y="34132"/>
                </a:cubicBezTo>
                <a:cubicBezTo>
                  <a:pt x="17068" y="34013"/>
                  <a:pt x="17091" y="33798"/>
                  <a:pt x="16971" y="33652"/>
                </a:cubicBezTo>
                <a:cubicBezTo>
                  <a:pt x="16849" y="33504"/>
                  <a:pt x="16729" y="33329"/>
                  <a:pt x="16618" y="33134"/>
                </a:cubicBezTo>
                <a:cubicBezTo>
                  <a:pt x="16556" y="33025"/>
                  <a:pt x="16440" y="32964"/>
                  <a:pt x="16321" y="32964"/>
                </a:cubicBezTo>
                <a:close/>
                <a:moveTo>
                  <a:pt x="22421" y="33314"/>
                </a:moveTo>
                <a:cubicBezTo>
                  <a:pt x="22367" y="33314"/>
                  <a:pt x="22312" y="33326"/>
                  <a:pt x="22261" y="33353"/>
                </a:cubicBezTo>
                <a:cubicBezTo>
                  <a:pt x="22072" y="33452"/>
                  <a:pt x="21874" y="33548"/>
                  <a:pt x="21667" y="33636"/>
                </a:cubicBezTo>
                <a:cubicBezTo>
                  <a:pt x="21497" y="33713"/>
                  <a:pt x="21415" y="33913"/>
                  <a:pt x="21491" y="34086"/>
                </a:cubicBezTo>
                <a:cubicBezTo>
                  <a:pt x="21545" y="34217"/>
                  <a:pt x="21672" y="34293"/>
                  <a:pt x="21804" y="34293"/>
                </a:cubicBezTo>
                <a:cubicBezTo>
                  <a:pt x="21849" y="34293"/>
                  <a:pt x="21896" y="34285"/>
                  <a:pt x="21942" y="34265"/>
                </a:cubicBezTo>
                <a:cubicBezTo>
                  <a:pt x="22162" y="34166"/>
                  <a:pt x="22379" y="34066"/>
                  <a:pt x="22583" y="33956"/>
                </a:cubicBezTo>
                <a:cubicBezTo>
                  <a:pt x="22750" y="33867"/>
                  <a:pt x="22812" y="33661"/>
                  <a:pt x="22724" y="33494"/>
                </a:cubicBezTo>
                <a:cubicBezTo>
                  <a:pt x="22662" y="33379"/>
                  <a:pt x="22543" y="33314"/>
                  <a:pt x="22421" y="33314"/>
                </a:cubicBezTo>
                <a:close/>
                <a:moveTo>
                  <a:pt x="40158" y="33388"/>
                </a:moveTo>
                <a:cubicBezTo>
                  <a:pt x="40118" y="33388"/>
                  <a:pt x="40077" y="33395"/>
                  <a:pt x="40038" y="33410"/>
                </a:cubicBezTo>
                <a:cubicBezTo>
                  <a:pt x="39824" y="33492"/>
                  <a:pt x="39603" y="33584"/>
                  <a:pt x="39384" y="33688"/>
                </a:cubicBezTo>
                <a:cubicBezTo>
                  <a:pt x="39212" y="33772"/>
                  <a:pt x="39141" y="33975"/>
                  <a:pt x="39221" y="34145"/>
                </a:cubicBezTo>
                <a:cubicBezTo>
                  <a:pt x="39280" y="34269"/>
                  <a:pt x="39401" y="34340"/>
                  <a:pt x="39530" y="34340"/>
                </a:cubicBezTo>
                <a:cubicBezTo>
                  <a:pt x="39580" y="34340"/>
                  <a:pt x="39629" y="34331"/>
                  <a:pt x="39678" y="34309"/>
                </a:cubicBezTo>
                <a:cubicBezTo>
                  <a:pt x="39879" y="34210"/>
                  <a:pt x="40084" y="34126"/>
                  <a:pt x="40281" y="34050"/>
                </a:cubicBezTo>
                <a:cubicBezTo>
                  <a:pt x="40458" y="33982"/>
                  <a:pt x="40547" y="33784"/>
                  <a:pt x="40479" y="33608"/>
                </a:cubicBezTo>
                <a:cubicBezTo>
                  <a:pt x="40426" y="33472"/>
                  <a:pt x="40297" y="33388"/>
                  <a:pt x="40158" y="33388"/>
                </a:cubicBezTo>
                <a:close/>
                <a:moveTo>
                  <a:pt x="45489" y="33467"/>
                </a:moveTo>
                <a:cubicBezTo>
                  <a:pt x="45357" y="33467"/>
                  <a:pt x="45232" y="33545"/>
                  <a:pt x="45175" y="33674"/>
                </a:cubicBezTo>
                <a:cubicBezTo>
                  <a:pt x="45102" y="33848"/>
                  <a:pt x="45180" y="34046"/>
                  <a:pt x="45354" y="34123"/>
                </a:cubicBezTo>
                <a:cubicBezTo>
                  <a:pt x="45545" y="34206"/>
                  <a:pt x="45738" y="34304"/>
                  <a:pt x="45931" y="34413"/>
                </a:cubicBezTo>
                <a:cubicBezTo>
                  <a:pt x="45987" y="34443"/>
                  <a:pt x="46044" y="34458"/>
                  <a:pt x="46101" y="34458"/>
                </a:cubicBezTo>
                <a:cubicBezTo>
                  <a:pt x="46221" y="34458"/>
                  <a:pt x="46336" y="34398"/>
                  <a:pt x="46397" y="34286"/>
                </a:cubicBezTo>
                <a:cubicBezTo>
                  <a:pt x="46491" y="34121"/>
                  <a:pt x="46432" y="33913"/>
                  <a:pt x="46268" y="33819"/>
                </a:cubicBezTo>
                <a:cubicBezTo>
                  <a:pt x="46056" y="33697"/>
                  <a:pt x="45839" y="33589"/>
                  <a:pt x="45625" y="33495"/>
                </a:cubicBezTo>
                <a:cubicBezTo>
                  <a:pt x="45581" y="33476"/>
                  <a:pt x="45535" y="33467"/>
                  <a:pt x="45489" y="33467"/>
                </a:cubicBezTo>
                <a:close/>
                <a:moveTo>
                  <a:pt x="20515" y="34062"/>
                </a:moveTo>
                <a:cubicBezTo>
                  <a:pt x="20485" y="34062"/>
                  <a:pt x="20455" y="34066"/>
                  <a:pt x="20424" y="34074"/>
                </a:cubicBezTo>
                <a:cubicBezTo>
                  <a:pt x="20212" y="34130"/>
                  <a:pt x="19997" y="34182"/>
                  <a:pt x="19781" y="34224"/>
                </a:cubicBezTo>
                <a:cubicBezTo>
                  <a:pt x="19597" y="34260"/>
                  <a:pt x="19475" y="34441"/>
                  <a:pt x="19512" y="34625"/>
                </a:cubicBezTo>
                <a:cubicBezTo>
                  <a:pt x="19543" y="34789"/>
                  <a:pt x="19686" y="34902"/>
                  <a:pt x="19847" y="34902"/>
                </a:cubicBezTo>
                <a:cubicBezTo>
                  <a:pt x="19868" y="34902"/>
                  <a:pt x="19891" y="34900"/>
                  <a:pt x="19912" y="34895"/>
                </a:cubicBezTo>
                <a:cubicBezTo>
                  <a:pt x="20143" y="34849"/>
                  <a:pt x="20376" y="34796"/>
                  <a:pt x="20603" y="34735"/>
                </a:cubicBezTo>
                <a:cubicBezTo>
                  <a:pt x="20786" y="34684"/>
                  <a:pt x="20893" y="34497"/>
                  <a:pt x="20845" y="34314"/>
                </a:cubicBezTo>
                <a:cubicBezTo>
                  <a:pt x="20803" y="34162"/>
                  <a:pt x="20665" y="34062"/>
                  <a:pt x="20515" y="34062"/>
                </a:cubicBezTo>
                <a:close/>
                <a:moveTo>
                  <a:pt x="17808" y="34299"/>
                </a:moveTo>
                <a:cubicBezTo>
                  <a:pt x="17657" y="34299"/>
                  <a:pt x="17519" y="34401"/>
                  <a:pt x="17478" y="34554"/>
                </a:cubicBezTo>
                <a:cubicBezTo>
                  <a:pt x="17431" y="34736"/>
                  <a:pt x="17539" y="34922"/>
                  <a:pt x="17722" y="34971"/>
                </a:cubicBezTo>
                <a:cubicBezTo>
                  <a:pt x="17831" y="34999"/>
                  <a:pt x="17942" y="35018"/>
                  <a:pt x="18052" y="35027"/>
                </a:cubicBezTo>
                <a:cubicBezTo>
                  <a:pt x="18187" y="35039"/>
                  <a:pt x="18333" y="35044"/>
                  <a:pt x="18483" y="35044"/>
                </a:cubicBezTo>
                <a:lnTo>
                  <a:pt x="18486" y="35044"/>
                </a:lnTo>
                <a:cubicBezTo>
                  <a:pt x="18676" y="35044"/>
                  <a:pt x="18829" y="34891"/>
                  <a:pt x="18825" y="34703"/>
                </a:cubicBezTo>
                <a:cubicBezTo>
                  <a:pt x="18825" y="34514"/>
                  <a:pt x="18672" y="34363"/>
                  <a:pt x="18483" y="34363"/>
                </a:cubicBezTo>
                <a:cubicBezTo>
                  <a:pt x="18353" y="34363"/>
                  <a:pt x="18226" y="34358"/>
                  <a:pt x="18109" y="34347"/>
                </a:cubicBezTo>
                <a:cubicBezTo>
                  <a:pt x="18038" y="34340"/>
                  <a:pt x="17965" y="34328"/>
                  <a:pt x="17895" y="34311"/>
                </a:cubicBezTo>
                <a:cubicBezTo>
                  <a:pt x="17866" y="34303"/>
                  <a:pt x="17837" y="34299"/>
                  <a:pt x="17808" y="34299"/>
                </a:cubicBezTo>
                <a:close/>
                <a:moveTo>
                  <a:pt x="38338" y="34323"/>
                </a:moveTo>
                <a:cubicBezTo>
                  <a:pt x="38274" y="34323"/>
                  <a:pt x="38210" y="34341"/>
                  <a:pt x="38152" y="34378"/>
                </a:cubicBezTo>
                <a:cubicBezTo>
                  <a:pt x="37964" y="34500"/>
                  <a:pt x="37768" y="34632"/>
                  <a:pt x="37573" y="34773"/>
                </a:cubicBezTo>
                <a:cubicBezTo>
                  <a:pt x="37418" y="34884"/>
                  <a:pt x="37384" y="35096"/>
                  <a:pt x="37495" y="35251"/>
                </a:cubicBezTo>
                <a:cubicBezTo>
                  <a:pt x="37561" y="35345"/>
                  <a:pt x="37665" y="35395"/>
                  <a:pt x="37773" y="35395"/>
                </a:cubicBezTo>
                <a:cubicBezTo>
                  <a:pt x="37842" y="35395"/>
                  <a:pt x="37912" y="35373"/>
                  <a:pt x="37971" y="35326"/>
                </a:cubicBezTo>
                <a:cubicBezTo>
                  <a:pt x="38159" y="35192"/>
                  <a:pt x="38343" y="35067"/>
                  <a:pt x="38522" y="34952"/>
                </a:cubicBezTo>
                <a:cubicBezTo>
                  <a:pt x="38680" y="34849"/>
                  <a:pt x="38725" y="34639"/>
                  <a:pt x="38623" y="34479"/>
                </a:cubicBezTo>
                <a:cubicBezTo>
                  <a:pt x="38559" y="34378"/>
                  <a:pt x="38450" y="34323"/>
                  <a:pt x="38338" y="34323"/>
                </a:cubicBezTo>
                <a:close/>
                <a:moveTo>
                  <a:pt x="7483" y="34273"/>
                </a:moveTo>
                <a:cubicBezTo>
                  <a:pt x="7474" y="34273"/>
                  <a:pt x="7466" y="34273"/>
                  <a:pt x="7457" y="34274"/>
                </a:cubicBezTo>
                <a:cubicBezTo>
                  <a:pt x="7268" y="34286"/>
                  <a:pt x="7127" y="34450"/>
                  <a:pt x="7141" y="34639"/>
                </a:cubicBezTo>
                <a:cubicBezTo>
                  <a:pt x="7155" y="34856"/>
                  <a:pt x="7163" y="35079"/>
                  <a:pt x="7167" y="35300"/>
                </a:cubicBezTo>
                <a:cubicBezTo>
                  <a:pt x="7167" y="35485"/>
                  <a:pt x="7320" y="35638"/>
                  <a:pt x="7507" y="35638"/>
                </a:cubicBezTo>
                <a:cubicBezTo>
                  <a:pt x="7699" y="35635"/>
                  <a:pt x="7850" y="35482"/>
                  <a:pt x="7850" y="35296"/>
                </a:cubicBezTo>
                <a:cubicBezTo>
                  <a:pt x="7848" y="35060"/>
                  <a:pt x="7839" y="34823"/>
                  <a:pt x="7822" y="34590"/>
                </a:cubicBezTo>
                <a:cubicBezTo>
                  <a:pt x="7810" y="34410"/>
                  <a:pt x="7661" y="34273"/>
                  <a:pt x="7483" y="34273"/>
                </a:cubicBezTo>
                <a:close/>
                <a:moveTo>
                  <a:pt x="47224" y="34554"/>
                </a:moveTo>
                <a:cubicBezTo>
                  <a:pt x="47124" y="34554"/>
                  <a:pt x="47025" y="34597"/>
                  <a:pt x="46958" y="34679"/>
                </a:cubicBezTo>
                <a:cubicBezTo>
                  <a:pt x="46838" y="34825"/>
                  <a:pt x="46863" y="35041"/>
                  <a:pt x="47007" y="35160"/>
                </a:cubicBezTo>
                <a:cubicBezTo>
                  <a:pt x="47176" y="35294"/>
                  <a:pt x="47342" y="35442"/>
                  <a:pt x="47508" y="35595"/>
                </a:cubicBezTo>
                <a:cubicBezTo>
                  <a:pt x="47572" y="35656"/>
                  <a:pt x="47657" y="35685"/>
                  <a:pt x="47740" y="35685"/>
                </a:cubicBezTo>
                <a:cubicBezTo>
                  <a:pt x="47831" y="35685"/>
                  <a:pt x="47925" y="35649"/>
                  <a:pt x="47987" y="35574"/>
                </a:cubicBezTo>
                <a:cubicBezTo>
                  <a:pt x="48118" y="35437"/>
                  <a:pt x="48109" y="35220"/>
                  <a:pt x="47970" y="35093"/>
                </a:cubicBezTo>
                <a:cubicBezTo>
                  <a:pt x="47794" y="34929"/>
                  <a:pt x="47615" y="34775"/>
                  <a:pt x="47438" y="34630"/>
                </a:cubicBezTo>
                <a:cubicBezTo>
                  <a:pt x="47375" y="34579"/>
                  <a:pt x="47299" y="34554"/>
                  <a:pt x="47224" y="34554"/>
                </a:cubicBezTo>
                <a:close/>
                <a:moveTo>
                  <a:pt x="36695" y="35553"/>
                </a:moveTo>
                <a:cubicBezTo>
                  <a:pt x="36617" y="35553"/>
                  <a:pt x="36539" y="35579"/>
                  <a:pt x="36475" y="35633"/>
                </a:cubicBezTo>
                <a:cubicBezTo>
                  <a:pt x="36299" y="35783"/>
                  <a:pt x="36125" y="35936"/>
                  <a:pt x="35952" y="36090"/>
                </a:cubicBezTo>
                <a:cubicBezTo>
                  <a:pt x="35811" y="36215"/>
                  <a:pt x="35800" y="36431"/>
                  <a:pt x="35925" y="36572"/>
                </a:cubicBezTo>
                <a:cubicBezTo>
                  <a:pt x="35993" y="36646"/>
                  <a:pt x="36085" y="36685"/>
                  <a:pt x="36179" y="36685"/>
                </a:cubicBezTo>
                <a:cubicBezTo>
                  <a:pt x="36261" y="36685"/>
                  <a:pt x="36343" y="36657"/>
                  <a:pt x="36407" y="36598"/>
                </a:cubicBezTo>
                <a:cubicBezTo>
                  <a:pt x="36575" y="36448"/>
                  <a:pt x="36744" y="36301"/>
                  <a:pt x="36916" y="36156"/>
                </a:cubicBezTo>
                <a:cubicBezTo>
                  <a:pt x="37059" y="36035"/>
                  <a:pt x="37079" y="35817"/>
                  <a:pt x="36958" y="35675"/>
                </a:cubicBezTo>
                <a:cubicBezTo>
                  <a:pt x="36890" y="35595"/>
                  <a:pt x="36793" y="35553"/>
                  <a:pt x="36695" y="35553"/>
                </a:cubicBezTo>
                <a:close/>
                <a:moveTo>
                  <a:pt x="48694" y="35981"/>
                </a:moveTo>
                <a:cubicBezTo>
                  <a:pt x="48613" y="35981"/>
                  <a:pt x="48532" y="36009"/>
                  <a:pt x="48467" y="36066"/>
                </a:cubicBezTo>
                <a:cubicBezTo>
                  <a:pt x="48326" y="36189"/>
                  <a:pt x="48314" y="36407"/>
                  <a:pt x="48437" y="36547"/>
                </a:cubicBezTo>
                <a:cubicBezTo>
                  <a:pt x="48578" y="36709"/>
                  <a:pt x="48715" y="36878"/>
                  <a:pt x="48846" y="37057"/>
                </a:cubicBezTo>
                <a:cubicBezTo>
                  <a:pt x="48912" y="37147"/>
                  <a:pt x="49016" y="37196"/>
                  <a:pt x="49120" y="37196"/>
                </a:cubicBezTo>
                <a:cubicBezTo>
                  <a:pt x="49193" y="37196"/>
                  <a:pt x="49263" y="37173"/>
                  <a:pt x="49320" y="37130"/>
                </a:cubicBezTo>
                <a:cubicBezTo>
                  <a:pt x="49473" y="37020"/>
                  <a:pt x="49506" y="36805"/>
                  <a:pt x="49395" y="36652"/>
                </a:cubicBezTo>
                <a:cubicBezTo>
                  <a:pt x="49254" y="36459"/>
                  <a:pt x="49103" y="36273"/>
                  <a:pt x="48950" y="36096"/>
                </a:cubicBezTo>
                <a:cubicBezTo>
                  <a:pt x="48883" y="36020"/>
                  <a:pt x="48788" y="35981"/>
                  <a:pt x="48694" y="35981"/>
                </a:cubicBezTo>
                <a:close/>
                <a:moveTo>
                  <a:pt x="7442" y="36318"/>
                </a:moveTo>
                <a:cubicBezTo>
                  <a:pt x="7270" y="36318"/>
                  <a:pt x="7117" y="36446"/>
                  <a:pt x="7099" y="36624"/>
                </a:cubicBezTo>
                <a:cubicBezTo>
                  <a:pt x="7076" y="36841"/>
                  <a:pt x="7049" y="37064"/>
                  <a:pt x="7016" y="37290"/>
                </a:cubicBezTo>
                <a:cubicBezTo>
                  <a:pt x="6988" y="37475"/>
                  <a:pt x="7118" y="37649"/>
                  <a:pt x="7306" y="37675"/>
                </a:cubicBezTo>
                <a:cubicBezTo>
                  <a:pt x="7323" y="37677"/>
                  <a:pt x="7341" y="37681"/>
                  <a:pt x="7354" y="37681"/>
                </a:cubicBezTo>
                <a:cubicBezTo>
                  <a:pt x="7523" y="37681"/>
                  <a:pt x="7667" y="37559"/>
                  <a:pt x="7692" y="37389"/>
                </a:cubicBezTo>
                <a:cubicBezTo>
                  <a:pt x="7726" y="37154"/>
                  <a:pt x="7754" y="36925"/>
                  <a:pt x="7779" y="36695"/>
                </a:cubicBezTo>
                <a:cubicBezTo>
                  <a:pt x="7798" y="36507"/>
                  <a:pt x="7662" y="36339"/>
                  <a:pt x="7474" y="36320"/>
                </a:cubicBezTo>
                <a:cubicBezTo>
                  <a:pt x="7463" y="36319"/>
                  <a:pt x="7453" y="36318"/>
                  <a:pt x="7442" y="36318"/>
                </a:cubicBezTo>
                <a:close/>
                <a:moveTo>
                  <a:pt x="35182" y="36935"/>
                </a:moveTo>
                <a:cubicBezTo>
                  <a:pt x="35096" y="36935"/>
                  <a:pt x="35010" y="36968"/>
                  <a:pt x="34943" y="37032"/>
                </a:cubicBezTo>
                <a:cubicBezTo>
                  <a:pt x="34778" y="37194"/>
                  <a:pt x="34615" y="37354"/>
                  <a:pt x="34453" y="37515"/>
                </a:cubicBezTo>
                <a:cubicBezTo>
                  <a:pt x="34318" y="37648"/>
                  <a:pt x="34318" y="37863"/>
                  <a:pt x="34450" y="37997"/>
                </a:cubicBezTo>
                <a:cubicBezTo>
                  <a:pt x="34518" y="38065"/>
                  <a:pt x="34605" y="38099"/>
                  <a:pt x="34693" y="38099"/>
                </a:cubicBezTo>
                <a:cubicBezTo>
                  <a:pt x="34780" y="38099"/>
                  <a:pt x="34867" y="38066"/>
                  <a:pt x="34933" y="37997"/>
                </a:cubicBezTo>
                <a:cubicBezTo>
                  <a:pt x="35093" y="37839"/>
                  <a:pt x="35256" y="37681"/>
                  <a:pt x="35420" y="37521"/>
                </a:cubicBezTo>
                <a:cubicBezTo>
                  <a:pt x="35554" y="37390"/>
                  <a:pt x="35559" y="37173"/>
                  <a:pt x="35427" y="37039"/>
                </a:cubicBezTo>
                <a:cubicBezTo>
                  <a:pt x="35360" y="36970"/>
                  <a:pt x="35271" y="36935"/>
                  <a:pt x="35182" y="36935"/>
                </a:cubicBezTo>
                <a:close/>
                <a:moveTo>
                  <a:pt x="49841" y="37671"/>
                </a:moveTo>
                <a:cubicBezTo>
                  <a:pt x="49787" y="37671"/>
                  <a:pt x="49732" y="37684"/>
                  <a:pt x="49682" y="37710"/>
                </a:cubicBezTo>
                <a:cubicBezTo>
                  <a:pt x="49515" y="37799"/>
                  <a:pt x="49451" y="38006"/>
                  <a:pt x="49537" y="38172"/>
                </a:cubicBezTo>
                <a:cubicBezTo>
                  <a:pt x="49638" y="38362"/>
                  <a:pt x="49736" y="38562"/>
                  <a:pt x="49831" y="38770"/>
                </a:cubicBezTo>
                <a:cubicBezTo>
                  <a:pt x="49889" y="38897"/>
                  <a:pt x="50012" y="38970"/>
                  <a:pt x="50142" y="38970"/>
                </a:cubicBezTo>
                <a:cubicBezTo>
                  <a:pt x="50191" y="38970"/>
                  <a:pt x="50238" y="38960"/>
                  <a:pt x="50287" y="38937"/>
                </a:cubicBezTo>
                <a:cubicBezTo>
                  <a:pt x="50457" y="38857"/>
                  <a:pt x="50532" y="38656"/>
                  <a:pt x="50453" y="38484"/>
                </a:cubicBezTo>
                <a:cubicBezTo>
                  <a:pt x="50353" y="38265"/>
                  <a:pt x="50248" y="38051"/>
                  <a:pt x="50144" y="37854"/>
                </a:cubicBezTo>
                <a:cubicBezTo>
                  <a:pt x="50082" y="37737"/>
                  <a:pt x="49963" y="37671"/>
                  <a:pt x="49841" y="37671"/>
                </a:cubicBezTo>
                <a:close/>
                <a:moveTo>
                  <a:pt x="33482" y="38489"/>
                </a:moveTo>
                <a:lnTo>
                  <a:pt x="33002" y="38968"/>
                </a:lnTo>
                <a:cubicBezTo>
                  <a:pt x="32867" y="39101"/>
                  <a:pt x="32867" y="39316"/>
                  <a:pt x="32999" y="39450"/>
                </a:cubicBezTo>
                <a:cubicBezTo>
                  <a:pt x="33066" y="39518"/>
                  <a:pt x="33155" y="39551"/>
                  <a:pt x="33242" y="39551"/>
                </a:cubicBezTo>
                <a:cubicBezTo>
                  <a:pt x="33329" y="39551"/>
                  <a:pt x="33416" y="39516"/>
                  <a:pt x="33484" y="39453"/>
                </a:cubicBezTo>
                <a:lnTo>
                  <a:pt x="33968" y="38968"/>
                </a:lnTo>
                <a:lnTo>
                  <a:pt x="33482" y="38489"/>
                </a:lnTo>
                <a:close/>
                <a:moveTo>
                  <a:pt x="7122" y="38342"/>
                </a:moveTo>
                <a:cubicBezTo>
                  <a:pt x="6963" y="38342"/>
                  <a:pt x="6817" y="38455"/>
                  <a:pt x="6784" y="38617"/>
                </a:cubicBezTo>
                <a:cubicBezTo>
                  <a:pt x="6755" y="38763"/>
                  <a:pt x="6725" y="38911"/>
                  <a:pt x="6694" y="39059"/>
                </a:cubicBezTo>
                <a:cubicBezTo>
                  <a:pt x="6680" y="39137"/>
                  <a:pt x="6663" y="39215"/>
                  <a:pt x="6649" y="39293"/>
                </a:cubicBezTo>
                <a:cubicBezTo>
                  <a:pt x="6616" y="39481"/>
                  <a:pt x="6737" y="39658"/>
                  <a:pt x="6925" y="39691"/>
                </a:cubicBezTo>
                <a:cubicBezTo>
                  <a:pt x="6944" y="39695"/>
                  <a:pt x="6967" y="39698"/>
                  <a:pt x="6986" y="39698"/>
                </a:cubicBezTo>
                <a:cubicBezTo>
                  <a:pt x="7149" y="39698"/>
                  <a:pt x="7292" y="39580"/>
                  <a:pt x="7320" y="39415"/>
                </a:cubicBezTo>
                <a:cubicBezTo>
                  <a:pt x="7334" y="39344"/>
                  <a:pt x="7349" y="39273"/>
                  <a:pt x="7363" y="39198"/>
                </a:cubicBezTo>
                <a:cubicBezTo>
                  <a:pt x="7394" y="39047"/>
                  <a:pt x="7424" y="38899"/>
                  <a:pt x="7455" y="38751"/>
                </a:cubicBezTo>
                <a:cubicBezTo>
                  <a:pt x="7492" y="38565"/>
                  <a:pt x="7370" y="38386"/>
                  <a:pt x="7186" y="38348"/>
                </a:cubicBezTo>
                <a:cubicBezTo>
                  <a:pt x="7165" y="38344"/>
                  <a:pt x="7143" y="38342"/>
                  <a:pt x="7122" y="38342"/>
                </a:cubicBezTo>
                <a:close/>
                <a:moveTo>
                  <a:pt x="50661" y="39550"/>
                </a:moveTo>
                <a:cubicBezTo>
                  <a:pt x="50621" y="39550"/>
                  <a:pt x="50581" y="39557"/>
                  <a:pt x="50542" y="39572"/>
                </a:cubicBezTo>
                <a:cubicBezTo>
                  <a:pt x="50363" y="39639"/>
                  <a:pt x="50274" y="39837"/>
                  <a:pt x="50342" y="40013"/>
                </a:cubicBezTo>
                <a:cubicBezTo>
                  <a:pt x="50422" y="40223"/>
                  <a:pt x="50500" y="40437"/>
                  <a:pt x="50577" y="40649"/>
                </a:cubicBezTo>
                <a:cubicBezTo>
                  <a:pt x="50627" y="40788"/>
                  <a:pt x="50759" y="40875"/>
                  <a:pt x="50898" y="40875"/>
                </a:cubicBezTo>
                <a:cubicBezTo>
                  <a:pt x="50938" y="40875"/>
                  <a:pt x="50977" y="40870"/>
                  <a:pt x="51013" y="40856"/>
                </a:cubicBezTo>
                <a:cubicBezTo>
                  <a:pt x="51192" y="40793"/>
                  <a:pt x="51284" y="40597"/>
                  <a:pt x="51220" y="40420"/>
                </a:cubicBezTo>
                <a:cubicBezTo>
                  <a:pt x="51143" y="40202"/>
                  <a:pt x="51063" y="39987"/>
                  <a:pt x="50984" y="39771"/>
                </a:cubicBezTo>
                <a:cubicBezTo>
                  <a:pt x="50931" y="39634"/>
                  <a:pt x="50799" y="39550"/>
                  <a:pt x="50661" y="39550"/>
                </a:cubicBezTo>
                <a:close/>
                <a:moveTo>
                  <a:pt x="32266" y="39825"/>
                </a:moveTo>
                <a:cubicBezTo>
                  <a:pt x="32180" y="39825"/>
                  <a:pt x="32094" y="39857"/>
                  <a:pt x="32029" y="39923"/>
                </a:cubicBezTo>
                <a:cubicBezTo>
                  <a:pt x="31865" y="40081"/>
                  <a:pt x="31700" y="40237"/>
                  <a:pt x="31537" y="40394"/>
                </a:cubicBezTo>
                <a:cubicBezTo>
                  <a:pt x="31400" y="40524"/>
                  <a:pt x="31396" y="40739"/>
                  <a:pt x="31527" y="40875"/>
                </a:cubicBezTo>
                <a:cubicBezTo>
                  <a:pt x="31594" y="40948"/>
                  <a:pt x="31685" y="40983"/>
                  <a:pt x="31773" y="40983"/>
                </a:cubicBezTo>
                <a:cubicBezTo>
                  <a:pt x="31859" y="40983"/>
                  <a:pt x="31945" y="40950"/>
                  <a:pt x="32008" y="40887"/>
                </a:cubicBezTo>
                <a:lnTo>
                  <a:pt x="32503" y="40411"/>
                </a:lnTo>
                <a:cubicBezTo>
                  <a:pt x="32639" y="40281"/>
                  <a:pt x="32641" y="40063"/>
                  <a:pt x="32510" y="39928"/>
                </a:cubicBezTo>
                <a:cubicBezTo>
                  <a:pt x="32444" y="39860"/>
                  <a:pt x="32355" y="39825"/>
                  <a:pt x="32266" y="39825"/>
                </a:cubicBezTo>
                <a:close/>
                <a:moveTo>
                  <a:pt x="6861" y="40374"/>
                </a:moveTo>
                <a:cubicBezTo>
                  <a:pt x="6673" y="40376"/>
                  <a:pt x="6520" y="40531"/>
                  <a:pt x="6524" y="40719"/>
                </a:cubicBezTo>
                <a:cubicBezTo>
                  <a:pt x="6525" y="40960"/>
                  <a:pt x="6541" y="41202"/>
                  <a:pt x="6567" y="41436"/>
                </a:cubicBezTo>
                <a:cubicBezTo>
                  <a:pt x="6586" y="41610"/>
                  <a:pt x="6734" y="41739"/>
                  <a:pt x="6904" y="41739"/>
                </a:cubicBezTo>
                <a:cubicBezTo>
                  <a:pt x="6916" y="41739"/>
                  <a:pt x="6932" y="41739"/>
                  <a:pt x="6944" y="41735"/>
                </a:cubicBezTo>
                <a:cubicBezTo>
                  <a:pt x="7132" y="41714"/>
                  <a:pt x="7266" y="41544"/>
                  <a:pt x="7243" y="41358"/>
                </a:cubicBezTo>
                <a:cubicBezTo>
                  <a:pt x="7221" y="41148"/>
                  <a:pt x="7207" y="40931"/>
                  <a:pt x="7205" y="40713"/>
                </a:cubicBezTo>
                <a:cubicBezTo>
                  <a:pt x="7205" y="40526"/>
                  <a:pt x="7050" y="40374"/>
                  <a:pt x="6864" y="40374"/>
                </a:cubicBezTo>
                <a:close/>
                <a:moveTo>
                  <a:pt x="30780" y="41232"/>
                </a:moveTo>
                <a:cubicBezTo>
                  <a:pt x="30697" y="41232"/>
                  <a:pt x="30614" y="41262"/>
                  <a:pt x="30548" y="41322"/>
                </a:cubicBezTo>
                <a:cubicBezTo>
                  <a:pt x="30381" y="41475"/>
                  <a:pt x="30214" y="41628"/>
                  <a:pt x="30044" y="41777"/>
                </a:cubicBezTo>
                <a:cubicBezTo>
                  <a:pt x="29903" y="41904"/>
                  <a:pt x="29891" y="42118"/>
                  <a:pt x="30016" y="42260"/>
                </a:cubicBezTo>
                <a:cubicBezTo>
                  <a:pt x="30084" y="42335"/>
                  <a:pt x="30176" y="42375"/>
                  <a:pt x="30270" y="42375"/>
                </a:cubicBezTo>
                <a:cubicBezTo>
                  <a:pt x="30352" y="42375"/>
                  <a:pt x="30432" y="42344"/>
                  <a:pt x="30499" y="42286"/>
                </a:cubicBezTo>
                <a:cubicBezTo>
                  <a:pt x="30670" y="42133"/>
                  <a:pt x="30840" y="41979"/>
                  <a:pt x="31009" y="41826"/>
                </a:cubicBezTo>
                <a:cubicBezTo>
                  <a:pt x="31148" y="41699"/>
                  <a:pt x="31160" y="41482"/>
                  <a:pt x="31031" y="41343"/>
                </a:cubicBezTo>
                <a:cubicBezTo>
                  <a:pt x="30964" y="41269"/>
                  <a:pt x="30872" y="41232"/>
                  <a:pt x="30780" y="41232"/>
                </a:cubicBezTo>
                <a:close/>
                <a:moveTo>
                  <a:pt x="51367" y="41476"/>
                </a:moveTo>
                <a:cubicBezTo>
                  <a:pt x="51326" y="41476"/>
                  <a:pt x="51286" y="41484"/>
                  <a:pt x="51246" y="41499"/>
                </a:cubicBezTo>
                <a:cubicBezTo>
                  <a:pt x="51067" y="41567"/>
                  <a:pt x="50978" y="41765"/>
                  <a:pt x="51046" y="41940"/>
                </a:cubicBezTo>
                <a:cubicBezTo>
                  <a:pt x="51126" y="42158"/>
                  <a:pt x="51211" y="42373"/>
                  <a:pt x="51298" y="42585"/>
                </a:cubicBezTo>
                <a:cubicBezTo>
                  <a:pt x="51352" y="42717"/>
                  <a:pt x="51481" y="42799"/>
                  <a:pt x="51616" y="42799"/>
                </a:cubicBezTo>
                <a:cubicBezTo>
                  <a:pt x="51660" y="42799"/>
                  <a:pt x="51703" y="42790"/>
                  <a:pt x="51745" y="42773"/>
                </a:cubicBezTo>
                <a:cubicBezTo>
                  <a:pt x="51919" y="42700"/>
                  <a:pt x="52004" y="42504"/>
                  <a:pt x="51932" y="42326"/>
                </a:cubicBezTo>
                <a:cubicBezTo>
                  <a:pt x="51847" y="42121"/>
                  <a:pt x="51767" y="41909"/>
                  <a:pt x="51687" y="41699"/>
                </a:cubicBezTo>
                <a:cubicBezTo>
                  <a:pt x="51635" y="41562"/>
                  <a:pt x="51504" y="41476"/>
                  <a:pt x="51367" y="41476"/>
                </a:cubicBezTo>
                <a:close/>
                <a:moveTo>
                  <a:pt x="7214" y="42380"/>
                </a:moveTo>
                <a:cubicBezTo>
                  <a:pt x="7175" y="42380"/>
                  <a:pt x="7136" y="42387"/>
                  <a:pt x="7097" y="42401"/>
                </a:cubicBezTo>
                <a:cubicBezTo>
                  <a:pt x="6920" y="42465"/>
                  <a:pt x="6828" y="42662"/>
                  <a:pt x="6892" y="42839"/>
                </a:cubicBezTo>
                <a:cubicBezTo>
                  <a:pt x="6976" y="43063"/>
                  <a:pt x="7071" y="43286"/>
                  <a:pt x="7179" y="43503"/>
                </a:cubicBezTo>
                <a:cubicBezTo>
                  <a:pt x="7240" y="43621"/>
                  <a:pt x="7360" y="43691"/>
                  <a:pt x="7485" y="43691"/>
                </a:cubicBezTo>
                <a:cubicBezTo>
                  <a:pt x="7537" y="43691"/>
                  <a:pt x="7589" y="43680"/>
                  <a:pt x="7638" y="43652"/>
                </a:cubicBezTo>
                <a:cubicBezTo>
                  <a:pt x="7806" y="43567"/>
                  <a:pt x="7874" y="43364"/>
                  <a:pt x="7789" y="43193"/>
                </a:cubicBezTo>
                <a:cubicBezTo>
                  <a:pt x="7693" y="43002"/>
                  <a:pt x="7606" y="42804"/>
                  <a:pt x="7535" y="42604"/>
                </a:cubicBezTo>
                <a:cubicBezTo>
                  <a:pt x="7485" y="42467"/>
                  <a:pt x="7354" y="42380"/>
                  <a:pt x="7214" y="42380"/>
                </a:cubicBezTo>
                <a:close/>
                <a:moveTo>
                  <a:pt x="29238" y="42588"/>
                </a:moveTo>
                <a:cubicBezTo>
                  <a:pt x="29160" y="42588"/>
                  <a:pt x="29082" y="42614"/>
                  <a:pt x="29017" y="42669"/>
                </a:cubicBezTo>
                <a:cubicBezTo>
                  <a:pt x="28845" y="42813"/>
                  <a:pt x="28671" y="42957"/>
                  <a:pt x="28496" y="43100"/>
                </a:cubicBezTo>
                <a:cubicBezTo>
                  <a:pt x="28348" y="43218"/>
                  <a:pt x="28327" y="43435"/>
                  <a:pt x="28445" y="43581"/>
                </a:cubicBezTo>
                <a:cubicBezTo>
                  <a:pt x="28513" y="43663"/>
                  <a:pt x="28610" y="43706"/>
                  <a:pt x="28711" y="43706"/>
                </a:cubicBezTo>
                <a:cubicBezTo>
                  <a:pt x="28787" y="43706"/>
                  <a:pt x="28862" y="43680"/>
                  <a:pt x="28928" y="43630"/>
                </a:cubicBezTo>
                <a:cubicBezTo>
                  <a:pt x="29106" y="43487"/>
                  <a:pt x="29283" y="43339"/>
                  <a:pt x="29458" y="43192"/>
                </a:cubicBezTo>
                <a:cubicBezTo>
                  <a:pt x="29601" y="43070"/>
                  <a:pt x="29622" y="42853"/>
                  <a:pt x="29500" y="42709"/>
                </a:cubicBezTo>
                <a:cubicBezTo>
                  <a:pt x="29432" y="42629"/>
                  <a:pt x="29335" y="42588"/>
                  <a:pt x="29238" y="42588"/>
                </a:cubicBezTo>
                <a:close/>
                <a:moveTo>
                  <a:pt x="52188" y="43354"/>
                </a:moveTo>
                <a:cubicBezTo>
                  <a:pt x="52134" y="43354"/>
                  <a:pt x="52079" y="43367"/>
                  <a:pt x="52028" y="43393"/>
                </a:cubicBezTo>
                <a:cubicBezTo>
                  <a:pt x="51861" y="43482"/>
                  <a:pt x="51797" y="43689"/>
                  <a:pt x="51887" y="43856"/>
                </a:cubicBezTo>
                <a:cubicBezTo>
                  <a:pt x="52000" y="44069"/>
                  <a:pt x="52118" y="44276"/>
                  <a:pt x="52242" y="44469"/>
                </a:cubicBezTo>
                <a:cubicBezTo>
                  <a:pt x="52304" y="44573"/>
                  <a:pt x="52417" y="44629"/>
                  <a:pt x="52530" y="44629"/>
                </a:cubicBezTo>
                <a:cubicBezTo>
                  <a:pt x="52593" y="44629"/>
                  <a:pt x="52655" y="44612"/>
                  <a:pt x="52711" y="44577"/>
                </a:cubicBezTo>
                <a:cubicBezTo>
                  <a:pt x="52871" y="44478"/>
                  <a:pt x="52920" y="44268"/>
                  <a:pt x="52819" y="44106"/>
                </a:cubicBezTo>
                <a:cubicBezTo>
                  <a:pt x="52708" y="43925"/>
                  <a:pt x="52596" y="43732"/>
                  <a:pt x="52490" y="43534"/>
                </a:cubicBezTo>
                <a:cubicBezTo>
                  <a:pt x="52429" y="43419"/>
                  <a:pt x="52310" y="43354"/>
                  <a:pt x="52188" y="43354"/>
                </a:cubicBezTo>
                <a:close/>
                <a:moveTo>
                  <a:pt x="27634" y="43865"/>
                </a:moveTo>
                <a:cubicBezTo>
                  <a:pt x="27562" y="43865"/>
                  <a:pt x="27490" y="43888"/>
                  <a:pt x="27428" y="43934"/>
                </a:cubicBezTo>
                <a:cubicBezTo>
                  <a:pt x="27251" y="44071"/>
                  <a:pt x="27069" y="44207"/>
                  <a:pt x="26886" y="44339"/>
                </a:cubicBezTo>
                <a:cubicBezTo>
                  <a:pt x="26731" y="44450"/>
                  <a:pt x="26698" y="44664"/>
                  <a:pt x="26810" y="44817"/>
                </a:cubicBezTo>
                <a:cubicBezTo>
                  <a:pt x="26876" y="44911"/>
                  <a:pt x="26980" y="44958"/>
                  <a:pt x="27086" y="44958"/>
                </a:cubicBezTo>
                <a:cubicBezTo>
                  <a:pt x="27156" y="44958"/>
                  <a:pt x="27225" y="44937"/>
                  <a:pt x="27286" y="44890"/>
                </a:cubicBezTo>
                <a:cubicBezTo>
                  <a:pt x="27472" y="44756"/>
                  <a:pt x="27658" y="44619"/>
                  <a:pt x="27840" y="44480"/>
                </a:cubicBezTo>
                <a:cubicBezTo>
                  <a:pt x="27991" y="44367"/>
                  <a:pt x="28019" y="44151"/>
                  <a:pt x="27906" y="44002"/>
                </a:cubicBezTo>
                <a:cubicBezTo>
                  <a:pt x="27840" y="43912"/>
                  <a:pt x="27737" y="43865"/>
                  <a:pt x="27634" y="43865"/>
                </a:cubicBezTo>
                <a:close/>
                <a:moveTo>
                  <a:pt x="8234" y="44147"/>
                </a:moveTo>
                <a:cubicBezTo>
                  <a:pt x="8157" y="44147"/>
                  <a:pt x="8079" y="44173"/>
                  <a:pt x="8015" y="44226"/>
                </a:cubicBezTo>
                <a:cubicBezTo>
                  <a:pt x="7871" y="44348"/>
                  <a:pt x="7850" y="44563"/>
                  <a:pt x="7970" y="44707"/>
                </a:cubicBezTo>
                <a:cubicBezTo>
                  <a:pt x="8119" y="44888"/>
                  <a:pt x="8283" y="45067"/>
                  <a:pt x="8455" y="45236"/>
                </a:cubicBezTo>
                <a:cubicBezTo>
                  <a:pt x="8522" y="45302"/>
                  <a:pt x="8609" y="45333"/>
                  <a:pt x="8696" y="45333"/>
                </a:cubicBezTo>
                <a:cubicBezTo>
                  <a:pt x="8783" y="45333"/>
                  <a:pt x="8872" y="45302"/>
                  <a:pt x="8938" y="45232"/>
                </a:cubicBezTo>
                <a:cubicBezTo>
                  <a:pt x="9072" y="45098"/>
                  <a:pt x="9072" y="44881"/>
                  <a:pt x="8936" y="44749"/>
                </a:cubicBezTo>
                <a:cubicBezTo>
                  <a:pt x="8780" y="44594"/>
                  <a:pt x="8632" y="44434"/>
                  <a:pt x="8498" y="44271"/>
                </a:cubicBezTo>
                <a:cubicBezTo>
                  <a:pt x="8430" y="44189"/>
                  <a:pt x="8332" y="44147"/>
                  <a:pt x="8234" y="44147"/>
                </a:cubicBezTo>
                <a:close/>
                <a:moveTo>
                  <a:pt x="53354" y="45035"/>
                </a:moveTo>
                <a:cubicBezTo>
                  <a:pt x="53271" y="45035"/>
                  <a:pt x="53189" y="45064"/>
                  <a:pt x="53123" y="45124"/>
                </a:cubicBezTo>
                <a:cubicBezTo>
                  <a:pt x="52984" y="45251"/>
                  <a:pt x="52975" y="45469"/>
                  <a:pt x="53104" y="45608"/>
                </a:cubicBezTo>
                <a:cubicBezTo>
                  <a:pt x="53198" y="45707"/>
                  <a:pt x="53295" y="45807"/>
                  <a:pt x="53394" y="45905"/>
                </a:cubicBezTo>
                <a:cubicBezTo>
                  <a:pt x="53460" y="45967"/>
                  <a:pt x="53547" y="46000"/>
                  <a:pt x="53632" y="46000"/>
                </a:cubicBezTo>
                <a:cubicBezTo>
                  <a:pt x="53723" y="46000"/>
                  <a:pt x="53811" y="45966"/>
                  <a:pt x="53877" y="45896"/>
                </a:cubicBezTo>
                <a:cubicBezTo>
                  <a:pt x="54009" y="45762"/>
                  <a:pt x="54006" y="45545"/>
                  <a:pt x="53869" y="45415"/>
                </a:cubicBezTo>
                <a:cubicBezTo>
                  <a:pt x="53776" y="45324"/>
                  <a:pt x="53690" y="45236"/>
                  <a:pt x="53606" y="45145"/>
                </a:cubicBezTo>
                <a:cubicBezTo>
                  <a:pt x="53538" y="45072"/>
                  <a:pt x="53446" y="45035"/>
                  <a:pt x="53354" y="45035"/>
                </a:cubicBezTo>
                <a:close/>
                <a:moveTo>
                  <a:pt x="25963" y="45055"/>
                </a:moveTo>
                <a:cubicBezTo>
                  <a:pt x="25898" y="45055"/>
                  <a:pt x="25832" y="45074"/>
                  <a:pt x="25774" y="45112"/>
                </a:cubicBezTo>
                <a:cubicBezTo>
                  <a:pt x="25586" y="45236"/>
                  <a:pt x="25398" y="45359"/>
                  <a:pt x="25207" y="45481"/>
                </a:cubicBezTo>
                <a:cubicBezTo>
                  <a:pt x="25047" y="45581"/>
                  <a:pt x="25000" y="45794"/>
                  <a:pt x="25103" y="45953"/>
                </a:cubicBezTo>
                <a:cubicBezTo>
                  <a:pt x="25167" y="46054"/>
                  <a:pt x="25278" y="46112"/>
                  <a:pt x="25391" y="46112"/>
                </a:cubicBezTo>
                <a:cubicBezTo>
                  <a:pt x="25454" y="46112"/>
                  <a:pt x="25517" y="46094"/>
                  <a:pt x="25572" y="46059"/>
                </a:cubicBezTo>
                <a:cubicBezTo>
                  <a:pt x="25767" y="45933"/>
                  <a:pt x="25960" y="45807"/>
                  <a:pt x="26151" y="45681"/>
                </a:cubicBezTo>
                <a:cubicBezTo>
                  <a:pt x="26311" y="45576"/>
                  <a:pt x="26351" y="45364"/>
                  <a:pt x="26247" y="45208"/>
                </a:cubicBezTo>
                <a:cubicBezTo>
                  <a:pt x="26181" y="45108"/>
                  <a:pt x="26073" y="45055"/>
                  <a:pt x="25963" y="45055"/>
                </a:cubicBezTo>
                <a:close/>
                <a:moveTo>
                  <a:pt x="9750" y="45516"/>
                </a:moveTo>
                <a:cubicBezTo>
                  <a:pt x="9642" y="45516"/>
                  <a:pt x="9534" y="45567"/>
                  <a:pt x="9468" y="45663"/>
                </a:cubicBezTo>
                <a:cubicBezTo>
                  <a:pt x="9360" y="45820"/>
                  <a:pt x="9402" y="46033"/>
                  <a:pt x="9555" y="46139"/>
                </a:cubicBezTo>
                <a:cubicBezTo>
                  <a:pt x="9746" y="46271"/>
                  <a:pt x="9949" y="46400"/>
                  <a:pt x="10154" y="46520"/>
                </a:cubicBezTo>
                <a:cubicBezTo>
                  <a:pt x="10210" y="46553"/>
                  <a:pt x="10269" y="46567"/>
                  <a:pt x="10326" y="46567"/>
                </a:cubicBezTo>
                <a:cubicBezTo>
                  <a:pt x="10445" y="46567"/>
                  <a:pt x="10558" y="46510"/>
                  <a:pt x="10622" y="46397"/>
                </a:cubicBezTo>
                <a:cubicBezTo>
                  <a:pt x="10717" y="46233"/>
                  <a:pt x="10664" y="46025"/>
                  <a:pt x="10500" y="45929"/>
                </a:cubicBezTo>
                <a:cubicBezTo>
                  <a:pt x="10307" y="45818"/>
                  <a:pt x="10120" y="45698"/>
                  <a:pt x="9944" y="45576"/>
                </a:cubicBezTo>
                <a:cubicBezTo>
                  <a:pt x="9885" y="45536"/>
                  <a:pt x="9818" y="45516"/>
                  <a:pt x="9750" y="45516"/>
                </a:cubicBezTo>
                <a:close/>
                <a:moveTo>
                  <a:pt x="24207" y="46113"/>
                </a:moveTo>
                <a:cubicBezTo>
                  <a:pt x="24155" y="46113"/>
                  <a:pt x="24102" y="46125"/>
                  <a:pt x="24053" y="46150"/>
                </a:cubicBezTo>
                <a:cubicBezTo>
                  <a:pt x="23857" y="46251"/>
                  <a:pt x="23655" y="46344"/>
                  <a:pt x="23454" y="46433"/>
                </a:cubicBezTo>
                <a:cubicBezTo>
                  <a:pt x="23282" y="46510"/>
                  <a:pt x="23202" y="46709"/>
                  <a:pt x="23278" y="46883"/>
                </a:cubicBezTo>
                <a:cubicBezTo>
                  <a:pt x="23332" y="47014"/>
                  <a:pt x="23457" y="47088"/>
                  <a:pt x="23591" y="47088"/>
                </a:cubicBezTo>
                <a:cubicBezTo>
                  <a:pt x="23636" y="47088"/>
                  <a:pt x="23683" y="47080"/>
                  <a:pt x="23726" y="47061"/>
                </a:cubicBezTo>
                <a:cubicBezTo>
                  <a:pt x="23942" y="46967"/>
                  <a:pt x="24154" y="46868"/>
                  <a:pt x="24363" y="46762"/>
                </a:cubicBezTo>
                <a:cubicBezTo>
                  <a:pt x="24533" y="46675"/>
                  <a:pt x="24597" y="46468"/>
                  <a:pt x="24514" y="46301"/>
                </a:cubicBezTo>
                <a:cubicBezTo>
                  <a:pt x="24452" y="46181"/>
                  <a:pt x="24331" y="46113"/>
                  <a:pt x="24207" y="46113"/>
                </a:cubicBezTo>
                <a:close/>
                <a:moveTo>
                  <a:pt x="11551" y="46489"/>
                </a:moveTo>
                <a:cubicBezTo>
                  <a:pt x="11416" y="46489"/>
                  <a:pt x="11289" y="46569"/>
                  <a:pt x="11234" y="46701"/>
                </a:cubicBezTo>
                <a:cubicBezTo>
                  <a:pt x="11161" y="46875"/>
                  <a:pt x="11244" y="47074"/>
                  <a:pt x="11418" y="47147"/>
                </a:cubicBezTo>
                <a:cubicBezTo>
                  <a:pt x="11630" y="47236"/>
                  <a:pt x="11852" y="47321"/>
                  <a:pt x="12077" y="47399"/>
                </a:cubicBezTo>
                <a:cubicBezTo>
                  <a:pt x="12113" y="47413"/>
                  <a:pt x="12151" y="47419"/>
                  <a:pt x="12190" y="47419"/>
                </a:cubicBezTo>
                <a:cubicBezTo>
                  <a:pt x="12330" y="47419"/>
                  <a:pt x="12462" y="47330"/>
                  <a:pt x="12509" y="47187"/>
                </a:cubicBezTo>
                <a:cubicBezTo>
                  <a:pt x="12572" y="47008"/>
                  <a:pt x="12478" y="46815"/>
                  <a:pt x="12299" y="46753"/>
                </a:cubicBezTo>
                <a:cubicBezTo>
                  <a:pt x="12089" y="46678"/>
                  <a:pt x="11880" y="46600"/>
                  <a:pt x="11680" y="46515"/>
                </a:cubicBezTo>
                <a:cubicBezTo>
                  <a:pt x="11638" y="46498"/>
                  <a:pt x="11594" y="46489"/>
                  <a:pt x="11551" y="46489"/>
                </a:cubicBezTo>
                <a:close/>
                <a:moveTo>
                  <a:pt x="22311" y="46877"/>
                </a:moveTo>
                <a:cubicBezTo>
                  <a:pt x="22278" y="46877"/>
                  <a:pt x="22244" y="46882"/>
                  <a:pt x="22211" y="46892"/>
                </a:cubicBezTo>
                <a:cubicBezTo>
                  <a:pt x="22002" y="46956"/>
                  <a:pt x="21785" y="47015"/>
                  <a:pt x="21570" y="47067"/>
                </a:cubicBezTo>
                <a:cubicBezTo>
                  <a:pt x="21385" y="47111"/>
                  <a:pt x="21272" y="47297"/>
                  <a:pt x="21318" y="47479"/>
                </a:cubicBezTo>
                <a:cubicBezTo>
                  <a:pt x="21358" y="47636"/>
                  <a:pt x="21497" y="47740"/>
                  <a:pt x="21650" y="47740"/>
                </a:cubicBezTo>
                <a:cubicBezTo>
                  <a:pt x="21676" y="47740"/>
                  <a:pt x="21702" y="47737"/>
                  <a:pt x="21731" y="47730"/>
                </a:cubicBezTo>
                <a:cubicBezTo>
                  <a:pt x="21959" y="47676"/>
                  <a:pt x="22187" y="47613"/>
                  <a:pt x="22409" y="47545"/>
                </a:cubicBezTo>
                <a:cubicBezTo>
                  <a:pt x="22588" y="47492"/>
                  <a:pt x="22691" y="47300"/>
                  <a:pt x="22637" y="47120"/>
                </a:cubicBezTo>
                <a:cubicBezTo>
                  <a:pt x="22593" y="46972"/>
                  <a:pt x="22457" y="46877"/>
                  <a:pt x="22311" y="46877"/>
                </a:cubicBezTo>
                <a:close/>
                <a:moveTo>
                  <a:pt x="13504" y="47115"/>
                </a:moveTo>
                <a:cubicBezTo>
                  <a:pt x="13346" y="47115"/>
                  <a:pt x="13206" y="47222"/>
                  <a:pt x="13168" y="47380"/>
                </a:cubicBezTo>
                <a:cubicBezTo>
                  <a:pt x="13128" y="47565"/>
                  <a:pt x="13239" y="47747"/>
                  <a:pt x="13425" y="47790"/>
                </a:cubicBezTo>
                <a:cubicBezTo>
                  <a:pt x="13648" y="47843"/>
                  <a:pt x="13879" y="47891"/>
                  <a:pt x="14112" y="47931"/>
                </a:cubicBezTo>
                <a:cubicBezTo>
                  <a:pt x="14131" y="47935"/>
                  <a:pt x="14154" y="47936"/>
                  <a:pt x="14173" y="47936"/>
                </a:cubicBezTo>
                <a:cubicBezTo>
                  <a:pt x="14336" y="47936"/>
                  <a:pt x="14479" y="47818"/>
                  <a:pt x="14506" y="47653"/>
                </a:cubicBezTo>
                <a:cubicBezTo>
                  <a:pt x="14539" y="47467"/>
                  <a:pt x="14418" y="47288"/>
                  <a:pt x="14230" y="47257"/>
                </a:cubicBezTo>
                <a:cubicBezTo>
                  <a:pt x="14011" y="47217"/>
                  <a:pt x="13792" y="47173"/>
                  <a:pt x="13578" y="47123"/>
                </a:cubicBezTo>
                <a:cubicBezTo>
                  <a:pt x="13553" y="47118"/>
                  <a:pt x="13528" y="47115"/>
                  <a:pt x="13504" y="47115"/>
                </a:cubicBezTo>
                <a:close/>
                <a:moveTo>
                  <a:pt x="20307" y="47314"/>
                </a:moveTo>
                <a:cubicBezTo>
                  <a:pt x="20291" y="47314"/>
                  <a:pt x="20275" y="47316"/>
                  <a:pt x="20259" y="47318"/>
                </a:cubicBezTo>
                <a:cubicBezTo>
                  <a:pt x="20038" y="47349"/>
                  <a:pt x="19816" y="47375"/>
                  <a:pt x="19595" y="47398"/>
                </a:cubicBezTo>
                <a:cubicBezTo>
                  <a:pt x="19407" y="47417"/>
                  <a:pt x="19268" y="47584"/>
                  <a:pt x="19289" y="47771"/>
                </a:cubicBezTo>
                <a:cubicBezTo>
                  <a:pt x="19307" y="47947"/>
                  <a:pt x="19454" y="48079"/>
                  <a:pt x="19628" y="48079"/>
                </a:cubicBezTo>
                <a:cubicBezTo>
                  <a:pt x="19639" y="48079"/>
                  <a:pt x="19651" y="48077"/>
                  <a:pt x="19663" y="48077"/>
                </a:cubicBezTo>
                <a:cubicBezTo>
                  <a:pt x="19894" y="48056"/>
                  <a:pt x="20125" y="48027"/>
                  <a:pt x="20355" y="47996"/>
                </a:cubicBezTo>
                <a:cubicBezTo>
                  <a:pt x="20542" y="47969"/>
                  <a:pt x="20673" y="47796"/>
                  <a:pt x="20647" y="47608"/>
                </a:cubicBezTo>
                <a:cubicBezTo>
                  <a:pt x="20623" y="47438"/>
                  <a:pt x="20476" y="47314"/>
                  <a:pt x="20307" y="47314"/>
                </a:cubicBezTo>
                <a:close/>
                <a:moveTo>
                  <a:pt x="15531" y="47425"/>
                </a:moveTo>
                <a:cubicBezTo>
                  <a:pt x="15355" y="47425"/>
                  <a:pt x="15204" y="47561"/>
                  <a:pt x="15189" y="47740"/>
                </a:cubicBezTo>
                <a:cubicBezTo>
                  <a:pt x="15174" y="47930"/>
                  <a:pt x="15315" y="48093"/>
                  <a:pt x="15504" y="48107"/>
                </a:cubicBezTo>
                <a:cubicBezTo>
                  <a:pt x="15636" y="48117"/>
                  <a:pt x="15766" y="48124"/>
                  <a:pt x="15900" y="48131"/>
                </a:cubicBezTo>
                <a:lnTo>
                  <a:pt x="16197" y="48145"/>
                </a:lnTo>
                <a:lnTo>
                  <a:pt x="16215" y="47804"/>
                </a:lnTo>
                <a:lnTo>
                  <a:pt x="16217" y="47462"/>
                </a:lnTo>
                <a:lnTo>
                  <a:pt x="15935" y="47450"/>
                </a:lnTo>
                <a:cubicBezTo>
                  <a:pt x="15808" y="47443"/>
                  <a:pt x="15683" y="47434"/>
                  <a:pt x="15556" y="47425"/>
                </a:cubicBezTo>
                <a:cubicBezTo>
                  <a:pt x="15548" y="47425"/>
                  <a:pt x="15539" y="47425"/>
                  <a:pt x="15531" y="47425"/>
                </a:cubicBezTo>
                <a:close/>
                <a:moveTo>
                  <a:pt x="18275" y="47482"/>
                </a:moveTo>
                <a:cubicBezTo>
                  <a:pt x="18267" y="47482"/>
                  <a:pt x="18260" y="47482"/>
                  <a:pt x="18252" y="47483"/>
                </a:cubicBezTo>
                <a:cubicBezTo>
                  <a:pt x="18031" y="47486"/>
                  <a:pt x="17805" y="47492"/>
                  <a:pt x="17579" y="47492"/>
                </a:cubicBezTo>
                <a:cubicBezTo>
                  <a:pt x="17390" y="47492"/>
                  <a:pt x="17238" y="47643"/>
                  <a:pt x="17238" y="47832"/>
                </a:cubicBezTo>
                <a:cubicBezTo>
                  <a:pt x="17238" y="48022"/>
                  <a:pt x="17390" y="48173"/>
                  <a:pt x="17579" y="48173"/>
                </a:cubicBezTo>
                <a:cubicBezTo>
                  <a:pt x="17814" y="48173"/>
                  <a:pt x="18043" y="48171"/>
                  <a:pt x="18271" y="48166"/>
                </a:cubicBezTo>
                <a:cubicBezTo>
                  <a:pt x="18460" y="48161"/>
                  <a:pt x="18611" y="48004"/>
                  <a:pt x="18605" y="47815"/>
                </a:cubicBezTo>
                <a:cubicBezTo>
                  <a:pt x="18598" y="47633"/>
                  <a:pt x="18454" y="47482"/>
                  <a:pt x="18275" y="4748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370045">
            <a:off x="2291994" y="3303"/>
            <a:ext cx="4844841" cy="4991175"/>
          </a:xfrm>
          <a:prstGeom prst="roundRect">
            <a:avLst>
              <a:gd name="adj" fmla="val 6249"/>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370045">
            <a:off x="2172767" y="149018"/>
            <a:ext cx="4844841" cy="4991175"/>
          </a:xfrm>
          <a:prstGeom prst="roundRect">
            <a:avLst>
              <a:gd name="adj" fmla="val 6249"/>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subTitle" idx="1"/>
          </p:nvPr>
        </p:nvSpPr>
        <p:spPr>
          <a:xfrm rot="-342150">
            <a:off x="2629191" y="4028839"/>
            <a:ext cx="4223903" cy="46911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2"/>
              </a:buClr>
              <a:buSzPts val="1400"/>
              <a:buNone/>
              <a:defRPr>
                <a:solidFill>
                  <a:schemeClr val="accent2"/>
                </a:solidFill>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15" name="Google Shape;15;p2"/>
          <p:cNvSpPr txBox="1">
            <a:spLocks noGrp="1"/>
          </p:cNvSpPr>
          <p:nvPr>
            <p:ph type="ctrTitle"/>
          </p:nvPr>
        </p:nvSpPr>
        <p:spPr>
          <a:xfrm rot="-342150">
            <a:off x="2542843" y="3094243"/>
            <a:ext cx="4223903" cy="605410"/>
          </a:xfrm>
          <a:prstGeom prst="rect">
            <a:avLst/>
          </a:prstGeom>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a:solidFill>
                  <a:schemeClr val="lt1"/>
                </a:solidFill>
              </a:defRPr>
            </a:lvl1pPr>
            <a:lvl2pPr lvl="1" algn="ctr" rtl="0">
              <a:spcBef>
                <a:spcPts val="0"/>
              </a:spcBef>
              <a:spcAft>
                <a:spcPts val="0"/>
              </a:spcAft>
              <a:buClr>
                <a:schemeClr val="lt1"/>
              </a:buClr>
              <a:buSzPts val="5200"/>
              <a:buNone/>
              <a:defRPr sz="5200">
                <a:solidFill>
                  <a:schemeClr val="lt1"/>
                </a:solidFill>
              </a:defRPr>
            </a:lvl2pPr>
            <a:lvl3pPr lvl="2" algn="ctr" rtl="0">
              <a:spcBef>
                <a:spcPts val="0"/>
              </a:spcBef>
              <a:spcAft>
                <a:spcPts val="0"/>
              </a:spcAft>
              <a:buClr>
                <a:schemeClr val="lt1"/>
              </a:buClr>
              <a:buSzPts val="5200"/>
              <a:buNone/>
              <a:defRPr sz="5200">
                <a:solidFill>
                  <a:schemeClr val="lt1"/>
                </a:solidFill>
              </a:defRPr>
            </a:lvl3pPr>
            <a:lvl4pPr lvl="3" algn="ctr" rtl="0">
              <a:spcBef>
                <a:spcPts val="0"/>
              </a:spcBef>
              <a:spcAft>
                <a:spcPts val="0"/>
              </a:spcAft>
              <a:buClr>
                <a:schemeClr val="lt1"/>
              </a:buClr>
              <a:buSzPts val="5200"/>
              <a:buNone/>
              <a:defRPr sz="5200">
                <a:solidFill>
                  <a:schemeClr val="lt1"/>
                </a:solidFill>
              </a:defRPr>
            </a:lvl4pPr>
            <a:lvl5pPr lvl="4" algn="ctr" rtl="0">
              <a:spcBef>
                <a:spcPts val="0"/>
              </a:spcBef>
              <a:spcAft>
                <a:spcPts val="0"/>
              </a:spcAft>
              <a:buClr>
                <a:schemeClr val="lt1"/>
              </a:buClr>
              <a:buSzPts val="5200"/>
              <a:buNone/>
              <a:defRPr sz="5200">
                <a:solidFill>
                  <a:schemeClr val="lt1"/>
                </a:solidFill>
              </a:defRPr>
            </a:lvl5pPr>
            <a:lvl6pPr lvl="5" algn="ctr" rtl="0">
              <a:spcBef>
                <a:spcPts val="0"/>
              </a:spcBef>
              <a:spcAft>
                <a:spcPts val="0"/>
              </a:spcAft>
              <a:buClr>
                <a:schemeClr val="lt1"/>
              </a:buClr>
              <a:buSzPts val="5200"/>
              <a:buNone/>
              <a:defRPr sz="5200">
                <a:solidFill>
                  <a:schemeClr val="lt1"/>
                </a:solidFill>
              </a:defRPr>
            </a:lvl6pPr>
            <a:lvl7pPr lvl="6" algn="ctr" rtl="0">
              <a:spcBef>
                <a:spcPts val="0"/>
              </a:spcBef>
              <a:spcAft>
                <a:spcPts val="0"/>
              </a:spcAft>
              <a:buClr>
                <a:schemeClr val="lt1"/>
              </a:buClr>
              <a:buSzPts val="5200"/>
              <a:buNone/>
              <a:defRPr sz="5200">
                <a:solidFill>
                  <a:schemeClr val="lt1"/>
                </a:solidFill>
              </a:defRPr>
            </a:lvl7pPr>
            <a:lvl8pPr lvl="7" algn="ctr" rtl="0">
              <a:spcBef>
                <a:spcPts val="0"/>
              </a:spcBef>
              <a:spcAft>
                <a:spcPts val="0"/>
              </a:spcAft>
              <a:buClr>
                <a:schemeClr val="lt1"/>
              </a:buClr>
              <a:buSzPts val="5200"/>
              <a:buNone/>
              <a:defRPr sz="5200">
                <a:solidFill>
                  <a:schemeClr val="lt1"/>
                </a:solidFill>
              </a:defRPr>
            </a:lvl8pPr>
            <a:lvl9pPr lvl="8" algn="ctr" rtl="0">
              <a:spcBef>
                <a:spcPts val="0"/>
              </a:spcBef>
              <a:spcAft>
                <a:spcPts val="0"/>
              </a:spcAft>
              <a:buClr>
                <a:schemeClr val="lt1"/>
              </a:buClr>
              <a:buSzPts val="5200"/>
              <a:buNone/>
              <a:defRPr sz="5200">
                <a:solidFill>
                  <a:schemeClr val="lt1"/>
                </a:solidFill>
              </a:defRPr>
            </a:lvl9pPr>
          </a:lstStyle>
          <a:p>
            <a:endParaRPr/>
          </a:p>
        </p:txBody>
      </p:sp>
      <p:sp>
        <p:nvSpPr>
          <p:cNvPr id="16" name="Google Shape;16;p2"/>
          <p:cNvSpPr txBox="1">
            <a:spLocks noGrp="1"/>
          </p:cNvSpPr>
          <p:nvPr>
            <p:ph type="ctrTitle" idx="2"/>
          </p:nvPr>
        </p:nvSpPr>
        <p:spPr>
          <a:xfrm rot="-342150">
            <a:off x="2390670" y="538094"/>
            <a:ext cx="4223903" cy="2668511"/>
          </a:xfrm>
          <a:prstGeom prst="rect">
            <a:avLst/>
          </a:prstGeom>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lvl1pPr lvl="0" algn="ctr">
              <a:spcBef>
                <a:spcPts val="0"/>
              </a:spcBef>
              <a:spcAft>
                <a:spcPts val="0"/>
              </a:spcAft>
              <a:buClr>
                <a:schemeClr val="lt1"/>
              </a:buClr>
              <a:buSzPts val="5200"/>
              <a:buNone/>
              <a:defRPr sz="5200">
                <a:solidFill>
                  <a:schemeClr val="lt1"/>
                </a:solidFill>
              </a:defRPr>
            </a:lvl1pPr>
            <a:lvl2pPr lvl="1" algn="ctr">
              <a:spcBef>
                <a:spcPts val="0"/>
              </a:spcBef>
              <a:spcAft>
                <a:spcPts val="0"/>
              </a:spcAft>
              <a:buClr>
                <a:schemeClr val="lt1"/>
              </a:buClr>
              <a:buSzPts val="5200"/>
              <a:buNone/>
              <a:defRPr sz="5200">
                <a:solidFill>
                  <a:schemeClr val="lt1"/>
                </a:solidFill>
              </a:defRPr>
            </a:lvl2pPr>
            <a:lvl3pPr lvl="2" algn="ctr">
              <a:spcBef>
                <a:spcPts val="0"/>
              </a:spcBef>
              <a:spcAft>
                <a:spcPts val="0"/>
              </a:spcAft>
              <a:buClr>
                <a:schemeClr val="lt1"/>
              </a:buClr>
              <a:buSzPts val="5200"/>
              <a:buNone/>
              <a:defRPr sz="5200">
                <a:solidFill>
                  <a:schemeClr val="lt1"/>
                </a:solidFill>
              </a:defRPr>
            </a:lvl3pPr>
            <a:lvl4pPr lvl="3" algn="ctr">
              <a:spcBef>
                <a:spcPts val="0"/>
              </a:spcBef>
              <a:spcAft>
                <a:spcPts val="0"/>
              </a:spcAft>
              <a:buClr>
                <a:schemeClr val="lt1"/>
              </a:buClr>
              <a:buSzPts val="5200"/>
              <a:buNone/>
              <a:defRPr sz="5200">
                <a:solidFill>
                  <a:schemeClr val="lt1"/>
                </a:solidFill>
              </a:defRPr>
            </a:lvl4pPr>
            <a:lvl5pPr lvl="4" algn="ctr">
              <a:spcBef>
                <a:spcPts val="0"/>
              </a:spcBef>
              <a:spcAft>
                <a:spcPts val="0"/>
              </a:spcAft>
              <a:buClr>
                <a:schemeClr val="lt1"/>
              </a:buClr>
              <a:buSzPts val="5200"/>
              <a:buNone/>
              <a:defRPr sz="5200">
                <a:solidFill>
                  <a:schemeClr val="lt1"/>
                </a:solidFill>
              </a:defRPr>
            </a:lvl5pPr>
            <a:lvl6pPr lvl="5" algn="ctr">
              <a:spcBef>
                <a:spcPts val="0"/>
              </a:spcBef>
              <a:spcAft>
                <a:spcPts val="0"/>
              </a:spcAft>
              <a:buClr>
                <a:schemeClr val="lt1"/>
              </a:buClr>
              <a:buSzPts val="5200"/>
              <a:buNone/>
              <a:defRPr sz="5200">
                <a:solidFill>
                  <a:schemeClr val="lt1"/>
                </a:solidFill>
              </a:defRPr>
            </a:lvl6pPr>
            <a:lvl7pPr lvl="6" algn="ctr">
              <a:spcBef>
                <a:spcPts val="0"/>
              </a:spcBef>
              <a:spcAft>
                <a:spcPts val="0"/>
              </a:spcAft>
              <a:buClr>
                <a:schemeClr val="lt1"/>
              </a:buClr>
              <a:buSzPts val="5200"/>
              <a:buNone/>
              <a:defRPr sz="5200">
                <a:solidFill>
                  <a:schemeClr val="lt1"/>
                </a:solidFill>
              </a:defRPr>
            </a:lvl7pPr>
            <a:lvl8pPr lvl="7" algn="ctr">
              <a:spcBef>
                <a:spcPts val="0"/>
              </a:spcBef>
              <a:spcAft>
                <a:spcPts val="0"/>
              </a:spcAft>
              <a:buClr>
                <a:schemeClr val="lt1"/>
              </a:buClr>
              <a:buSzPts val="5200"/>
              <a:buNone/>
              <a:defRPr sz="5200">
                <a:solidFill>
                  <a:schemeClr val="lt1"/>
                </a:solidFill>
              </a:defRPr>
            </a:lvl8pPr>
            <a:lvl9pPr lvl="8" algn="ctr">
              <a:spcBef>
                <a:spcPts val="0"/>
              </a:spcBef>
              <a:spcAft>
                <a:spcPts val="0"/>
              </a:spcAft>
              <a:buClr>
                <a:schemeClr val="lt1"/>
              </a:buClr>
              <a:buSzPts val="5200"/>
              <a:buNone/>
              <a:defRPr sz="5200">
                <a:solidFill>
                  <a:schemeClr val="lt1"/>
                </a:solidFill>
              </a:defRPr>
            </a:lvl9pPr>
          </a:lstStyle>
          <a:p>
            <a:endParaRPr/>
          </a:p>
        </p:txBody>
      </p:sp>
      <p:sp>
        <p:nvSpPr>
          <p:cNvPr id="17" name="Google Shape;17;p2"/>
          <p:cNvSpPr/>
          <p:nvPr/>
        </p:nvSpPr>
        <p:spPr>
          <a:xfrm rot="1435394" flipH="1">
            <a:off x="-283757" y="-336054"/>
            <a:ext cx="1400533" cy="1181903"/>
          </a:xfrm>
          <a:custGeom>
            <a:avLst/>
            <a:gdLst/>
            <a:ahLst/>
            <a:cxnLst/>
            <a:rect l="l" t="t" r="r" b="b"/>
            <a:pathLst>
              <a:path w="29762" h="25116" extrusionOk="0">
                <a:moveTo>
                  <a:pt x="4020" y="1"/>
                </a:moveTo>
                <a:cubicBezTo>
                  <a:pt x="3997" y="1"/>
                  <a:pt x="3974" y="3"/>
                  <a:pt x="3951" y="8"/>
                </a:cubicBezTo>
                <a:cubicBezTo>
                  <a:pt x="3704" y="55"/>
                  <a:pt x="3464" y="131"/>
                  <a:pt x="3231" y="230"/>
                </a:cubicBezTo>
                <a:cubicBezTo>
                  <a:pt x="3059" y="307"/>
                  <a:pt x="2979" y="507"/>
                  <a:pt x="3052" y="681"/>
                </a:cubicBezTo>
                <a:cubicBezTo>
                  <a:pt x="3110" y="809"/>
                  <a:pt x="3235" y="887"/>
                  <a:pt x="3369" y="887"/>
                </a:cubicBezTo>
                <a:cubicBezTo>
                  <a:pt x="3414" y="887"/>
                  <a:pt x="3459" y="879"/>
                  <a:pt x="3502" y="860"/>
                </a:cubicBezTo>
                <a:cubicBezTo>
                  <a:pt x="3690" y="778"/>
                  <a:pt x="3885" y="715"/>
                  <a:pt x="4085" y="677"/>
                </a:cubicBezTo>
                <a:cubicBezTo>
                  <a:pt x="4269" y="639"/>
                  <a:pt x="4389" y="460"/>
                  <a:pt x="4352" y="274"/>
                </a:cubicBezTo>
                <a:cubicBezTo>
                  <a:pt x="4320" y="113"/>
                  <a:pt x="4178" y="1"/>
                  <a:pt x="4020" y="1"/>
                </a:cubicBezTo>
                <a:close/>
                <a:moveTo>
                  <a:pt x="2244" y="965"/>
                </a:moveTo>
                <a:cubicBezTo>
                  <a:pt x="2158" y="965"/>
                  <a:pt x="2072" y="997"/>
                  <a:pt x="2006" y="1061"/>
                </a:cubicBezTo>
                <a:cubicBezTo>
                  <a:pt x="1836" y="1226"/>
                  <a:pt x="1674" y="1411"/>
                  <a:pt x="1519" y="1609"/>
                </a:cubicBezTo>
                <a:cubicBezTo>
                  <a:pt x="1403" y="1758"/>
                  <a:pt x="1431" y="1974"/>
                  <a:pt x="1580" y="2088"/>
                </a:cubicBezTo>
                <a:cubicBezTo>
                  <a:pt x="1641" y="2135"/>
                  <a:pt x="1714" y="2160"/>
                  <a:pt x="1789" y="2160"/>
                </a:cubicBezTo>
                <a:cubicBezTo>
                  <a:pt x="1891" y="2160"/>
                  <a:pt x="1992" y="2114"/>
                  <a:pt x="2060" y="2024"/>
                </a:cubicBezTo>
                <a:cubicBezTo>
                  <a:pt x="2192" y="1852"/>
                  <a:pt x="2336" y="1690"/>
                  <a:pt x="2482" y="1550"/>
                </a:cubicBezTo>
                <a:cubicBezTo>
                  <a:pt x="2616" y="1419"/>
                  <a:pt x="2618" y="1202"/>
                  <a:pt x="2487" y="1068"/>
                </a:cubicBezTo>
                <a:cubicBezTo>
                  <a:pt x="2421" y="999"/>
                  <a:pt x="2332" y="965"/>
                  <a:pt x="2244" y="965"/>
                </a:cubicBezTo>
                <a:close/>
                <a:moveTo>
                  <a:pt x="1089" y="2646"/>
                </a:moveTo>
                <a:cubicBezTo>
                  <a:pt x="960" y="2646"/>
                  <a:pt x="837" y="2719"/>
                  <a:pt x="779" y="2844"/>
                </a:cubicBezTo>
                <a:cubicBezTo>
                  <a:pt x="680" y="3055"/>
                  <a:pt x="589" y="3279"/>
                  <a:pt x="510" y="3505"/>
                </a:cubicBezTo>
                <a:cubicBezTo>
                  <a:pt x="443" y="3684"/>
                  <a:pt x="537" y="3879"/>
                  <a:pt x="715" y="3941"/>
                </a:cubicBezTo>
                <a:cubicBezTo>
                  <a:pt x="755" y="3955"/>
                  <a:pt x="791" y="3962"/>
                  <a:pt x="829" y="3962"/>
                </a:cubicBezTo>
                <a:cubicBezTo>
                  <a:pt x="970" y="3962"/>
                  <a:pt x="1102" y="3875"/>
                  <a:pt x="1154" y="3736"/>
                </a:cubicBezTo>
                <a:cubicBezTo>
                  <a:pt x="1227" y="3527"/>
                  <a:pt x="1311" y="3324"/>
                  <a:pt x="1399" y="3131"/>
                </a:cubicBezTo>
                <a:cubicBezTo>
                  <a:pt x="1478" y="2959"/>
                  <a:pt x="1403" y="2758"/>
                  <a:pt x="1233" y="2678"/>
                </a:cubicBezTo>
                <a:cubicBezTo>
                  <a:pt x="1186" y="2656"/>
                  <a:pt x="1137" y="2646"/>
                  <a:pt x="1089" y="2646"/>
                </a:cubicBezTo>
                <a:close/>
                <a:moveTo>
                  <a:pt x="479" y="4600"/>
                </a:moveTo>
                <a:cubicBezTo>
                  <a:pt x="316" y="4600"/>
                  <a:pt x="172" y="4715"/>
                  <a:pt x="141" y="4880"/>
                </a:cubicBezTo>
                <a:cubicBezTo>
                  <a:pt x="98" y="5112"/>
                  <a:pt x="66" y="5349"/>
                  <a:pt x="42" y="5583"/>
                </a:cubicBezTo>
                <a:cubicBezTo>
                  <a:pt x="25" y="5771"/>
                  <a:pt x="162" y="5938"/>
                  <a:pt x="348" y="5957"/>
                </a:cubicBezTo>
                <a:cubicBezTo>
                  <a:pt x="358" y="5961"/>
                  <a:pt x="372" y="5961"/>
                  <a:pt x="383" y="5961"/>
                </a:cubicBezTo>
                <a:cubicBezTo>
                  <a:pt x="556" y="5961"/>
                  <a:pt x="704" y="5830"/>
                  <a:pt x="723" y="5653"/>
                </a:cubicBezTo>
                <a:cubicBezTo>
                  <a:pt x="746" y="5436"/>
                  <a:pt x="775" y="5217"/>
                  <a:pt x="815" y="5001"/>
                </a:cubicBezTo>
                <a:cubicBezTo>
                  <a:pt x="848" y="4815"/>
                  <a:pt x="723" y="4640"/>
                  <a:pt x="539" y="4605"/>
                </a:cubicBezTo>
                <a:cubicBezTo>
                  <a:pt x="519" y="4601"/>
                  <a:pt x="499" y="4600"/>
                  <a:pt x="479" y="4600"/>
                </a:cubicBezTo>
                <a:close/>
                <a:moveTo>
                  <a:pt x="4822" y="7033"/>
                </a:moveTo>
                <a:cubicBezTo>
                  <a:pt x="4771" y="7035"/>
                  <a:pt x="4716" y="7035"/>
                  <a:pt x="4660" y="7038"/>
                </a:cubicBezTo>
                <a:cubicBezTo>
                  <a:pt x="4472" y="7047"/>
                  <a:pt x="4328" y="7207"/>
                  <a:pt x="4337" y="7396"/>
                </a:cubicBezTo>
                <a:cubicBezTo>
                  <a:pt x="4345" y="7581"/>
                  <a:pt x="4499" y="7720"/>
                  <a:pt x="4681" y="7720"/>
                </a:cubicBezTo>
                <a:cubicBezTo>
                  <a:pt x="4686" y="7720"/>
                  <a:pt x="4690" y="7720"/>
                  <a:pt x="4695" y="7719"/>
                </a:cubicBezTo>
                <a:cubicBezTo>
                  <a:pt x="4716" y="7719"/>
                  <a:pt x="4738" y="7719"/>
                  <a:pt x="4759" y="7719"/>
                </a:cubicBezTo>
                <a:cubicBezTo>
                  <a:pt x="4780" y="7719"/>
                  <a:pt x="4801" y="7719"/>
                  <a:pt x="4822" y="7718"/>
                </a:cubicBezTo>
                <a:cubicBezTo>
                  <a:pt x="4987" y="7718"/>
                  <a:pt x="5131" y="7737"/>
                  <a:pt x="5251" y="7773"/>
                </a:cubicBezTo>
                <a:cubicBezTo>
                  <a:pt x="5286" y="7786"/>
                  <a:pt x="5319" y="7789"/>
                  <a:pt x="5353" y="7789"/>
                </a:cubicBezTo>
                <a:cubicBezTo>
                  <a:pt x="5499" y="7789"/>
                  <a:pt x="5633" y="7695"/>
                  <a:pt x="5680" y="7547"/>
                </a:cubicBezTo>
                <a:cubicBezTo>
                  <a:pt x="5736" y="7368"/>
                  <a:pt x="5637" y="7177"/>
                  <a:pt x="5456" y="7120"/>
                </a:cubicBezTo>
                <a:cubicBezTo>
                  <a:pt x="5268" y="7064"/>
                  <a:pt x="5056" y="7033"/>
                  <a:pt x="4822" y="7033"/>
                </a:cubicBezTo>
                <a:close/>
                <a:moveTo>
                  <a:pt x="351" y="6643"/>
                </a:moveTo>
                <a:cubicBezTo>
                  <a:pt x="345" y="6643"/>
                  <a:pt x="339" y="6643"/>
                  <a:pt x="332" y="6644"/>
                </a:cubicBezTo>
                <a:cubicBezTo>
                  <a:pt x="145" y="6654"/>
                  <a:pt x="0" y="6817"/>
                  <a:pt x="14" y="7007"/>
                </a:cubicBezTo>
                <a:cubicBezTo>
                  <a:pt x="32" y="7250"/>
                  <a:pt x="58" y="7488"/>
                  <a:pt x="96" y="7719"/>
                </a:cubicBezTo>
                <a:cubicBezTo>
                  <a:pt x="124" y="7886"/>
                  <a:pt x="268" y="8005"/>
                  <a:pt x="433" y="8005"/>
                </a:cubicBezTo>
                <a:cubicBezTo>
                  <a:pt x="452" y="8005"/>
                  <a:pt x="470" y="8005"/>
                  <a:pt x="489" y="8001"/>
                </a:cubicBezTo>
                <a:cubicBezTo>
                  <a:pt x="675" y="7971"/>
                  <a:pt x="800" y="7796"/>
                  <a:pt x="770" y="7608"/>
                </a:cubicBezTo>
                <a:cubicBezTo>
                  <a:pt x="735" y="7400"/>
                  <a:pt x="711" y="7184"/>
                  <a:pt x="696" y="6963"/>
                </a:cubicBezTo>
                <a:cubicBezTo>
                  <a:pt x="685" y="6781"/>
                  <a:pt x="526" y="6643"/>
                  <a:pt x="351" y="6643"/>
                </a:cubicBezTo>
                <a:close/>
                <a:moveTo>
                  <a:pt x="3448" y="7550"/>
                </a:moveTo>
                <a:cubicBezTo>
                  <a:pt x="3365" y="7550"/>
                  <a:pt x="3282" y="7580"/>
                  <a:pt x="3216" y="7641"/>
                </a:cubicBezTo>
                <a:cubicBezTo>
                  <a:pt x="3040" y="7805"/>
                  <a:pt x="2875" y="7999"/>
                  <a:pt x="2725" y="8223"/>
                </a:cubicBezTo>
                <a:cubicBezTo>
                  <a:pt x="2621" y="8380"/>
                  <a:pt x="2661" y="8590"/>
                  <a:pt x="2818" y="8698"/>
                </a:cubicBezTo>
                <a:cubicBezTo>
                  <a:pt x="2877" y="8736"/>
                  <a:pt x="2944" y="8755"/>
                  <a:pt x="3009" y="8755"/>
                </a:cubicBezTo>
                <a:cubicBezTo>
                  <a:pt x="3118" y="8755"/>
                  <a:pt x="3226" y="8701"/>
                  <a:pt x="3294" y="8604"/>
                </a:cubicBezTo>
                <a:cubicBezTo>
                  <a:pt x="3414" y="8422"/>
                  <a:pt x="3544" y="8267"/>
                  <a:pt x="3681" y="8142"/>
                </a:cubicBezTo>
                <a:cubicBezTo>
                  <a:pt x="3817" y="8013"/>
                  <a:pt x="3826" y="7798"/>
                  <a:pt x="3699" y="7659"/>
                </a:cubicBezTo>
                <a:cubicBezTo>
                  <a:pt x="3631" y="7587"/>
                  <a:pt x="3540" y="7550"/>
                  <a:pt x="3448" y="7550"/>
                </a:cubicBezTo>
                <a:close/>
                <a:moveTo>
                  <a:pt x="22118" y="8674"/>
                </a:moveTo>
                <a:cubicBezTo>
                  <a:pt x="21943" y="8675"/>
                  <a:pt x="21758" y="8677"/>
                  <a:pt x="21578" y="8686"/>
                </a:cubicBezTo>
                <a:cubicBezTo>
                  <a:pt x="21388" y="8694"/>
                  <a:pt x="21244" y="8856"/>
                  <a:pt x="21254" y="9046"/>
                </a:cubicBezTo>
                <a:cubicBezTo>
                  <a:pt x="21263" y="9228"/>
                  <a:pt x="21414" y="9369"/>
                  <a:pt x="21595" y="9369"/>
                </a:cubicBezTo>
                <a:cubicBezTo>
                  <a:pt x="21602" y="9369"/>
                  <a:pt x="21609" y="9369"/>
                  <a:pt x="21616" y="9371"/>
                </a:cubicBezTo>
                <a:cubicBezTo>
                  <a:pt x="21779" y="9362"/>
                  <a:pt x="21943" y="9358"/>
                  <a:pt x="22108" y="9358"/>
                </a:cubicBezTo>
                <a:cubicBezTo>
                  <a:pt x="22163" y="9358"/>
                  <a:pt x="22219" y="9360"/>
                  <a:pt x="22275" y="9360"/>
                </a:cubicBezTo>
                <a:lnTo>
                  <a:pt x="22281" y="9360"/>
                </a:lnTo>
                <a:cubicBezTo>
                  <a:pt x="22466" y="9360"/>
                  <a:pt x="22620" y="9211"/>
                  <a:pt x="22622" y="9023"/>
                </a:cubicBezTo>
                <a:cubicBezTo>
                  <a:pt x="22626" y="8834"/>
                  <a:pt x="22474" y="8677"/>
                  <a:pt x="22287" y="8675"/>
                </a:cubicBezTo>
                <a:cubicBezTo>
                  <a:pt x="22229" y="8674"/>
                  <a:pt x="22175" y="8674"/>
                  <a:pt x="22118" y="8674"/>
                </a:cubicBezTo>
                <a:close/>
                <a:moveTo>
                  <a:pt x="5993" y="8170"/>
                </a:moveTo>
                <a:cubicBezTo>
                  <a:pt x="5823" y="8170"/>
                  <a:pt x="5673" y="8292"/>
                  <a:pt x="5649" y="8465"/>
                </a:cubicBezTo>
                <a:cubicBezTo>
                  <a:pt x="5624" y="8632"/>
                  <a:pt x="5560" y="8814"/>
                  <a:pt x="5465" y="8995"/>
                </a:cubicBezTo>
                <a:cubicBezTo>
                  <a:pt x="5372" y="9162"/>
                  <a:pt x="5435" y="9369"/>
                  <a:pt x="5604" y="9457"/>
                </a:cubicBezTo>
                <a:cubicBezTo>
                  <a:pt x="5656" y="9485"/>
                  <a:pt x="5710" y="9499"/>
                  <a:pt x="5764" y="9499"/>
                </a:cubicBezTo>
                <a:cubicBezTo>
                  <a:pt x="5885" y="9499"/>
                  <a:pt x="6005" y="9433"/>
                  <a:pt x="6068" y="9317"/>
                </a:cubicBezTo>
                <a:cubicBezTo>
                  <a:pt x="6205" y="9065"/>
                  <a:pt x="6292" y="8811"/>
                  <a:pt x="6327" y="8561"/>
                </a:cubicBezTo>
                <a:cubicBezTo>
                  <a:pt x="6353" y="8373"/>
                  <a:pt x="6222" y="8199"/>
                  <a:pt x="6036" y="8173"/>
                </a:cubicBezTo>
                <a:cubicBezTo>
                  <a:pt x="6022" y="8171"/>
                  <a:pt x="6007" y="8170"/>
                  <a:pt x="5993" y="8170"/>
                </a:cubicBezTo>
                <a:close/>
                <a:moveTo>
                  <a:pt x="23637" y="8791"/>
                </a:moveTo>
                <a:cubicBezTo>
                  <a:pt x="23475" y="8791"/>
                  <a:pt x="23330" y="8912"/>
                  <a:pt x="23302" y="9080"/>
                </a:cubicBezTo>
                <a:cubicBezTo>
                  <a:pt x="23274" y="9266"/>
                  <a:pt x="23401" y="9440"/>
                  <a:pt x="23587" y="9471"/>
                </a:cubicBezTo>
                <a:cubicBezTo>
                  <a:pt x="23804" y="9506"/>
                  <a:pt x="24021" y="9546"/>
                  <a:pt x="24233" y="9597"/>
                </a:cubicBezTo>
                <a:cubicBezTo>
                  <a:pt x="24259" y="9603"/>
                  <a:pt x="24285" y="9605"/>
                  <a:pt x="24311" y="9605"/>
                </a:cubicBezTo>
                <a:cubicBezTo>
                  <a:pt x="24466" y="9605"/>
                  <a:pt x="24607" y="9499"/>
                  <a:pt x="24643" y="9341"/>
                </a:cubicBezTo>
                <a:cubicBezTo>
                  <a:pt x="24687" y="9155"/>
                  <a:pt x="24574" y="8973"/>
                  <a:pt x="24388" y="8929"/>
                </a:cubicBezTo>
                <a:cubicBezTo>
                  <a:pt x="24160" y="8877"/>
                  <a:pt x="23927" y="8832"/>
                  <a:pt x="23693" y="8795"/>
                </a:cubicBezTo>
                <a:cubicBezTo>
                  <a:pt x="23674" y="8792"/>
                  <a:pt x="23656" y="8791"/>
                  <a:pt x="23637" y="8791"/>
                </a:cubicBezTo>
                <a:close/>
                <a:moveTo>
                  <a:pt x="20239" y="8850"/>
                </a:moveTo>
                <a:cubicBezTo>
                  <a:pt x="20218" y="8850"/>
                  <a:pt x="20196" y="8852"/>
                  <a:pt x="20175" y="8856"/>
                </a:cubicBezTo>
                <a:cubicBezTo>
                  <a:pt x="19942" y="8901"/>
                  <a:pt x="19709" y="8953"/>
                  <a:pt x="19485" y="9014"/>
                </a:cubicBezTo>
                <a:cubicBezTo>
                  <a:pt x="19303" y="9063"/>
                  <a:pt x="19195" y="9249"/>
                  <a:pt x="19242" y="9431"/>
                </a:cubicBezTo>
                <a:cubicBezTo>
                  <a:pt x="19283" y="9586"/>
                  <a:pt x="19421" y="9685"/>
                  <a:pt x="19572" y="9685"/>
                </a:cubicBezTo>
                <a:cubicBezTo>
                  <a:pt x="19603" y="9685"/>
                  <a:pt x="19631" y="9683"/>
                  <a:pt x="19659" y="9675"/>
                </a:cubicBezTo>
                <a:cubicBezTo>
                  <a:pt x="19867" y="9619"/>
                  <a:pt x="20085" y="9569"/>
                  <a:pt x="20302" y="9527"/>
                </a:cubicBezTo>
                <a:cubicBezTo>
                  <a:pt x="20490" y="9492"/>
                  <a:pt x="20610" y="9311"/>
                  <a:pt x="20575" y="9127"/>
                </a:cubicBezTo>
                <a:cubicBezTo>
                  <a:pt x="20544" y="8963"/>
                  <a:pt x="20399" y="8850"/>
                  <a:pt x="20239" y="8850"/>
                </a:cubicBezTo>
                <a:close/>
                <a:moveTo>
                  <a:pt x="819" y="8628"/>
                </a:moveTo>
                <a:cubicBezTo>
                  <a:pt x="771" y="8628"/>
                  <a:pt x="723" y="8638"/>
                  <a:pt x="676" y="8660"/>
                </a:cubicBezTo>
                <a:cubicBezTo>
                  <a:pt x="504" y="8741"/>
                  <a:pt x="431" y="8943"/>
                  <a:pt x="510" y="9115"/>
                </a:cubicBezTo>
                <a:cubicBezTo>
                  <a:pt x="617" y="9350"/>
                  <a:pt x="746" y="9569"/>
                  <a:pt x="885" y="9762"/>
                </a:cubicBezTo>
                <a:cubicBezTo>
                  <a:pt x="953" y="9854"/>
                  <a:pt x="1057" y="9902"/>
                  <a:pt x="1163" y="9902"/>
                </a:cubicBezTo>
                <a:cubicBezTo>
                  <a:pt x="1233" y="9902"/>
                  <a:pt x="1302" y="9883"/>
                  <a:pt x="1363" y="9840"/>
                </a:cubicBezTo>
                <a:cubicBezTo>
                  <a:pt x="1514" y="9729"/>
                  <a:pt x="1549" y="9515"/>
                  <a:pt x="1439" y="9362"/>
                </a:cubicBezTo>
                <a:cubicBezTo>
                  <a:pt x="1323" y="9204"/>
                  <a:pt x="1222" y="9023"/>
                  <a:pt x="1130" y="8828"/>
                </a:cubicBezTo>
                <a:cubicBezTo>
                  <a:pt x="1072" y="8703"/>
                  <a:pt x="948" y="8628"/>
                  <a:pt x="819" y="8628"/>
                </a:cubicBezTo>
                <a:close/>
                <a:moveTo>
                  <a:pt x="25613" y="9334"/>
                </a:moveTo>
                <a:cubicBezTo>
                  <a:pt x="25478" y="9334"/>
                  <a:pt x="25351" y="9413"/>
                  <a:pt x="25297" y="9546"/>
                </a:cubicBezTo>
                <a:cubicBezTo>
                  <a:pt x="25227" y="9723"/>
                  <a:pt x="25311" y="9920"/>
                  <a:pt x="25486" y="9993"/>
                </a:cubicBezTo>
                <a:cubicBezTo>
                  <a:pt x="25688" y="10073"/>
                  <a:pt x="25890" y="10163"/>
                  <a:pt x="26084" y="10262"/>
                </a:cubicBezTo>
                <a:cubicBezTo>
                  <a:pt x="26131" y="10288"/>
                  <a:pt x="26183" y="10299"/>
                  <a:pt x="26235" y="10299"/>
                </a:cubicBezTo>
                <a:cubicBezTo>
                  <a:pt x="26362" y="10299"/>
                  <a:pt x="26480" y="10229"/>
                  <a:pt x="26541" y="10109"/>
                </a:cubicBezTo>
                <a:cubicBezTo>
                  <a:pt x="26626" y="9942"/>
                  <a:pt x="26559" y="9736"/>
                  <a:pt x="26390" y="9650"/>
                </a:cubicBezTo>
                <a:cubicBezTo>
                  <a:pt x="26180" y="9544"/>
                  <a:pt x="25963" y="9447"/>
                  <a:pt x="25742" y="9358"/>
                </a:cubicBezTo>
                <a:cubicBezTo>
                  <a:pt x="25700" y="9342"/>
                  <a:pt x="25656" y="9334"/>
                  <a:pt x="25613" y="9334"/>
                </a:cubicBezTo>
                <a:close/>
                <a:moveTo>
                  <a:pt x="18284" y="9446"/>
                </a:moveTo>
                <a:cubicBezTo>
                  <a:pt x="18238" y="9446"/>
                  <a:pt x="18192" y="9455"/>
                  <a:pt x="18147" y="9475"/>
                </a:cubicBezTo>
                <a:cubicBezTo>
                  <a:pt x="17928" y="9570"/>
                  <a:pt x="17712" y="9673"/>
                  <a:pt x="17507" y="9781"/>
                </a:cubicBezTo>
                <a:cubicBezTo>
                  <a:pt x="17339" y="9871"/>
                  <a:pt x="17274" y="10076"/>
                  <a:pt x="17363" y="10245"/>
                </a:cubicBezTo>
                <a:cubicBezTo>
                  <a:pt x="17424" y="10361"/>
                  <a:pt x="17544" y="10427"/>
                  <a:pt x="17665" y="10427"/>
                </a:cubicBezTo>
                <a:cubicBezTo>
                  <a:pt x="17719" y="10427"/>
                  <a:pt x="17773" y="10413"/>
                  <a:pt x="17825" y="10386"/>
                </a:cubicBezTo>
                <a:cubicBezTo>
                  <a:pt x="18016" y="10285"/>
                  <a:pt x="18215" y="10189"/>
                  <a:pt x="18420" y="10102"/>
                </a:cubicBezTo>
                <a:cubicBezTo>
                  <a:pt x="18593" y="10026"/>
                  <a:pt x="18672" y="9826"/>
                  <a:pt x="18597" y="9652"/>
                </a:cubicBezTo>
                <a:cubicBezTo>
                  <a:pt x="18540" y="9523"/>
                  <a:pt x="18415" y="9446"/>
                  <a:pt x="18284" y="9446"/>
                </a:cubicBezTo>
                <a:close/>
                <a:moveTo>
                  <a:pt x="4838" y="9801"/>
                </a:moveTo>
                <a:cubicBezTo>
                  <a:pt x="4777" y="9801"/>
                  <a:pt x="4716" y="9817"/>
                  <a:pt x="4660" y="9850"/>
                </a:cubicBezTo>
                <a:cubicBezTo>
                  <a:pt x="4561" y="9911"/>
                  <a:pt x="4457" y="9963"/>
                  <a:pt x="4352" y="10003"/>
                </a:cubicBezTo>
                <a:cubicBezTo>
                  <a:pt x="4271" y="10036"/>
                  <a:pt x="4191" y="10064"/>
                  <a:pt x="4111" y="10088"/>
                </a:cubicBezTo>
                <a:cubicBezTo>
                  <a:pt x="3930" y="10144"/>
                  <a:pt x="3831" y="10335"/>
                  <a:pt x="3886" y="10516"/>
                </a:cubicBezTo>
                <a:cubicBezTo>
                  <a:pt x="3933" y="10662"/>
                  <a:pt x="4067" y="10754"/>
                  <a:pt x="4213" y="10754"/>
                </a:cubicBezTo>
                <a:cubicBezTo>
                  <a:pt x="4248" y="10754"/>
                  <a:pt x="4283" y="10751"/>
                  <a:pt x="4316" y="10740"/>
                </a:cubicBezTo>
                <a:cubicBezTo>
                  <a:pt x="4406" y="10709"/>
                  <a:pt x="4500" y="10679"/>
                  <a:pt x="4594" y="10641"/>
                </a:cubicBezTo>
                <a:cubicBezTo>
                  <a:pt x="4738" y="10587"/>
                  <a:pt x="4881" y="10516"/>
                  <a:pt x="5016" y="10432"/>
                </a:cubicBezTo>
                <a:cubicBezTo>
                  <a:pt x="5178" y="10335"/>
                  <a:pt x="5228" y="10125"/>
                  <a:pt x="5129" y="9963"/>
                </a:cubicBezTo>
                <a:cubicBezTo>
                  <a:pt x="5065" y="9858"/>
                  <a:pt x="4953" y="9801"/>
                  <a:pt x="4838" y="9801"/>
                </a:cubicBezTo>
                <a:close/>
                <a:moveTo>
                  <a:pt x="2421" y="9302"/>
                </a:moveTo>
                <a:cubicBezTo>
                  <a:pt x="2278" y="9302"/>
                  <a:pt x="2145" y="9391"/>
                  <a:pt x="2096" y="9534"/>
                </a:cubicBezTo>
                <a:cubicBezTo>
                  <a:pt x="2023" y="9751"/>
                  <a:pt x="1954" y="9979"/>
                  <a:pt x="1895" y="10217"/>
                </a:cubicBezTo>
                <a:cubicBezTo>
                  <a:pt x="1888" y="10247"/>
                  <a:pt x="1884" y="10273"/>
                  <a:pt x="1884" y="10300"/>
                </a:cubicBezTo>
                <a:cubicBezTo>
                  <a:pt x="1823" y="10471"/>
                  <a:pt x="1905" y="10662"/>
                  <a:pt x="2075" y="10731"/>
                </a:cubicBezTo>
                <a:cubicBezTo>
                  <a:pt x="2312" y="10829"/>
                  <a:pt x="2566" y="10893"/>
                  <a:pt x="2832" y="10919"/>
                </a:cubicBezTo>
                <a:cubicBezTo>
                  <a:pt x="2842" y="10923"/>
                  <a:pt x="2856" y="10923"/>
                  <a:pt x="2866" y="10923"/>
                </a:cubicBezTo>
                <a:cubicBezTo>
                  <a:pt x="3040" y="10923"/>
                  <a:pt x="3188" y="10789"/>
                  <a:pt x="3207" y="10615"/>
                </a:cubicBezTo>
                <a:cubicBezTo>
                  <a:pt x="3224" y="10427"/>
                  <a:pt x="3087" y="10259"/>
                  <a:pt x="2901" y="10240"/>
                </a:cubicBezTo>
                <a:cubicBezTo>
                  <a:pt x="2800" y="10231"/>
                  <a:pt x="2703" y="10213"/>
                  <a:pt x="2609" y="10189"/>
                </a:cubicBezTo>
                <a:cubicBezTo>
                  <a:pt x="2651" y="10040"/>
                  <a:pt x="2696" y="9894"/>
                  <a:pt x="2745" y="9755"/>
                </a:cubicBezTo>
                <a:cubicBezTo>
                  <a:pt x="2805" y="9577"/>
                  <a:pt x="2710" y="9381"/>
                  <a:pt x="2531" y="9320"/>
                </a:cubicBezTo>
                <a:cubicBezTo>
                  <a:pt x="2494" y="9308"/>
                  <a:pt x="2457" y="9302"/>
                  <a:pt x="2421" y="9302"/>
                </a:cubicBezTo>
                <a:close/>
                <a:moveTo>
                  <a:pt x="27400" y="10330"/>
                </a:moveTo>
                <a:cubicBezTo>
                  <a:pt x="27297" y="10330"/>
                  <a:pt x="27196" y="10376"/>
                  <a:pt x="27129" y="10464"/>
                </a:cubicBezTo>
                <a:cubicBezTo>
                  <a:pt x="27014" y="10613"/>
                  <a:pt x="27042" y="10829"/>
                  <a:pt x="27191" y="10943"/>
                </a:cubicBezTo>
                <a:cubicBezTo>
                  <a:pt x="27356" y="11072"/>
                  <a:pt x="27515" y="11213"/>
                  <a:pt x="27659" y="11366"/>
                </a:cubicBezTo>
                <a:cubicBezTo>
                  <a:pt x="27727" y="11437"/>
                  <a:pt x="27815" y="11472"/>
                  <a:pt x="27906" y="11472"/>
                </a:cubicBezTo>
                <a:cubicBezTo>
                  <a:pt x="27991" y="11472"/>
                  <a:pt x="28076" y="11441"/>
                  <a:pt x="28144" y="11376"/>
                </a:cubicBezTo>
                <a:cubicBezTo>
                  <a:pt x="28279" y="11248"/>
                  <a:pt x="28286" y="11030"/>
                  <a:pt x="28156" y="10893"/>
                </a:cubicBezTo>
                <a:cubicBezTo>
                  <a:pt x="27987" y="10716"/>
                  <a:pt x="27805" y="10551"/>
                  <a:pt x="27608" y="10401"/>
                </a:cubicBezTo>
                <a:cubicBezTo>
                  <a:pt x="27546" y="10353"/>
                  <a:pt x="27472" y="10330"/>
                  <a:pt x="27400" y="10330"/>
                </a:cubicBezTo>
                <a:close/>
                <a:moveTo>
                  <a:pt x="16504" y="10465"/>
                </a:moveTo>
                <a:cubicBezTo>
                  <a:pt x="16437" y="10465"/>
                  <a:pt x="16369" y="10485"/>
                  <a:pt x="16310" y="10526"/>
                </a:cubicBezTo>
                <a:cubicBezTo>
                  <a:pt x="16120" y="10658"/>
                  <a:pt x="15934" y="10794"/>
                  <a:pt x="15747" y="10935"/>
                </a:cubicBezTo>
                <a:cubicBezTo>
                  <a:pt x="15595" y="11048"/>
                  <a:pt x="15564" y="11262"/>
                  <a:pt x="15677" y="11413"/>
                </a:cubicBezTo>
                <a:cubicBezTo>
                  <a:pt x="15745" y="11501"/>
                  <a:pt x="15847" y="11550"/>
                  <a:pt x="15950" y="11550"/>
                </a:cubicBezTo>
                <a:cubicBezTo>
                  <a:pt x="16023" y="11550"/>
                  <a:pt x="16094" y="11527"/>
                  <a:pt x="16155" y="11480"/>
                </a:cubicBezTo>
                <a:cubicBezTo>
                  <a:pt x="16338" y="11345"/>
                  <a:pt x="16518" y="11213"/>
                  <a:pt x="16701" y="11086"/>
                </a:cubicBezTo>
                <a:cubicBezTo>
                  <a:pt x="16855" y="10978"/>
                  <a:pt x="16894" y="10766"/>
                  <a:pt x="16784" y="10611"/>
                </a:cubicBezTo>
                <a:cubicBezTo>
                  <a:pt x="16718" y="10516"/>
                  <a:pt x="16612" y="10465"/>
                  <a:pt x="16504" y="10465"/>
                </a:cubicBezTo>
                <a:close/>
                <a:moveTo>
                  <a:pt x="1993" y="11305"/>
                </a:moveTo>
                <a:cubicBezTo>
                  <a:pt x="1821" y="11305"/>
                  <a:pt x="1675" y="11439"/>
                  <a:pt x="1658" y="11614"/>
                </a:cubicBezTo>
                <a:cubicBezTo>
                  <a:pt x="1636" y="11844"/>
                  <a:pt x="1625" y="12061"/>
                  <a:pt x="1625" y="12263"/>
                </a:cubicBezTo>
                <a:lnTo>
                  <a:pt x="1625" y="12334"/>
                </a:lnTo>
                <a:cubicBezTo>
                  <a:pt x="1627" y="12523"/>
                  <a:pt x="1780" y="12673"/>
                  <a:pt x="1966" y="12673"/>
                </a:cubicBezTo>
                <a:cubicBezTo>
                  <a:pt x="1966" y="12673"/>
                  <a:pt x="1969" y="12673"/>
                  <a:pt x="1971" y="12671"/>
                </a:cubicBezTo>
                <a:cubicBezTo>
                  <a:pt x="2161" y="12669"/>
                  <a:pt x="2312" y="12515"/>
                  <a:pt x="2310" y="12325"/>
                </a:cubicBezTo>
                <a:lnTo>
                  <a:pt x="2310" y="12263"/>
                </a:lnTo>
                <a:cubicBezTo>
                  <a:pt x="2310" y="12082"/>
                  <a:pt x="2319" y="11884"/>
                  <a:pt x="2338" y="11679"/>
                </a:cubicBezTo>
                <a:cubicBezTo>
                  <a:pt x="2355" y="11491"/>
                  <a:pt x="2216" y="11324"/>
                  <a:pt x="2030" y="11307"/>
                </a:cubicBezTo>
                <a:cubicBezTo>
                  <a:pt x="2018" y="11305"/>
                  <a:pt x="2006" y="11305"/>
                  <a:pt x="1993" y="11305"/>
                </a:cubicBezTo>
                <a:close/>
                <a:moveTo>
                  <a:pt x="14877" y="11714"/>
                </a:moveTo>
                <a:cubicBezTo>
                  <a:pt x="14801" y="11714"/>
                  <a:pt x="14724" y="11739"/>
                  <a:pt x="14660" y="11792"/>
                </a:cubicBezTo>
                <a:cubicBezTo>
                  <a:pt x="14485" y="11934"/>
                  <a:pt x="14306" y="12080"/>
                  <a:pt x="14130" y="12226"/>
                </a:cubicBezTo>
                <a:cubicBezTo>
                  <a:pt x="13984" y="12344"/>
                  <a:pt x="13965" y="12560"/>
                  <a:pt x="14085" y="12706"/>
                </a:cubicBezTo>
                <a:cubicBezTo>
                  <a:pt x="14153" y="12787"/>
                  <a:pt x="14250" y="12829"/>
                  <a:pt x="14348" y="12829"/>
                </a:cubicBezTo>
                <a:cubicBezTo>
                  <a:pt x="14424" y="12829"/>
                  <a:pt x="14500" y="12803"/>
                  <a:pt x="14563" y="12753"/>
                </a:cubicBezTo>
                <a:cubicBezTo>
                  <a:pt x="14739" y="12608"/>
                  <a:pt x="14914" y="12464"/>
                  <a:pt x="15091" y="12322"/>
                </a:cubicBezTo>
                <a:cubicBezTo>
                  <a:pt x="15239" y="12202"/>
                  <a:pt x="15260" y="11986"/>
                  <a:pt x="15140" y="11840"/>
                </a:cubicBezTo>
                <a:cubicBezTo>
                  <a:pt x="15073" y="11757"/>
                  <a:pt x="14976" y="11714"/>
                  <a:pt x="14877" y="11714"/>
                </a:cubicBezTo>
                <a:close/>
                <a:moveTo>
                  <a:pt x="28690" y="11904"/>
                </a:moveTo>
                <a:cubicBezTo>
                  <a:pt x="28638" y="11904"/>
                  <a:pt x="28585" y="11916"/>
                  <a:pt x="28535" y="11941"/>
                </a:cubicBezTo>
                <a:cubicBezTo>
                  <a:pt x="28364" y="12028"/>
                  <a:pt x="28300" y="12235"/>
                  <a:pt x="28384" y="12402"/>
                </a:cubicBezTo>
                <a:cubicBezTo>
                  <a:pt x="28477" y="12586"/>
                  <a:pt x="28564" y="12786"/>
                  <a:pt x="28639" y="12991"/>
                </a:cubicBezTo>
                <a:cubicBezTo>
                  <a:pt x="28688" y="13126"/>
                  <a:pt x="28822" y="13213"/>
                  <a:pt x="28961" y="13213"/>
                </a:cubicBezTo>
                <a:cubicBezTo>
                  <a:pt x="28999" y="13213"/>
                  <a:pt x="29039" y="13208"/>
                  <a:pt x="29079" y="13194"/>
                </a:cubicBezTo>
                <a:cubicBezTo>
                  <a:pt x="29258" y="13128"/>
                  <a:pt x="29348" y="12933"/>
                  <a:pt x="29284" y="12756"/>
                </a:cubicBezTo>
                <a:cubicBezTo>
                  <a:pt x="29199" y="12525"/>
                  <a:pt x="29101" y="12301"/>
                  <a:pt x="28995" y="12091"/>
                </a:cubicBezTo>
                <a:cubicBezTo>
                  <a:pt x="28934" y="11972"/>
                  <a:pt x="28814" y="11904"/>
                  <a:pt x="28690" y="11904"/>
                </a:cubicBezTo>
                <a:close/>
                <a:moveTo>
                  <a:pt x="13292" y="13013"/>
                </a:moveTo>
                <a:cubicBezTo>
                  <a:pt x="13217" y="13013"/>
                  <a:pt x="13141" y="13037"/>
                  <a:pt x="13077" y="13088"/>
                </a:cubicBezTo>
                <a:cubicBezTo>
                  <a:pt x="12901" y="13229"/>
                  <a:pt x="12722" y="13368"/>
                  <a:pt x="12545" y="13507"/>
                </a:cubicBezTo>
                <a:cubicBezTo>
                  <a:pt x="12394" y="13622"/>
                  <a:pt x="12368" y="13837"/>
                  <a:pt x="12484" y="13987"/>
                </a:cubicBezTo>
                <a:cubicBezTo>
                  <a:pt x="12549" y="14074"/>
                  <a:pt x="12651" y="14121"/>
                  <a:pt x="12754" y="14121"/>
                </a:cubicBezTo>
                <a:cubicBezTo>
                  <a:pt x="12825" y="14121"/>
                  <a:pt x="12898" y="14096"/>
                  <a:pt x="12964" y="14048"/>
                </a:cubicBezTo>
                <a:cubicBezTo>
                  <a:pt x="13145" y="13907"/>
                  <a:pt x="13324" y="13762"/>
                  <a:pt x="13505" y="13620"/>
                </a:cubicBezTo>
                <a:cubicBezTo>
                  <a:pt x="13652" y="13502"/>
                  <a:pt x="13675" y="13288"/>
                  <a:pt x="13557" y="13140"/>
                </a:cubicBezTo>
                <a:cubicBezTo>
                  <a:pt x="13490" y="13056"/>
                  <a:pt x="13392" y="13013"/>
                  <a:pt x="13292" y="13013"/>
                </a:cubicBezTo>
                <a:close/>
                <a:moveTo>
                  <a:pt x="2182" y="13334"/>
                </a:moveTo>
                <a:cubicBezTo>
                  <a:pt x="2146" y="13334"/>
                  <a:pt x="2110" y="13340"/>
                  <a:pt x="2074" y="13352"/>
                </a:cubicBezTo>
                <a:cubicBezTo>
                  <a:pt x="1895" y="13411"/>
                  <a:pt x="1797" y="13608"/>
                  <a:pt x="1858" y="13785"/>
                </a:cubicBezTo>
                <a:cubicBezTo>
                  <a:pt x="1938" y="14025"/>
                  <a:pt x="2041" y="14254"/>
                  <a:pt x="2161" y="14468"/>
                </a:cubicBezTo>
                <a:cubicBezTo>
                  <a:pt x="2223" y="14578"/>
                  <a:pt x="2338" y="14642"/>
                  <a:pt x="2458" y="14642"/>
                </a:cubicBezTo>
                <a:cubicBezTo>
                  <a:pt x="2517" y="14642"/>
                  <a:pt x="2573" y="14626"/>
                  <a:pt x="2625" y="14598"/>
                </a:cubicBezTo>
                <a:cubicBezTo>
                  <a:pt x="2790" y="14506"/>
                  <a:pt x="2849" y="14298"/>
                  <a:pt x="2755" y="14133"/>
                </a:cubicBezTo>
                <a:cubicBezTo>
                  <a:pt x="2654" y="13957"/>
                  <a:pt x="2573" y="13766"/>
                  <a:pt x="2505" y="13568"/>
                </a:cubicBezTo>
                <a:cubicBezTo>
                  <a:pt x="2459" y="13426"/>
                  <a:pt x="2325" y="13334"/>
                  <a:pt x="2182" y="13334"/>
                </a:cubicBezTo>
                <a:close/>
                <a:moveTo>
                  <a:pt x="29294" y="13852"/>
                </a:moveTo>
                <a:cubicBezTo>
                  <a:pt x="29276" y="13852"/>
                  <a:pt x="29258" y="13853"/>
                  <a:pt x="29240" y="13856"/>
                </a:cubicBezTo>
                <a:cubicBezTo>
                  <a:pt x="29053" y="13886"/>
                  <a:pt x="28928" y="14061"/>
                  <a:pt x="28957" y="14247"/>
                </a:cubicBezTo>
                <a:cubicBezTo>
                  <a:pt x="28992" y="14459"/>
                  <a:pt x="29018" y="14678"/>
                  <a:pt x="29037" y="14903"/>
                </a:cubicBezTo>
                <a:cubicBezTo>
                  <a:pt x="29056" y="15080"/>
                  <a:pt x="29202" y="15215"/>
                  <a:pt x="29379" y="15215"/>
                </a:cubicBezTo>
                <a:cubicBezTo>
                  <a:pt x="29390" y="15215"/>
                  <a:pt x="29399" y="15215"/>
                  <a:pt x="29407" y="15212"/>
                </a:cubicBezTo>
                <a:cubicBezTo>
                  <a:pt x="29593" y="15198"/>
                  <a:pt x="29736" y="15033"/>
                  <a:pt x="29718" y="14844"/>
                </a:cubicBezTo>
                <a:cubicBezTo>
                  <a:pt x="29696" y="14602"/>
                  <a:pt x="29668" y="14366"/>
                  <a:pt x="29631" y="14140"/>
                </a:cubicBezTo>
                <a:cubicBezTo>
                  <a:pt x="29605" y="13973"/>
                  <a:pt x="29459" y="13852"/>
                  <a:pt x="29294" y="13852"/>
                </a:cubicBezTo>
                <a:close/>
                <a:moveTo>
                  <a:pt x="11648" y="14243"/>
                </a:moveTo>
                <a:cubicBezTo>
                  <a:pt x="11582" y="14243"/>
                  <a:pt x="11514" y="14262"/>
                  <a:pt x="11455" y="14303"/>
                </a:cubicBezTo>
                <a:cubicBezTo>
                  <a:pt x="11268" y="14430"/>
                  <a:pt x="11078" y="14552"/>
                  <a:pt x="10896" y="14664"/>
                </a:cubicBezTo>
                <a:cubicBezTo>
                  <a:pt x="10734" y="14764"/>
                  <a:pt x="10686" y="14974"/>
                  <a:pt x="10783" y="15134"/>
                </a:cubicBezTo>
                <a:cubicBezTo>
                  <a:pt x="10847" y="15238"/>
                  <a:pt x="10958" y="15297"/>
                  <a:pt x="11073" y="15297"/>
                </a:cubicBezTo>
                <a:cubicBezTo>
                  <a:pt x="11134" y="15297"/>
                  <a:pt x="11198" y="15280"/>
                  <a:pt x="11254" y="15250"/>
                </a:cubicBezTo>
                <a:cubicBezTo>
                  <a:pt x="11445" y="15132"/>
                  <a:pt x="11643" y="15003"/>
                  <a:pt x="11840" y="14870"/>
                </a:cubicBezTo>
                <a:cubicBezTo>
                  <a:pt x="11996" y="14764"/>
                  <a:pt x="12038" y="14550"/>
                  <a:pt x="11932" y="14393"/>
                </a:cubicBezTo>
                <a:cubicBezTo>
                  <a:pt x="11866" y="14296"/>
                  <a:pt x="11758" y="14243"/>
                  <a:pt x="11648" y="14243"/>
                </a:cubicBezTo>
                <a:close/>
                <a:moveTo>
                  <a:pt x="3345" y="14982"/>
                </a:moveTo>
                <a:cubicBezTo>
                  <a:pt x="3242" y="14982"/>
                  <a:pt x="3142" y="15028"/>
                  <a:pt x="3075" y="15115"/>
                </a:cubicBezTo>
                <a:cubicBezTo>
                  <a:pt x="2958" y="15264"/>
                  <a:pt x="2986" y="15480"/>
                  <a:pt x="3136" y="15594"/>
                </a:cubicBezTo>
                <a:cubicBezTo>
                  <a:pt x="3327" y="15742"/>
                  <a:pt x="3535" y="15879"/>
                  <a:pt x="3760" y="15998"/>
                </a:cubicBezTo>
                <a:cubicBezTo>
                  <a:pt x="3812" y="16024"/>
                  <a:pt x="3866" y="16036"/>
                  <a:pt x="3919" y="16036"/>
                </a:cubicBezTo>
                <a:cubicBezTo>
                  <a:pt x="4043" y="16036"/>
                  <a:pt x="4161" y="15971"/>
                  <a:pt x="4220" y="15853"/>
                </a:cubicBezTo>
                <a:cubicBezTo>
                  <a:pt x="4309" y="15686"/>
                  <a:pt x="4246" y="15480"/>
                  <a:pt x="4078" y="15391"/>
                </a:cubicBezTo>
                <a:cubicBezTo>
                  <a:pt x="3890" y="15290"/>
                  <a:pt x="3713" y="15177"/>
                  <a:pt x="3555" y="15054"/>
                </a:cubicBezTo>
                <a:cubicBezTo>
                  <a:pt x="3492" y="15006"/>
                  <a:pt x="3418" y="14982"/>
                  <a:pt x="3345" y="14982"/>
                </a:cubicBezTo>
                <a:close/>
                <a:moveTo>
                  <a:pt x="9870" y="15258"/>
                </a:moveTo>
                <a:cubicBezTo>
                  <a:pt x="9823" y="15258"/>
                  <a:pt x="9775" y="15268"/>
                  <a:pt x="9730" y="15288"/>
                </a:cubicBezTo>
                <a:cubicBezTo>
                  <a:pt x="9525" y="15382"/>
                  <a:pt x="9321" y="15467"/>
                  <a:pt x="9121" y="15539"/>
                </a:cubicBezTo>
                <a:cubicBezTo>
                  <a:pt x="8942" y="15603"/>
                  <a:pt x="8852" y="15799"/>
                  <a:pt x="8916" y="15977"/>
                </a:cubicBezTo>
                <a:cubicBezTo>
                  <a:pt x="8967" y="16114"/>
                  <a:pt x="9099" y="16201"/>
                  <a:pt x="9238" y="16201"/>
                </a:cubicBezTo>
                <a:cubicBezTo>
                  <a:pt x="9278" y="16201"/>
                  <a:pt x="9316" y="16194"/>
                  <a:pt x="9354" y="16180"/>
                </a:cubicBezTo>
                <a:cubicBezTo>
                  <a:pt x="9570" y="16102"/>
                  <a:pt x="9792" y="16010"/>
                  <a:pt x="10011" y="15911"/>
                </a:cubicBezTo>
                <a:cubicBezTo>
                  <a:pt x="10183" y="15832"/>
                  <a:pt x="10258" y="15629"/>
                  <a:pt x="10180" y="15459"/>
                </a:cubicBezTo>
                <a:cubicBezTo>
                  <a:pt x="10124" y="15333"/>
                  <a:pt x="9999" y="15258"/>
                  <a:pt x="9870" y="15258"/>
                </a:cubicBezTo>
                <a:close/>
                <a:moveTo>
                  <a:pt x="5204" y="15812"/>
                </a:moveTo>
                <a:cubicBezTo>
                  <a:pt x="5047" y="15812"/>
                  <a:pt x="4907" y="15921"/>
                  <a:pt x="4872" y="16081"/>
                </a:cubicBezTo>
                <a:cubicBezTo>
                  <a:pt x="4830" y="16267"/>
                  <a:pt x="4947" y="16446"/>
                  <a:pt x="5133" y="16488"/>
                </a:cubicBezTo>
                <a:cubicBezTo>
                  <a:pt x="5359" y="16536"/>
                  <a:pt x="5597" y="16575"/>
                  <a:pt x="5840" y="16602"/>
                </a:cubicBezTo>
                <a:cubicBezTo>
                  <a:pt x="5854" y="16606"/>
                  <a:pt x="5866" y="16606"/>
                  <a:pt x="5880" y="16606"/>
                </a:cubicBezTo>
                <a:cubicBezTo>
                  <a:pt x="6050" y="16606"/>
                  <a:pt x="6198" y="16477"/>
                  <a:pt x="6219" y="16303"/>
                </a:cubicBezTo>
                <a:cubicBezTo>
                  <a:pt x="6238" y="16116"/>
                  <a:pt x="6102" y="15947"/>
                  <a:pt x="5916" y="15925"/>
                </a:cubicBezTo>
                <a:cubicBezTo>
                  <a:pt x="5697" y="15902"/>
                  <a:pt x="5482" y="15864"/>
                  <a:pt x="5277" y="15820"/>
                </a:cubicBezTo>
                <a:cubicBezTo>
                  <a:pt x="5252" y="15815"/>
                  <a:pt x="5228" y="15812"/>
                  <a:pt x="5204" y="15812"/>
                </a:cubicBezTo>
                <a:close/>
                <a:moveTo>
                  <a:pt x="7916" y="15870"/>
                </a:moveTo>
                <a:cubicBezTo>
                  <a:pt x="7898" y="15870"/>
                  <a:pt x="7880" y="15871"/>
                  <a:pt x="7861" y="15874"/>
                </a:cubicBezTo>
                <a:cubicBezTo>
                  <a:pt x="7648" y="15912"/>
                  <a:pt x="7432" y="15938"/>
                  <a:pt x="7216" y="15952"/>
                </a:cubicBezTo>
                <a:cubicBezTo>
                  <a:pt x="7029" y="15966"/>
                  <a:pt x="6886" y="16130"/>
                  <a:pt x="6900" y="16319"/>
                </a:cubicBezTo>
                <a:cubicBezTo>
                  <a:pt x="6912" y="16498"/>
                  <a:pt x="7064" y="16635"/>
                  <a:pt x="7241" y="16635"/>
                </a:cubicBezTo>
                <a:lnTo>
                  <a:pt x="7267" y="16635"/>
                </a:lnTo>
                <a:cubicBezTo>
                  <a:pt x="7505" y="16618"/>
                  <a:pt x="7743" y="16590"/>
                  <a:pt x="7978" y="16548"/>
                </a:cubicBezTo>
                <a:cubicBezTo>
                  <a:pt x="8162" y="16515"/>
                  <a:pt x="8289" y="16340"/>
                  <a:pt x="8256" y="16152"/>
                </a:cubicBezTo>
                <a:cubicBezTo>
                  <a:pt x="8226" y="15986"/>
                  <a:pt x="8081" y="15870"/>
                  <a:pt x="7916" y="15870"/>
                </a:cubicBezTo>
                <a:close/>
                <a:moveTo>
                  <a:pt x="29407" y="15896"/>
                </a:moveTo>
                <a:cubicBezTo>
                  <a:pt x="29228" y="15896"/>
                  <a:pt x="29079" y="16044"/>
                  <a:pt x="29074" y="16227"/>
                </a:cubicBezTo>
                <a:cubicBezTo>
                  <a:pt x="29067" y="16444"/>
                  <a:pt x="29053" y="16668"/>
                  <a:pt x="29035" y="16894"/>
                </a:cubicBezTo>
                <a:cubicBezTo>
                  <a:pt x="29021" y="17080"/>
                  <a:pt x="29159" y="17245"/>
                  <a:pt x="29348" y="17261"/>
                </a:cubicBezTo>
                <a:cubicBezTo>
                  <a:pt x="29360" y="17263"/>
                  <a:pt x="29369" y="17263"/>
                  <a:pt x="29376" y="17263"/>
                </a:cubicBezTo>
                <a:cubicBezTo>
                  <a:pt x="29553" y="17263"/>
                  <a:pt x="29703" y="17129"/>
                  <a:pt x="29717" y="16948"/>
                </a:cubicBezTo>
                <a:cubicBezTo>
                  <a:pt x="29736" y="16712"/>
                  <a:pt x="29748" y="16477"/>
                  <a:pt x="29755" y="16250"/>
                </a:cubicBezTo>
                <a:cubicBezTo>
                  <a:pt x="29762" y="16060"/>
                  <a:pt x="29614" y="15904"/>
                  <a:pt x="29425" y="15897"/>
                </a:cubicBezTo>
                <a:cubicBezTo>
                  <a:pt x="29419" y="15896"/>
                  <a:pt x="29413" y="15896"/>
                  <a:pt x="29407" y="15896"/>
                </a:cubicBezTo>
                <a:close/>
                <a:moveTo>
                  <a:pt x="29217" y="17937"/>
                </a:moveTo>
                <a:cubicBezTo>
                  <a:pt x="29052" y="17937"/>
                  <a:pt x="28904" y="18057"/>
                  <a:pt x="28877" y="18226"/>
                </a:cubicBezTo>
                <a:cubicBezTo>
                  <a:pt x="28842" y="18448"/>
                  <a:pt x="28804" y="18669"/>
                  <a:pt x="28761" y="18888"/>
                </a:cubicBezTo>
                <a:cubicBezTo>
                  <a:pt x="28723" y="19074"/>
                  <a:pt x="28844" y="19251"/>
                  <a:pt x="29028" y="19288"/>
                </a:cubicBezTo>
                <a:cubicBezTo>
                  <a:pt x="29051" y="19293"/>
                  <a:pt x="29072" y="19295"/>
                  <a:pt x="29094" y="19295"/>
                </a:cubicBezTo>
                <a:cubicBezTo>
                  <a:pt x="29256" y="19295"/>
                  <a:pt x="29397" y="19182"/>
                  <a:pt x="29432" y="19016"/>
                </a:cubicBezTo>
                <a:cubicBezTo>
                  <a:pt x="29475" y="18789"/>
                  <a:pt x="29515" y="18561"/>
                  <a:pt x="29553" y="18332"/>
                </a:cubicBezTo>
                <a:cubicBezTo>
                  <a:pt x="29581" y="18146"/>
                  <a:pt x="29456" y="17972"/>
                  <a:pt x="29268" y="17941"/>
                </a:cubicBezTo>
                <a:cubicBezTo>
                  <a:pt x="29251" y="17938"/>
                  <a:pt x="29234" y="17937"/>
                  <a:pt x="29217" y="17937"/>
                </a:cubicBezTo>
                <a:close/>
                <a:moveTo>
                  <a:pt x="28792" y="19947"/>
                </a:moveTo>
                <a:cubicBezTo>
                  <a:pt x="28639" y="19947"/>
                  <a:pt x="28498" y="20049"/>
                  <a:pt x="28458" y="20203"/>
                </a:cubicBezTo>
                <a:cubicBezTo>
                  <a:pt x="28401" y="20421"/>
                  <a:pt x="28342" y="20638"/>
                  <a:pt x="28279" y="20852"/>
                </a:cubicBezTo>
                <a:cubicBezTo>
                  <a:pt x="28227" y="21033"/>
                  <a:pt x="28331" y="21224"/>
                  <a:pt x="28512" y="21276"/>
                </a:cubicBezTo>
                <a:cubicBezTo>
                  <a:pt x="28545" y="21285"/>
                  <a:pt x="28575" y="21290"/>
                  <a:pt x="28608" y="21290"/>
                </a:cubicBezTo>
                <a:cubicBezTo>
                  <a:pt x="28756" y="21290"/>
                  <a:pt x="28893" y="21191"/>
                  <a:pt x="28936" y="21043"/>
                </a:cubicBezTo>
                <a:cubicBezTo>
                  <a:pt x="29001" y="20822"/>
                  <a:pt x="29061" y="20600"/>
                  <a:pt x="29121" y="20374"/>
                </a:cubicBezTo>
                <a:cubicBezTo>
                  <a:pt x="29169" y="20191"/>
                  <a:pt x="29058" y="20005"/>
                  <a:pt x="28875" y="19957"/>
                </a:cubicBezTo>
                <a:cubicBezTo>
                  <a:pt x="28848" y="19950"/>
                  <a:pt x="28820" y="19947"/>
                  <a:pt x="28792" y="19947"/>
                </a:cubicBezTo>
                <a:close/>
                <a:moveTo>
                  <a:pt x="28192" y="21907"/>
                </a:moveTo>
                <a:cubicBezTo>
                  <a:pt x="28051" y="21907"/>
                  <a:pt x="27919" y="21995"/>
                  <a:pt x="27869" y="22136"/>
                </a:cubicBezTo>
                <a:cubicBezTo>
                  <a:pt x="27793" y="22353"/>
                  <a:pt x="27714" y="22564"/>
                  <a:pt x="27636" y="22770"/>
                </a:cubicBezTo>
                <a:cubicBezTo>
                  <a:pt x="27568" y="22946"/>
                  <a:pt x="27659" y="23144"/>
                  <a:pt x="27834" y="23212"/>
                </a:cubicBezTo>
                <a:cubicBezTo>
                  <a:pt x="27874" y="23228"/>
                  <a:pt x="27914" y="23233"/>
                  <a:pt x="27956" y="23233"/>
                </a:cubicBezTo>
                <a:cubicBezTo>
                  <a:pt x="28093" y="23233"/>
                  <a:pt x="28224" y="23149"/>
                  <a:pt x="28276" y="23012"/>
                </a:cubicBezTo>
                <a:cubicBezTo>
                  <a:pt x="28358" y="22798"/>
                  <a:pt x="28436" y="22581"/>
                  <a:pt x="28514" y="22360"/>
                </a:cubicBezTo>
                <a:cubicBezTo>
                  <a:pt x="28575" y="22185"/>
                  <a:pt x="28483" y="21988"/>
                  <a:pt x="28304" y="21926"/>
                </a:cubicBezTo>
                <a:cubicBezTo>
                  <a:pt x="28267" y="21913"/>
                  <a:pt x="28229" y="21907"/>
                  <a:pt x="28192" y="21907"/>
                </a:cubicBezTo>
                <a:close/>
                <a:moveTo>
                  <a:pt x="27434" y="23811"/>
                </a:moveTo>
                <a:cubicBezTo>
                  <a:pt x="27304" y="23811"/>
                  <a:pt x="27179" y="23887"/>
                  <a:pt x="27122" y="24013"/>
                </a:cubicBezTo>
                <a:cubicBezTo>
                  <a:pt x="27026" y="24227"/>
                  <a:pt x="26931" y="24429"/>
                  <a:pt x="26835" y="24621"/>
                </a:cubicBezTo>
                <a:cubicBezTo>
                  <a:pt x="26750" y="24792"/>
                  <a:pt x="26819" y="24995"/>
                  <a:pt x="26990" y="25080"/>
                </a:cubicBezTo>
                <a:cubicBezTo>
                  <a:pt x="27038" y="25105"/>
                  <a:pt x="27092" y="25115"/>
                  <a:pt x="27141" y="25115"/>
                </a:cubicBezTo>
                <a:cubicBezTo>
                  <a:pt x="27268" y="25115"/>
                  <a:pt x="27388" y="25046"/>
                  <a:pt x="27447" y="24924"/>
                </a:cubicBezTo>
                <a:cubicBezTo>
                  <a:pt x="27548" y="24724"/>
                  <a:pt x="27645" y="24514"/>
                  <a:pt x="27746" y="24293"/>
                </a:cubicBezTo>
                <a:cubicBezTo>
                  <a:pt x="27824" y="24121"/>
                  <a:pt x="27746" y="23919"/>
                  <a:pt x="27574" y="23841"/>
                </a:cubicBezTo>
                <a:cubicBezTo>
                  <a:pt x="27528" y="23820"/>
                  <a:pt x="27481" y="23811"/>
                  <a:pt x="27434" y="23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6414670">
            <a:off x="7653184" y="3625741"/>
            <a:ext cx="2361558" cy="1514531"/>
          </a:xfrm>
          <a:custGeom>
            <a:avLst/>
            <a:gdLst/>
            <a:ahLst/>
            <a:cxnLst/>
            <a:rect l="l" t="t" r="r" b="b"/>
            <a:pathLst>
              <a:path w="51816" h="33231" extrusionOk="0">
                <a:moveTo>
                  <a:pt x="29827" y="0"/>
                </a:moveTo>
                <a:cubicBezTo>
                  <a:pt x="29615" y="0"/>
                  <a:pt x="29401" y="5"/>
                  <a:pt x="29189" y="14"/>
                </a:cubicBezTo>
                <a:cubicBezTo>
                  <a:pt x="28999" y="23"/>
                  <a:pt x="28852" y="181"/>
                  <a:pt x="28860" y="370"/>
                </a:cubicBezTo>
                <a:cubicBezTo>
                  <a:pt x="28867" y="555"/>
                  <a:pt x="29018" y="697"/>
                  <a:pt x="29201" y="697"/>
                </a:cubicBezTo>
                <a:cubicBezTo>
                  <a:pt x="29206" y="697"/>
                  <a:pt x="29210" y="697"/>
                  <a:pt x="29217" y="695"/>
                </a:cubicBezTo>
                <a:cubicBezTo>
                  <a:pt x="29422" y="687"/>
                  <a:pt x="29623" y="683"/>
                  <a:pt x="29825" y="683"/>
                </a:cubicBezTo>
                <a:lnTo>
                  <a:pt x="29886" y="683"/>
                </a:lnTo>
                <a:cubicBezTo>
                  <a:pt x="30073" y="683"/>
                  <a:pt x="30225" y="532"/>
                  <a:pt x="30226" y="344"/>
                </a:cubicBezTo>
                <a:cubicBezTo>
                  <a:pt x="30230" y="155"/>
                  <a:pt x="30077" y="2"/>
                  <a:pt x="29887" y="0"/>
                </a:cubicBezTo>
                <a:close/>
                <a:moveTo>
                  <a:pt x="31251" y="67"/>
                </a:moveTo>
                <a:cubicBezTo>
                  <a:pt x="31077" y="67"/>
                  <a:pt x="30927" y="199"/>
                  <a:pt x="30911" y="376"/>
                </a:cubicBezTo>
                <a:cubicBezTo>
                  <a:pt x="30894" y="563"/>
                  <a:pt x="31031" y="730"/>
                  <a:pt x="31220" y="748"/>
                </a:cubicBezTo>
                <a:cubicBezTo>
                  <a:pt x="31441" y="770"/>
                  <a:pt x="31664" y="793"/>
                  <a:pt x="31884" y="824"/>
                </a:cubicBezTo>
                <a:cubicBezTo>
                  <a:pt x="31900" y="826"/>
                  <a:pt x="31916" y="826"/>
                  <a:pt x="31930" y="826"/>
                </a:cubicBezTo>
                <a:cubicBezTo>
                  <a:pt x="32098" y="826"/>
                  <a:pt x="32246" y="702"/>
                  <a:pt x="32268" y="530"/>
                </a:cubicBezTo>
                <a:cubicBezTo>
                  <a:pt x="32295" y="344"/>
                  <a:pt x="32162" y="172"/>
                  <a:pt x="31977" y="146"/>
                </a:cubicBezTo>
                <a:cubicBezTo>
                  <a:pt x="31745" y="115"/>
                  <a:pt x="31516" y="89"/>
                  <a:pt x="31283" y="68"/>
                </a:cubicBezTo>
                <a:cubicBezTo>
                  <a:pt x="31272" y="67"/>
                  <a:pt x="31262" y="67"/>
                  <a:pt x="31251" y="67"/>
                </a:cubicBezTo>
                <a:close/>
                <a:moveTo>
                  <a:pt x="27841" y="133"/>
                </a:moveTo>
                <a:cubicBezTo>
                  <a:pt x="27827" y="133"/>
                  <a:pt x="27812" y="134"/>
                  <a:pt x="27797" y="136"/>
                </a:cubicBezTo>
                <a:cubicBezTo>
                  <a:pt x="27567" y="165"/>
                  <a:pt x="27338" y="200"/>
                  <a:pt x="27107" y="240"/>
                </a:cubicBezTo>
                <a:cubicBezTo>
                  <a:pt x="26921" y="271"/>
                  <a:pt x="26794" y="449"/>
                  <a:pt x="26827" y="635"/>
                </a:cubicBezTo>
                <a:cubicBezTo>
                  <a:pt x="26855" y="801"/>
                  <a:pt x="27001" y="920"/>
                  <a:pt x="27164" y="920"/>
                </a:cubicBezTo>
                <a:cubicBezTo>
                  <a:pt x="27183" y="920"/>
                  <a:pt x="27200" y="918"/>
                  <a:pt x="27223" y="914"/>
                </a:cubicBezTo>
                <a:cubicBezTo>
                  <a:pt x="27446" y="876"/>
                  <a:pt x="27668" y="843"/>
                  <a:pt x="27887" y="814"/>
                </a:cubicBezTo>
                <a:cubicBezTo>
                  <a:pt x="28073" y="788"/>
                  <a:pt x="28207" y="615"/>
                  <a:pt x="28181" y="428"/>
                </a:cubicBezTo>
                <a:cubicBezTo>
                  <a:pt x="28157" y="257"/>
                  <a:pt x="28009" y="133"/>
                  <a:pt x="27841" y="133"/>
                </a:cubicBezTo>
                <a:close/>
                <a:moveTo>
                  <a:pt x="33276" y="382"/>
                </a:moveTo>
                <a:cubicBezTo>
                  <a:pt x="33118" y="382"/>
                  <a:pt x="32976" y="490"/>
                  <a:pt x="32941" y="650"/>
                </a:cubicBezTo>
                <a:cubicBezTo>
                  <a:pt x="32901" y="834"/>
                  <a:pt x="33016" y="1017"/>
                  <a:pt x="33202" y="1059"/>
                </a:cubicBezTo>
                <a:cubicBezTo>
                  <a:pt x="33421" y="1109"/>
                  <a:pt x="33638" y="1161"/>
                  <a:pt x="33854" y="1217"/>
                </a:cubicBezTo>
                <a:cubicBezTo>
                  <a:pt x="33881" y="1224"/>
                  <a:pt x="33911" y="1227"/>
                  <a:pt x="33940" y="1227"/>
                </a:cubicBezTo>
                <a:cubicBezTo>
                  <a:pt x="34092" y="1227"/>
                  <a:pt x="34229" y="1126"/>
                  <a:pt x="34271" y="972"/>
                </a:cubicBezTo>
                <a:cubicBezTo>
                  <a:pt x="34318" y="789"/>
                  <a:pt x="34210" y="602"/>
                  <a:pt x="34027" y="555"/>
                </a:cubicBezTo>
                <a:cubicBezTo>
                  <a:pt x="33801" y="494"/>
                  <a:pt x="33575" y="440"/>
                  <a:pt x="33350" y="390"/>
                </a:cubicBezTo>
                <a:cubicBezTo>
                  <a:pt x="33325" y="384"/>
                  <a:pt x="33300" y="382"/>
                  <a:pt x="33276" y="382"/>
                </a:cubicBezTo>
                <a:close/>
                <a:moveTo>
                  <a:pt x="25825" y="513"/>
                </a:moveTo>
                <a:cubicBezTo>
                  <a:pt x="25798" y="513"/>
                  <a:pt x="25770" y="517"/>
                  <a:pt x="25742" y="523"/>
                </a:cubicBezTo>
                <a:cubicBezTo>
                  <a:pt x="25516" y="581"/>
                  <a:pt x="25294" y="640"/>
                  <a:pt x="25070" y="704"/>
                </a:cubicBezTo>
                <a:cubicBezTo>
                  <a:pt x="24889" y="756"/>
                  <a:pt x="24785" y="947"/>
                  <a:pt x="24837" y="1128"/>
                </a:cubicBezTo>
                <a:cubicBezTo>
                  <a:pt x="24880" y="1278"/>
                  <a:pt x="25018" y="1375"/>
                  <a:pt x="25165" y="1375"/>
                </a:cubicBezTo>
                <a:cubicBezTo>
                  <a:pt x="25195" y="1375"/>
                  <a:pt x="25228" y="1372"/>
                  <a:pt x="25261" y="1363"/>
                </a:cubicBezTo>
                <a:cubicBezTo>
                  <a:pt x="25475" y="1299"/>
                  <a:pt x="25692" y="1243"/>
                  <a:pt x="25907" y="1189"/>
                </a:cubicBezTo>
                <a:cubicBezTo>
                  <a:pt x="26090" y="1144"/>
                  <a:pt x="26203" y="956"/>
                  <a:pt x="26158" y="774"/>
                </a:cubicBezTo>
                <a:cubicBezTo>
                  <a:pt x="26119" y="618"/>
                  <a:pt x="25980" y="513"/>
                  <a:pt x="25825" y="513"/>
                </a:cubicBezTo>
                <a:close/>
                <a:moveTo>
                  <a:pt x="35246" y="945"/>
                </a:moveTo>
                <a:cubicBezTo>
                  <a:pt x="35104" y="945"/>
                  <a:pt x="34974" y="1033"/>
                  <a:pt x="34924" y="1173"/>
                </a:cubicBezTo>
                <a:cubicBezTo>
                  <a:pt x="34860" y="1352"/>
                  <a:pt x="34954" y="1547"/>
                  <a:pt x="35133" y="1610"/>
                </a:cubicBezTo>
                <a:cubicBezTo>
                  <a:pt x="35343" y="1684"/>
                  <a:pt x="35552" y="1763"/>
                  <a:pt x="35760" y="1844"/>
                </a:cubicBezTo>
                <a:cubicBezTo>
                  <a:pt x="35802" y="1860"/>
                  <a:pt x="35845" y="1869"/>
                  <a:pt x="35887" y="1869"/>
                </a:cubicBezTo>
                <a:cubicBezTo>
                  <a:pt x="36023" y="1869"/>
                  <a:pt x="36151" y="1787"/>
                  <a:pt x="36205" y="1651"/>
                </a:cubicBezTo>
                <a:cubicBezTo>
                  <a:pt x="36275" y="1476"/>
                  <a:pt x="36189" y="1278"/>
                  <a:pt x="36014" y="1208"/>
                </a:cubicBezTo>
                <a:cubicBezTo>
                  <a:pt x="35797" y="1123"/>
                  <a:pt x="35579" y="1041"/>
                  <a:pt x="35360" y="965"/>
                </a:cubicBezTo>
                <a:cubicBezTo>
                  <a:pt x="35322" y="952"/>
                  <a:pt x="35284" y="945"/>
                  <a:pt x="35246" y="945"/>
                </a:cubicBezTo>
                <a:close/>
                <a:moveTo>
                  <a:pt x="23868" y="1127"/>
                </a:moveTo>
                <a:cubicBezTo>
                  <a:pt x="23828" y="1127"/>
                  <a:pt x="23787" y="1134"/>
                  <a:pt x="23747" y="1149"/>
                </a:cubicBezTo>
                <a:cubicBezTo>
                  <a:pt x="23526" y="1234"/>
                  <a:pt x="23307" y="1323"/>
                  <a:pt x="23099" y="1415"/>
                </a:cubicBezTo>
                <a:cubicBezTo>
                  <a:pt x="22925" y="1491"/>
                  <a:pt x="22847" y="1691"/>
                  <a:pt x="22923" y="1865"/>
                </a:cubicBezTo>
                <a:cubicBezTo>
                  <a:pt x="22979" y="1992"/>
                  <a:pt x="23104" y="2068"/>
                  <a:pt x="23236" y="2068"/>
                </a:cubicBezTo>
                <a:cubicBezTo>
                  <a:pt x="23281" y="2068"/>
                  <a:pt x="23330" y="2060"/>
                  <a:pt x="23375" y="2041"/>
                </a:cubicBezTo>
                <a:cubicBezTo>
                  <a:pt x="23575" y="1950"/>
                  <a:pt x="23782" y="1867"/>
                  <a:pt x="23992" y="1787"/>
                </a:cubicBezTo>
                <a:cubicBezTo>
                  <a:pt x="24168" y="1719"/>
                  <a:pt x="24255" y="1521"/>
                  <a:pt x="24187" y="1345"/>
                </a:cubicBezTo>
                <a:cubicBezTo>
                  <a:pt x="24136" y="1210"/>
                  <a:pt x="24006" y="1127"/>
                  <a:pt x="23868" y="1127"/>
                </a:cubicBezTo>
                <a:close/>
                <a:moveTo>
                  <a:pt x="37138" y="1739"/>
                </a:moveTo>
                <a:cubicBezTo>
                  <a:pt x="37011" y="1739"/>
                  <a:pt x="36889" y="1809"/>
                  <a:pt x="36829" y="1929"/>
                </a:cubicBezTo>
                <a:cubicBezTo>
                  <a:pt x="36747" y="2100"/>
                  <a:pt x="36815" y="2305"/>
                  <a:pt x="36985" y="2388"/>
                </a:cubicBezTo>
                <a:cubicBezTo>
                  <a:pt x="37185" y="2486"/>
                  <a:pt x="37385" y="2588"/>
                  <a:pt x="37582" y="2694"/>
                </a:cubicBezTo>
                <a:cubicBezTo>
                  <a:pt x="37634" y="2722"/>
                  <a:pt x="37689" y="2736"/>
                  <a:pt x="37743" y="2736"/>
                </a:cubicBezTo>
                <a:cubicBezTo>
                  <a:pt x="37865" y="2736"/>
                  <a:pt x="37983" y="2670"/>
                  <a:pt x="38046" y="2555"/>
                </a:cubicBezTo>
                <a:cubicBezTo>
                  <a:pt x="38134" y="2390"/>
                  <a:pt x="38073" y="2181"/>
                  <a:pt x="37907" y="2093"/>
                </a:cubicBezTo>
                <a:cubicBezTo>
                  <a:pt x="37703" y="1982"/>
                  <a:pt x="37496" y="1876"/>
                  <a:pt x="37288" y="1773"/>
                </a:cubicBezTo>
                <a:cubicBezTo>
                  <a:pt x="37239" y="1750"/>
                  <a:pt x="37188" y="1739"/>
                  <a:pt x="37138" y="1739"/>
                </a:cubicBezTo>
                <a:close/>
                <a:moveTo>
                  <a:pt x="22014" y="1997"/>
                </a:moveTo>
                <a:cubicBezTo>
                  <a:pt x="21956" y="1997"/>
                  <a:pt x="21898" y="2012"/>
                  <a:pt x="21846" y="2042"/>
                </a:cubicBezTo>
                <a:cubicBezTo>
                  <a:pt x="21639" y="2161"/>
                  <a:pt x="21437" y="2284"/>
                  <a:pt x="21244" y="2409"/>
                </a:cubicBezTo>
                <a:cubicBezTo>
                  <a:pt x="21084" y="2513"/>
                  <a:pt x="21041" y="2725"/>
                  <a:pt x="21144" y="2884"/>
                </a:cubicBezTo>
                <a:cubicBezTo>
                  <a:pt x="21210" y="2983"/>
                  <a:pt x="21319" y="3038"/>
                  <a:pt x="21430" y="3038"/>
                </a:cubicBezTo>
                <a:cubicBezTo>
                  <a:pt x="21493" y="3038"/>
                  <a:pt x="21559" y="3021"/>
                  <a:pt x="21616" y="2983"/>
                </a:cubicBezTo>
                <a:cubicBezTo>
                  <a:pt x="21799" y="2864"/>
                  <a:pt x="21988" y="2748"/>
                  <a:pt x="22185" y="2639"/>
                </a:cubicBezTo>
                <a:cubicBezTo>
                  <a:pt x="22350" y="2545"/>
                  <a:pt x="22405" y="2336"/>
                  <a:pt x="22311" y="2171"/>
                </a:cubicBezTo>
                <a:cubicBezTo>
                  <a:pt x="22249" y="2060"/>
                  <a:pt x="22133" y="1997"/>
                  <a:pt x="22014" y="1997"/>
                </a:cubicBezTo>
                <a:close/>
                <a:moveTo>
                  <a:pt x="38923" y="2746"/>
                </a:moveTo>
                <a:cubicBezTo>
                  <a:pt x="38811" y="2746"/>
                  <a:pt x="38700" y="2801"/>
                  <a:pt x="38635" y="2903"/>
                </a:cubicBezTo>
                <a:cubicBezTo>
                  <a:pt x="38531" y="3061"/>
                  <a:pt x="38576" y="3275"/>
                  <a:pt x="38734" y="3377"/>
                </a:cubicBezTo>
                <a:cubicBezTo>
                  <a:pt x="38922" y="3497"/>
                  <a:pt x="39106" y="3624"/>
                  <a:pt x="39288" y="3753"/>
                </a:cubicBezTo>
                <a:cubicBezTo>
                  <a:pt x="39349" y="3796"/>
                  <a:pt x="39419" y="3815"/>
                  <a:pt x="39486" y="3815"/>
                </a:cubicBezTo>
                <a:cubicBezTo>
                  <a:pt x="39592" y="3815"/>
                  <a:pt x="39698" y="3765"/>
                  <a:pt x="39768" y="3667"/>
                </a:cubicBezTo>
                <a:cubicBezTo>
                  <a:pt x="39877" y="3513"/>
                  <a:pt x="39841" y="3301"/>
                  <a:pt x="39686" y="3191"/>
                </a:cubicBezTo>
                <a:cubicBezTo>
                  <a:pt x="39495" y="3057"/>
                  <a:pt x="39304" y="2927"/>
                  <a:pt x="39108" y="2800"/>
                </a:cubicBezTo>
                <a:cubicBezTo>
                  <a:pt x="39051" y="2764"/>
                  <a:pt x="38987" y="2746"/>
                  <a:pt x="38923" y="2746"/>
                </a:cubicBezTo>
                <a:close/>
                <a:moveTo>
                  <a:pt x="20335" y="3174"/>
                </a:moveTo>
                <a:cubicBezTo>
                  <a:pt x="20256" y="3174"/>
                  <a:pt x="20176" y="3202"/>
                  <a:pt x="20111" y="3257"/>
                </a:cubicBezTo>
                <a:cubicBezTo>
                  <a:pt x="19941" y="3405"/>
                  <a:pt x="19764" y="3563"/>
                  <a:pt x="19593" y="3728"/>
                </a:cubicBezTo>
                <a:cubicBezTo>
                  <a:pt x="19456" y="3859"/>
                  <a:pt x="19451" y="4074"/>
                  <a:pt x="19581" y="4211"/>
                </a:cubicBezTo>
                <a:cubicBezTo>
                  <a:pt x="19649" y="4283"/>
                  <a:pt x="19741" y="4317"/>
                  <a:pt x="19830" y="4317"/>
                </a:cubicBezTo>
                <a:cubicBezTo>
                  <a:pt x="19917" y="4317"/>
                  <a:pt x="20002" y="4284"/>
                  <a:pt x="20066" y="4224"/>
                </a:cubicBezTo>
                <a:cubicBezTo>
                  <a:pt x="20228" y="4067"/>
                  <a:pt x="20394" y="3918"/>
                  <a:pt x="20558" y="3777"/>
                </a:cubicBezTo>
                <a:cubicBezTo>
                  <a:pt x="20700" y="3652"/>
                  <a:pt x="20718" y="3438"/>
                  <a:pt x="20594" y="3294"/>
                </a:cubicBezTo>
                <a:cubicBezTo>
                  <a:pt x="20527" y="3215"/>
                  <a:pt x="20431" y="3174"/>
                  <a:pt x="20335" y="3174"/>
                </a:cubicBezTo>
                <a:close/>
                <a:moveTo>
                  <a:pt x="40569" y="3962"/>
                </a:moveTo>
                <a:cubicBezTo>
                  <a:pt x="40471" y="3962"/>
                  <a:pt x="40375" y="4003"/>
                  <a:pt x="40307" y="4085"/>
                </a:cubicBezTo>
                <a:cubicBezTo>
                  <a:pt x="40189" y="4231"/>
                  <a:pt x="40206" y="4446"/>
                  <a:pt x="40350" y="4568"/>
                </a:cubicBezTo>
                <a:cubicBezTo>
                  <a:pt x="40522" y="4710"/>
                  <a:pt x="40689" y="4858"/>
                  <a:pt x="40854" y="5007"/>
                </a:cubicBezTo>
                <a:cubicBezTo>
                  <a:pt x="40920" y="5066"/>
                  <a:pt x="41002" y="5098"/>
                  <a:pt x="41085" y="5098"/>
                </a:cubicBezTo>
                <a:cubicBezTo>
                  <a:pt x="41179" y="5098"/>
                  <a:pt x="41270" y="5060"/>
                  <a:pt x="41339" y="4981"/>
                </a:cubicBezTo>
                <a:cubicBezTo>
                  <a:pt x="41466" y="4842"/>
                  <a:pt x="41454" y="4625"/>
                  <a:pt x="41315" y="4500"/>
                </a:cubicBezTo>
                <a:cubicBezTo>
                  <a:pt x="41144" y="4343"/>
                  <a:pt x="40967" y="4191"/>
                  <a:pt x="40790" y="4041"/>
                </a:cubicBezTo>
                <a:cubicBezTo>
                  <a:pt x="40725" y="3988"/>
                  <a:pt x="40647" y="3962"/>
                  <a:pt x="40569" y="3962"/>
                </a:cubicBezTo>
                <a:close/>
                <a:moveTo>
                  <a:pt x="385" y="3950"/>
                </a:moveTo>
                <a:cubicBezTo>
                  <a:pt x="349" y="3950"/>
                  <a:pt x="312" y="3956"/>
                  <a:pt x="275" y="3968"/>
                </a:cubicBezTo>
                <a:cubicBezTo>
                  <a:pt x="96" y="4029"/>
                  <a:pt x="1" y="4224"/>
                  <a:pt x="62" y="4403"/>
                </a:cubicBezTo>
                <a:cubicBezTo>
                  <a:pt x="138" y="4622"/>
                  <a:pt x="216" y="4841"/>
                  <a:pt x="301" y="5058"/>
                </a:cubicBezTo>
                <a:cubicBezTo>
                  <a:pt x="354" y="5195"/>
                  <a:pt x="484" y="5277"/>
                  <a:pt x="619" y="5277"/>
                </a:cubicBezTo>
                <a:cubicBezTo>
                  <a:pt x="661" y="5277"/>
                  <a:pt x="703" y="5268"/>
                  <a:pt x="741" y="5254"/>
                </a:cubicBezTo>
                <a:cubicBezTo>
                  <a:pt x="917" y="5185"/>
                  <a:pt x="1004" y="4987"/>
                  <a:pt x="938" y="4811"/>
                </a:cubicBezTo>
                <a:cubicBezTo>
                  <a:pt x="856" y="4602"/>
                  <a:pt x="781" y="4390"/>
                  <a:pt x="710" y="4180"/>
                </a:cubicBezTo>
                <a:cubicBezTo>
                  <a:pt x="661" y="4039"/>
                  <a:pt x="527" y="3950"/>
                  <a:pt x="385" y="3950"/>
                </a:cubicBezTo>
                <a:close/>
                <a:moveTo>
                  <a:pt x="18886" y="4620"/>
                </a:moveTo>
                <a:cubicBezTo>
                  <a:pt x="18792" y="4620"/>
                  <a:pt x="18698" y="4659"/>
                  <a:pt x="18630" y="4735"/>
                </a:cubicBezTo>
                <a:cubicBezTo>
                  <a:pt x="18477" y="4908"/>
                  <a:pt x="18326" y="5082"/>
                  <a:pt x="18179" y="5259"/>
                </a:cubicBezTo>
                <a:cubicBezTo>
                  <a:pt x="18057" y="5405"/>
                  <a:pt x="18074" y="5621"/>
                  <a:pt x="18220" y="5743"/>
                </a:cubicBezTo>
                <a:cubicBezTo>
                  <a:pt x="18283" y="5796"/>
                  <a:pt x="18361" y="5823"/>
                  <a:pt x="18439" y="5823"/>
                </a:cubicBezTo>
                <a:cubicBezTo>
                  <a:pt x="18537" y="5823"/>
                  <a:pt x="18634" y="5781"/>
                  <a:pt x="18702" y="5699"/>
                </a:cubicBezTo>
                <a:cubicBezTo>
                  <a:pt x="18846" y="5527"/>
                  <a:pt x="18990" y="5355"/>
                  <a:pt x="19141" y="5188"/>
                </a:cubicBezTo>
                <a:cubicBezTo>
                  <a:pt x="19266" y="5047"/>
                  <a:pt x="19254" y="4832"/>
                  <a:pt x="19112" y="4707"/>
                </a:cubicBezTo>
                <a:cubicBezTo>
                  <a:pt x="19047" y="4648"/>
                  <a:pt x="18966" y="4620"/>
                  <a:pt x="18886" y="4620"/>
                </a:cubicBezTo>
                <a:close/>
                <a:moveTo>
                  <a:pt x="42056" y="5375"/>
                </a:moveTo>
                <a:cubicBezTo>
                  <a:pt x="41973" y="5375"/>
                  <a:pt x="41890" y="5405"/>
                  <a:pt x="41824" y="5466"/>
                </a:cubicBezTo>
                <a:cubicBezTo>
                  <a:pt x="41687" y="5595"/>
                  <a:pt x="41678" y="5810"/>
                  <a:pt x="41807" y="5949"/>
                </a:cubicBezTo>
                <a:cubicBezTo>
                  <a:pt x="41958" y="6111"/>
                  <a:pt x="42106" y="6280"/>
                  <a:pt x="42250" y="6448"/>
                </a:cubicBezTo>
                <a:cubicBezTo>
                  <a:pt x="42318" y="6528"/>
                  <a:pt x="42413" y="6570"/>
                  <a:pt x="42511" y="6570"/>
                </a:cubicBezTo>
                <a:cubicBezTo>
                  <a:pt x="42589" y="6570"/>
                  <a:pt x="42667" y="6544"/>
                  <a:pt x="42730" y="6492"/>
                </a:cubicBezTo>
                <a:cubicBezTo>
                  <a:pt x="42874" y="6370"/>
                  <a:pt x="42891" y="6153"/>
                  <a:pt x="42769" y="6010"/>
                </a:cubicBezTo>
                <a:cubicBezTo>
                  <a:pt x="42618" y="5831"/>
                  <a:pt x="42465" y="5656"/>
                  <a:pt x="42305" y="5485"/>
                </a:cubicBezTo>
                <a:cubicBezTo>
                  <a:pt x="42239" y="5412"/>
                  <a:pt x="42147" y="5375"/>
                  <a:pt x="42056" y="5375"/>
                </a:cubicBezTo>
                <a:close/>
                <a:moveTo>
                  <a:pt x="1169" y="5846"/>
                </a:moveTo>
                <a:cubicBezTo>
                  <a:pt x="1118" y="5846"/>
                  <a:pt x="1066" y="5858"/>
                  <a:pt x="1017" y="5882"/>
                </a:cubicBezTo>
                <a:cubicBezTo>
                  <a:pt x="849" y="5963"/>
                  <a:pt x="779" y="6168"/>
                  <a:pt x="861" y="6337"/>
                </a:cubicBezTo>
                <a:cubicBezTo>
                  <a:pt x="964" y="6549"/>
                  <a:pt x="1070" y="6754"/>
                  <a:pt x="1181" y="6959"/>
                </a:cubicBezTo>
                <a:cubicBezTo>
                  <a:pt x="1242" y="7072"/>
                  <a:pt x="1358" y="7136"/>
                  <a:pt x="1480" y="7136"/>
                </a:cubicBezTo>
                <a:cubicBezTo>
                  <a:pt x="1537" y="7136"/>
                  <a:pt x="1591" y="7124"/>
                  <a:pt x="1643" y="7096"/>
                </a:cubicBezTo>
                <a:cubicBezTo>
                  <a:pt x="1808" y="7006"/>
                  <a:pt x="1869" y="6798"/>
                  <a:pt x="1780" y="6632"/>
                </a:cubicBezTo>
                <a:cubicBezTo>
                  <a:pt x="1674" y="6438"/>
                  <a:pt x="1572" y="6238"/>
                  <a:pt x="1475" y="6038"/>
                </a:cubicBezTo>
                <a:cubicBezTo>
                  <a:pt x="1415" y="5917"/>
                  <a:pt x="1295" y="5846"/>
                  <a:pt x="1169" y="5846"/>
                </a:cubicBezTo>
                <a:close/>
                <a:moveTo>
                  <a:pt x="17579" y="6203"/>
                </a:moveTo>
                <a:cubicBezTo>
                  <a:pt x="17479" y="6203"/>
                  <a:pt x="17379" y="6247"/>
                  <a:pt x="17311" y="6332"/>
                </a:cubicBezTo>
                <a:lnTo>
                  <a:pt x="16885" y="6865"/>
                </a:lnTo>
                <a:cubicBezTo>
                  <a:pt x="16769" y="7013"/>
                  <a:pt x="16792" y="7229"/>
                  <a:pt x="16939" y="7345"/>
                </a:cubicBezTo>
                <a:cubicBezTo>
                  <a:pt x="17004" y="7395"/>
                  <a:pt x="17078" y="7420"/>
                  <a:pt x="17153" y="7420"/>
                </a:cubicBezTo>
                <a:cubicBezTo>
                  <a:pt x="17252" y="7420"/>
                  <a:pt x="17353" y="7375"/>
                  <a:pt x="17421" y="7291"/>
                </a:cubicBezTo>
                <a:lnTo>
                  <a:pt x="17845" y="6758"/>
                </a:lnTo>
                <a:cubicBezTo>
                  <a:pt x="17963" y="6610"/>
                  <a:pt x="17939" y="6394"/>
                  <a:pt x="17791" y="6276"/>
                </a:cubicBezTo>
                <a:cubicBezTo>
                  <a:pt x="17728" y="6227"/>
                  <a:pt x="17654" y="6203"/>
                  <a:pt x="17579" y="6203"/>
                </a:cubicBezTo>
                <a:close/>
                <a:moveTo>
                  <a:pt x="43337" y="6976"/>
                </a:moveTo>
                <a:cubicBezTo>
                  <a:pt x="43271" y="6976"/>
                  <a:pt x="43204" y="6995"/>
                  <a:pt x="43145" y="7036"/>
                </a:cubicBezTo>
                <a:cubicBezTo>
                  <a:pt x="42988" y="7140"/>
                  <a:pt x="42947" y="7352"/>
                  <a:pt x="43053" y="7508"/>
                </a:cubicBezTo>
                <a:cubicBezTo>
                  <a:pt x="43178" y="7689"/>
                  <a:pt x="43296" y="7879"/>
                  <a:pt x="43413" y="8070"/>
                </a:cubicBezTo>
                <a:cubicBezTo>
                  <a:pt x="43475" y="8176"/>
                  <a:pt x="43590" y="8235"/>
                  <a:pt x="43705" y="8235"/>
                </a:cubicBezTo>
                <a:cubicBezTo>
                  <a:pt x="43765" y="8235"/>
                  <a:pt x="43826" y="8217"/>
                  <a:pt x="43882" y="8188"/>
                </a:cubicBezTo>
                <a:cubicBezTo>
                  <a:pt x="44042" y="8091"/>
                  <a:pt x="44096" y="7882"/>
                  <a:pt x="43998" y="7719"/>
                </a:cubicBezTo>
                <a:cubicBezTo>
                  <a:pt x="43877" y="7515"/>
                  <a:pt x="43748" y="7317"/>
                  <a:pt x="43621" y="7126"/>
                </a:cubicBezTo>
                <a:cubicBezTo>
                  <a:pt x="43554" y="7029"/>
                  <a:pt x="43446" y="6976"/>
                  <a:pt x="43337" y="6976"/>
                </a:cubicBezTo>
                <a:close/>
                <a:moveTo>
                  <a:pt x="2187" y="7623"/>
                </a:moveTo>
                <a:cubicBezTo>
                  <a:pt x="2122" y="7623"/>
                  <a:pt x="2056" y="7642"/>
                  <a:pt x="1998" y="7680"/>
                </a:cubicBezTo>
                <a:cubicBezTo>
                  <a:pt x="1841" y="7785"/>
                  <a:pt x="1800" y="7997"/>
                  <a:pt x="1904" y="8153"/>
                </a:cubicBezTo>
                <a:cubicBezTo>
                  <a:pt x="2034" y="8350"/>
                  <a:pt x="2172" y="8542"/>
                  <a:pt x="2309" y="8727"/>
                </a:cubicBezTo>
                <a:cubicBezTo>
                  <a:pt x="2375" y="8817"/>
                  <a:pt x="2477" y="8864"/>
                  <a:pt x="2582" y="8864"/>
                </a:cubicBezTo>
                <a:cubicBezTo>
                  <a:pt x="2653" y="8864"/>
                  <a:pt x="2726" y="8843"/>
                  <a:pt x="2787" y="8796"/>
                </a:cubicBezTo>
                <a:cubicBezTo>
                  <a:pt x="2938" y="8683"/>
                  <a:pt x="2969" y="8471"/>
                  <a:pt x="2856" y="8318"/>
                </a:cubicBezTo>
                <a:cubicBezTo>
                  <a:pt x="2726" y="8143"/>
                  <a:pt x="2596" y="7960"/>
                  <a:pt x="2470" y="7774"/>
                </a:cubicBezTo>
                <a:cubicBezTo>
                  <a:pt x="2405" y="7676"/>
                  <a:pt x="2297" y="7623"/>
                  <a:pt x="2187" y="7623"/>
                </a:cubicBezTo>
                <a:close/>
                <a:moveTo>
                  <a:pt x="16292" y="7795"/>
                </a:moveTo>
                <a:cubicBezTo>
                  <a:pt x="16194" y="7795"/>
                  <a:pt x="16097" y="7837"/>
                  <a:pt x="16030" y="7917"/>
                </a:cubicBezTo>
                <a:cubicBezTo>
                  <a:pt x="15884" y="8089"/>
                  <a:pt x="15738" y="8261"/>
                  <a:pt x="15589" y="8428"/>
                </a:cubicBezTo>
                <a:cubicBezTo>
                  <a:pt x="15462" y="8569"/>
                  <a:pt x="15476" y="8784"/>
                  <a:pt x="15617" y="8909"/>
                </a:cubicBezTo>
                <a:cubicBezTo>
                  <a:pt x="15683" y="8968"/>
                  <a:pt x="15763" y="8996"/>
                  <a:pt x="15843" y="8996"/>
                </a:cubicBezTo>
                <a:cubicBezTo>
                  <a:pt x="15936" y="8996"/>
                  <a:pt x="16030" y="8958"/>
                  <a:pt x="16098" y="8881"/>
                </a:cubicBezTo>
                <a:cubicBezTo>
                  <a:pt x="16253" y="8709"/>
                  <a:pt x="16402" y="8534"/>
                  <a:pt x="16553" y="8358"/>
                </a:cubicBezTo>
                <a:cubicBezTo>
                  <a:pt x="16675" y="8212"/>
                  <a:pt x="16654" y="7997"/>
                  <a:pt x="16512" y="7875"/>
                </a:cubicBezTo>
                <a:cubicBezTo>
                  <a:pt x="16447" y="7821"/>
                  <a:pt x="16369" y="7795"/>
                  <a:pt x="16292" y="7795"/>
                </a:cubicBezTo>
                <a:close/>
                <a:moveTo>
                  <a:pt x="44349" y="8758"/>
                </a:moveTo>
                <a:cubicBezTo>
                  <a:pt x="44300" y="8758"/>
                  <a:pt x="44250" y="8768"/>
                  <a:pt x="44203" y="8791"/>
                </a:cubicBezTo>
                <a:cubicBezTo>
                  <a:pt x="44033" y="8871"/>
                  <a:pt x="43960" y="9073"/>
                  <a:pt x="44040" y="9245"/>
                </a:cubicBezTo>
                <a:cubicBezTo>
                  <a:pt x="44136" y="9444"/>
                  <a:pt x="44226" y="9648"/>
                  <a:pt x="44311" y="9855"/>
                </a:cubicBezTo>
                <a:cubicBezTo>
                  <a:pt x="44365" y="9987"/>
                  <a:pt x="44492" y="10065"/>
                  <a:pt x="44626" y="10065"/>
                </a:cubicBezTo>
                <a:cubicBezTo>
                  <a:pt x="44669" y="10065"/>
                  <a:pt x="44716" y="10056"/>
                  <a:pt x="44756" y="10039"/>
                </a:cubicBezTo>
                <a:cubicBezTo>
                  <a:pt x="44930" y="9966"/>
                  <a:pt x="45013" y="9766"/>
                  <a:pt x="44942" y="9592"/>
                </a:cubicBezTo>
                <a:cubicBezTo>
                  <a:pt x="44850" y="9377"/>
                  <a:pt x="44754" y="9161"/>
                  <a:pt x="44657" y="8953"/>
                </a:cubicBezTo>
                <a:cubicBezTo>
                  <a:pt x="44599" y="8831"/>
                  <a:pt x="44477" y="8758"/>
                  <a:pt x="44349" y="8758"/>
                </a:cubicBezTo>
                <a:close/>
                <a:moveTo>
                  <a:pt x="3456" y="9233"/>
                </a:moveTo>
                <a:cubicBezTo>
                  <a:pt x="3373" y="9233"/>
                  <a:pt x="3289" y="9263"/>
                  <a:pt x="3223" y="9325"/>
                </a:cubicBezTo>
                <a:cubicBezTo>
                  <a:pt x="3086" y="9453"/>
                  <a:pt x="3079" y="9670"/>
                  <a:pt x="3207" y="9808"/>
                </a:cubicBezTo>
                <a:cubicBezTo>
                  <a:pt x="3369" y="9978"/>
                  <a:pt x="3536" y="10148"/>
                  <a:pt x="3703" y="10307"/>
                </a:cubicBezTo>
                <a:cubicBezTo>
                  <a:pt x="3769" y="10369"/>
                  <a:pt x="3852" y="10400"/>
                  <a:pt x="3937" y="10400"/>
                </a:cubicBezTo>
                <a:cubicBezTo>
                  <a:pt x="4029" y="10400"/>
                  <a:pt x="4118" y="10366"/>
                  <a:pt x="4186" y="10293"/>
                </a:cubicBezTo>
                <a:cubicBezTo>
                  <a:pt x="4316" y="10157"/>
                  <a:pt x="4309" y="9942"/>
                  <a:pt x="4172" y="9811"/>
                </a:cubicBezTo>
                <a:cubicBezTo>
                  <a:pt x="4014" y="9663"/>
                  <a:pt x="3857" y="9505"/>
                  <a:pt x="3704" y="9342"/>
                </a:cubicBezTo>
                <a:cubicBezTo>
                  <a:pt x="3638" y="9269"/>
                  <a:pt x="3548" y="9233"/>
                  <a:pt x="3456" y="9233"/>
                </a:cubicBezTo>
                <a:close/>
                <a:moveTo>
                  <a:pt x="14894" y="9298"/>
                </a:moveTo>
                <a:cubicBezTo>
                  <a:pt x="14810" y="9298"/>
                  <a:pt x="14725" y="9329"/>
                  <a:pt x="14659" y="9392"/>
                </a:cubicBezTo>
                <a:cubicBezTo>
                  <a:pt x="14496" y="9545"/>
                  <a:pt x="14331" y="9696"/>
                  <a:pt x="14165" y="9837"/>
                </a:cubicBezTo>
                <a:cubicBezTo>
                  <a:pt x="14019" y="9961"/>
                  <a:pt x="14006" y="10176"/>
                  <a:pt x="14127" y="10319"/>
                </a:cubicBezTo>
                <a:cubicBezTo>
                  <a:pt x="14193" y="10397"/>
                  <a:pt x="14292" y="10439"/>
                  <a:pt x="14388" y="10439"/>
                </a:cubicBezTo>
                <a:cubicBezTo>
                  <a:pt x="14466" y="10439"/>
                  <a:pt x="14546" y="10413"/>
                  <a:pt x="14607" y="10357"/>
                </a:cubicBezTo>
                <a:cubicBezTo>
                  <a:pt x="14781" y="10209"/>
                  <a:pt x="14956" y="10049"/>
                  <a:pt x="15128" y="9888"/>
                </a:cubicBezTo>
                <a:cubicBezTo>
                  <a:pt x="15264" y="9759"/>
                  <a:pt x="15271" y="9542"/>
                  <a:pt x="15140" y="9405"/>
                </a:cubicBezTo>
                <a:cubicBezTo>
                  <a:pt x="15073" y="9334"/>
                  <a:pt x="14984" y="9298"/>
                  <a:pt x="14894" y="9298"/>
                </a:cubicBezTo>
                <a:close/>
                <a:moveTo>
                  <a:pt x="13295" y="10576"/>
                </a:moveTo>
                <a:cubicBezTo>
                  <a:pt x="13231" y="10576"/>
                  <a:pt x="13165" y="10595"/>
                  <a:pt x="13107" y="10633"/>
                </a:cubicBezTo>
                <a:cubicBezTo>
                  <a:pt x="12919" y="10755"/>
                  <a:pt x="12730" y="10870"/>
                  <a:pt x="12542" y="10976"/>
                </a:cubicBezTo>
                <a:cubicBezTo>
                  <a:pt x="12377" y="11068"/>
                  <a:pt x="12320" y="11276"/>
                  <a:pt x="12412" y="11441"/>
                </a:cubicBezTo>
                <a:cubicBezTo>
                  <a:pt x="12476" y="11551"/>
                  <a:pt x="12591" y="11615"/>
                  <a:pt x="12711" y="11615"/>
                </a:cubicBezTo>
                <a:cubicBezTo>
                  <a:pt x="12768" y="11615"/>
                  <a:pt x="12825" y="11600"/>
                  <a:pt x="12879" y="11572"/>
                </a:cubicBezTo>
                <a:cubicBezTo>
                  <a:pt x="13079" y="11459"/>
                  <a:pt x="13284" y="11334"/>
                  <a:pt x="13484" y="11203"/>
                </a:cubicBezTo>
                <a:cubicBezTo>
                  <a:pt x="13641" y="11099"/>
                  <a:pt x="13686" y="10889"/>
                  <a:pt x="13581" y="10731"/>
                </a:cubicBezTo>
                <a:cubicBezTo>
                  <a:pt x="13515" y="10631"/>
                  <a:pt x="13407" y="10576"/>
                  <a:pt x="13295" y="10576"/>
                </a:cubicBezTo>
                <a:close/>
                <a:moveTo>
                  <a:pt x="4993" y="10587"/>
                </a:moveTo>
                <a:cubicBezTo>
                  <a:pt x="4887" y="10587"/>
                  <a:pt x="4781" y="10637"/>
                  <a:pt x="4716" y="10731"/>
                </a:cubicBezTo>
                <a:cubicBezTo>
                  <a:pt x="4605" y="10884"/>
                  <a:pt x="4641" y="11097"/>
                  <a:pt x="4796" y="11207"/>
                </a:cubicBezTo>
                <a:cubicBezTo>
                  <a:pt x="4991" y="11346"/>
                  <a:pt x="5190" y="11476"/>
                  <a:pt x="5390" y="11594"/>
                </a:cubicBezTo>
                <a:cubicBezTo>
                  <a:pt x="5446" y="11627"/>
                  <a:pt x="5507" y="11643"/>
                  <a:pt x="5564" y="11643"/>
                </a:cubicBezTo>
                <a:cubicBezTo>
                  <a:pt x="5682" y="11643"/>
                  <a:pt x="5795" y="11582"/>
                  <a:pt x="5860" y="11478"/>
                </a:cubicBezTo>
                <a:cubicBezTo>
                  <a:pt x="5955" y="11315"/>
                  <a:pt x="5903" y="11104"/>
                  <a:pt x="5741" y="11009"/>
                </a:cubicBezTo>
                <a:cubicBezTo>
                  <a:pt x="5555" y="10897"/>
                  <a:pt x="5371" y="10778"/>
                  <a:pt x="5190" y="10651"/>
                </a:cubicBezTo>
                <a:cubicBezTo>
                  <a:pt x="5131" y="10608"/>
                  <a:pt x="5062" y="10587"/>
                  <a:pt x="4993" y="10587"/>
                </a:cubicBezTo>
                <a:close/>
                <a:moveTo>
                  <a:pt x="45093" y="10666"/>
                </a:moveTo>
                <a:cubicBezTo>
                  <a:pt x="45059" y="10666"/>
                  <a:pt x="45024" y="10671"/>
                  <a:pt x="44989" y="10682"/>
                </a:cubicBezTo>
                <a:cubicBezTo>
                  <a:pt x="44808" y="10741"/>
                  <a:pt x="44711" y="10932"/>
                  <a:pt x="44768" y="11113"/>
                </a:cubicBezTo>
                <a:cubicBezTo>
                  <a:pt x="44834" y="11323"/>
                  <a:pt x="44899" y="11539"/>
                  <a:pt x="44956" y="11754"/>
                </a:cubicBezTo>
                <a:cubicBezTo>
                  <a:pt x="44998" y="11905"/>
                  <a:pt x="45137" y="12006"/>
                  <a:pt x="45286" y="12006"/>
                </a:cubicBezTo>
                <a:cubicBezTo>
                  <a:pt x="45317" y="12006"/>
                  <a:pt x="45347" y="12001"/>
                  <a:pt x="45376" y="11994"/>
                </a:cubicBezTo>
                <a:cubicBezTo>
                  <a:pt x="45559" y="11945"/>
                  <a:pt x="45667" y="11758"/>
                  <a:pt x="45616" y="11575"/>
                </a:cubicBezTo>
                <a:cubicBezTo>
                  <a:pt x="45554" y="11348"/>
                  <a:pt x="45489" y="11122"/>
                  <a:pt x="45420" y="10904"/>
                </a:cubicBezTo>
                <a:cubicBezTo>
                  <a:pt x="45372" y="10758"/>
                  <a:pt x="45238" y="10666"/>
                  <a:pt x="45093" y="10666"/>
                </a:cubicBezTo>
                <a:close/>
                <a:moveTo>
                  <a:pt x="11470" y="11511"/>
                </a:moveTo>
                <a:cubicBezTo>
                  <a:pt x="11431" y="11511"/>
                  <a:pt x="11391" y="11518"/>
                  <a:pt x="11352" y="11532"/>
                </a:cubicBezTo>
                <a:cubicBezTo>
                  <a:pt x="11147" y="11608"/>
                  <a:pt x="10938" y="11676"/>
                  <a:pt x="10731" y="11732"/>
                </a:cubicBezTo>
                <a:cubicBezTo>
                  <a:pt x="10550" y="11782"/>
                  <a:pt x="10443" y="11968"/>
                  <a:pt x="10491" y="12151"/>
                </a:cubicBezTo>
                <a:cubicBezTo>
                  <a:pt x="10533" y="12303"/>
                  <a:pt x="10672" y="12403"/>
                  <a:pt x="10822" y="12403"/>
                </a:cubicBezTo>
                <a:cubicBezTo>
                  <a:pt x="10853" y="12403"/>
                  <a:pt x="10882" y="12399"/>
                  <a:pt x="10912" y="12392"/>
                </a:cubicBezTo>
                <a:cubicBezTo>
                  <a:pt x="11138" y="12331"/>
                  <a:pt x="11366" y="12258"/>
                  <a:pt x="11591" y="12173"/>
                </a:cubicBezTo>
                <a:cubicBezTo>
                  <a:pt x="11767" y="12107"/>
                  <a:pt x="11856" y="11911"/>
                  <a:pt x="11791" y="11733"/>
                </a:cubicBezTo>
                <a:cubicBezTo>
                  <a:pt x="11740" y="11595"/>
                  <a:pt x="11609" y="11511"/>
                  <a:pt x="11470" y="11511"/>
                </a:cubicBezTo>
                <a:close/>
                <a:moveTo>
                  <a:pt x="6794" y="11549"/>
                </a:moveTo>
                <a:cubicBezTo>
                  <a:pt x="6655" y="11549"/>
                  <a:pt x="6523" y="11634"/>
                  <a:pt x="6473" y="11773"/>
                </a:cubicBezTo>
                <a:cubicBezTo>
                  <a:pt x="6407" y="11949"/>
                  <a:pt x="6497" y="12147"/>
                  <a:pt x="6675" y="12211"/>
                </a:cubicBezTo>
                <a:cubicBezTo>
                  <a:pt x="6901" y="12295"/>
                  <a:pt x="7132" y="12368"/>
                  <a:pt x="7359" y="12427"/>
                </a:cubicBezTo>
                <a:cubicBezTo>
                  <a:pt x="7389" y="12434"/>
                  <a:pt x="7419" y="12437"/>
                  <a:pt x="7446" y="12437"/>
                </a:cubicBezTo>
                <a:cubicBezTo>
                  <a:pt x="7598" y="12437"/>
                  <a:pt x="7737" y="12337"/>
                  <a:pt x="7777" y="12184"/>
                </a:cubicBezTo>
                <a:cubicBezTo>
                  <a:pt x="7823" y="12001"/>
                  <a:pt x="7714" y="11813"/>
                  <a:pt x="7532" y="11766"/>
                </a:cubicBezTo>
                <a:cubicBezTo>
                  <a:pt x="7325" y="11713"/>
                  <a:pt x="7116" y="11647"/>
                  <a:pt x="6911" y="11570"/>
                </a:cubicBezTo>
                <a:cubicBezTo>
                  <a:pt x="6872" y="11556"/>
                  <a:pt x="6833" y="11549"/>
                  <a:pt x="6794" y="11549"/>
                </a:cubicBezTo>
                <a:close/>
                <a:moveTo>
                  <a:pt x="9481" y="11943"/>
                </a:moveTo>
                <a:cubicBezTo>
                  <a:pt x="9473" y="11943"/>
                  <a:pt x="9464" y="11943"/>
                  <a:pt x="9455" y="11944"/>
                </a:cubicBezTo>
                <a:cubicBezTo>
                  <a:pt x="9325" y="11952"/>
                  <a:pt x="9195" y="11958"/>
                  <a:pt x="9064" y="11958"/>
                </a:cubicBezTo>
                <a:cubicBezTo>
                  <a:pt x="8979" y="11958"/>
                  <a:pt x="8896" y="11958"/>
                  <a:pt x="8811" y="11952"/>
                </a:cubicBezTo>
                <a:cubicBezTo>
                  <a:pt x="8806" y="11952"/>
                  <a:pt x="8800" y="11952"/>
                  <a:pt x="8795" y="11952"/>
                </a:cubicBezTo>
                <a:cubicBezTo>
                  <a:pt x="8617" y="11952"/>
                  <a:pt x="8463" y="12097"/>
                  <a:pt x="8454" y="12281"/>
                </a:cubicBezTo>
                <a:cubicBezTo>
                  <a:pt x="8447" y="12470"/>
                  <a:pt x="8593" y="12628"/>
                  <a:pt x="8783" y="12637"/>
                </a:cubicBezTo>
                <a:cubicBezTo>
                  <a:pt x="8875" y="12642"/>
                  <a:pt x="8976" y="12642"/>
                  <a:pt x="9064" y="12644"/>
                </a:cubicBezTo>
                <a:cubicBezTo>
                  <a:pt x="9209" y="12644"/>
                  <a:pt x="9353" y="12641"/>
                  <a:pt x="9499" y="12627"/>
                </a:cubicBezTo>
                <a:cubicBezTo>
                  <a:pt x="9688" y="12616"/>
                  <a:pt x="9831" y="12453"/>
                  <a:pt x="9819" y="12264"/>
                </a:cubicBezTo>
                <a:cubicBezTo>
                  <a:pt x="9809" y="12083"/>
                  <a:pt x="9661" y="11943"/>
                  <a:pt x="9481" y="11943"/>
                </a:cubicBezTo>
                <a:close/>
                <a:moveTo>
                  <a:pt x="45589" y="12656"/>
                </a:moveTo>
                <a:cubicBezTo>
                  <a:pt x="45568" y="12656"/>
                  <a:pt x="45547" y="12658"/>
                  <a:pt x="45526" y="12662"/>
                </a:cubicBezTo>
                <a:cubicBezTo>
                  <a:pt x="45342" y="12696"/>
                  <a:pt x="45217" y="12874"/>
                  <a:pt x="45251" y="13060"/>
                </a:cubicBezTo>
                <a:cubicBezTo>
                  <a:pt x="45291" y="13279"/>
                  <a:pt x="45328" y="13497"/>
                  <a:pt x="45359" y="13720"/>
                </a:cubicBezTo>
                <a:cubicBezTo>
                  <a:pt x="45382" y="13889"/>
                  <a:pt x="45529" y="14012"/>
                  <a:pt x="45698" y="14012"/>
                </a:cubicBezTo>
                <a:cubicBezTo>
                  <a:pt x="45715" y="14012"/>
                  <a:pt x="45729" y="14012"/>
                  <a:pt x="45743" y="14010"/>
                </a:cubicBezTo>
                <a:cubicBezTo>
                  <a:pt x="45929" y="13984"/>
                  <a:pt x="46060" y="13810"/>
                  <a:pt x="46033" y="13624"/>
                </a:cubicBezTo>
                <a:cubicBezTo>
                  <a:pt x="46002" y="13393"/>
                  <a:pt x="45964" y="13164"/>
                  <a:pt x="45924" y="12934"/>
                </a:cubicBezTo>
                <a:cubicBezTo>
                  <a:pt x="45895" y="12771"/>
                  <a:pt x="45751" y="12656"/>
                  <a:pt x="45589" y="12656"/>
                </a:cubicBezTo>
                <a:close/>
                <a:moveTo>
                  <a:pt x="45830" y="14691"/>
                </a:moveTo>
                <a:cubicBezTo>
                  <a:pt x="45824" y="14691"/>
                  <a:pt x="45818" y="14691"/>
                  <a:pt x="45813" y="14691"/>
                </a:cubicBezTo>
                <a:cubicBezTo>
                  <a:pt x="45623" y="14702"/>
                  <a:pt x="45481" y="14862"/>
                  <a:pt x="45491" y="15051"/>
                </a:cubicBezTo>
                <a:cubicBezTo>
                  <a:pt x="45503" y="15275"/>
                  <a:pt x="45512" y="15500"/>
                  <a:pt x="45516" y="15720"/>
                </a:cubicBezTo>
                <a:cubicBezTo>
                  <a:pt x="45517" y="15908"/>
                  <a:pt x="45668" y="16058"/>
                  <a:pt x="45856" y="16058"/>
                </a:cubicBezTo>
                <a:cubicBezTo>
                  <a:pt x="45858" y="16058"/>
                  <a:pt x="45860" y="16058"/>
                  <a:pt x="45860" y="16056"/>
                </a:cubicBezTo>
                <a:cubicBezTo>
                  <a:pt x="46049" y="16052"/>
                  <a:pt x="46199" y="15899"/>
                  <a:pt x="46197" y="15710"/>
                </a:cubicBezTo>
                <a:cubicBezTo>
                  <a:pt x="46195" y="15477"/>
                  <a:pt x="46186" y="15244"/>
                  <a:pt x="46172" y="15013"/>
                </a:cubicBezTo>
                <a:cubicBezTo>
                  <a:pt x="46162" y="14829"/>
                  <a:pt x="46015" y="14691"/>
                  <a:pt x="45830" y="14691"/>
                </a:cubicBezTo>
                <a:close/>
                <a:moveTo>
                  <a:pt x="45810" y="16741"/>
                </a:moveTo>
                <a:cubicBezTo>
                  <a:pt x="45633" y="16741"/>
                  <a:pt x="45485" y="16877"/>
                  <a:pt x="45472" y="17057"/>
                </a:cubicBezTo>
                <a:cubicBezTo>
                  <a:pt x="45456" y="17276"/>
                  <a:pt x="45434" y="17500"/>
                  <a:pt x="45406" y="17719"/>
                </a:cubicBezTo>
                <a:cubicBezTo>
                  <a:pt x="45385" y="17909"/>
                  <a:pt x="45517" y="18077"/>
                  <a:pt x="45703" y="18101"/>
                </a:cubicBezTo>
                <a:cubicBezTo>
                  <a:pt x="45719" y="18103"/>
                  <a:pt x="45735" y="18103"/>
                  <a:pt x="45747" y="18103"/>
                </a:cubicBezTo>
                <a:cubicBezTo>
                  <a:pt x="45917" y="18103"/>
                  <a:pt x="46065" y="17978"/>
                  <a:pt x="46084" y="17806"/>
                </a:cubicBezTo>
                <a:cubicBezTo>
                  <a:pt x="46112" y="17573"/>
                  <a:pt x="46136" y="17338"/>
                  <a:pt x="46153" y="17109"/>
                </a:cubicBezTo>
                <a:cubicBezTo>
                  <a:pt x="46169" y="16920"/>
                  <a:pt x="46028" y="16756"/>
                  <a:pt x="45839" y="16742"/>
                </a:cubicBezTo>
                <a:cubicBezTo>
                  <a:pt x="45829" y="16742"/>
                  <a:pt x="45820" y="16741"/>
                  <a:pt x="45810" y="16741"/>
                </a:cubicBezTo>
                <a:close/>
                <a:moveTo>
                  <a:pt x="45509" y="18767"/>
                </a:moveTo>
                <a:cubicBezTo>
                  <a:pt x="45354" y="18767"/>
                  <a:pt x="45214" y="18873"/>
                  <a:pt x="45178" y="19031"/>
                </a:cubicBezTo>
                <a:cubicBezTo>
                  <a:pt x="45130" y="19247"/>
                  <a:pt x="45074" y="19462"/>
                  <a:pt x="45013" y="19674"/>
                </a:cubicBezTo>
                <a:cubicBezTo>
                  <a:pt x="44961" y="19857"/>
                  <a:pt x="45065" y="20046"/>
                  <a:pt x="45248" y="20098"/>
                </a:cubicBezTo>
                <a:cubicBezTo>
                  <a:pt x="45277" y="20107"/>
                  <a:pt x="45310" y="20111"/>
                  <a:pt x="45342" y="20111"/>
                </a:cubicBezTo>
                <a:cubicBezTo>
                  <a:pt x="45489" y="20111"/>
                  <a:pt x="45625" y="20013"/>
                  <a:pt x="45672" y="19864"/>
                </a:cubicBezTo>
                <a:cubicBezTo>
                  <a:pt x="45735" y="19640"/>
                  <a:pt x="45794" y="19412"/>
                  <a:pt x="45846" y="19184"/>
                </a:cubicBezTo>
                <a:cubicBezTo>
                  <a:pt x="45886" y="19002"/>
                  <a:pt x="45771" y="18816"/>
                  <a:pt x="45587" y="18776"/>
                </a:cubicBezTo>
                <a:cubicBezTo>
                  <a:pt x="45561" y="18770"/>
                  <a:pt x="45535" y="18767"/>
                  <a:pt x="45509" y="18767"/>
                </a:cubicBezTo>
                <a:close/>
                <a:moveTo>
                  <a:pt x="44890" y="20718"/>
                </a:moveTo>
                <a:cubicBezTo>
                  <a:pt x="44757" y="20718"/>
                  <a:pt x="44630" y="20797"/>
                  <a:pt x="44574" y="20927"/>
                </a:cubicBezTo>
                <a:cubicBezTo>
                  <a:pt x="44487" y="21132"/>
                  <a:pt x="44396" y="21334"/>
                  <a:pt x="44299" y="21530"/>
                </a:cubicBezTo>
                <a:cubicBezTo>
                  <a:pt x="44214" y="21699"/>
                  <a:pt x="44283" y="21904"/>
                  <a:pt x="44452" y="21988"/>
                </a:cubicBezTo>
                <a:cubicBezTo>
                  <a:pt x="44502" y="22012"/>
                  <a:pt x="44553" y="22022"/>
                  <a:pt x="44605" y="22022"/>
                </a:cubicBezTo>
                <a:cubicBezTo>
                  <a:pt x="44730" y="22022"/>
                  <a:pt x="44850" y="21953"/>
                  <a:pt x="44911" y="21835"/>
                </a:cubicBezTo>
                <a:cubicBezTo>
                  <a:pt x="45015" y="21626"/>
                  <a:pt x="45112" y="21411"/>
                  <a:pt x="45204" y="21193"/>
                </a:cubicBezTo>
                <a:cubicBezTo>
                  <a:pt x="45277" y="21020"/>
                  <a:pt x="45196" y="20820"/>
                  <a:pt x="45022" y="20745"/>
                </a:cubicBezTo>
                <a:cubicBezTo>
                  <a:pt x="44979" y="20727"/>
                  <a:pt x="44934" y="20718"/>
                  <a:pt x="44890" y="20718"/>
                </a:cubicBezTo>
                <a:close/>
                <a:moveTo>
                  <a:pt x="43919" y="22520"/>
                </a:moveTo>
                <a:cubicBezTo>
                  <a:pt x="43807" y="22520"/>
                  <a:pt x="43697" y="22576"/>
                  <a:pt x="43632" y="22678"/>
                </a:cubicBezTo>
                <a:cubicBezTo>
                  <a:pt x="43517" y="22855"/>
                  <a:pt x="43392" y="23055"/>
                  <a:pt x="43267" y="23272"/>
                </a:cubicBezTo>
                <a:cubicBezTo>
                  <a:pt x="43171" y="23435"/>
                  <a:pt x="43225" y="23644"/>
                  <a:pt x="43388" y="23739"/>
                </a:cubicBezTo>
                <a:cubicBezTo>
                  <a:pt x="43442" y="23773"/>
                  <a:pt x="43501" y="23786"/>
                  <a:pt x="43560" y="23786"/>
                </a:cubicBezTo>
                <a:cubicBezTo>
                  <a:pt x="43677" y="23786"/>
                  <a:pt x="43791" y="23726"/>
                  <a:pt x="43857" y="23618"/>
                </a:cubicBezTo>
                <a:cubicBezTo>
                  <a:pt x="43979" y="23411"/>
                  <a:pt x="44096" y="23218"/>
                  <a:pt x="44207" y="23046"/>
                </a:cubicBezTo>
                <a:cubicBezTo>
                  <a:pt x="44308" y="22888"/>
                  <a:pt x="44261" y="22678"/>
                  <a:pt x="44103" y="22575"/>
                </a:cubicBezTo>
                <a:cubicBezTo>
                  <a:pt x="44046" y="22538"/>
                  <a:pt x="43982" y="22520"/>
                  <a:pt x="43919" y="22520"/>
                </a:cubicBezTo>
                <a:close/>
                <a:moveTo>
                  <a:pt x="42907" y="24304"/>
                </a:moveTo>
                <a:cubicBezTo>
                  <a:pt x="42782" y="24304"/>
                  <a:pt x="42661" y="24373"/>
                  <a:pt x="42601" y="24494"/>
                </a:cubicBezTo>
                <a:cubicBezTo>
                  <a:pt x="42500" y="24695"/>
                  <a:pt x="42398" y="24904"/>
                  <a:pt x="42297" y="25116"/>
                </a:cubicBezTo>
                <a:cubicBezTo>
                  <a:pt x="42217" y="25286"/>
                  <a:pt x="42288" y="25490"/>
                  <a:pt x="42460" y="25571"/>
                </a:cubicBezTo>
                <a:cubicBezTo>
                  <a:pt x="42509" y="25592"/>
                  <a:pt x="42557" y="25603"/>
                  <a:pt x="42606" y="25603"/>
                </a:cubicBezTo>
                <a:cubicBezTo>
                  <a:pt x="42735" y="25603"/>
                  <a:pt x="42858" y="25531"/>
                  <a:pt x="42914" y="25406"/>
                </a:cubicBezTo>
                <a:cubicBezTo>
                  <a:pt x="43013" y="25199"/>
                  <a:pt x="43110" y="24994"/>
                  <a:pt x="43209" y="24800"/>
                </a:cubicBezTo>
                <a:cubicBezTo>
                  <a:pt x="43296" y="24633"/>
                  <a:pt x="43230" y="24426"/>
                  <a:pt x="43060" y="24341"/>
                </a:cubicBezTo>
                <a:cubicBezTo>
                  <a:pt x="43011" y="24316"/>
                  <a:pt x="42959" y="24304"/>
                  <a:pt x="42907" y="24304"/>
                </a:cubicBezTo>
                <a:close/>
                <a:moveTo>
                  <a:pt x="47002" y="25297"/>
                </a:moveTo>
                <a:cubicBezTo>
                  <a:pt x="46990" y="25297"/>
                  <a:pt x="46979" y="25297"/>
                  <a:pt x="46967" y="25298"/>
                </a:cubicBezTo>
                <a:cubicBezTo>
                  <a:pt x="46803" y="25316"/>
                  <a:pt x="46640" y="25351"/>
                  <a:pt x="46477" y="25401"/>
                </a:cubicBezTo>
                <a:cubicBezTo>
                  <a:pt x="46386" y="25429"/>
                  <a:pt x="46299" y="25458"/>
                  <a:pt x="46219" y="25490"/>
                </a:cubicBezTo>
                <a:cubicBezTo>
                  <a:pt x="46042" y="25559"/>
                  <a:pt x="45955" y="25757"/>
                  <a:pt x="46025" y="25933"/>
                </a:cubicBezTo>
                <a:cubicBezTo>
                  <a:pt x="46080" y="26068"/>
                  <a:pt x="46207" y="26150"/>
                  <a:pt x="46345" y="26150"/>
                </a:cubicBezTo>
                <a:cubicBezTo>
                  <a:pt x="46386" y="26150"/>
                  <a:pt x="46428" y="26145"/>
                  <a:pt x="46468" y="26127"/>
                </a:cubicBezTo>
                <a:cubicBezTo>
                  <a:pt x="46534" y="26103"/>
                  <a:pt x="46604" y="26077"/>
                  <a:pt x="46677" y="26054"/>
                </a:cubicBezTo>
                <a:cubicBezTo>
                  <a:pt x="46798" y="26018"/>
                  <a:pt x="46923" y="25992"/>
                  <a:pt x="47041" y="25980"/>
                </a:cubicBezTo>
                <a:cubicBezTo>
                  <a:pt x="47231" y="25957"/>
                  <a:pt x="47367" y="25789"/>
                  <a:pt x="47344" y="25601"/>
                </a:cubicBezTo>
                <a:cubicBezTo>
                  <a:pt x="47324" y="25424"/>
                  <a:pt x="47173" y="25297"/>
                  <a:pt x="47002" y="25297"/>
                </a:cubicBezTo>
                <a:close/>
                <a:moveTo>
                  <a:pt x="48313" y="25590"/>
                </a:moveTo>
                <a:cubicBezTo>
                  <a:pt x="48198" y="25590"/>
                  <a:pt x="48085" y="25648"/>
                  <a:pt x="48022" y="25754"/>
                </a:cubicBezTo>
                <a:cubicBezTo>
                  <a:pt x="47923" y="25914"/>
                  <a:pt x="47975" y="26124"/>
                  <a:pt x="48135" y="26223"/>
                </a:cubicBezTo>
                <a:cubicBezTo>
                  <a:pt x="48296" y="26320"/>
                  <a:pt x="48448" y="26446"/>
                  <a:pt x="48585" y="26597"/>
                </a:cubicBezTo>
                <a:cubicBezTo>
                  <a:pt x="48653" y="26670"/>
                  <a:pt x="48743" y="26706"/>
                  <a:pt x="48837" y="26706"/>
                </a:cubicBezTo>
                <a:cubicBezTo>
                  <a:pt x="48919" y="26706"/>
                  <a:pt x="49002" y="26678"/>
                  <a:pt x="49066" y="26619"/>
                </a:cubicBezTo>
                <a:cubicBezTo>
                  <a:pt x="49205" y="26494"/>
                  <a:pt x="49217" y="26277"/>
                  <a:pt x="49089" y="26138"/>
                </a:cubicBezTo>
                <a:cubicBezTo>
                  <a:pt x="48908" y="25940"/>
                  <a:pt x="48708" y="25773"/>
                  <a:pt x="48491" y="25641"/>
                </a:cubicBezTo>
                <a:cubicBezTo>
                  <a:pt x="48436" y="25606"/>
                  <a:pt x="48374" y="25590"/>
                  <a:pt x="48313" y="25590"/>
                </a:cubicBezTo>
                <a:close/>
                <a:moveTo>
                  <a:pt x="42065" y="26175"/>
                </a:moveTo>
                <a:cubicBezTo>
                  <a:pt x="41928" y="26175"/>
                  <a:pt x="41799" y="26257"/>
                  <a:pt x="41746" y="26392"/>
                </a:cubicBezTo>
                <a:cubicBezTo>
                  <a:pt x="41661" y="26609"/>
                  <a:pt x="41579" y="26826"/>
                  <a:pt x="41502" y="27045"/>
                </a:cubicBezTo>
                <a:cubicBezTo>
                  <a:pt x="41440" y="27224"/>
                  <a:pt x="41532" y="27419"/>
                  <a:pt x="41711" y="27483"/>
                </a:cubicBezTo>
                <a:cubicBezTo>
                  <a:pt x="41748" y="27495"/>
                  <a:pt x="41788" y="27502"/>
                  <a:pt x="41824" y="27502"/>
                </a:cubicBezTo>
                <a:cubicBezTo>
                  <a:pt x="41965" y="27502"/>
                  <a:pt x="42097" y="27414"/>
                  <a:pt x="42147" y="27269"/>
                </a:cubicBezTo>
                <a:cubicBezTo>
                  <a:pt x="42222" y="27061"/>
                  <a:pt x="42300" y="26850"/>
                  <a:pt x="42382" y="26642"/>
                </a:cubicBezTo>
                <a:cubicBezTo>
                  <a:pt x="42451" y="26466"/>
                  <a:pt x="42365" y="26268"/>
                  <a:pt x="42189" y="26199"/>
                </a:cubicBezTo>
                <a:cubicBezTo>
                  <a:pt x="42148" y="26183"/>
                  <a:pt x="42106" y="26175"/>
                  <a:pt x="42065" y="26175"/>
                </a:cubicBezTo>
                <a:close/>
                <a:moveTo>
                  <a:pt x="45366" y="26357"/>
                </a:moveTo>
                <a:cubicBezTo>
                  <a:pt x="45223" y="26357"/>
                  <a:pt x="45090" y="26448"/>
                  <a:pt x="45043" y="26593"/>
                </a:cubicBezTo>
                <a:cubicBezTo>
                  <a:pt x="44996" y="26746"/>
                  <a:pt x="44970" y="26911"/>
                  <a:pt x="44970" y="27080"/>
                </a:cubicBezTo>
                <a:cubicBezTo>
                  <a:pt x="44970" y="27196"/>
                  <a:pt x="44980" y="27315"/>
                  <a:pt x="45003" y="27436"/>
                </a:cubicBezTo>
                <a:cubicBezTo>
                  <a:pt x="45032" y="27601"/>
                  <a:pt x="45178" y="27718"/>
                  <a:pt x="45338" y="27718"/>
                </a:cubicBezTo>
                <a:cubicBezTo>
                  <a:pt x="45359" y="27718"/>
                  <a:pt x="45380" y="27714"/>
                  <a:pt x="45399" y="27711"/>
                </a:cubicBezTo>
                <a:cubicBezTo>
                  <a:pt x="45585" y="27676"/>
                  <a:pt x="45708" y="27497"/>
                  <a:pt x="45674" y="27313"/>
                </a:cubicBezTo>
                <a:cubicBezTo>
                  <a:pt x="45658" y="27233"/>
                  <a:pt x="45651" y="27156"/>
                  <a:pt x="45651" y="27083"/>
                </a:cubicBezTo>
                <a:cubicBezTo>
                  <a:pt x="45651" y="26983"/>
                  <a:pt x="45665" y="26889"/>
                  <a:pt x="45693" y="26805"/>
                </a:cubicBezTo>
                <a:cubicBezTo>
                  <a:pt x="45752" y="26625"/>
                  <a:pt x="45655" y="26433"/>
                  <a:pt x="45474" y="26374"/>
                </a:cubicBezTo>
                <a:cubicBezTo>
                  <a:pt x="45438" y="26363"/>
                  <a:pt x="45402" y="26357"/>
                  <a:pt x="45366" y="26357"/>
                </a:cubicBezTo>
                <a:close/>
                <a:moveTo>
                  <a:pt x="49492" y="27211"/>
                </a:moveTo>
                <a:cubicBezTo>
                  <a:pt x="49460" y="27211"/>
                  <a:pt x="49428" y="27215"/>
                  <a:pt x="49396" y="27224"/>
                </a:cubicBezTo>
                <a:cubicBezTo>
                  <a:pt x="49214" y="27276"/>
                  <a:pt x="49113" y="27467"/>
                  <a:pt x="49165" y="27648"/>
                </a:cubicBezTo>
                <a:cubicBezTo>
                  <a:pt x="49221" y="27843"/>
                  <a:pt x="49257" y="28044"/>
                  <a:pt x="49273" y="28248"/>
                </a:cubicBezTo>
                <a:cubicBezTo>
                  <a:pt x="49287" y="28427"/>
                  <a:pt x="49436" y="28564"/>
                  <a:pt x="49614" y="28564"/>
                </a:cubicBezTo>
                <a:lnTo>
                  <a:pt x="49640" y="28564"/>
                </a:lnTo>
                <a:cubicBezTo>
                  <a:pt x="49828" y="28550"/>
                  <a:pt x="49968" y="28389"/>
                  <a:pt x="49956" y="28199"/>
                </a:cubicBezTo>
                <a:cubicBezTo>
                  <a:pt x="49939" y="27949"/>
                  <a:pt x="49892" y="27700"/>
                  <a:pt x="49821" y="27457"/>
                </a:cubicBezTo>
                <a:cubicBezTo>
                  <a:pt x="49778" y="27307"/>
                  <a:pt x="49640" y="27211"/>
                  <a:pt x="49492" y="27211"/>
                </a:cubicBezTo>
                <a:close/>
                <a:moveTo>
                  <a:pt x="41432" y="28127"/>
                </a:moveTo>
                <a:cubicBezTo>
                  <a:pt x="41278" y="28127"/>
                  <a:pt x="41138" y="28233"/>
                  <a:pt x="41098" y="28389"/>
                </a:cubicBezTo>
                <a:cubicBezTo>
                  <a:pt x="41040" y="28625"/>
                  <a:pt x="40992" y="28858"/>
                  <a:pt x="40953" y="29082"/>
                </a:cubicBezTo>
                <a:cubicBezTo>
                  <a:pt x="40922" y="29268"/>
                  <a:pt x="41045" y="29444"/>
                  <a:pt x="41233" y="29477"/>
                </a:cubicBezTo>
                <a:cubicBezTo>
                  <a:pt x="41252" y="29478"/>
                  <a:pt x="41271" y="29482"/>
                  <a:pt x="41292" y="29482"/>
                </a:cubicBezTo>
                <a:cubicBezTo>
                  <a:pt x="41457" y="29482"/>
                  <a:pt x="41600" y="29362"/>
                  <a:pt x="41628" y="29195"/>
                </a:cubicBezTo>
                <a:cubicBezTo>
                  <a:pt x="41662" y="28988"/>
                  <a:pt x="41709" y="28771"/>
                  <a:pt x="41763" y="28549"/>
                </a:cubicBezTo>
                <a:cubicBezTo>
                  <a:pt x="41807" y="28366"/>
                  <a:pt x="41694" y="28182"/>
                  <a:pt x="41511" y="28137"/>
                </a:cubicBezTo>
                <a:cubicBezTo>
                  <a:pt x="41485" y="28130"/>
                  <a:pt x="41458" y="28127"/>
                  <a:pt x="41432" y="28127"/>
                </a:cubicBezTo>
                <a:close/>
                <a:moveTo>
                  <a:pt x="45905" y="28265"/>
                </a:moveTo>
                <a:cubicBezTo>
                  <a:pt x="45838" y="28265"/>
                  <a:pt x="45771" y="28285"/>
                  <a:pt x="45712" y="28326"/>
                </a:cubicBezTo>
                <a:cubicBezTo>
                  <a:pt x="45556" y="28432"/>
                  <a:pt x="45517" y="28644"/>
                  <a:pt x="45623" y="28801"/>
                </a:cubicBezTo>
                <a:cubicBezTo>
                  <a:pt x="45707" y="28920"/>
                  <a:pt x="45795" y="29042"/>
                  <a:pt x="45893" y="29164"/>
                </a:cubicBezTo>
                <a:cubicBezTo>
                  <a:pt x="45950" y="29237"/>
                  <a:pt x="46007" y="29308"/>
                  <a:pt x="46068" y="29374"/>
                </a:cubicBezTo>
                <a:cubicBezTo>
                  <a:pt x="46136" y="29451"/>
                  <a:pt x="46232" y="29491"/>
                  <a:pt x="46325" y="29491"/>
                </a:cubicBezTo>
                <a:cubicBezTo>
                  <a:pt x="46405" y="29491"/>
                  <a:pt x="46485" y="29461"/>
                  <a:pt x="46555" y="29404"/>
                </a:cubicBezTo>
                <a:cubicBezTo>
                  <a:pt x="46696" y="29277"/>
                  <a:pt x="46710" y="29061"/>
                  <a:pt x="46583" y="28920"/>
                </a:cubicBezTo>
                <a:cubicBezTo>
                  <a:pt x="46531" y="28861"/>
                  <a:pt x="46480" y="28801"/>
                  <a:pt x="46430" y="28738"/>
                </a:cubicBezTo>
                <a:cubicBezTo>
                  <a:pt x="46343" y="28630"/>
                  <a:pt x="46263" y="28521"/>
                  <a:pt x="46188" y="28415"/>
                </a:cubicBezTo>
                <a:cubicBezTo>
                  <a:pt x="46122" y="28318"/>
                  <a:pt x="46015" y="28265"/>
                  <a:pt x="45905" y="28265"/>
                </a:cubicBezTo>
                <a:close/>
                <a:moveTo>
                  <a:pt x="47369" y="29680"/>
                </a:moveTo>
                <a:cubicBezTo>
                  <a:pt x="47254" y="29680"/>
                  <a:pt x="47142" y="29737"/>
                  <a:pt x="47076" y="29842"/>
                </a:cubicBezTo>
                <a:cubicBezTo>
                  <a:pt x="46977" y="30003"/>
                  <a:pt x="47028" y="30214"/>
                  <a:pt x="47187" y="30313"/>
                </a:cubicBezTo>
                <a:cubicBezTo>
                  <a:pt x="47386" y="30434"/>
                  <a:pt x="47594" y="30545"/>
                  <a:pt x="47824" y="30655"/>
                </a:cubicBezTo>
                <a:cubicBezTo>
                  <a:pt x="47872" y="30676"/>
                  <a:pt x="47923" y="30686"/>
                  <a:pt x="47970" y="30686"/>
                </a:cubicBezTo>
                <a:cubicBezTo>
                  <a:pt x="48100" y="30686"/>
                  <a:pt x="48222" y="30613"/>
                  <a:pt x="48281" y="30490"/>
                </a:cubicBezTo>
                <a:cubicBezTo>
                  <a:pt x="48361" y="30320"/>
                  <a:pt x="48288" y="30116"/>
                  <a:pt x="48116" y="30034"/>
                </a:cubicBezTo>
                <a:cubicBezTo>
                  <a:pt x="47909" y="29939"/>
                  <a:pt x="47725" y="29840"/>
                  <a:pt x="47549" y="29730"/>
                </a:cubicBezTo>
                <a:cubicBezTo>
                  <a:pt x="47493" y="29696"/>
                  <a:pt x="47431" y="29680"/>
                  <a:pt x="47369" y="29680"/>
                </a:cubicBezTo>
                <a:close/>
                <a:moveTo>
                  <a:pt x="49428" y="29227"/>
                </a:moveTo>
                <a:cubicBezTo>
                  <a:pt x="49287" y="29227"/>
                  <a:pt x="49155" y="29315"/>
                  <a:pt x="49106" y="29456"/>
                </a:cubicBezTo>
                <a:cubicBezTo>
                  <a:pt x="49038" y="29647"/>
                  <a:pt x="48952" y="29835"/>
                  <a:pt x="48847" y="30017"/>
                </a:cubicBezTo>
                <a:cubicBezTo>
                  <a:pt x="48753" y="30180"/>
                  <a:pt x="48811" y="30391"/>
                  <a:pt x="48974" y="30485"/>
                </a:cubicBezTo>
                <a:cubicBezTo>
                  <a:pt x="49011" y="30507"/>
                  <a:pt x="49052" y="30519"/>
                  <a:pt x="49092" y="30526"/>
                </a:cubicBezTo>
                <a:cubicBezTo>
                  <a:pt x="49014" y="30565"/>
                  <a:pt x="48952" y="30634"/>
                  <a:pt x="48922" y="30726"/>
                </a:cubicBezTo>
                <a:cubicBezTo>
                  <a:pt x="48863" y="30903"/>
                  <a:pt x="48960" y="31098"/>
                  <a:pt x="49141" y="31155"/>
                </a:cubicBezTo>
                <a:cubicBezTo>
                  <a:pt x="49296" y="31206"/>
                  <a:pt x="49454" y="31256"/>
                  <a:pt x="49610" y="31307"/>
                </a:cubicBezTo>
                <a:lnTo>
                  <a:pt x="49794" y="31364"/>
                </a:lnTo>
                <a:cubicBezTo>
                  <a:pt x="49829" y="31376"/>
                  <a:pt x="49864" y="31380"/>
                  <a:pt x="49899" y="31380"/>
                </a:cubicBezTo>
                <a:cubicBezTo>
                  <a:pt x="50045" y="31380"/>
                  <a:pt x="50179" y="31289"/>
                  <a:pt x="50220" y="31145"/>
                </a:cubicBezTo>
                <a:cubicBezTo>
                  <a:pt x="50279" y="30964"/>
                  <a:pt x="50179" y="30771"/>
                  <a:pt x="50000" y="30714"/>
                </a:cubicBezTo>
                <a:lnTo>
                  <a:pt x="49814" y="30657"/>
                </a:lnTo>
                <a:cubicBezTo>
                  <a:pt x="49657" y="30608"/>
                  <a:pt x="49503" y="30559"/>
                  <a:pt x="49350" y="30509"/>
                </a:cubicBezTo>
                <a:cubicBezTo>
                  <a:pt x="49332" y="30502"/>
                  <a:pt x="49313" y="30497"/>
                  <a:pt x="49296" y="30495"/>
                </a:cubicBezTo>
                <a:cubicBezTo>
                  <a:pt x="49353" y="30467"/>
                  <a:pt x="49403" y="30422"/>
                  <a:pt x="49438" y="30361"/>
                </a:cubicBezTo>
                <a:cubicBezTo>
                  <a:pt x="49565" y="30142"/>
                  <a:pt x="49671" y="29913"/>
                  <a:pt x="49751" y="29683"/>
                </a:cubicBezTo>
                <a:cubicBezTo>
                  <a:pt x="49814" y="29504"/>
                  <a:pt x="49720" y="29310"/>
                  <a:pt x="49542" y="29247"/>
                </a:cubicBezTo>
                <a:cubicBezTo>
                  <a:pt x="49505" y="29233"/>
                  <a:pt x="49466" y="29227"/>
                  <a:pt x="49428" y="29227"/>
                </a:cubicBezTo>
                <a:close/>
                <a:moveTo>
                  <a:pt x="41191" y="30156"/>
                </a:moveTo>
                <a:cubicBezTo>
                  <a:pt x="41185" y="30156"/>
                  <a:pt x="41180" y="30156"/>
                  <a:pt x="41174" y="30156"/>
                </a:cubicBezTo>
                <a:cubicBezTo>
                  <a:pt x="40985" y="30165"/>
                  <a:pt x="40842" y="30326"/>
                  <a:pt x="40851" y="30516"/>
                </a:cubicBezTo>
                <a:cubicBezTo>
                  <a:pt x="40866" y="30780"/>
                  <a:pt x="40898" y="31030"/>
                  <a:pt x="40955" y="31256"/>
                </a:cubicBezTo>
                <a:cubicBezTo>
                  <a:pt x="40993" y="31413"/>
                  <a:pt x="41132" y="31517"/>
                  <a:pt x="41287" y="31517"/>
                </a:cubicBezTo>
                <a:cubicBezTo>
                  <a:pt x="41313" y="31517"/>
                  <a:pt x="41341" y="31515"/>
                  <a:pt x="41365" y="31507"/>
                </a:cubicBezTo>
                <a:cubicBezTo>
                  <a:pt x="41549" y="31463"/>
                  <a:pt x="41662" y="31275"/>
                  <a:pt x="41617" y="31093"/>
                </a:cubicBezTo>
                <a:cubicBezTo>
                  <a:pt x="41572" y="30909"/>
                  <a:pt x="41542" y="30702"/>
                  <a:pt x="41532" y="30481"/>
                </a:cubicBezTo>
                <a:cubicBezTo>
                  <a:pt x="41524" y="30297"/>
                  <a:pt x="41376" y="30156"/>
                  <a:pt x="41191" y="30156"/>
                </a:cubicBezTo>
                <a:close/>
                <a:moveTo>
                  <a:pt x="51443" y="30706"/>
                </a:moveTo>
                <a:cubicBezTo>
                  <a:pt x="51410" y="30706"/>
                  <a:pt x="51375" y="30711"/>
                  <a:pt x="51341" y="30721"/>
                </a:cubicBezTo>
                <a:cubicBezTo>
                  <a:pt x="51161" y="30778"/>
                  <a:pt x="51061" y="30970"/>
                  <a:pt x="51117" y="31150"/>
                </a:cubicBezTo>
                <a:cubicBezTo>
                  <a:pt x="51121" y="31154"/>
                  <a:pt x="51121" y="31159"/>
                  <a:pt x="51122" y="31162"/>
                </a:cubicBezTo>
                <a:cubicBezTo>
                  <a:pt x="51016" y="31185"/>
                  <a:pt x="50921" y="31258"/>
                  <a:pt x="50874" y="31368"/>
                </a:cubicBezTo>
                <a:cubicBezTo>
                  <a:pt x="50801" y="31541"/>
                  <a:pt x="50886" y="31741"/>
                  <a:pt x="51060" y="31812"/>
                </a:cubicBezTo>
                <a:lnTo>
                  <a:pt x="51168" y="31858"/>
                </a:lnTo>
                <a:cubicBezTo>
                  <a:pt x="51211" y="31877"/>
                  <a:pt x="51256" y="31885"/>
                  <a:pt x="51303" y="31885"/>
                </a:cubicBezTo>
                <a:cubicBezTo>
                  <a:pt x="51373" y="31885"/>
                  <a:pt x="51439" y="31865"/>
                  <a:pt x="51498" y="31825"/>
                </a:cubicBezTo>
                <a:cubicBezTo>
                  <a:pt x="51703" y="31682"/>
                  <a:pt x="51816" y="31468"/>
                  <a:pt x="51816" y="31228"/>
                </a:cubicBezTo>
                <a:cubicBezTo>
                  <a:pt x="51816" y="31138"/>
                  <a:pt x="51800" y="31043"/>
                  <a:pt x="51769" y="30945"/>
                </a:cubicBezTo>
                <a:cubicBezTo>
                  <a:pt x="51724" y="30798"/>
                  <a:pt x="51589" y="30706"/>
                  <a:pt x="51443" y="30706"/>
                </a:cubicBezTo>
                <a:close/>
                <a:moveTo>
                  <a:pt x="48282" y="30899"/>
                </a:moveTo>
                <a:cubicBezTo>
                  <a:pt x="48200" y="30899"/>
                  <a:pt x="48118" y="30929"/>
                  <a:pt x="48053" y="30989"/>
                </a:cubicBezTo>
                <a:cubicBezTo>
                  <a:pt x="47898" y="31128"/>
                  <a:pt x="47731" y="31263"/>
                  <a:pt x="47552" y="31388"/>
                </a:cubicBezTo>
                <a:cubicBezTo>
                  <a:pt x="47398" y="31498"/>
                  <a:pt x="47361" y="31710"/>
                  <a:pt x="47471" y="31865"/>
                </a:cubicBezTo>
                <a:cubicBezTo>
                  <a:pt x="47537" y="31960"/>
                  <a:pt x="47645" y="32011"/>
                  <a:pt x="47751" y="32011"/>
                </a:cubicBezTo>
                <a:cubicBezTo>
                  <a:pt x="47820" y="32011"/>
                  <a:pt x="47888" y="31990"/>
                  <a:pt x="47945" y="31946"/>
                </a:cubicBezTo>
                <a:cubicBezTo>
                  <a:pt x="48147" y="31806"/>
                  <a:pt x="48340" y="31651"/>
                  <a:pt x="48514" y="31493"/>
                </a:cubicBezTo>
                <a:cubicBezTo>
                  <a:pt x="48653" y="31368"/>
                  <a:pt x="48663" y="31150"/>
                  <a:pt x="48534" y="31011"/>
                </a:cubicBezTo>
                <a:cubicBezTo>
                  <a:pt x="48468" y="30937"/>
                  <a:pt x="48375" y="30899"/>
                  <a:pt x="48282" y="30899"/>
                </a:cubicBezTo>
                <a:close/>
                <a:moveTo>
                  <a:pt x="46556" y="31987"/>
                </a:moveTo>
                <a:cubicBezTo>
                  <a:pt x="46511" y="31987"/>
                  <a:pt x="46466" y="31996"/>
                  <a:pt x="46423" y="32014"/>
                </a:cubicBezTo>
                <a:cubicBezTo>
                  <a:pt x="46223" y="32097"/>
                  <a:pt x="46020" y="32172"/>
                  <a:pt x="45813" y="32237"/>
                </a:cubicBezTo>
                <a:cubicBezTo>
                  <a:pt x="45632" y="32292"/>
                  <a:pt x="45529" y="32483"/>
                  <a:pt x="45587" y="32664"/>
                </a:cubicBezTo>
                <a:cubicBezTo>
                  <a:pt x="45630" y="32812"/>
                  <a:pt x="45768" y="32906"/>
                  <a:pt x="45912" y="32906"/>
                </a:cubicBezTo>
                <a:cubicBezTo>
                  <a:pt x="45947" y="32906"/>
                  <a:pt x="45980" y="32900"/>
                  <a:pt x="46013" y="32890"/>
                </a:cubicBezTo>
                <a:cubicBezTo>
                  <a:pt x="46240" y="32820"/>
                  <a:pt x="46468" y="32737"/>
                  <a:pt x="46689" y="32645"/>
                </a:cubicBezTo>
                <a:cubicBezTo>
                  <a:pt x="46862" y="32570"/>
                  <a:pt x="46944" y="32370"/>
                  <a:pt x="46871" y="32197"/>
                </a:cubicBezTo>
                <a:cubicBezTo>
                  <a:pt x="46816" y="32066"/>
                  <a:pt x="46690" y="31987"/>
                  <a:pt x="46556" y="31987"/>
                </a:cubicBezTo>
                <a:close/>
                <a:moveTo>
                  <a:pt x="41966" y="31991"/>
                </a:moveTo>
                <a:cubicBezTo>
                  <a:pt x="41868" y="31991"/>
                  <a:pt x="41772" y="32032"/>
                  <a:pt x="41704" y="32111"/>
                </a:cubicBezTo>
                <a:cubicBezTo>
                  <a:pt x="41582" y="32257"/>
                  <a:pt x="41602" y="32473"/>
                  <a:pt x="41746" y="32595"/>
                </a:cubicBezTo>
                <a:cubicBezTo>
                  <a:pt x="41940" y="32760"/>
                  <a:pt x="42170" y="32897"/>
                  <a:pt x="42425" y="32996"/>
                </a:cubicBezTo>
                <a:cubicBezTo>
                  <a:pt x="42467" y="33012"/>
                  <a:pt x="42511" y="33020"/>
                  <a:pt x="42552" y="33020"/>
                </a:cubicBezTo>
                <a:cubicBezTo>
                  <a:pt x="42688" y="33020"/>
                  <a:pt x="42816" y="32940"/>
                  <a:pt x="42870" y="32803"/>
                </a:cubicBezTo>
                <a:cubicBezTo>
                  <a:pt x="42938" y="32628"/>
                  <a:pt x="42853" y="32429"/>
                  <a:pt x="42677" y="32360"/>
                </a:cubicBezTo>
                <a:cubicBezTo>
                  <a:pt x="42490" y="32285"/>
                  <a:pt x="42325" y="32188"/>
                  <a:pt x="42186" y="32071"/>
                </a:cubicBezTo>
                <a:cubicBezTo>
                  <a:pt x="42121" y="32017"/>
                  <a:pt x="42043" y="31991"/>
                  <a:pt x="41966" y="31991"/>
                </a:cubicBezTo>
                <a:close/>
                <a:moveTo>
                  <a:pt x="44576" y="32500"/>
                </a:moveTo>
                <a:cubicBezTo>
                  <a:pt x="44563" y="32500"/>
                  <a:pt x="44549" y="32501"/>
                  <a:pt x="44535" y="32502"/>
                </a:cubicBezTo>
                <a:cubicBezTo>
                  <a:pt x="44309" y="32532"/>
                  <a:pt x="44092" y="32546"/>
                  <a:pt x="43891" y="32549"/>
                </a:cubicBezTo>
                <a:cubicBezTo>
                  <a:pt x="43701" y="32551"/>
                  <a:pt x="43552" y="32706"/>
                  <a:pt x="43553" y="32893"/>
                </a:cubicBezTo>
                <a:cubicBezTo>
                  <a:pt x="43555" y="33081"/>
                  <a:pt x="43708" y="33231"/>
                  <a:pt x="43894" y="33231"/>
                </a:cubicBezTo>
                <a:lnTo>
                  <a:pt x="43899" y="33231"/>
                </a:lnTo>
                <a:cubicBezTo>
                  <a:pt x="44125" y="33229"/>
                  <a:pt x="44368" y="33212"/>
                  <a:pt x="44617" y="33180"/>
                </a:cubicBezTo>
                <a:cubicBezTo>
                  <a:pt x="44805" y="33159"/>
                  <a:pt x="44937" y="32987"/>
                  <a:pt x="44916" y="32801"/>
                </a:cubicBezTo>
                <a:cubicBezTo>
                  <a:pt x="44895" y="32628"/>
                  <a:pt x="44746" y="32500"/>
                  <a:pt x="44576" y="325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a:off x="1761339" y="790646"/>
            <a:ext cx="907007" cy="3989148"/>
            <a:chOff x="1761339" y="790646"/>
            <a:chExt cx="907007" cy="3989148"/>
          </a:xfrm>
        </p:grpSpPr>
        <p:sp>
          <p:nvSpPr>
            <p:cNvPr id="20" name="Google Shape;20;p2"/>
            <p:cNvSpPr/>
            <p:nvPr/>
          </p:nvSpPr>
          <p:spPr>
            <a:xfrm rot="-5742044">
              <a:off x="2451305" y="4565549"/>
              <a:ext cx="232724" cy="179125"/>
            </a:xfrm>
            <a:custGeom>
              <a:avLst/>
              <a:gdLst/>
              <a:ahLst/>
              <a:cxnLst/>
              <a:rect l="l" t="t" r="r" b="b"/>
              <a:pathLst>
                <a:path w="5547" h="5547" extrusionOk="0">
                  <a:moveTo>
                    <a:pt x="2774" y="0"/>
                  </a:moveTo>
                  <a:cubicBezTo>
                    <a:pt x="1242" y="0"/>
                    <a:pt x="0" y="1242"/>
                    <a:pt x="0" y="2774"/>
                  </a:cubicBezTo>
                  <a:cubicBezTo>
                    <a:pt x="0" y="4305"/>
                    <a:pt x="1242" y="5547"/>
                    <a:pt x="2774" y="5547"/>
                  </a:cubicBezTo>
                  <a:cubicBezTo>
                    <a:pt x="4305" y="5547"/>
                    <a:pt x="5547" y="4305"/>
                    <a:pt x="5547" y="2774"/>
                  </a:cubicBezTo>
                  <a:cubicBezTo>
                    <a:pt x="5547" y="1242"/>
                    <a:pt x="4305" y="0"/>
                    <a:pt x="27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5742044">
              <a:off x="2288263" y="4447617"/>
              <a:ext cx="161233" cy="454674"/>
            </a:xfrm>
            <a:custGeom>
              <a:avLst/>
              <a:gdLst/>
              <a:ahLst/>
              <a:cxnLst/>
              <a:rect l="l" t="t" r="r" b="b"/>
              <a:pathLst>
                <a:path w="3843" h="14080" extrusionOk="0">
                  <a:moveTo>
                    <a:pt x="1922" y="1"/>
                  </a:moveTo>
                  <a:cubicBezTo>
                    <a:pt x="861" y="1"/>
                    <a:pt x="1" y="861"/>
                    <a:pt x="1" y="1922"/>
                  </a:cubicBezTo>
                  <a:lnTo>
                    <a:pt x="1" y="12158"/>
                  </a:lnTo>
                  <a:cubicBezTo>
                    <a:pt x="1" y="13220"/>
                    <a:pt x="862"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5742044">
              <a:off x="2397984" y="4031202"/>
              <a:ext cx="232682" cy="179125"/>
            </a:xfrm>
            <a:custGeom>
              <a:avLst/>
              <a:gdLst/>
              <a:ahLst/>
              <a:cxnLst/>
              <a:rect l="l" t="t" r="r" b="b"/>
              <a:pathLst>
                <a:path w="5546" h="5547" extrusionOk="0">
                  <a:moveTo>
                    <a:pt x="2773" y="0"/>
                  </a:moveTo>
                  <a:cubicBezTo>
                    <a:pt x="1241" y="0"/>
                    <a:pt x="0" y="1242"/>
                    <a:pt x="0" y="2774"/>
                  </a:cubicBezTo>
                  <a:cubicBezTo>
                    <a:pt x="0" y="4305"/>
                    <a:pt x="1241" y="5547"/>
                    <a:pt x="2773" y="5547"/>
                  </a:cubicBezTo>
                  <a:cubicBezTo>
                    <a:pt x="4305" y="5547"/>
                    <a:pt x="5545" y="4305"/>
                    <a:pt x="5545" y="2774"/>
                  </a:cubicBezTo>
                  <a:cubicBezTo>
                    <a:pt x="5545"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5742044">
              <a:off x="2234932" y="3913374"/>
              <a:ext cx="161233" cy="454674"/>
            </a:xfrm>
            <a:custGeom>
              <a:avLst/>
              <a:gdLst/>
              <a:ahLst/>
              <a:cxnLst/>
              <a:rect l="l" t="t" r="r" b="b"/>
              <a:pathLst>
                <a:path w="3843" h="14080" extrusionOk="0">
                  <a:moveTo>
                    <a:pt x="1922" y="1"/>
                  </a:moveTo>
                  <a:cubicBezTo>
                    <a:pt x="861" y="1"/>
                    <a:pt x="1" y="861"/>
                    <a:pt x="1" y="1922"/>
                  </a:cubicBezTo>
                  <a:lnTo>
                    <a:pt x="1" y="12158"/>
                  </a:lnTo>
                  <a:cubicBezTo>
                    <a:pt x="1" y="13220"/>
                    <a:pt x="862"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5742044">
              <a:off x="2344653" y="3496959"/>
              <a:ext cx="232682" cy="179125"/>
            </a:xfrm>
            <a:custGeom>
              <a:avLst/>
              <a:gdLst/>
              <a:ahLst/>
              <a:cxnLst/>
              <a:rect l="l" t="t" r="r" b="b"/>
              <a:pathLst>
                <a:path w="5546" h="5547" extrusionOk="0">
                  <a:moveTo>
                    <a:pt x="2773" y="0"/>
                  </a:moveTo>
                  <a:cubicBezTo>
                    <a:pt x="1241" y="0"/>
                    <a:pt x="0" y="1242"/>
                    <a:pt x="0" y="2774"/>
                  </a:cubicBezTo>
                  <a:cubicBezTo>
                    <a:pt x="0" y="4305"/>
                    <a:pt x="1241" y="5547"/>
                    <a:pt x="2773" y="5547"/>
                  </a:cubicBezTo>
                  <a:cubicBezTo>
                    <a:pt x="4305" y="5547"/>
                    <a:pt x="5545" y="4305"/>
                    <a:pt x="5545" y="2774"/>
                  </a:cubicBezTo>
                  <a:cubicBezTo>
                    <a:pt x="5545"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5742044">
              <a:off x="2181638" y="3379090"/>
              <a:ext cx="161149" cy="454674"/>
            </a:xfrm>
            <a:custGeom>
              <a:avLst/>
              <a:gdLst/>
              <a:ahLst/>
              <a:cxnLst/>
              <a:rect l="l" t="t" r="r" b="b"/>
              <a:pathLst>
                <a:path w="3841" h="14080" extrusionOk="0">
                  <a:moveTo>
                    <a:pt x="1920" y="1"/>
                  </a:moveTo>
                  <a:cubicBezTo>
                    <a:pt x="859" y="1"/>
                    <a:pt x="0" y="861"/>
                    <a:pt x="0" y="1922"/>
                  </a:cubicBezTo>
                  <a:lnTo>
                    <a:pt x="0" y="12158"/>
                  </a:lnTo>
                  <a:cubicBezTo>
                    <a:pt x="0" y="13220"/>
                    <a:pt x="860" y="14080"/>
                    <a:pt x="1920" y="14080"/>
                  </a:cubicBezTo>
                  <a:cubicBezTo>
                    <a:pt x="2981" y="14080"/>
                    <a:pt x="3840" y="13220"/>
                    <a:pt x="3840" y="12158"/>
                  </a:cubicBezTo>
                  <a:lnTo>
                    <a:pt x="3840" y="1922"/>
                  </a:lnTo>
                  <a:cubicBezTo>
                    <a:pt x="3840" y="861"/>
                    <a:pt x="2981" y="1"/>
                    <a:pt x="1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5742044">
              <a:off x="2291321" y="2962716"/>
              <a:ext cx="232682" cy="179125"/>
            </a:xfrm>
            <a:custGeom>
              <a:avLst/>
              <a:gdLst/>
              <a:ahLst/>
              <a:cxnLst/>
              <a:rect l="l" t="t" r="r" b="b"/>
              <a:pathLst>
                <a:path w="5546" h="5547" extrusionOk="0">
                  <a:moveTo>
                    <a:pt x="2773" y="0"/>
                  </a:moveTo>
                  <a:cubicBezTo>
                    <a:pt x="1241" y="0"/>
                    <a:pt x="0" y="1242"/>
                    <a:pt x="0" y="2774"/>
                  </a:cubicBezTo>
                  <a:cubicBezTo>
                    <a:pt x="0" y="4305"/>
                    <a:pt x="1241" y="5547"/>
                    <a:pt x="2773" y="5547"/>
                  </a:cubicBezTo>
                  <a:cubicBezTo>
                    <a:pt x="4305" y="5547"/>
                    <a:pt x="5545" y="4305"/>
                    <a:pt x="5545" y="2774"/>
                  </a:cubicBezTo>
                  <a:cubicBezTo>
                    <a:pt x="5545"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5742044">
              <a:off x="2128307" y="2844847"/>
              <a:ext cx="161149" cy="454674"/>
            </a:xfrm>
            <a:custGeom>
              <a:avLst/>
              <a:gdLst/>
              <a:ahLst/>
              <a:cxnLst/>
              <a:rect l="l" t="t" r="r" b="b"/>
              <a:pathLst>
                <a:path w="3841" h="14080" extrusionOk="0">
                  <a:moveTo>
                    <a:pt x="1920" y="1"/>
                  </a:moveTo>
                  <a:cubicBezTo>
                    <a:pt x="860" y="1"/>
                    <a:pt x="1" y="861"/>
                    <a:pt x="1" y="1922"/>
                  </a:cubicBezTo>
                  <a:lnTo>
                    <a:pt x="1" y="12158"/>
                  </a:lnTo>
                  <a:cubicBezTo>
                    <a:pt x="1" y="13220"/>
                    <a:pt x="860" y="14080"/>
                    <a:pt x="1920" y="14080"/>
                  </a:cubicBezTo>
                  <a:cubicBezTo>
                    <a:pt x="2981" y="14080"/>
                    <a:pt x="3840" y="13220"/>
                    <a:pt x="3840" y="12158"/>
                  </a:cubicBezTo>
                  <a:lnTo>
                    <a:pt x="3840" y="1922"/>
                  </a:lnTo>
                  <a:cubicBezTo>
                    <a:pt x="3840" y="861"/>
                    <a:pt x="2981" y="1"/>
                    <a:pt x="1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5742044">
              <a:off x="2237990" y="2428473"/>
              <a:ext cx="232682" cy="179125"/>
            </a:xfrm>
            <a:custGeom>
              <a:avLst/>
              <a:gdLst/>
              <a:ahLst/>
              <a:cxnLst/>
              <a:rect l="l" t="t" r="r" b="b"/>
              <a:pathLst>
                <a:path w="5546" h="5547" extrusionOk="0">
                  <a:moveTo>
                    <a:pt x="2773" y="0"/>
                  </a:moveTo>
                  <a:cubicBezTo>
                    <a:pt x="1241" y="0"/>
                    <a:pt x="0" y="1242"/>
                    <a:pt x="0" y="2774"/>
                  </a:cubicBezTo>
                  <a:cubicBezTo>
                    <a:pt x="0" y="4305"/>
                    <a:pt x="1241" y="5547"/>
                    <a:pt x="2773" y="5547"/>
                  </a:cubicBezTo>
                  <a:cubicBezTo>
                    <a:pt x="4305" y="5547"/>
                    <a:pt x="5546" y="4305"/>
                    <a:pt x="5546" y="2774"/>
                  </a:cubicBezTo>
                  <a:cubicBezTo>
                    <a:pt x="5546"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5742044">
              <a:off x="2074975" y="2310604"/>
              <a:ext cx="161149" cy="454674"/>
            </a:xfrm>
            <a:custGeom>
              <a:avLst/>
              <a:gdLst/>
              <a:ahLst/>
              <a:cxnLst/>
              <a:rect l="l" t="t" r="r" b="b"/>
              <a:pathLst>
                <a:path w="3841" h="14080" extrusionOk="0">
                  <a:moveTo>
                    <a:pt x="1921" y="1"/>
                  </a:moveTo>
                  <a:cubicBezTo>
                    <a:pt x="859" y="1"/>
                    <a:pt x="1" y="861"/>
                    <a:pt x="1" y="1922"/>
                  </a:cubicBezTo>
                  <a:lnTo>
                    <a:pt x="1" y="12158"/>
                  </a:lnTo>
                  <a:cubicBezTo>
                    <a:pt x="1" y="13220"/>
                    <a:pt x="859" y="14080"/>
                    <a:pt x="1921" y="14080"/>
                  </a:cubicBezTo>
                  <a:cubicBezTo>
                    <a:pt x="2981" y="14080"/>
                    <a:pt x="3841" y="13220"/>
                    <a:pt x="3841" y="12158"/>
                  </a:cubicBezTo>
                  <a:lnTo>
                    <a:pt x="3841" y="1922"/>
                  </a:lnTo>
                  <a:cubicBezTo>
                    <a:pt x="3841" y="861"/>
                    <a:pt x="2981" y="1"/>
                    <a:pt x="19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5742044">
              <a:off x="2184658" y="1894230"/>
              <a:ext cx="232682" cy="179125"/>
            </a:xfrm>
            <a:custGeom>
              <a:avLst/>
              <a:gdLst/>
              <a:ahLst/>
              <a:cxnLst/>
              <a:rect l="l" t="t" r="r" b="b"/>
              <a:pathLst>
                <a:path w="5546" h="5547" extrusionOk="0">
                  <a:moveTo>
                    <a:pt x="2773" y="0"/>
                  </a:moveTo>
                  <a:cubicBezTo>
                    <a:pt x="1241" y="0"/>
                    <a:pt x="1" y="1242"/>
                    <a:pt x="1" y="2774"/>
                  </a:cubicBezTo>
                  <a:cubicBezTo>
                    <a:pt x="1" y="4305"/>
                    <a:pt x="1241" y="5547"/>
                    <a:pt x="2773" y="5547"/>
                  </a:cubicBezTo>
                  <a:cubicBezTo>
                    <a:pt x="4305" y="5547"/>
                    <a:pt x="5546" y="4305"/>
                    <a:pt x="5546" y="2774"/>
                  </a:cubicBezTo>
                  <a:cubicBezTo>
                    <a:pt x="5546"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5742044">
              <a:off x="2021625" y="1776383"/>
              <a:ext cx="161191" cy="454674"/>
            </a:xfrm>
            <a:custGeom>
              <a:avLst/>
              <a:gdLst/>
              <a:ahLst/>
              <a:cxnLst/>
              <a:rect l="l" t="t" r="r" b="b"/>
              <a:pathLst>
                <a:path w="3842" h="14080" extrusionOk="0">
                  <a:moveTo>
                    <a:pt x="1922" y="1"/>
                  </a:moveTo>
                  <a:cubicBezTo>
                    <a:pt x="860" y="1"/>
                    <a:pt x="0" y="861"/>
                    <a:pt x="0" y="1922"/>
                  </a:cubicBezTo>
                  <a:lnTo>
                    <a:pt x="0" y="12158"/>
                  </a:lnTo>
                  <a:cubicBezTo>
                    <a:pt x="0" y="13220"/>
                    <a:pt x="860"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5742044">
              <a:off x="2131327" y="1359988"/>
              <a:ext cx="232682" cy="179125"/>
            </a:xfrm>
            <a:custGeom>
              <a:avLst/>
              <a:gdLst/>
              <a:ahLst/>
              <a:cxnLst/>
              <a:rect l="l" t="t" r="r" b="b"/>
              <a:pathLst>
                <a:path w="5546" h="5547" extrusionOk="0">
                  <a:moveTo>
                    <a:pt x="2773" y="0"/>
                  </a:moveTo>
                  <a:cubicBezTo>
                    <a:pt x="1241" y="0"/>
                    <a:pt x="1" y="1242"/>
                    <a:pt x="1" y="2774"/>
                  </a:cubicBezTo>
                  <a:cubicBezTo>
                    <a:pt x="1" y="4305"/>
                    <a:pt x="1241" y="5547"/>
                    <a:pt x="2773" y="5547"/>
                  </a:cubicBezTo>
                  <a:cubicBezTo>
                    <a:pt x="4305" y="5547"/>
                    <a:pt x="5546" y="4305"/>
                    <a:pt x="5546" y="2774"/>
                  </a:cubicBezTo>
                  <a:cubicBezTo>
                    <a:pt x="5546"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5742044">
              <a:off x="1968293" y="1242140"/>
              <a:ext cx="161191" cy="454674"/>
            </a:xfrm>
            <a:custGeom>
              <a:avLst/>
              <a:gdLst/>
              <a:ahLst/>
              <a:cxnLst/>
              <a:rect l="l" t="t" r="r" b="b"/>
              <a:pathLst>
                <a:path w="3842" h="14080" extrusionOk="0">
                  <a:moveTo>
                    <a:pt x="1922" y="1"/>
                  </a:moveTo>
                  <a:cubicBezTo>
                    <a:pt x="860" y="1"/>
                    <a:pt x="0" y="861"/>
                    <a:pt x="0" y="1922"/>
                  </a:cubicBezTo>
                  <a:lnTo>
                    <a:pt x="0" y="12158"/>
                  </a:lnTo>
                  <a:cubicBezTo>
                    <a:pt x="0" y="13220"/>
                    <a:pt x="860"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742044">
              <a:off x="2077995" y="825745"/>
              <a:ext cx="232682" cy="179125"/>
            </a:xfrm>
            <a:custGeom>
              <a:avLst/>
              <a:gdLst/>
              <a:ahLst/>
              <a:cxnLst/>
              <a:rect l="l" t="t" r="r" b="b"/>
              <a:pathLst>
                <a:path w="5546" h="5547" extrusionOk="0">
                  <a:moveTo>
                    <a:pt x="2773" y="0"/>
                  </a:moveTo>
                  <a:cubicBezTo>
                    <a:pt x="1241" y="0"/>
                    <a:pt x="1" y="1242"/>
                    <a:pt x="1" y="2774"/>
                  </a:cubicBezTo>
                  <a:cubicBezTo>
                    <a:pt x="1" y="4305"/>
                    <a:pt x="1241" y="5547"/>
                    <a:pt x="2773" y="5547"/>
                  </a:cubicBezTo>
                  <a:cubicBezTo>
                    <a:pt x="4305" y="5547"/>
                    <a:pt x="5546" y="4305"/>
                    <a:pt x="5546" y="2774"/>
                  </a:cubicBezTo>
                  <a:cubicBezTo>
                    <a:pt x="5546"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742044">
              <a:off x="1914962" y="707897"/>
              <a:ext cx="161191" cy="454674"/>
            </a:xfrm>
            <a:custGeom>
              <a:avLst/>
              <a:gdLst/>
              <a:ahLst/>
              <a:cxnLst/>
              <a:rect l="l" t="t" r="r" b="b"/>
              <a:pathLst>
                <a:path w="3842" h="14080" extrusionOk="0">
                  <a:moveTo>
                    <a:pt x="1922" y="1"/>
                  </a:moveTo>
                  <a:cubicBezTo>
                    <a:pt x="860" y="1"/>
                    <a:pt x="1" y="861"/>
                    <a:pt x="1" y="1922"/>
                  </a:cubicBezTo>
                  <a:lnTo>
                    <a:pt x="1" y="12158"/>
                  </a:lnTo>
                  <a:cubicBezTo>
                    <a:pt x="1" y="13220"/>
                    <a:pt x="860"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5"/>
        </a:solidFill>
        <a:effectLst/>
      </p:bgPr>
    </p:bg>
    <p:spTree>
      <p:nvGrpSpPr>
        <p:cNvPr id="1" name="Shape 431"/>
        <p:cNvGrpSpPr/>
        <p:nvPr/>
      </p:nvGrpSpPr>
      <p:grpSpPr>
        <a:xfrm>
          <a:off x="0" y="0"/>
          <a:ext cx="0" cy="0"/>
          <a:chOff x="0" y="0"/>
          <a:chExt cx="0" cy="0"/>
        </a:xfrm>
      </p:grpSpPr>
      <p:sp>
        <p:nvSpPr>
          <p:cNvPr id="432" name="Google Shape;432;p11"/>
          <p:cNvSpPr/>
          <p:nvPr/>
        </p:nvSpPr>
        <p:spPr>
          <a:xfrm flipH="1">
            <a:off x="77" y="-37211"/>
            <a:ext cx="5033661" cy="3076189"/>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1"/>
          <p:cNvSpPr/>
          <p:nvPr/>
        </p:nvSpPr>
        <p:spPr>
          <a:xfrm rot="5400000" flipH="1">
            <a:off x="635597" y="2702607"/>
            <a:ext cx="1805387" cy="3076409"/>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1"/>
          <p:cNvSpPr/>
          <p:nvPr/>
        </p:nvSpPr>
        <p:spPr>
          <a:xfrm flipH="1">
            <a:off x="4900865" y="2874835"/>
            <a:ext cx="4243207" cy="226867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5" name="Google Shape;435;p11"/>
          <p:cNvGrpSpPr/>
          <p:nvPr/>
        </p:nvGrpSpPr>
        <p:grpSpPr>
          <a:xfrm>
            <a:off x="1384775" y="254267"/>
            <a:ext cx="7401223" cy="4605175"/>
            <a:chOff x="1384800" y="539500"/>
            <a:chExt cx="7046100" cy="4059927"/>
          </a:xfrm>
        </p:grpSpPr>
        <p:sp>
          <p:nvSpPr>
            <p:cNvPr id="436" name="Google Shape;436;p11"/>
            <p:cNvSpPr/>
            <p:nvPr/>
          </p:nvSpPr>
          <p:spPr>
            <a:xfrm>
              <a:off x="1384800" y="539500"/>
              <a:ext cx="7046100" cy="4059900"/>
            </a:xfrm>
            <a:prstGeom prst="roundRect">
              <a:avLst>
                <a:gd name="adj" fmla="val 864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7" name="Google Shape;437;p11"/>
            <p:cNvCxnSpPr/>
            <p:nvPr/>
          </p:nvCxnSpPr>
          <p:spPr>
            <a:xfrm>
              <a:off x="1384800" y="42942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438" name="Google Shape;438;p11"/>
            <p:cNvCxnSpPr/>
            <p:nvPr/>
          </p:nvCxnSpPr>
          <p:spPr>
            <a:xfrm>
              <a:off x="1384800" y="40496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439" name="Google Shape;439;p11"/>
            <p:cNvCxnSpPr/>
            <p:nvPr/>
          </p:nvCxnSpPr>
          <p:spPr>
            <a:xfrm>
              <a:off x="1384800" y="38051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440" name="Google Shape;440;p11"/>
            <p:cNvCxnSpPr/>
            <p:nvPr/>
          </p:nvCxnSpPr>
          <p:spPr>
            <a:xfrm>
              <a:off x="1384800" y="35605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441" name="Google Shape;441;p11"/>
            <p:cNvCxnSpPr/>
            <p:nvPr/>
          </p:nvCxnSpPr>
          <p:spPr>
            <a:xfrm>
              <a:off x="1384800" y="33160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442" name="Google Shape;442;p11"/>
            <p:cNvCxnSpPr/>
            <p:nvPr/>
          </p:nvCxnSpPr>
          <p:spPr>
            <a:xfrm>
              <a:off x="1384800" y="30714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443" name="Google Shape;443;p11"/>
            <p:cNvCxnSpPr/>
            <p:nvPr/>
          </p:nvCxnSpPr>
          <p:spPr>
            <a:xfrm>
              <a:off x="1384800" y="28269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444" name="Google Shape;444;p11"/>
            <p:cNvCxnSpPr/>
            <p:nvPr/>
          </p:nvCxnSpPr>
          <p:spPr>
            <a:xfrm>
              <a:off x="1384800" y="25823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445" name="Google Shape;445;p11"/>
            <p:cNvCxnSpPr/>
            <p:nvPr/>
          </p:nvCxnSpPr>
          <p:spPr>
            <a:xfrm>
              <a:off x="1384800" y="23378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446" name="Google Shape;446;p11"/>
            <p:cNvCxnSpPr/>
            <p:nvPr/>
          </p:nvCxnSpPr>
          <p:spPr>
            <a:xfrm>
              <a:off x="1384800" y="20932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447" name="Google Shape;447;p11"/>
            <p:cNvCxnSpPr/>
            <p:nvPr/>
          </p:nvCxnSpPr>
          <p:spPr>
            <a:xfrm>
              <a:off x="1384800" y="18487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448" name="Google Shape;448;p11"/>
            <p:cNvCxnSpPr/>
            <p:nvPr/>
          </p:nvCxnSpPr>
          <p:spPr>
            <a:xfrm>
              <a:off x="1384800" y="16041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449" name="Google Shape;449;p11"/>
            <p:cNvCxnSpPr/>
            <p:nvPr/>
          </p:nvCxnSpPr>
          <p:spPr>
            <a:xfrm>
              <a:off x="1384800" y="13596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450" name="Google Shape;450;p11"/>
            <p:cNvCxnSpPr/>
            <p:nvPr/>
          </p:nvCxnSpPr>
          <p:spPr>
            <a:xfrm>
              <a:off x="1384800" y="11150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451" name="Google Shape;451;p11"/>
            <p:cNvCxnSpPr/>
            <p:nvPr/>
          </p:nvCxnSpPr>
          <p:spPr>
            <a:xfrm>
              <a:off x="1384800" y="870500"/>
              <a:ext cx="7034100" cy="0"/>
            </a:xfrm>
            <a:prstGeom prst="straightConnector1">
              <a:avLst/>
            </a:prstGeom>
            <a:noFill/>
            <a:ln w="19050" cap="flat" cmpd="sng">
              <a:solidFill>
                <a:srgbClr val="F3F3F3"/>
              </a:solidFill>
              <a:prstDash val="solid"/>
              <a:round/>
              <a:headEnd type="none" w="med" len="med"/>
              <a:tailEnd type="none" w="med" len="med"/>
            </a:ln>
          </p:spPr>
        </p:cxnSp>
        <p:sp>
          <p:nvSpPr>
            <p:cNvPr id="452" name="Google Shape;452;p11"/>
            <p:cNvSpPr/>
            <p:nvPr/>
          </p:nvSpPr>
          <p:spPr>
            <a:xfrm flipH="1">
              <a:off x="1699150" y="539500"/>
              <a:ext cx="33600" cy="4059927"/>
            </a:xfrm>
            <a:custGeom>
              <a:avLst/>
              <a:gdLst/>
              <a:ahLst/>
              <a:cxnLst/>
              <a:rect l="l" t="t" r="r" b="b"/>
              <a:pathLst>
                <a:path w="448" h="64148" extrusionOk="0">
                  <a:moveTo>
                    <a:pt x="0" y="1"/>
                  </a:moveTo>
                  <a:lnTo>
                    <a:pt x="0" y="64148"/>
                  </a:lnTo>
                  <a:lnTo>
                    <a:pt x="448" y="64148"/>
                  </a:lnTo>
                  <a:lnTo>
                    <a:pt x="44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 name="Google Shape;453;p11"/>
          <p:cNvSpPr/>
          <p:nvPr/>
        </p:nvSpPr>
        <p:spPr>
          <a:xfrm rot="10800000">
            <a:off x="218712" y="16"/>
            <a:ext cx="836012" cy="5141709"/>
          </a:xfrm>
          <a:custGeom>
            <a:avLst/>
            <a:gdLst/>
            <a:ahLst/>
            <a:cxnLst/>
            <a:rect l="l" t="t" r="r" b="b"/>
            <a:pathLst>
              <a:path w="9337" h="32918" extrusionOk="0">
                <a:moveTo>
                  <a:pt x="1" y="1"/>
                </a:moveTo>
                <a:lnTo>
                  <a:pt x="1" y="32917"/>
                </a:lnTo>
                <a:lnTo>
                  <a:pt x="9337" y="32917"/>
                </a:lnTo>
                <a:lnTo>
                  <a:pt x="9337" y="1"/>
                </a:lnTo>
                <a:lnTo>
                  <a:pt x="4504" y="270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1"/>
          <p:cNvSpPr txBox="1">
            <a:spLocks noGrp="1"/>
          </p:cNvSpPr>
          <p:nvPr>
            <p:ph type="subTitle" idx="1"/>
          </p:nvPr>
        </p:nvSpPr>
        <p:spPr>
          <a:xfrm>
            <a:off x="218656" y="1073550"/>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455" name="Google Shape;455;p11"/>
          <p:cNvSpPr txBox="1">
            <a:spLocks noGrp="1"/>
          </p:cNvSpPr>
          <p:nvPr>
            <p:ph type="subTitle" idx="2"/>
          </p:nvPr>
        </p:nvSpPr>
        <p:spPr>
          <a:xfrm>
            <a:off x="218656" y="1593696"/>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456" name="Google Shape;456;p11"/>
          <p:cNvSpPr txBox="1">
            <a:spLocks noGrp="1"/>
          </p:cNvSpPr>
          <p:nvPr>
            <p:ph type="subTitle" idx="3"/>
          </p:nvPr>
        </p:nvSpPr>
        <p:spPr>
          <a:xfrm>
            <a:off x="218656" y="2633988"/>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457" name="Google Shape;457;p11"/>
          <p:cNvSpPr txBox="1">
            <a:spLocks noGrp="1"/>
          </p:cNvSpPr>
          <p:nvPr>
            <p:ph type="subTitle" idx="4"/>
          </p:nvPr>
        </p:nvSpPr>
        <p:spPr>
          <a:xfrm>
            <a:off x="218656" y="3674279"/>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458" name="Google Shape;458;p11"/>
          <p:cNvSpPr txBox="1">
            <a:spLocks noGrp="1"/>
          </p:cNvSpPr>
          <p:nvPr>
            <p:ph type="subTitle" idx="5"/>
          </p:nvPr>
        </p:nvSpPr>
        <p:spPr>
          <a:xfrm>
            <a:off x="218656" y="4194425"/>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grpSp>
        <p:nvGrpSpPr>
          <p:cNvPr id="459" name="Google Shape;459;p11"/>
          <p:cNvGrpSpPr/>
          <p:nvPr/>
        </p:nvGrpSpPr>
        <p:grpSpPr>
          <a:xfrm>
            <a:off x="441648" y="539502"/>
            <a:ext cx="390115" cy="478199"/>
            <a:chOff x="6813948" y="1342927"/>
            <a:chExt cx="390115" cy="478199"/>
          </a:xfrm>
        </p:grpSpPr>
        <p:sp>
          <p:nvSpPr>
            <p:cNvPr id="460" name="Google Shape;460;p11"/>
            <p:cNvSpPr/>
            <p:nvPr/>
          </p:nvSpPr>
          <p:spPr>
            <a:xfrm rot="-5400000">
              <a:off x="6814041" y="1342927"/>
              <a:ext cx="390022" cy="390022"/>
            </a:xfrm>
            <a:custGeom>
              <a:avLst/>
              <a:gdLst/>
              <a:ahLst/>
              <a:cxnLst/>
              <a:rect l="l" t="t" r="r" b="b"/>
              <a:pathLst>
                <a:path w="12553" h="12553" extrusionOk="0">
                  <a:moveTo>
                    <a:pt x="1" y="1"/>
                  </a:moveTo>
                  <a:lnTo>
                    <a:pt x="1" y="12552"/>
                  </a:lnTo>
                  <a:lnTo>
                    <a:pt x="12552" y="12552"/>
                  </a:lnTo>
                  <a:lnTo>
                    <a:pt x="12552" y="1271"/>
                  </a:lnTo>
                  <a:cubicBezTo>
                    <a:pt x="12552" y="569"/>
                    <a:pt x="11984" y="1"/>
                    <a:pt x="11280" y="1"/>
                  </a:cubicBezTo>
                  <a:lnTo>
                    <a:pt x="2903" y="1"/>
                  </a:lnTo>
                  <a:lnTo>
                    <a:pt x="2903" y="6"/>
                  </a:lnTo>
                  <a:cubicBezTo>
                    <a:pt x="2868" y="2"/>
                    <a:pt x="2832" y="1"/>
                    <a:pt x="27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1"/>
            <p:cNvSpPr/>
            <p:nvPr/>
          </p:nvSpPr>
          <p:spPr>
            <a:xfrm rot="-5400000">
              <a:off x="6969484" y="1540346"/>
              <a:ext cx="78980" cy="390053"/>
            </a:xfrm>
            <a:custGeom>
              <a:avLst/>
              <a:gdLst/>
              <a:ahLst/>
              <a:cxnLst/>
              <a:rect l="l" t="t" r="r" b="b"/>
              <a:pathLst>
                <a:path w="2542" h="12554" extrusionOk="0">
                  <a:moveTo>
                    <a:pt x="1271" y="0"/>
                  </a:moveTo>
                  <a:cubicBezTo>
                    <a:pt x="569" y="0"/>
                    <a:pt x="1" y="570"/>
                    <a:pt x="1" y="1272"/>
                  </a:cubicBezTo>
                  <a:lnTo>
                    <a:pt x="1" y="12554"/>
                  </a:lnTo>
                  <a:lnTo>
                    <a:pt x="2542" y="12554"/>
                  </a:lnTo>
                  <a:lnTo>
                    <a:pt x="2542" y="1272"/>
                  </a:lnTo>
                  <a:cubicBezTo>
                    <a:pt x="2542" y="570"/>
                    <a:pt x="1974" y="0"/>
                    <a:pt x="1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1"/>
            <p:cNvSpPr/>
            <p:nvPr/>
          </p:nvSpPr>
          <p:spPr>
            <a:xfrm rot="-5400000">
              <a:off x="6991404" y="1550583"/>
              <a:ext cx="55646" cy="369547"/>
            </a:xfrm>
            <a:custGeom>
              <a:avLst/>
              <a:gdLst/>
              <a:ahLst/>
              <a:cxnLst/>
              <a:rect l="l" t="t" r="r" b="b"/>
              <a:pathLst>
                <a:path w="1791" h="11894" extrusionOk="0">
                  <a:moveTo>
                    <a:pt x="895" y="0"/>
                  </a:moveTo>
                  <a:cubicBezTo>
                    <a:pt x="400" y="0"/>
                    <a:pt x="0" y="404"/>
                    <a:pt x="0" y="896"/>
                  </a:cubicBezTo>
                  <a:lnTo>
                    <a:pt x="0" y="11894"/>
                  </a:lnTo>
                  <a:lnTo>
                    <a:pt x="1790" y="11894"/>
                  </a:lnTo>
                  <a:lnTo>
                    <a:pt x="1790" y="896"/>
                  </a:lnTo>
                  <a:cubicBezTo>
                    <a:pt x="1790" y="400"/>
                    <a:pt x="1389" y="0"/>
                    <a:pt x="8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1"/>
            <p:cNvSpPr/>
            <p:nvPr/>
          </p:nvSpPr>
          <p:spPr>
            <a:xfrm rot="-5400000">
              <a:off x="6875342" y="1749137"/>
              <a:ext cx="86872" cy="57107"/>
            </a:xfrm>
            <a:custGeom>
              <a:avLst/>
              <a:gdLst/>
              <a:ahLst/>
              <a:cxnLst/>
              <a:rect l="l" t="t" r="r" b="b"/>
              <a:pathLst>
                <a:path w="2796" h="1838" extrusionOk="0">
                  <a:moveTo>
                    <a:pt x="0" y="1"/>
                  </a:moveTo>
                  <a:lnTo>
                    <a:pt x="391" y="920"/>
                  </a:lnTo>
                  <a:lnTo>
                    <a:pt x="0" y="1838"/>
                  </a:lnTo>
                  <a:lnTo>
                    <a:pt x="2795" y="1838"/>
                  </a:lnTo>
                  <a:lnTo>
                    <a:pt x="27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4" name="Google Shape;464;p11"/>
          <p:cNvSpPr txBox="1">
            <a:spLocks noGrp="1"/>
          </p:cNvSpPr>
          <p:nvPr>
            <p:ph type="subTitle" idx="6"/>
          </p:nvPr>
        </p:nvSpPr>
        <p:spPr>
          <a:xfrm>
            <a:off x="218656" y="2113842"/>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465" name="Google Shape;465;p11"/>
          <p:cNvSpPr txBox="1">
            <a:spLocks noGrp="1"/>
          </p:cNvSpPr>
          <p:nvPr>
            <p:ph type="subTitle" idx="7"/>
          </p:nvPr>
        </p:nvSpPr>
        <p:spPr>
          <a:xfrm>
            <a:off x="2188225" y="3674263"/>
            <a:ext cx="5978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400"/>
              <a:buNone/>
              <a:defRPr b="1">
                <a:latin typeface="Poppins"/>
                <a:ea typeface="Poppins"/>
                <a:cs typeface="Poppins"/>
                <a:sym typeface="Poppins"/>
              </a:defRPr>
            </a:lvl1pPr>
            <a:lvl2pPr lvl="1" algn="ctr" rtl="0">
              <a:spcBef>
                <a:spcPts val="1600"/>
              </a:spcBef>
              <a:spcAft>
                <a:spcPts val="0"/>
              </a:spcAft>
              <a:buClr>
                <a:schemeClr val="lt1"/>
              </a:buClr>
              <a:buSzPts val="1400"/>
              <a:buNone/>
              <a:defRPr sz="1400">
                <a:solidFill>
                  <a:schemeClr val="lt1"/>
                </a:solidFill>
              </a:defRPr>
            </a:lvl2pPr>
            <a:lvl3pPr lvl="2" algn="ctr" rtl="0">
              <a:spcBef>
                <a:spcPts val="1600"/>
              </a:spcBef>
              <a:spcAft>
                <a:spcPts val="0"/>
              </a:spcAft>
              <a:buClr>
                <a:schemeClr val="lt1"/>
              </a:buClr>
              <a:buSzPts val="1400"/>
              <a:buNone/>
              <a:defRPr sz="1400">
                <a:solidFill>
                  <a:schemeClr val="lt1"/>
                </a:solidFill>
              </a:defRPr>
            </a:lvl3pPr>
            <a:lvl4pPr lvl="3" algn="ctr" rtl="0">
              <a:spcBef>
                <a:spcPts val="1600"/>
              </a:spcBef>
              <a:spcAft>
                <a:spcPts val="0"/>
              </a:spcAft>
              <a:buClr>
                <a:schemeClr val="lt1"/>
              </a:buClr>
              <a:buSzPts val="1400"/>
              <a:buNone/>
              <a:defRPr sz="1400">
                <a:solidFill>
                  <a:schemeClr val="lt1"/>
                </a:solidFill>
              </a:defRPr>
            </a:lvl4pPr>
            <a:lvl5pPr lvl="4" algn="ctr" rtl="0">
              <a:spcBef>
                <a:spcPts val="1600"/>
              </a:spcBef>
              <a:spcAft>
                <a:spcPts val="0"/>
              </a:spcAft>
              <a:buClr>
                <a:schemeClr val="lt1"/>
              </a:buClr>
              <a:buSzPts val="1400"/>
              <a:buNone/>
              <a:defRPr sz="1400">
                <a:solidFill>
                  <a:schemeClr val="lt1"/>
                </a:solidFill>
              </a:defRPr>
            </a:lvl5pPr>
            <a:lvl6pPr lvl="5" algn="ctr" rtl="0">
              <a:spcBef>
                <a:spcPts val="1600"/>
              </a:spcBef>
              <a:spcAft>
                <a:spcPts val="0"/>
              </a:spcAft>
              <a:buClr>
                <a:schemeClr val="lt1"/>
              </a:buClr>
              <a:buSzPts val="1400"/>
              <a:buNone/>
              <a:defRPr sz="1400">
                <a:solidFill>
                  <a:schemeClr val="lt1"/>
                </a:solidFill>
              </a:defRPr>
            </a:lvl6pPr>
            <a:lvl7pPr lvl="6" algn="ctr" rtl="0">
              <a:spcBef>
                <a:spcPts val="1600"/>
              </a:spcBef>
              <a:spcAft>
                <a:spcPts val="0"/>
              </a:spcAft>
              <a:buClr>
                <a:schemeClr val="lt1"/>
              </a:buClr>
              <a:buSzPts val="1400"/>
              <a:buNone/>
              <a:defRPr sz="1400">
                <a:solidFill>
                  <a:schemeClr val="lt1"/>
                </a:solidFill>
              </a:defRPr>
            </a:lvl7pPr>
            <a:lvl8pPr lvl="7" algn="ctr" rtl="0">
              <a:spcBef>
                <a:spcPts val="1600"/>
              </a:spcBef>
              <a:spcAft>
                <a:spcPts val="0"/>
              </a:spcAft>
              <a:buClr>
                <a:schemeClr val="lt1"/>
              </a:buClr>
              <a:buSzPts val="1400"/>
              <a:buNone/>
              <a:defRPr sz="1400">
                <a:solidFill>
                  <a:schemeClr val="lt1"/>
                </a:solidFill>
              </a:defRPr>
            </a:lvl8pPr>
            <a:lvl9pPr lvl="8" algn="ctr" rtl="0">
              <a:spcBef>
                <a:spcPts val="1600"/>
              </a:spcBef>
              <a:spcAft>
                <a:spcPts val="1600"/>
              </a:spcAft>
              <a:buClr>
                <a:schemeClr val="lt1"/>
              </a:buClr>
              <a:buSzPts val="1400"/>
              <a:buNone/>
              <a:defRPr sz="1400">
                <a:solidFill>
                  <a:schemeClr val="lt1"/>
                </a:solidFill>
              </a:defRPr>
            </a:lvl9pPr>
          </a:lstStyle>
          <a:p>
            <a:endParaRPr/>
          </a:p>
        </p:txBody>
      </p:sp>
      <p:sp>
        <p:nvSpPr>
          <p:cNvPr id="466" name="Google Shape;466;p11"/>
          <p:cNvSpPr txBox="1">
            <a:spLocks noGrp="1"/>
          </p:cNvSpPr>
          <p:nvPr>
            <p:ph type="subTitle" idx="8"/>
          </p:nvPr>
        </p:nvSpPr>
        <p:spPr>
          <a:xfrm>
            <a:off x="218656" y="3154133"/>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Font typeface="Capriola"/>
              <a:buNone/>
              <a:defRPr sz="1200" b="1">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467" name="Google Shape;467;p11"/>
          <p:cNvSpPr txBox="1">
            <a:spLocks noGrp="1"/>
          </p:cNvSpPr>
          <p:nvPr>
            <p:ph type="title" hasCustomPrompt="1"/>
          </p:nvPr>
        </p:nvSpPr>
        <p:spPr>
          <a:xfrm>
            <a:off x="2188225" y="1885250"/>
            <a:ext cx="5978100" cy="1445700"/>
          </a:xfrm>
          <a:prstGeom prst="rect">
            <a:avLst/>
          </a:prstGeom>
          <a:effectLst>
            <a:outerShdw blurRad="57150" dist="19050" dir="5400000" algn="bl" rotWithShape="0">
              <a:srgbClr val="000000">
                <a:alpha val="16000"/>
              </a:srgbClr>
            </a:outerShdw>
          </a:effectLst>
        </p:spPr>
        <p:txBody>
          <a:bodyPr spcFirstLastPara="1" wrap="square" lIns="91425" tIns="91425" rIns="91425" bIns="91425" anchor="b" anchorCtr="0">
            <a:noAutofit/>
          </a:bodyPr>
          <a:lstStyle>
            <a:lvl1pPr lvl="0" algn="ctr">
              <a:spcBef>
                <a:spcPts val="0"/>
              </a:spcBef>
              <a:spcAft>
                <a:spcPts val="0"/>
              </a:spcAft>
              <a:buClr>
                <a:schemeClr val="lt1"/>
              </a:buClr>
              <a:buSzPts val="10000"/>
              <a:buNone/>
              <a:defRPr sz="8700">
                <a:solidFill>
                  <a:schemeClr val="l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8" name="Google Shape;468;p11"/>
          <p:cNvSpPr/>
          <p:nvPr/>
        </p:nvSpPr>
        <p:spPr>
          <a:xfrm rot="-6414670">
            <a:off x="7551431" y="4469491"/>
            <a:ext cx="2361558" cy="1514531"/>
          </a:xfrm>
          <a:custGeom>
            <a:avLst/>
            <a:gdLst/>
            <a:ahLst/>
            <a:cxnLst/>
            <a:rect l="l" t="t" r="r" b="b"/>
            <a:pathLst>
              <a:path w="51816" h="33231" extrusionOk="0">
                <a:moveTo>
                  <a:pt x="29827" y="0"/>
                </a:moveTo>
                <a:cubicBezTo>
                  <a:pt x="29615" y="0"/>
                  <a:pt x="29401" y="5"/>
                  <a:pt x="29189" y="14"/>
                </a:cubicBezTo>
                <a:cubicBezTo>
                  <a:pt x="28999" y="23"/>
                  <a:pt x="28852" y="181"/>
                  <a:pt x="28860" y="370"/>
                </a:cubicBezTo>
                <a:cubicBezTo>
                  <a:pt x="28867" y="555"/>
                  <a:pt x="29018" y="697"/>
                  <a:pt x="29201" y="697"/>
                </a:cubicBezTo>
                <a:cubicBezTo>
                  <a:pt x="29206" y="697"/>
                  <a:pt x="29210" y="697"/>
                  <a:pt x="29217" y="695"/>
                </a:cubicBezTo>
                <a:cubicBezTo>
                  <a:pt x="29422" y="687"/>
                  <a:pt x="29623" y="683"/>
                  <a:pt x="29825" y="683"/>
                </a:cubicBezTo>
                <a:lnTo>
                  <a:pt x="29886" y="683"/>
                </a:lnTo>
                <a:cubicBezTo>
                  <a:pt x="30073" y="683"/>
                  <a:pt x="30225" y="532"/>
                  <a:pt x="30226" y="344"/>
                </a:cubicBezTo>
                <a:cubicBezTo>
                  <a:pt x="30230" y="155"/>
                  <a:pt x="30077" y="2"/>
                  <a:pt x="29887" y="0"/>
                </a:cubicBezTo>
                <a:close/>
                <a:moveTo>
                  <a:pt x="31251" y="67"/>
                </a:moveTo>
                <a:cubicBezTo>
                  <a:pt x="31077" y="67"/>
                  <a:pt x="30927" y="199"/>
                  <a:pt x="30911" y="376"/>
                </a:cubicBezTo>
                <a:cubicBezTo>
                  <a:pt x="30894" y="563"/>
                  <a:pt x="31031" y="730"/>
                  <a:pt x="31220" y="748"/>
                </a:cubicBezTo>
                <a:cubicBezTo>
                  <a:pt x="31441" y="770"/>
                  <a:pt x="31664" y="793"/>
                  <a:pt x="31884" y="824"/>
                </a:cubicBezTo>
                <a:cubicBezTo>
                  <a:pt x="31900" y="826"/>
                  <a:pt x="31916" y="826"/>
                  <a:pt x="31930" y="826"/>
                </a:cubicBezTo>
                <a:cubicBezTo>
                  <a:pt x="32098" y="826"/>
                  <a:pt x="32246" y="702"/>
                  <a:pt x="32268" y="530"/>
                </a:cubicBezTo>
                <a:cubicBezTo>
                  <a:pt x="32295" y="344"/>
                  <a:pt x="32162" y="172"/>
                  <a:pt x="31977" y="146"/>
                </a:cubicBezTo>
                <a:cubicBezTo>
                  <a:pt x="31745" y="115"/>
                  <a:pt x="31516" y="89"/>
                  <a:pt x="31283" y="68"/>
                </a:cubicBezTo>
                <a:cubicBezTo>
                  <a:pt x="31272" y="67"/>
                  <a:pt x="31262" y="67"/>
                  <a:pt x="31251" y="67"/>
                </a:cubicBezTo>
                <a:close/>
                <a:moveTo>
                  <a:pt x="27841" y="133"/>
                </a:moveTo>
                <a:cubicBezTo>
                  <a:pt x="27827" y="133"/>
                  <a:pt x="27812" y="134"/>
                  <a:pt x="27797" y="136"/>
                </a:cubicBezTo>
                <a:cubicBezTo>
                  <a:pt x="27567" y="165"/>
                  <a:pt x="27338" y="200"/>
                  <a:pt x="27107" y="240"/>
                </a:cubicBezTo>
                <a:cubicBezTo>
                  <a:pt x="26921" y="271"/>
                  <a:pt x="26794" y="449"/>
                  <a:pt x="26827" y="635"/>
                </a:cubicBezTo>
                <a:cubicBezTo>
                  <a:pt x="26855" y="801"/>
                  <a:pt x="27001" y="920"/>
                  <a:pt x="27164" y="920"/>
                </a:cubicBezTo>
                <a:cubicBezTo>
                  <a:pt x="27183" y="920"/>
                  <a:pt x="27200" y="918"/>
                  <a:pt x="27223" y="914"/>
                </a:cubicBezTo>
                <a:cubicBezTo>
                  <a:pt x="27446" y="876"/>
                  <a:pt x="27668" y="843"/>
                  <a:pt x="27887" y="814"/>
                </a:cubicBezTo>
                <a:cubicBezTo>
                  <a:pt x="28073" y="788"/>
                  <a:pt x="28207" y="615"/>
                  <a:pt x="28181" y="428"/>
                </a:cubicBezTo>
                <a:cubicBezTo>
                  <a:pt x="28157" y="257"/>
                  <a:pt x="28009" y="133"/>
                  <a:pt x="27841" y="133"/>
                </a:cubicBezTo>
                <a:close/>
                <a:moveTo>
                  <a:pt x="33276" y="382"/>
                </a:moveTo>
                <a:cubicBezTo>
                  <a:pt x="33118" y="382"/>
                  <a:pt x="32976" y="490"/>
                  <a:pt x="32941" y="650"/>
                </a:cubicBezTo>
                <a:cubicBezTo>
                  <a:pt x="32901" y="834"/>
                  <a:pt x="33016" y="1017"/>
                  <a:pt x="33202" y="1059"/>
                </a:cubicBezTo>
                <a:cubicBezTo>
                  <a:pt x="33421" y="1109"/>
                  <a:pt x="33638" y="1161"/>
                  <a:pt x="33854" y="1217"/>
                </a:cubicBezTo>
                <a:cubicBezTo>
                  <a:pt x="33881" y="1224"/>
                  <a:pt x="33911" y="1227"/>
                  <a:pt x="33940" y="1227"/>
                </a:cubicBezTo>
                <a:cubicBezTo>
                  <a:pt x="34092" y="1227"/>
                  <a:pt x="34229" y="1126"/>
                  <a:pt x="34271" y="972"/>
                </a:cubicBezTo>
                <a:cubicBezTo>
                  <a:pt x="34318" y="789"/>
                  <a:pt x="34210" y="602"/>
                  <a:pt x="34027" y="555"/>
                </a:cubicBezTo>
                <a:cubicBezTo>
                  <a:pt x="33801" y="494"/>
                  <a:pt x="33575" y="440"/>
                  <a:pt x="33350" y="390"/>
                </a:cubicBezTo>
                <a:cubicBezTo>
                  <a:pt x="33325" y="384"/>
                  <a:pt x="33300" y="382"/>
                  <a:pt x="33276" y="382"/>
                </a:cubicBezTo>
                <a:close/>
                <a:moveTo>
                  <a:pt x="25825" y="513"/>
                </a:moveTo>
                <a:cubicBezTo>
                  <a:pt x="25798" y="513"/>
                  <a:pt x="25770" y="517"/>
                  <a:pt x="25742" y="523"/>
                </a:cubicBezTo>
                <a:cubicBezTo>
                  <a:pt x="25516" y="581"/>
                  <a:pt x="25294" y="640"/>
                  <a:pt x="25070" y="704"/>
                </a:cubicBezTo>
                <a:cubicBezTo>
                  <a:pt x="24889" y="756"/>
                  <a:pt x="24785" y="947"/>
                  <a:pt x="24837" y="1128"/>
                </a:cubicBezTo>
                <a:cubicBezTo>
                  <a:pt x="24880" y="1278"/>
                  <a:pt x="25018" y="1375"/>
                  <a:pt x="25165" y="1375"/>
                </a:cubicBezTo>
                <a:cubicBezTo>
                  <a:pt x="25195" y="1375"/>
                  <a:pt x="25228" y="1372"/>
                  <a:pt x="25261" y="1363"/>
                </a:cubicBezTo>
                <a:cubicBezTo>
                  <a:pt x="25475" y="1299"/>
                  <a:pt x="25692" y="1243"/>
                  <a:pt x="25907" y="1189"/>
                </a:cubicBezTo>
                <a:cubicBezTo>
                  <a:pt x="26090" y="1144"/>
                  <a:pt x="26203" y="956"/>
                  <a:pt x="26158" y="774"/>
                </a:cubicBezTo>
                <a:cubicBezTo>
                  <a:pt x="26119" y="618"/>
                  <a:pt x="25980" y="513"/>
                  <a:pt x="25825" y="513"/>
                </a:cubicBezTo>
                <a:close/>
                <a:moveTo>
                  <a:pt x="35246" y="945"/>
                </a:moveTo>
                <a:cubicBezTo>
                  <a:pt x="35104" y="945"/>
                  <a:pt x="34974" y="1033"/>
                  <a:pt x="34924" y="1173"/>
                </a:cubicBezTo>
                <a:cubicBezTo>
                  <a:pt x="34860" y="1352"/>
                  <a:pt x="34954" y="1547"/>
                  <a:pt x="35133" y="1610"/>
                </a:cubicBezTo>
                <a:cubicBezTo>
                  <a:pt x="35343" y="1684"/>
                  <a:pt x="35552" y="1763"/>
                  <a:pt x="35760" y="1844"/>
                </a:cubicBezTo>
                <a:cubicBezTo>
                  <a:pt x="35802" y="1860"/>
                  <a:pt x="35845" y="1869"/>
                  <a:pt x="35887" y="1869"/>
                </a:cubicBezTo>
                <a:cubicBezTo>
                  <a:pt x="36023" y="1869"/>
                  <a:pt x="36151" y="1787"/>
                  <a:pt x="36205" y="1651"/>
                </a:cubicBezTo>
                <a:cubicBezTo>
                  <a:pt x="36275" y="1476"/>
                  <a:pt x="36189" y="1278"/>
                  <a:pt x="36014" y="1208"/>
                </a:cubicBezTo>
                <a:cubicBezTo>
                  <a:pt x="35797" y="1123"/>
                  <a:pt x="35579" y="1041"/>
                  <a:pt x="35360" y="965"/>
                </a:cubicBezTo>
                <a:cubicBezTo>
                  <a:pt x="35322" y="952"/>
                  <a:pt x="35284" y="945"/>
                  <a:pt x="35246" y="945"/>
                </a:cubicBezTo>
                <a:close/>
                <a:moveTo>
                  <a:pt x="23868" y="1127"/>
                </a:moveTo>
                <a:cubicBezTo>
                  <a:pt x="23828" y="1127"/>
                  <a:pt x="23787" y="1134"/>
                  <a:pt x="23747" y="1149"/>
                </a:cubicBezTo>
                <a:cubicBezTo>
                  <a:pt x="23526" y="1234"/>
                  <a:pt x="23307" y="1323"/>
                  <a:pt x="23099" y="1415"/>
                </a:cubicBezTo>
                <a:cubicBezTo>
                  <a:pt x="22925" y="1491"/>
                  <a:pt x="22847" y="1691"/>
                  <a:pt x="22923" y="1865"/>
                </a:cubicBezTo>
                <a:cubicBezTo>
                  <a:pt x="22979" y="1992"/>
                  <a:pt x="23104" y="2068"/>
                  <a:pt x="23236" y="2068"/>
                </a:cubicBezTo>
                <a:cubicBezTo>
                  <a:pt x="23281" y="2068"/>
                  <a:pt x="23330" y="2060"/>
                  <a:pt x="23375" y="2041"/>
                </a:cubicBezTo>
                <a:cubicBezTo>
                  <a:pt x="23575" y="1950"/>
                  <a:pt x="23782" y="1867"/>
                  <a:pt x="23992" y="1787"/>
                </a:cubicBezTo>
                <a:cubicBezTo>
                  <a:pt x="24168" y="1719"/>
                  <a:pt x="24255" y="1521"/>
                  <a:pt x="24187" y="1345"/>
                </a:cubicBezTo>
                <a:cubicBezTo>
                  <a:pt x="24136" y="1210"/>
                  <a:pt x="24006" y="1127"/>
                  <a:pt x="23868" y="1127"/>
                </a:cubicBezTo>
                <a:close/>
                <a:moveTo>
                  <a:pt x="37138" y="1739"/>
                </a:moveTo>
                <a:cubicBezTo>
                  <a:pt x="37011" y="1739"/>
                  <a:pt x="36889" y="1809"/>
                  <a:pt x="36829" y="1929"/>
                </a:cubicBezTo>
                <a:cubicBezTo>
                  <a:pt x="36747" y="2100"/>
                  <a:pt x="36815" y="2305"/>
                  <a:pt x="36985" y="2388"/>
                </a:cubicBezTo>
                <a:cubicBezTo>
                  <a:pt x="37185" y="2486"/>
                  <a:pt x="37385" y="2588"/>
                  <a:pt x="37582" y="2694"/>
                </a:cubicBezTo>
                <a:cubicBezTo>
                  <a:pt x="37634" y="2722"/>
                  <a:pt x="37689" y="2736"/>
                  <a:pt x="37743" y="2736"/>
                </a:cubicBezTo>
                <a:cubicBezTo>
                  <a:pt x="37865" y="2736"/>
                  <a:pt x="37983" y="2670"/>
                  <a:pt x="38046" y="2555"/>
                </a:cubicBezTo>
                <a:cubicBezTo>
                  <a:pt x="38134" y="2390"/>
                  <a:pt x="38073" y="2181"/>
                  <a:pt x="37907" y="2093"/>
                </a:cubicBezTo>
                <a:cubicBezTo>
                  <a:pt x="37703" y="1982"/>
                  <a:pt x="37496" y="1876"/>
                  <a:pt x="37288" y="1773"/>
                </a:cubicBezTo>
                <a:cubicBezTo>
                  <a:pt x="37239" y="1750"/>
                  <a:pt x="37188" y="1739"/>
                  <a:pt x="37138" y="1739"/>
                </a:cubicBezTo>
                <a:close/>
                <a:moveTo>
                  <a:pt x="22014" y="1997"/>
                </a:moveTo>
                <a:cubicBezTo>
                  <a:pt x="21956" y="1997"/>
                  <a:pt x="21898" y="2012"/>
                  <a:pt x="21846" y="2042"/>
                </a:cubicBezTo>
                <a:cubicBezTo>
                  <a:pt x="21639" y="2161"/>
                  <a:pt x="21437" y="2284"/>
                  <a:pt x="21244" y="2409"/>
                </a:cubicBezTo>
                <a:cubicBezTo>
                  <a:pt x="21084" y="2513"/>
                  <a:pt x="21041" y="2725"/>
                  <a:pt x="21144" y="2884"/>
                </a:cubicBezTo>
                <a:cubicBezTo>
                  <a:pt x="21210" y="2983"/>
                  <a:pt x="21319" y="3038"/>
                  <a:pt x="21430" y="3038"/>
                </a:cubicBezTo>
                <a:cubicBezTo>
                  <a:pt x="21493" y="3038"/>
                  <a:pt x="21559" y="3021"/>
                  <a:pt x="21616" y="2983"/>
                </a:cubicBezTo>
                <a:cubicBezTo>
                  <a:pt x="21799" y="2864"/>
                  <a:pt x="21988" y="2748"/>
                  <a:pt x="22185" y="2639"/>
                </a:cubicBezTo>
                <a:cubicBezTo>
                  <a:pt x="22350" y="2545"/>
                  <a:pt x="22405" y="2336"/>
                  <a:pt x="22311" y="2171"/>
                </a:cubicBezTo>
                <a:cubicBezTo>
                  <a:pt x="22249" y="2060"/>
                  <a:pt x="22133" y="1997"/>
                  <a:pt x="22014" y="1997"/>
                </a:cubicBezTo>
                <a:close/>
                <a:moveTo>
                  <a:pt x="38923" y="2746"/>
                </a:moveTo>
                <a:cubicBezTo>
                  <a:pt x="38811" y="2746"/>
                  <a:pt x="38700" y="2801"/>
                  <a:pt x="38635" y="2903"/>
                </a:cubicBezTo>
                <a:cubicBezTo>
                  <a:pt x="38531" y="3061"/>
                  <a:pt x="38576" y="3275"/>
                  <a:pt x="38734" y="3377"/>
                </a:cubicBezTo>
                <a:cubicBezTo>
                  <a:pt x="38922" y="3497"/>
                  <a:pt x="39106" y="3624"/>
                  <a:pt x="39288" y="3753"/>
                </a:cubicBezTo>
                <a:cubicBezTo>
                  <a:pt x="39349" y="3796"/>
                  <a:pt x="39419" y="3815"/>
                  <a:pt x="39486" y="3815"/>
                </a:cubicBezTo>
                <a:cubicBezTo>
                  <a:pt x="39592" y="3815"/>
                  <a:pt x="39698" y="3765"/>
                  <a:pt x="39768" y="3667"/>
                </a:cubicBezTo>
                <a:cubicBezTo>
                  <a:pt x="39877" y="3513"/>
                  <a:pt x="39841" y="3301"/>
                  <a:pt x="39686" y="3191"/>
                </a:cubicBezTo>
                <a:cubicBezTo>
                  <a:pt x="39495" y="3057"/>
                  <a:pt x="39304" y="2927"/>
                  <a:pt x="39108" y="2800"/>
                </a:cubicBezTo>
                <a:cubicBezTo>
                  <a:pt x="39051" y="2764"/>
                  <a:pt x="38987" y="2746"/>
                  <a:pt x="38923" y="2746"/>
                </a:cubicBezTo>
                <a:close/>
                <a:moveTo>
                  <a:pt x="20335" y="3174"/>
                </a:moveTo>
                <a:cubicBezTo>
                  <a:pt x="20256" y="3174"/>
                  <a:pt x="20176" y="3202"/>
                  <a:pt x="20111" y="3257"/>
                </a:cubicBezTo>
                <a:cubicBezTo>
                  <a:pt x="19941" y="3405"/>
                  <a:pt x="19764" y="3563"/>
                  <a:pt x="19593" y="3728"/>
                </a:cubicBezTo>
                <a:cubicBezTo>
                  <a:pt x="19456" y="3859"/>
                  <a:pt x="19451" y="4074"/>
                  <a:pt x="19581" y="4211"/>
                </a:cubicBezTo>
                <a:cubicBezTo>
                  <a:pt x="19649" y="4283"/>
                  <a:pt x="19741" y="4317"/>
                  <a:pt x="19830" y="4317"/>
                </a:cubicBezTo>
                <a:cubicBezTo>
                  <a:pt x="19917" y="4317"/>
                  <a:pt x="20002" y="4284"/>
                  <a:pt x="20066" y="4224"/>
                </a:cubicBezTo>
                <a:cubicBezTo>
                  <a:pt x="20228" y="4067"/>
                  <a:pt x="20394" y="3918"/>
                  <a:pt x="20558" y="3777"/>
                </a:cubicBezTo>
                <a:cubicBezTo>
                  <a:pt x="20700" y="3652"/>
                  <a:pt x="20718" y="3438"/>
                  <a:pt x="20594" y="3294"/>
                </a:cubicBezTo>
                <a:cubicBezTo>
                  <a:pt x="20527" y="3215"/>
                  <a:pt x="20431" y="3174"/>
                  <a:pt x="20335" y="3174"/>
                </a:cubicBezTo>
                <a:close/>
                <a:moveTo>
                  <a:pt x="40569" y="3962"/>
                </a:moveTo>
                <a:cubicBezTo>
                  <a:pt x="40471" y="3962"/>
                  <a:pt x="40375" y="4003"/>
                  <a:pt x="40307" y="4085"/>
                </a:cubicBezTo>
                <a:cubicBezTo>
                  <a:pt x="40189" y="4231"/>
                  <a:pt x="40206" y="4446"/>
                  <a:pt x="40350" y="4568"/>
                </a:cubicBezTo>
                <a:cubicBezTo>
                  <a:pt x="40522" y="4710"/>
                  <a:pt x="40689" y="4858"/>
                  <a:pt x="40854" y="5007"/>
                </a:cubicBezTo>
                <a:cubicBezTo>
                  <a:pt x="40920" y="5066"/>
                  <a:pt x="41002" y="5098"/>
                  <a:pt x="41085" y="5098"/>
                </a:cubicBezTo>
                <a:cubicBezTo>
                  <a:pt x="41179" y="5098"/>
                  <a:pt x="41270" y="5060"/>
                  <a:pt x="41339" y="4981"/>
                </a:cubicBezTo>
                <a:cubicBezTo>
                  <a:pt x="41466" y="4842"/>
                  <a:pt x="41454" y="4625"/>
                  <a:pt x="41315" y="4500"/>
                </a:cubicBezTo>
                <a:cubicBezTo>
                  <a:pt x="41144" y="4343"/>
                  <a:pt x="40967" y="4191"/>
                  <a:pt x="40790" y="4041"/>
                </a:cubicBezTo>
                <a:cubicBezTo>
                  <a:pt x="40725" y="3988"/>
                  <a:pt x="40647" y="3962"/>
                  <a:pt x="40569" y="3962"/>
                </a:cubicBezTo>
                <a:close/>
                <a:moveTo>
                  <a:pt x="385" y="3950"/>
                </a:moveTo>
                <a:cubicBezTo>
                  <a:pt x="349" y="3950"/>
                  <a:pt x="312" y="3956"/>
                  <a:pt x="275" y="3968"/>
                </a:cubicBezTo>
                <a:cubicBezTo>
                  <a:pt x="96" y="4029"/>
                  <a:pt x="1" y="4224"/>
                  <a:pt x="62" y="4403"/>
                </a:cubicBezTo>
                <a:cubicBezTo>
                  <a:pt x="138" y="4622"/>
                  <a:pt x="216" y="4841"/>
                  <a:pt x="301" y="5058"/>
                </a:cubicBezTo>
                <a:cubicBezTo>
                  <a:pt x="354" y="5195"/>
                  <a:pt x="484" y="5277"/>
                  <a:pt x="619" y="5277"/>
                </a:cubicBezTo>
                <a:cubicBezTo>
                  <a:pt x="661" y="5277"/>
                  <a:pt x="703" y="5268"/>
                  <a:pt x="741" y="5254"/>
                </a:cubicBezTo>
                <a:cubicBezTo>
                  <a:pt x="917" y="5185"/>
                  <a:pt x="1004" y="4987"/>
                  <a:pt x="938" y="4811"/>
                </a:cubicBezTo>
                <a:cubicBezTo>
                  <a:pt x="856" y="4602"/>
                  <a:pt x="781" y="4390"/>
                  <a:pt x="710" y="4180"/>
                </a:cubicBezTo>
                <a:cubicBezTo>
                  <a:pt x="661" y="4039"/>
                  <a:pt x="527" y="3950"/>
                  <a:pt x="385" y="3950"/>
                </a:cubicBezTo>
                <a:close/>
                <a:moveTo>
                  <a:pt x="18886" y="4620"/>
                </a:moveTo>
                <a:cubicBezTo>
                  <a:pt x="18792" y="4620"/>
                  <a:pt x="18698" y="4659"/>
                  <a:pt x="18630" y="4735"/>
                </a:cubicBezTo>
                <a:cubicBezTo>
                  <a:pt x="18477" y="4908"/>
                  <a:pt x="18326" y="5082"/>
                  <a:pt x="18179" y="5259"/>
                </a:cubicBezTo>
                <a:cubicBezTo>
                  <a:pt x="18057" y="5405"/>
                  <a:pt x="18074" y="5621"/>
                  <a:pt x="18220" y="5743"/>
                </a:cubicBezTo>
                <a:cubicBezTo>
                  <a:pt x="18283" y="5796"/>
                  <a:pt x="18361" y="5823"/>
                  <a:pt x="18439" y="5823"/>
                </a:cubicBezTo>
                <a:cubicBezTo>
                  <a:pt x="18537" y="5823"/>
                  <a:pt x="18634" y="5781"/>
                  <a:pt x="18702" y="5699"/>
                </a:cubicBezTo>
                <a:cubicBezTo>
                  <a:pt x="18846" y="5527"/>
                  <a:pt x="18990" y="5355"/>
                  <a:pt x="19141" y="5188"/>
                </a:cubicBezTo>
                <a:cubicBezTo>
                  <a:pt x="19266" y="5047"/>
                  <a:pt x="19254" y="4832"/>
                  <a:pt x="19112" y="4707"/>
                </a:cubicBezTo>
                <a:cubicBezTo>
                  <a:pt x="19047" y="4648"/>
                  <a:pt x="18966" y="4620"/>
                  <a:pt x="18886" y="4620"/>
                </a:cubicBezTo>
                <a:close/>
                <a:moveTo>
                  <a:pt x="42056" y="5375"/>
                </a:moveTo>
                <a:cubicBezTo>
                  <a:pt x="41973" y="5375"/>
                  <a:pt x="41890" y="5405"/>
                  <a:pt x="41824" y="5466"/>
                </a:cubicBezTo>
                <a:cubicBezTo>
                  <a:pt x="41687" y="5595"/>
                  <a:pt x="41678" y="5810"/>
                  <a:pt x="41807" y="5949"/>
                </a:cubicBezTo>
                <a:cubicBezTo>
                  <a:pt x="41958" y="6111"/>
                  <a:pt x="42106" y="6280"/>
                  <a:pt x="42250" y="6448"/>
                </a:cubicBezTo>
                <a:cubicBezTo>
                  <a:pt x="42318" y="6528"/>
                  <a:pt x="42413" y="6570"/>
                  <a:pt x="42511" y="6570"/>
                </a:cubicBezTo>
                <a:cubicBezTo>
                  <a:pt x="42589" y="6570"/>
                  <a:pt x="42667" y="6544"/>
                  <a:pt x="42730" y="6492"/>
                </a:cubicBezTo>
                <a:cubicBezTo>
                  <a:pt x="42874" y="6370"/>
                  <a:pt x="42891" y="6153"/>
                  <a:pt x="42769" y="6010"/>
                </a:cubicBezTo>
                <a:cubicBezTo>
                  <a:pt x="42618" y="5831"/>
                  <a:pt x="42465" y="5656"/>
                  <a:pt x="42305" y="5485"/>
                </a:cubicBezTo>
                <a:cubicBezTo>
                  <a:pt x="42239" y="5412"/>
                  <a:pt x="42147" y="5375"/>
                  <a:pt x="42056" y="5375"/>
                </a:cubicBezTo>
                <a:close/>
                <a:moveTo>
                  <a:pt x="1169" y="5846"/>
                </a:moveTo>
                <a:cubicBezTo>
                  <a:pt x="1118" y="5846"/>
                  <a:pt x="1066" y="5858"/>
                  <a:pt x="1017" y="5882"/>
                </a:cubicBezTo>
                <a:cubicBezTo>
                  <a:pt x="849" y="5963"/>
                  <a:pt x="779" y="6168"/>
                  <a:pt x="861" y="6337"/>
                </a:cubicBezTo>
                <a:cubicBezTo>
                  <a:pt x="964" y="6549"/>
                  <a:pt x="1070" y="6754"/>
                  <a:pt x="1181" y="6959"/>
                </a:cubicBezTo>
                <a:cubicBezTo>
                  <a:pt x="1242" y="7072"/>
                  <a:pt x="1358" y="7136"/>
                  <a:pt x="1480" y="7136"/>
                </a:cubicBezTo>
                <a:cubicBezTo>
                  <a:pt x="1537" y="7136"/>
                  <a:pt x="1591" y="7124"/>
                  <a:pt x="1643" y="7096"/>
                </a:cubicBezTo>
                <a:cubicBezTo>
                  <a:pt x="1808" y="7006"/>
                  <a:pt x="1869" y="6798"/>
                  <a:pt x="1780" y="6632"/>
                </a:cubicBezTo>
                <a:cubicBezTo>
                  <a:pt x="1674" y="6438"/>
                  <a:pt x="1572" y="6238"/>
                  <a:pt x="1475" y="6038"/>
                </a:cubicBezTo>
                <a:cubicBezTo>
                  <a:pt x="1415" y="5917"/>
                  <a:pt x="1295" y="5846"/>
                  <a:pt x="1169" y="5846"/>
                </a:cubicBezTo>
                <a:close/>
                <a:moveTo>
                  <a:pt x="17579" y="6203"/>
                </a:moveTo>
                <a:cubicBezTo>
                  <a:pt x="17479" y="6203"/>
                  <a:pt x="17379" y="6247"/>
                  <a:pt x="17311" y="6332"/>
                </a:cubicBezTo>
                <a:lnTo>
                  <a:pt x="16885" y="6865"/>
                </a:lnTo>
                <a:cubicBezTo>
                  <a:pt x="16769" y="7013"/>
                  <a:pt x="16792" y="7229"/>
                  <a:pt x="16939" y="7345"/>
                </a:cubicBezTo>
                <a:cubicBezTo>
                  <a:pt x="17004" y="7395"/>
                  <a:pt x="17078" y="7420"/>
                  <a:pt x="17153" y="7420"/>
                </a:cubicBezTo>
                <a:cubicBezTo>
                  <a:pt x="17252" y="7420"/>
                  <a:pt x="17353" y="7375"/>
                  <a:pt x="17421" y="7291"/>
                </a:cubicBezTo>
                <a:lnTo>
                  <a:pt x="17845" y="6758"/>
                </a:lnTo>
                <a:cubicBezTo>
                  <a:pt x="17963" y="6610"/>
                  <a:pt x="17939" y="6394"/>
                  <a:pt x="17791" y="6276"/>
                </a:cubicBezTo>
                <a:cubicBezTo>
                  <a:pt x="17728" y="6227"/>
                  <a:pt x="17654" y="6203"/>
                  <a:pt x="17579" y="6203"/>
                </a:cubicBezTo>
                <a:close/>
                <a:moveTo>
                  <a:pt x="43337" y="6976"/>
                </a:moveTo>
                <a:cubicBezTo>
                  <a:pt x="43271" y="6976"/>
                  <a:pt x="43204" y="6995"/>
                  <a:pt x="43145" y="7036"/>
                </a:cubicBezTo>
                <a:cubicBezTo>
                  <a:pt x="42988" y="7140"/>
                  <a:pt x="42947" y="7352"/>
                  <a:pt x="43053" y="7508"/>
                </a:cubicBezTo>
                <a:cubicBezTo>
                  <a:pt x="43178" y="7689"/>
                  <a:pt x="43296" y="7879"/>
                  <a:pt x="43413" y="8070"/>
                </a:cubicBezTo>
                <a:cubicBezTo>
                  <a:pt x="43475" y="8176"/>
                  <a:pt x="43590" y="8235"/>
                  <a:pt x="43705" y="8235"/>
                </a:cubicBezTo>
                <a:cubicBezTo>
                  <a:pt x="43765" y="8235"/>
                  <a:pt x="43826" y="8217"/>
                  <a:pt x="43882" y="8188"/>
                </a:cubicBezTo>
                <a:cubicBezTo>
                  <a:pt x="44042" y="8091"/>
                  <a:pt x="44096" y="7882"/>
                  <a:pt x="43998" y="7719"/>
                </a:cubicBezTo>
                <a:cubicBezTo>
                  <a:pt x="43877" y="7515"/>
                  <a:pt x="43748" y="7317"/>
                  <a:pt x="43621" y="7126"/>
                </a:cubicBezTo>
                <a:cubicBezTo>
                  <a:pt x="43554" y="7029"/>
                  <a:pt x="43446" y="6976"/>
                  <a:pt x="43337" y="6976"/>
                </a:cubicBezTo>
                <a:close/>
                <a:moveTo>
                  <a:pt x="2187" y="7623"/>
                </a:moveTo>
                <a:cubicBezTo>
                  <a:pt x="2122" y="7623"/>
                  <a:pt x="2056" y="7642"/>
                  <a:pt x="1998" y="7680"/>
                </a:cubicBezTo>
                <a:cubicBezTo>
                  <a:pt x="1841" y="7785"/>
                  <a:pt x="1800" y="7997"/>
                  <a:pt x="1904" y="8153"/>
                </a:cubicBezTo>
                <a:cubicBezTo>
                  <a:pt x="2034" y="8350"/>
                  <a:pt x="2172" y="8542"/>
                  <a:pt x="2309" y="8727"/>
                </a:cubicBezTo>
                <a:cubicBezTo>
                  <a:pt x="2375" y="8817"/>
                  <a:pt x="2477" y="8864"/>
                  <a:pt x="2582" y="8864"/>
                </a:cubicBezTo>
                <a:cubicBezTo>
                  <a:pt x="2653" y="8864"/>
                  <a:pt x="2726" y="8843"/>
                  <a:pt x="2787" y="8796"/>
                </a:cubicBezTo>
                <a:cubicBezTo>
                  <a:pt x="2938" y="8683"/>
                  <a:pt x="2969" y="8471"/>
                  <a:pt x="2856" y="8318"/>
                </a:cubicBezTo>
                <a:cubicBezTo>
                  <a:pt x="2726" y="8143"/>
                  <a:pt x="2596" y="7960"/>
                  <a:pt x="2470" y="7774"/>
                </a:cubicBezTo>
                <a:cubicBezTo>
                  <a:pt x="2405" y="7676"/>
                  <a:pt x="2297" y="7623"/>
                  <a:pt x="2187" y="7623"/>
                </a:cubicBezTo>
                <a:close/>
                <a:moveTo>
                  <a:pt x="16292" y="7795"/>
                </a:moveTo>
                <a:cubicBezTo>
                  <a:pt x="16194" y="7795"/>
                  <a:pt x="16097" y="7837"/>
                  <a:pt x="16030" y="7917"/>
                </a:cubicBezTo>
                <a:cubicBezTo>
                  <a:pt x="15884" y="8089"/>
                  <a:pt x="15738" y="8261"/>
                  <a:pt x="15589" y="8428"/>
                </a:cubicBezTo>
                <a:cubicBezTo>
                  <a:pt x="15462" y="8569"/>
                  <a:pt x="15476" y="8784"/>
                  <a:pt x="15617" y="8909"/>
                </a:cubicBezTo>
                <a:cubicBezTo>
                  <a:pt x="15683" y="8968"/>
                  <a:pt x="15763" y="8996"/>
                  <a:pt x="15843" y="8996"/>
                </a:cubicBezTo>
                <a:cubicBezTo>
                  <a:pt x="15936" y="8996"/>
                  <a:pt x="16030" y="8958"/>
                  <a:pt x="16098" y="8881"/>
                </a:cubicBezTo>
                <a:cubicBezTo>
                  <a:pt x="16253" y="8709"/>
                  <a:pt x="16402" y="8534"/>
                  <a:pt x="16553" y="8358"/>
                </a:cubicBezTo>
                <a:cubicBezTo>
                  <a:pt x="16675" y="8212"/>
                  <a:pt x="16654" y="7997"/>
                  <a:pt x="16512" y="7875"/>
                </a:cubicBezTo>
                <a:cubicBezTo>
                  <a:pt x="16447" y="7821"/>
                  <a:pt x="16369" y="7795"/>
                  <a:pt x="16292" y="7795"/>
                </a:cubicBezTo>
                <a:close/>
                <a:moveTo>
                  <a:pt x="44349" y="8758"/>
                </a:moveTo>
                <a:cubicBezTo>
                  <a:pt x="44300" y="8758"/>
                  <a:pt x="44250" y="8768"/>
                  <a:pt x="44203" y="8791"/>
                </a:cubicBezTo>
                <a:cubicBezTo>
                  <a:pt x="44033" y="8871"/>
                  <a:pt x="43960" y="9073"/>
                  <a:pt x="44040" y="9245"/>
                </a:cubicBezTo>
                <a:cubicBezTo>
                  <a:pt x="44136" y="9444"/>
                  <a:pt x="44226" y="9648"/>
                  <a:pt x="44311" y="9855"/>
                </a:cubicBezTo>
                <a:cubicBezTo>
                  <a:pt x="44365" y="9987"/>
                  <a:pt x="44492" y="10065"/>
                  <a:pt x="44626" y="10065"/>
                </a:cubicBezTo>
                <a:cubicBezTo>
                  <a:pt x="44669" y="10065"/>
                  <a:pt x="44716" y="10056"/>
                  <a:pt x="44756" y="10039"/>
                </a:cubicBezTo>
                <a:cubicBezTo>
                  <a:pt x="44930" y="9966"/>
                  <a:pt x="45013" y="9766"/>
                  <a:pt x="44942" y="9592"/>
                </a:cubicBezTo>
                <a:cubicBezTo>
                  <a:pt x="44850" y="9377"/>
                  <a:pt x="44754" y="9161"/>
                  <a:pt x="44657" y="8953"/>
                </a:cubicBezTo>
                <a:cubicBezTo>
                  <a:pt x="44599" y="8831"/>
                  <a:pt x="44477" y="8758"/>
                  <a:pt x="44349" y="8758"/>
                </a:cubicBezTo>
                <a:close/>
                <a:moveTo>
                  <a:pt x="3456" y="9233"/>
                </a:moveTo>
                <a:cubicBezTo>
                  <a:pt x="3373" y="9233"/>
                  <a:pt x="3289" y="9263"/>
                  <a:pt x="3223" y="9325"/>
                </a:cubicBezTo>
                <a:cubicBezTo>
                  <a:pt x="3086" y="9453"/>
                  <a:pt x="3079" y="9670"/>
                  <a:pt x="3207" y="9808"/>
                </a:cubicBezTo>
                <a:cubicBezTo>
                  <a:pt x="3369" y="9978"/>
                  <a:pt x="3536" y="10148"/>
                  <a:pt x="3703" y="10307"/>
                </a:cubicBezTo>
                <a:cubicBezTo>
                  <a:pt x="3769" y="10369"/>
                  <a:pt x="3852" y="10400"/>
                  <a:pt x="3937" y="10400"/>
                </a:cubicBezTo>
                <a:cubicBezTo>
                  <a:pt x="4029" y="10400"/>
                  <a:pt x="4118" y="10366"/>
                  <a:pt x="4186" y="10293"/>
                </a:cubicBezTo>
                <a:cubicBezTo>
                  <a:pt x="4316" y="10157"/>
                  <a:pt x="4309" y="9942"/>
                  <a:pt x="4172" y="9811"/>
                </a:cubicBezTo>
                <a:cubicBezTo>
                  <a:pt x="4014" y="9663"/>
                  <a:pt x="3857" y="9505"/>
                  <a:pt x="3704" y="9342"/>
                </a:cubicBezTo>
                <a:cubicBezTo>
                  <a:pt x="3638" y="9269"/>
                  <a:pt x="3548" y="9233"/>
                  <a:pt x="3456" y="9233"/>
                </a:cubicBezTo>
                <a:close/>
                <a:moveTo>
                  <a:pt x="14894" y="9298"/>
                </a:moveTo>
                <a:cubicBezTo>
                  <a:pt x="14810" y="9298"/>
                  <a:pt x="14725" y="9329"/>
                  <a:pt x="14659" y="9392"/>
                </a:cubicBezTo>
                <a:cubicBezTo>
                  <a:pt x="14496" y="9545"/>
                  <a:pt x="14331" y="9696"/>
                  <a:pt x="14165" y="9837"/>
                </a:cubicBezTo>
                <a:cubicBezTo>
                  <a:pt x="14019" y="9961"/>
                  <a:pt x="14006" y="10176"/>
                  <a:pt x="14127" y="10319"/>
                </a:cubicBezTo>
                <a:cubicBezTo>
                  <a:pt x="14193" y="10397"/>
                  <a:pt x="14292" y="10439"/>
                  <a:pt x="14388" y="10439"/>
                </a:cubicBezTo>
                <a:cubicBezTo>
                  <a:pt x="14466" y="10439"/>
                  <a:pt x="14546" y="10413"/>
                  <a:pt x="14607" y="10357"/>
                </a:cubicBezTo>
                <a:cubicBezTo>
                  <a:pt x="14781" y="10209"/>
                  <a:pt x="14956" y="10049"/>
                  <a:pt x="15128" y="9888"/>
                </a:cubicBezTo>
                <a:cubicBezTo>
                  <a:pt x="15264" y="9759"/>
                  <a:pt x="15271" y="9542"/>
                  <a:pt x="15140" y="9405"/>
                </a:cubicBezTo>
                <a:cubicBezTo>
                  <a:pt x="15073" y="9334"/>
                  <a:pt x="14984" y="9298"/>
                  <a:pt x="14894" y="9298"/>
                </a:cubicBezTo>
                <a:close/>
                <a:moveTo>
                  <a:pt x="13295" y="10576"/>
                </a:moveTo>
                <a:cubicBezTo>
                  <a:pt x="13231" y="10576"/>
                  <a:pt x="13165" y="10595"/>
                  <a:pt x="13107" y="10633"/>
                </a:cubicBezTo>
                <a:cubicBezTo>
                  <a:pt x="12919" y="10755"/>
                  <a:pt x="12730" y="10870"/>
                  <a:pt x="12542" y="10976"/>
                </a:cubicBezTo>
                <a:cubicBezTo>
                  <a:pt x="12377" y="11068"/>
                  <a:pt x="12320" y="11276"/>
                  <a:pt x="12412" y="11441"/>
                </a:cubicBezTo>
                <a:cubicBezTo>
                  <a:pt x="12476" y="11551"/>
                  <a:pt x="12591" y="11615"/>
                  <a:pt x="12711" y="11615"/>
                </a:cubicBezTo>
                <a:cubicBezTo>
                  <a:pt x="12768" y="11615"/>
                  <a:pt x="12825" y="11600"/>
                  <a:pt x="12879" y="11572"/>
                </a:cubicBezTo>
                <a:cubicBezTo>
                  <a:pt x="13079" y="11459"/>
                  <a:pt x="13284" y="11334"/>
                  <a:pt x="13484" y="11203"/>
                </a:cubicBezTo>
                <a:cubicBezTo>
                  <a:pt x="13641" y="11099"/>
                  <a:pt x="13686" y="10889"/>
                  <a:pt x="13581" y="10731"/>
                </a:cubicBezTo>
                <a:cubicBezTo>
                  <a:pt x="13515" y="10631"/>
                  <a:pt x="13407" y="10576"/>
                  <a:pt x="13295" y="10576"/>
                </a:cubicBezTo>
                <a:close/>
                <a:moveTo>
                  <a:pt x="4993" y="10587"/>
                </a:moveTo>
                <a:cubicBezTo>
                  <a:pt x="4887" y="10587"/>
                  <a:pt x="4781" y="10637"/>
                  <a:pt x="4716" y="10731"/>
                </a:cubicBezTo>
                <a:cubicBezTo>
                  <a:pt x="4605" y="10884"/>
                  <a:pt x="4641" y="11097"/>
                  <a:pt x="4796" y="11207"/>
                </a:cubicBezTo>
                <a:cubicBezTo>
                  <a:pt x="4991" y="11346"/>
                  <a:pt x="5190" y="11476"/>
                  <a:pt x="5390" y="11594"/>
                </a:cubicBezTo>
                <a:cubicBezTo>
                  <a:pt x="5446" y="11627"/>
                  <a:pt x="5507" y="11643"/>
                  <a:pt x="5564" y="11643"/>
                </a:cubicBezTo>
                <a:cubicBezTo>
                  <a:pt x="5682" y="11643"/>
                  <a:pt x="5795" y="11582"/>
                  <a:pt x="5860" y="11478"/>
                </a:cubicBezTo>
                <a:cubicBezTo>
                  <a:pt x="5955" y="11315"/>
                  <a:pt x="5903" y="11104"/>
                  <a:pt x="5741" y="11009"/>
                </a:cubicBezTo>
                <a:cubicBezTo>
                  <a:pt x="5555" y="10897"/>
                  <a:pt x="5371" y="10778"/>
                  <a:pt x="5190" y="10651"/>
                </a:cubicBezTo>
                <a:cubicBezTo>
                  <a:pt x="5131" y="10608"/>
                  <a:pt x="5062" y="10587"/>
                  <a:pt x="4993" y="10587"/>
                </a:cubicBezTo>
                <a:close/>
                <a:moveTo>
                  <a:pt x="45093" y="10666"/>
                </a:moveTo>
                <a:cubicBezTo>
                  <a:pt x="45059" y="10666"/>
                  <a:pt x="45024" y="10671"/>
                  <a:pt x="44989" y="10682"/>
                </a:cubicBezTo>
                <a:cubicBezTo>
                  <a:pt x="44808" y="10741"/>
                  <a:pt x="44711" y="10932"/>
                  <a:pt x="44768" y="11113"/>
                </a:cubicBezTo>
                <a:cubicBezTo>
                  <a:pt x="44834" y="11323"/>
                  <a:pt x="44899" y="11539"/>
                  <a:pt x="44956" y="11754"/>
                </a:cubicBezTo>
                <a:cubicBezTo>
                  <a:pt x="44998" y="11905"/>
                  <a:pt x="45137" y="12006"/>
                  <a:pt x="45286" y="12006"/>
                </a:cubicBezTo>
                <a:cubicBezTo>
                  <a:pt x="45317" y="12006"/>
                  <a:pt x="45347" y="12001"/>
                  <a:pt x="45376" y="11994"/>
                </a:cubicBezTo>
                <a:cubicBezTo>
                  <a:pt x="45559" y="11945"/>
                  <a:pt x="45667" y="11758"/>
                  <a:pt x="45616" y="11575"/>
                </a:cubicBezTo>
                <a:cubicBezTo>
                  <a:pt x="45554" y="11348"/>
                  <a:pt x="45489" y="11122"/>
                  <a:pt x="45420" y="10904"/>
                </a:cubicBezTo>
                <a:cubicBezTo>
                  <a:pt x="45372" y="10758"/>
                  <a:pt x="45238" y="10666"/>
                  <a:pt x="45093" y="10666"/>
                </a:cubicBezTo>
                <a:close/>
                <a:moveTo>
                  <a:pt x="11470" y="11511"/>
                </a:moveTo>
                <a:cubicBezTo>
                  <a:pt x="11431" y="11511"/>
                  <a:pt x="11391" y="11518"/>
                  <a:pt x="11352" y="11532"/>
                </a:cubicBezTo>
                <a:cubicBezTo>
                  <a:pt x="11147" y="11608"/>
                  <a:pt x="10938" y="11676"/>
                  <a:pt x="10731" y="11732"/>
                </a:cubicBezTo>
                <a:cubicBezTo>
                  <a:pt x="10550" y="11782"/>
                  <a:pt x="10443" y="11968"/>
                  <a:pt x="10491" y="12151"/>
                </a:cubicBezTo>
                <a:cubicBezTo>
                  <a:pt x="10533" y="12303"/>
                  <a:pt x="10672" y="12403"/>
                  <a:pt x="10822" y="12403"/>
                </a:cubicBezTo>
                <a:cubicBezTo>
                  <a:pt x="10853" y="12403"/>
                  <a:pt x="10882" y="12399"/>
                  <a:pt x="10912" y="12392"/>
                </a:cubicBezTo>
                <a:cubicBezTo>
                  <a:pt x="11138" y="12331"/>
                  <a:pt x="11366" y="12258"/>
                  <a:pt x="11591" y="12173"/>
                </a:cubicBezTo>
                <a:cubicBezTo>
                  <a:pt x="11767" y="12107"/>
                  <a:pt x="11856" y="11911"/>
                  <a:pt x="11791" y="11733"/>
                </a:cubicBezTo>
                <a:cubicBezTo>
                  <a:pt x="11740" y="11595"/>
                  <a:pt x="11609" y="11511"/>
                  <a:pt x="11470" y="11511"/>
                </a:cubicBezTo>
                <a:close/>
                <a:moveTo>
                  <a:pt x="6794" y="11549"/>
                </a:moveTo>
                <a:cubicBezTo>
                  <a:pt x="6655" y="11549"/>
                  <a:pt x="6523" y="11634"/>
                  <a:pt x="6473" y="11773"/>
                </a:cubicBezTo>
                <a:cubicBezTo>
                  <a:pt x="6407" y="11949"/>
                  <a:pt x="6497" y="12147"/>
                  <a:pt x="6675" y="12211"/>
                </a:cubicBezTo>
                <a:cubicBezTo>
                  <a:pt x="6901" y="12295"/>
                  <a:pt x="7132" y="12368"/>
                  <a:pt x="7359" y="12427"/>
                </a:cubicBezTo>
                <a:cubicBezTo>
                  <a:pt x="7389" y="12434"/>
                  <a:pt x="7419" y="12437"/>
                  <a:pt x="7446" y="12437"/>
                </a:cubicBezTo>
                <a:cubicBezTo>
                  <a:pt x="7598" y="12437"/>
                  <a:pt x="7737" y="12337"/>
                  <a:pt x="7777" y="12184"/>
                </a:cubicBezTo>
                <a:cubicBezTo>
                  <a:pt x="7823" y="12001"/>
                  <a:pt x="7714" y="11813"/>
                  <a:pt x="7532" y="11766"/>
                </a:cubicBezTo>
                <a:cubicBezTo>
                  <a:pt x="7325" y="11713"/>
                  <a:pt x="7116" y="11647"/>
                  <a:pt x="6911" y="11570"/>
                </a:cubicBezTo>
                <a:cubicBezTo>
                  <a:pt x="6872" y="11556"/>
                  <a:pt x="6833" y="11549"/>
                  <a:pt x="6794" y="11549"/>
                </a:cubicBezTo>
                <a:close/>
                <a:moveTo>
                  <a:pt x="9481" y="11943"/>
                </a:moveTo>
                <a:cubicBezTo>
                  <a:pt x="9473" y="11943"/>
                  <a:pt x="9464" y="11943"/>
                  <a:pt x="9455" y="11944"/>
                </a:cubicBezTo>
                <a:cubicBezTo>
                  <a:pt x="9325" y="11952"/>
                  <a:pt x="9195" y="11958"/>
                  <a:pt x="9064" y="11958"/>
                </a:cubicBezTo>
                <a:cubicBezTo>
                  <a:pt x="8979" y="11958"/>
                  <a:pt x="8896" y="11958"/>
                  <a:pt x="8811" y="11952"/>
                </a:cubicBezTo>
                <a:cubicBezTo>
                  <a:pt x="8806" y="11952"/>
                  <a:pt x="8800" y="11952"/>
                  <a:pt x="8795" y="11952"/>
                </a:cubicBezTo>
                <a:cubicBezTo>
                  <a:pt x="8617" y="11952"/>
                  <a:pt x="8463" y="12097"/>
                  <a:pt x="8454" y="12281"/>
                </a:cubicBezTo>
                <a:cubicBezTo>
                  <a:pt x="8447" y="12470"/>
                  <a:pt x="8593" y="12628"/>
                  <a:pt x="8783" y="12637"/>
                </a:cubicBezTo>
                <a:cubicBezTo>
                  <a:pt x="8875" y="12642"/>
                  <a:pt x="8976" y="12642"/>
                  <a:pt x="9064" y="12644"/>
                </a:cubicBezTo>
                <a:cubicBezTo>
                  <a:pt x="9209" y="12644"/>
                  <a:pt x="9353" y="12641"/>
                  <a:pt x="9499" y="12627"/>
                </a:cubicBezTo>
                <a:cubicBezTo>
                  <a:pt x="9688" y="12616"/>
                  <a:pt x="9831" y="12453"/>
                  <a:pt x="9819" y="12264"/>
                </a:cubicBezTo>
                <a:cubicBezTo>
                  <a:pt x="9809" y="12083"/>
                  <a:pt x="9661" y="11943"/>
                  <a:pt x="9481" y="11943"/>
                </a:cubicBezTo>
                <a:close/>
                <a:moveTo>
                  <a:pt x="45589" y="12656"/>
                </a:moveTo>
                <a:cubicBezTo>
                  <a:pt x="45568" y="12656"/>
                  <a:pt x="45547" y="12658"/>
                  <a:pt x="45526" y="12662"/>
                </a:cubicBezTo>
                <a:cubicBezTo>
                  <a:pt x="45342" y="12696"/>
                  <a:pt x="45217" y="12874"/>
                  <a:pt x="45251" y="13060"/>
                </a:cubicBezTo>
                <a:cubicBezTo>
                  <a:pt x="45291" y="13279"/>
                  <a:pt x="45328" y="13497"/>
                  <a:pt x="45359" y="13720"/>
                </a:cubicBezTo>
                <a:cubicBezTo>
                  <a:pt x="45382" y="13889"/>
                  <a:pt x="45529" y="14012"/>
                  <a:pt x="45698" y="14012"/>
                </a:cubicBezTo>
                <a:cubicBezTo>
                  <a:pt x="45715" y="14012"/>
                  <a:pt x="45729" y="14012"/>
                  <a:pt x="45743" y="14010"/>
                </a:cubicBezTo>
                <a:cubicBezTo>
                  <a:pt x="45929" y="13984"/>
                  <a:pt x="46060" y="13810"/>
                  <a:pt x="46033" y="13624"/>
                </a:cubicBezTo>
                <a:cubicBezTo>
                  <a:pt x="46002" y="13393"/>
                  <a:pt x="45964" y="13164"/>
                  <a:pt x="45924" y="12934"/>
                </a:cubicBezTo>
                <a:cubicBezTo>
                  <a:pt x="45895" y="12771"/>
                  <a:pt x="45751" y="12656"/>
                  <a:pt x="45589" y="12656"/>
                </a:cubicBezTo>
                <a:close/>
                <a:moveTo>
                  <a:pt x="45830" y="14691"/>
                </a:moveTo>
                <a:cubicBezTo>
                  <a:pt x="45824" y="14691"/>
                  <a:pt x="45818" y="14691"/>
                  <a:pt x="45813" y="14691"/>
                </a:cubicBezTo>
                <a:cubicBezTo>
                  <a:pt x="45623" y="14702"/>
                  <a:pt x="45481" y="14862"/>
                  <a:pt x="45491" y="15051"/>
                </a:cubicBezTo>
                <a:cubicBezTo>
                  <a:pt x="45503" y="15275"/>
                  <a:pt x="45512" y="15500"/>
                  <a:pt x="45516" y="15720"/>
                </a:cubicBezTo>
                <a:cubicBezTo>
                  <a:pt x="45517" y="15908"/>
                  <a:pt x="45668" y="16058"/>
                  <a:pt x="45856" y="16058"/>
                </a:cubicBezTo>
                <a:cubicBezTo>
                  <a:pt x="45858" y="16058"/>
                  <a:pt x="45860" y="16058"/>
                  <a:pt x="45860" y="16056"/>
                </a:cubicBezTo>
                <a:cubicBezTo>
                  <a:pt x="46049" y="16052"/>
                  <a:pt x="46199" y="15899"/>
                  <a:pt x="46197" y="15710"/>
                </a:cubicBezTo>
                <a:cubicBezTo>
                  <a:pt x="46195" y="15477"/>
                  <a:pt x="46186" y="15244"/>
                  <a:pt x="46172" y="15013"/>
                </a:cubicBezTo>
                <a:cubicBezTo>
                  <a:pt x="46162" y="14829"/>
                  <a:pt x="46015" y="14691"/>
                  <a:pt x="45830" y="14691"/>
                </a:cubicBezTo>
                <a:close/>
                <a:moveTo>
                  <a:pt x="45810" y="16741"/>
                </a:moveTo>
                <a:cubicBezTo>
                  <a:pt x="45633" y="16741"/>
                  <a:pt x="45485" y="16877"/>
                  <a:pt x="45472" y="17057"/>
                </a:cubicBezTo>
                <a:cubicBezTo>
                  <a:pt x="45456" y="17276"/>
                  <a:pt x="45434" y="17500"/>
                  <a:pt x="45406" y="17719"/>
                </a:cubicBezTo>
                <a:cubicBezTo>
                  <a:pt x="45385" y="17909"/>
                  <a:pt x="45517" y="18077"/>
                  <a:pt x="45703" y="18101"/>
                </a:cubicBezTo>
                <a:cubicBezTo>
                  <a:pt x="45719" y="18103"/>
                  <a:pt x="45735" y="18103"/>
                  <a:pt x="45747" y="18103"/>
                </a:cubicBezTo>
                <a:cubicBezTo>
                  <a:pt x="45917" y="18103"/>
                  <a:pt x="46065" y="17978"/>
                  <a:pt x="46084" y="17806"/>
                </a:cubicBezTo>
                <a:cubicBezTo>
                  <a:pt x="46112" y="17573"/>
                  <a:pt x="46136" y="17338"/>
                  <a:pt x="46153" y="17109"/>
                </a:cubicBezTo>
                <a:cubicBezTo>
                  <a:pt x="46169" y="16920"/>
                  <a:pt x="46028" y="16756"/>
                  <a:pt x="45839" y="16742"/>
                </a:cubicBezTo>
                <a:cubicBezTo>
                  <a:pt x="45829" y="16742"/>
                  <a:pt x="45820" y="16741"/>
                  <a:pt x="45810" y="16741"/>
                </a:cubicBezTo>
                <a:close/>
                <a:moveTo>
                  <a:pt x="45509" y="18767"/>
                </a:moveTo>
                <a:cubicBezTo>
                  <a:pt x="45354" y="18767"/>
                  <a:pt x="45214" y="18873"/>
                  <a:pt x="45178" y="19031"/>
                </a:cubicBezTo>
                <a:cubicBezTo>
                  <a:pt x="45130" y="19247"/>
                  <a:pt x="45074" y="19462"/>
                  <a:pt x="45013" y="19674"/>
                </a:cubicBezTo>
                <a:cubicBezTo>
                  <a:pt x="44961" y="19857"/>
                  <a:pt x="45065" y="20046"/>
                  <a:pt x="45248" y="20098"/>
                </a:cubicBezTo>
                <a:cubicBezTo>
                  <a:pt x="45277" y="20107"/>
                  <a:pt x="45310" y="20111"/>
                  <a:pt x="45342" y="20111"/>
                </a:cubicBezTo>
                <a:cubicBezTo>
                  <a:pt x="45489" y="20111"/>
                  <a:pt x="45625" y="20013"/>
                  <a:pt x="45672" y="19864"/>
                </a:cubicBezTo>
                <a:cubicBezTo>
                  <a:pt x="45735" y="19640"/>
                  <a:pt x="45794" y="19412"/>
                  <a:pt x="45846" y="19184"/>
                </a:cubicBezTo>
                <a:cubicBezTo>
                  <a:pt x="45886" y="19002"/>
                  <a:pt x="45771" y="18816"/>
                  <a:pt x="45587" y="18776"/>
                </a:cubicBezTo>
                <a:cubicBezTo>
                  <a:pt x="45561" y="18770"/>
                  <a:pt x="45535" y="18767"/>
                  <a:pt x="45509" y="18767"/>
                </a:cubicBezTo>
                <a:close/>
                <a:moveTo>
                  <a:pt x="44890" y="20718"/>
                </a:moveTo>
                <a:cubicBezTo>
                  <a:pt x="44757" y="20718"/>
                  <a:pt x="44630" y="20797"/>
                  <a:pt x="44574" y="20927"/>
                </a:cubicBezTo>
                <a:cubicBezTo>
                  <a:pt x="44487" y="21132"/>
                  <a:pt x="44396" y="21334"/>
                  <a:pt x="44299" y="21530"/>
                </a:cubicBezTo>
                <a:cubicBezTo>
                  <a:pt x="44214" y="21699"/>
                  <a:pt x="44283" y="21904"/>
                  <a:pt x="44452" y="21988"/>
                </a:cubicBezTo>
                <a:cubicBezTo>
                  <a:pt x="44502" y="22012"/>
                  <a:pt x="44553" y="22022"/>
                  <a:pt x="44605" y="22022"/>
                </a:cubicBezTo>
                <a:cubicBezTo>
                  <a:pt x="44730" y="22022"/>
                  <a:pt x="44850" y="21953"/>
                  <a:pt x="44911" y="21835"/>
                </a:cubicBezTo>
                <a:cubicBezTo>
                  <a:pt x="45015" y="21626"/>
                  <a:pt x="45112" y="21411"/>
                  <a:pt x="45204" y="21193"/>
                </a:cubicBezTo>
                <a:cubicBezTo>
                  <a:pt x="45277" y="21020"/>
                  <a:pt x="45196" y="20820"/>
                  <a:pt x="45022" y="20745"/>
                </a:cubicBezTo>
                <a:cubicBezTo>
                  <a:pt x="44979" y="20727"/>
                  <a:pt x="44934" y="20718"/>
                  <a:pt x="44890" y="20718"/>
                </a:cubicBezTo>
                <a:close/>
                <a:moveTo>
                  <a:pt x="43919" y="22520"/>
                </a:moveTo>
                <a:cubicBezTo>
                  <a:pt x="43807" y="22520"/>
                  <a:pt x="43697" y="22576"/>
                  <a:pt x="43632" y="22678"/>
                </a:cubicBezTo>
                <a:cubicBezTo>
                  <a:pt x="43517" y="22855"/>
                  <a:pt x="43392" y="23055"/>
                  <a:pt x="43267" y="23272"/>
                </a:cubicBezTo>
                <a:cubicBezTo>
                  <a:pt x="43171" y="23435"/>
                  <a:pt x="43225" y="23644"/>
                  <a:pt x="43388" y="23739"/>
                </a:cubicBezTo>
                <a:cubicBezTo>
                  <a:pt x="43442" y="23773"/>
                  <a:pt x="43501" y="23786"/>
                  <a:pt x="43560" y="23786"/>
                </a:cubicBezTo>
                <a:cubicBezTo>
                  <a:pt x="43677" y="23786"/>
                  <a:pt x="43791" y="23726"/>
                  <a:pt x="43857" y="23618"/>
                </a:cubicBezTo>
                <a:cubicBezTo>
                  <a:pt x="43979" y="23411"/>
                  <a:pt x="44096" y="23218"/>
                  <a:pt x="44207" y="23046"/>
                </a:cubicBezTo>
                <a:cubicBezTo>
                  <a:pt x="44308" y="22888"/>
                  <a:pt x="44261" y="22678"/>
                  <a:pt x="44103" y="22575"/>
                </a:cubicBezTo>
                <a:cubicBezTo>
                  <a:pt x="44046" y="22538"/>
                  <a:pt x="43982" y="22520"/>
                  <a:pt x="43919" y="22520"/>
                </a:cubicBezTo>
                <a:close/>
                <a:moveTo>
                  <a:pt x="42907" y="24304"/>
                </a:moveTo>
                <a:cubicBezTo>
                  <a:pt x="42782" y="24304"/>
                  <a:pt x="42661" y="24373"/>
                  <a:pt x="42601" y="24494"/>
                </a:cubicBezTo>
                <a:cubicBezTo>
                  <a:pt x="42500" y="24695"/>
                  <a:pt x="42398" y="24904"/>
                  <a:pt x="42297" y="25116"/>
                </a:cubicBezTo>
                <a:cubicBezTo>
                  <a:pt x="42217" y="25286"/>
                  <a:pt x="42288" y="25490"/>
                  <a:pt x="42460" y="25571"/>
                </a:cubicBezTo>
                <a:cubicBezTo>
                  <a:pt x="42509" y="25592"/>
                  <a:pt x="42557" y="25603"/>
                  <a:pt x="42606" y="25603"/>
                </a:cubicBezTo>
                <a:cubicBezTo>
                  <a:pt x="42735" y="25603"/>
                  <a:pt x="42858" y="25531"/>
                  <a:pt x="42914" y="25406"/>
                </a:cubicBezTo>
                <a:cubicBezTo>
                  <a:pt x="43013" y="25199"/>
                  <a:pt x="43110" y="24994"/>
                  <a:pt x="43209" y="24800"/>
                </a:cubicBezTo>
                <a:cubicBezTo>
                  <a:pt x="43296" y="24633"/>
                  <a:pt x="43230" y="24426"/>
                  <a:pt x="43060" y="24341"/>
                </a:cubicBezTo>
                <a:cubicBezTo>
                  <a:pt x="43011" y="24316"/>
                  <a:pt x="42959" y="24304"/>
                  <a:pt x="42907" y="24304"/>
                </a:cubicBezTo>
                <a:close/>
                <a:moveTo>
                  <a:pt x="47002" y="25297"/>
                </a:moveTo>
                <a:cubicBezTo>
                  <a:pt x="46990" y="25297"/>
                  <a:pt x="46979" y="25297"/>
                  <a:pt x="46967" y="25298"/>
                </a:cubicBezTo>
                <a:cubicBezTo>
                  <a:pt x="46803" y="25316"/>
                  <a:pt x="46640" y="25351"/>
                  <a:pt x="46477" y="25401"/>
                </a:cubicBezTo>
                <a:cubicBezTo>
                  <a:pt x="46386" y="25429"/>
                  <a:pt x="46299" y="25458"/>
                  <a:pt x="46219" y="25490"/>
                </a:cubicBezTo>
                <a:cubicBezTo>
                  <a:pt x="46042" y="25559"/>
                  <a:pt x="45955" y="25757"/>
                  <a:pt x="46025" y="25933"/>
                </a:cubicBezTo>
                <a:cubicBezTo>
                  <a:pt x="46080" y="26068"/>
                  <a:pt x="46207" y="26150"/>
                  <a:pt x="46345" y="26150"/>
                </a:cubicBezTo>
                <a:cubicBezTo>
                  <a:pt x="46386" y="26150"/>
                  <a:pt x="46428" y="26145"/>
                  <a:pt x="46468" y="26127"/>
                </a:cubicBezTo>
                <a:cubicBezTo>
                  <a:pt x="46534" y="26103"/>
                  <a:pt x="46604" y="26077"/>
                  <a:pt x="46677" y="26054"/>
                </a:cubicBezTo>
                <a:cubicBezTo>
                  <a:pt x="46798" y="26018"/>
                  <a:pt x="46923" y="25992"/>
                  <a:pt x="47041" y="25980"/>
                </a:cubicBezTo>
                <a:cubicBezTo>
                  <a:pt x="47231" y="25957"/>
                  <a:pt x="47367" y="25789"/>
                  <a:pt x="47344" y="25601"/>
                </a:cubicBezTo>
                <a:cubicBezTo>
                  <a:pt x="47324" y="25424"/>
                  <a:pt x="47173" y="25297"/>
                  <a:pt x="47002" y="25297"/>
                </a:cubicBezTo>
                <a:close/>
                <a:moveTo>
                  <a:pt x="48313" y="25590"/>
                </a:moveTo>
                <a:cubicBezTo>
                  <a:pt x="48198" y="25590"/>
                  <a:pt x="48085" y="25648"/>
                  <a:pt x="48022" y="25754"/>
                </a:cubicBezTo>
                <a:cubicBezTo>
                  <a:pt x="47923" y="25914"/>
                  <a:pt x="47975" y="26124"/>
                  <a:pt x="48135" y="26223"/>
                </a:cubicBezTo>
                <a:cubicBezTo>
                  <a:pt x="48296" y="26320"/>
                  <a:pt x="48448" y="26446"/>
                  <a:pt x="48585" y="26597"/>
                </a:cubicBezTo>
                <a:cubicBezTo>
                  <a:pt x="48653" y="26670"/>
                  <a:pt x="48743" y="26706"/>
                  <a:pt x="48837" y="26706"/>
                </a:cubicBezTo>
                <a:cubicBezTo>
                  <a:pt x="48919" y="26706"/>
                  <a:pt x="49002" y="26678"/>
                  <a:pt x="49066" y="26619"/>
                </a:cubicBezTo>
                <a:cubicBezTo>
                  <a:pt x="49205" y="26494"/>
                  <a:pt x="49217" y="26277"/>
                  <a:pt x="49089" y="26138"/>
                </a:cubicBezTo>
                <a:cubicBezTo>
                  <a:pt x="48908" y="25940"/>
                  <a:pt x="48708" y="25773"/>
                  <a:pt x="48491" y="25641"/>
                </a:cubicBezTo>
                <a:cubicBezTo>
                  <a:pt x="48436" y="25606"/>
                  <a:pt x="48374" y="25590"/>
                  <a:pt x="48313" y="25590"/>
                </a:cubicBezTo>
                <a:close/>
                <a:moveTo>
                  <a:pt x="42065" y="26175"/>
                </a:moveTo>
                <a:cubicBezTo>
                  <a:pt x="41928" y="26175"/>
                  <a:pt x="41799" y="26257"/>
                  <a:pt x="41746" y="26392"/>
                </a:cubicBezTo>
                <a:cubicBezTo>
                  <a:pt x="41661" y="26609"/>
                  <a:pt x="41579" y="26826"/>
                  <a:pt x="41502" y="27045"/>
                </a:cubicBezTo>
                <a:cubicBezTo>
                  <a:pt x="41440" y="27224"/>
                  <a:pt x="41532" y="27419"/>
                  <a:pt x="41711" y="27483"/>
                </a:cubicBezTo>
                <a:cubicBezTo>
                  <a:pt x="41748" y="27495"/>
                  <a:pt x="41788" y="27502"/>
                  <a:pt x="41824" y="27502"/>
                </a:cubicBezTo>
                <a:cubicBezTo>
                  <a:pt x="41965" y="27502"/>
                  <a:pt x="42097" y="27414"/>
                  <a:pt x="42147" y="27269"/>
                </a:cubicBezTo>
                <a:cubicBezTo>
                  <a:pt x="42222" y="27061"/>
                  <a:pt x="42300" y="26850"/>
                  <a:pt x="42382" y="26642"/>
                </a:cubicBezTo>
                <a:cubicBezTo>
                  <a:pt x="42451" y="26466"/>
                  <a:pt x="42365" y="26268"/>
                  <a:pt x="42189" y="26199"/>
                </a:cubicBezTo>
                <a:cubicBezTo>
                  <a:pt x="42148" y="26183"/>
                  <a:pt x="42106" y="26175"/>
                  <a:pt x="42065" y="26175"/>
                </a:cubicBezTo>
                <a:close/>
                <a:moveTo>
                  <a:pt x="45366" y="26357"/>
                </a:moveTo>
                <a:cubicBezTo>
                  <a:pt x="45223" y="26357"/>
                  <a:pt x="45090" y="26448"/>
                  <a:pt x="45043" y="26593"/>
                </a:cubicBezTo>
                <a:cubicBezTo>
                  <a:pt x="44996" y="26746"/>
                  <a:pt x="44970" y="26911"/>
                  <a:pt x="44970" y="27080"/>
                </a:cubicBezTo>
                <a:cubicBezTo>
                  <a:pt x="44970" y="27196"/>
                  <a:pt x="44980" y="27315"/>
                  <a:pt x="45003" y="27436"/>
                </a:cubicBezTo>
                <a:cubicBezTo>
                  <a:pt x="45032" y="27601"/>
                  <a:pt x="45178" y="27718"/>
                  <a:pt x="45338" y="27718"/>
                </a:cubicBezTo>
                <a:cubicBezTo>
                  <a:pt x="45359" y="27718"/>
                  <a:pt x="45380" y="27714"/>
                  <a:pt x="45399" y="27711"/>
                </a:cubicBezTo>
                <a:cubicBezTo>
                  <a:pt x="45585" y="27676"/>
                  <a:pt x="45708" y="27497"/>
                  <a:pt x="45674" y="27313"/>
                </a:cubicBezTo>
                <a:cubicBezTo>
                  <a:pt x="45658" y="27233"/>
                  <a:pt x="45651" y="27156"/>
                  <a:pt x="45651" y="27083"/>
                </a:cubicBezTo>
                <a:cubicBezTo>
                  <a:pt x="45651" y="26983"/>
                  <a:pt x="45665" y="26889"/>
                  <a:pt x="45693" y="26805"/>
                </a:cubicBezTo>
                <a:cubicBezTo>
                  <a:pt x="45752" y="26625"/>
                  <a:pt x="45655" y="26433"/>
                  <a:pt x="45474" y="26374"/>
                </a:cubicBezTo>
                <a:cubicBezTo>
                  <a:pt x="45438" y="26363"/>
                  <a:pt x="45402" y="26357"/>
                  <a:pt x="45366" y="26357"/>
                </a:cubicBezTo>
                <a:close/>
                <a:moveTo>
                  <a:pt x="49492" y="27211"/>
                </a:moveTo>
                <a:cubicBezTo>
                  <a:pt x="49460" y="27211"/>
                  <a:pt x="49428" y="27215"/>
                  <a:pt x="49396" y="27224"/>
                </a:cubicBezTo>
                <a:cubicBezTo>
                  <a:pt x="49214" y="27276"/>
                  <a:pt x="49113" y="27467"/>
                  <a:pt x="49165" y="27648"/>
                </a:cubicBezTo>
                <a:cubicBezTo>
                  <a:pt x="49221" y="27843"/>
                  <a:pt x="49257" y="28044"/>
                  <a:pt x="49273" y="28248"/>
                </a:cubicBezTo>
                <a:cubicBezTo>
                  <a:pt x="49287" y="28427"/>
                  <a:pt x="49436" y="28564"/>
                  <a:pt x="49614" y="28564"/>
                </a:cubicBezTo>
                <a:lnTo>
                  <a:pt x="49640" y="28564"/>
                </a:lnTo>
                <a:cubicBezTo>
                  <a:pt x="49828" y="28550"/>
                  <a:pt x="49968" y="28389"/>
                  <a:pt x="49956" y="28199"/>
                </a:cubicBezTo>
                <a:cubicBezTo>
                  <a:pt x="49939" y="27949"/>
                  <a:pt x="49892" y="27700"/>
                  <a:pt x="49821" y="27457"/>
                </a:cubicBezTo>
                <a:cubicBezTo>
                  <a:pt x="49778" y="27307"/>
                  <a:pt x="49640" y="27211"/>
                  <a:pt x="49492" y="27211"/>
                </a:cubicBezTo>
                <a:close/>
                <a:moveTo>
                  <a:pt x="41432" y="28127"/>
                </a:moveTo>
                <a:cubicBezTo>
                  <a:pt x="41278" y="28127"/>
                  <a:pt x="41138" y="28233"/>
                  <a:pt x="41098" y="28389"/>
                </a:cubicBezTo>
                <a:cubicBezTo>
                  <a:pt x="41040" y="28625"/>
                  <a:pt x="40992" y="28858"/>
                  <a:pt x="40953" y="29082"/>
                </a:cubicBezTo>
                <a:cubicBezTo>
                  <a:pt x="40922" y="29268"/>
                  <a:pt x="41045" y="29444"/>
                  <a:pt x="41233" y="29477"/>
                </a:cubicBezTo>
                <a:cubicBezTo>
                  <a:pt x="41252" y="29478"/>
                  <a:pt x="41271" y="29482"/>
                  <a:pt x="41292" y="29482"/>
                </a:cubicBezTo>
                <a:cubicBezTo>
                  <a:pt x="41457" y="29482"/>
                  <a:pt x="41600" y="29362"/>
                  <a:pt x="41628" y="29195"/>
                </a:cubicBezTo>
                <a:cubicBezTo>
                  <a:pt x="41662" y="28988"/>
                  <a:pt x="41709" y="28771"/>
                  <a:pt x="41763" y="28549"/>
                </a:cubicBezTo>
                <a:cubicBezTo>
                  <a:pt x="41807" y="28366"/>
                  <a:pt x="41694" y="28182"/>
                  <a:pt x="41511" y="28137"/>
                </a:cubicBezTo>
                <a:cubicBezTo>
                  <a:pt x="41485" y="28130"/>
                  <a:pt x="41458" y="28127"/>
                  <a:pt x="41432" y="28127"/>
                </a:cubicBezTo>
                <a:close/>
                <a:moveTo>
                  <a:pt x="45905" y="28265"/>
                </a:moveTo>
                <a:cubicBezTo>
                  <a:pt x="45838" y="28265"/>
                  <a:pt x="45771" y="28285"/>
                  <a:pt x="45712" y="28326"/>
                </a:cubicBezTo>
                <a:cubicBezTo>
                  <a:pt x="45556" y="28432"/>
                  <a:pt x="45517" y="28644"/>
                  <a:pt x="45623" y="28801"/>
                </a:cubicBezTo>
                <a:cubicBezTo>
                  <a:pt x="45707" y="28920"/>
                  <a:pt x="45795" y="29042"/>
                  <a:pt x="45893" y="29164"/>
                </a:cubicBezTo>
                <a:cubicBezTo>
                  <a:pt x="45950" y="29237"/>
                  <a:pt x="46007" y="29308"/>
                  <a:pt x="46068" y="29374"/>
                </a:cubicBezTo>
                <a:cubicBezTo>
                  <a:pt x="46136" y="29451"/>
                  <a:pt x="46232" y="29491"/>
                  <a:pt x="46325" y="29491"/>
                </a:cubicBezTo>
                <a:cubicBezTo>
                  <a:pt x="46405" y="29491"/>
                  <a:pt x="46485" y="29461"/>
                  <a:pt x="46555" y="29404"/>
                </a:cubicBezTo>
                <a:cubicBezTo>
                  <a:pt x="46696" y="29277"/>
                  <a:pt x="46710" y="29061"/>
                  <a:pt x="46583" y="28920"/>
                </a:cubicBezTo>
                <a:cubicBezTo>
                  <a:pt x="46531" y="28861"/>
                  <a:pt x="46480" y="28801"/>
                  <a:pt x="46430" y="28738"/>
                </a:cubicBezTo>
                <a:cubicBezTo>
                  <a:pt x="46343" y="28630"/>
                  <a:pt x="46263" y="28521"/>
                  <a:pt x="46188" y="28415"/>
                </a:cubicBezTo>
                <a:cubicBezTo>
                  <a:pt x="46122" y="28318"/>
                  <a:pt x="46015" y="28265"/>
                  <a:pt x="45905" y="28265"/>
                </a:cubicBezTo>
                <a:close/>
                <a:moveTo>
                  <a:pt x="47369" y="29680"/>
                </a:moveTo>
                <a:cubicBezTo>
                  <a:pt x="47254" y="29680"/>
                  <a:pt x="47142" y="29737"/>
                  <a:pt x="47076" y="29842"/>
                </a:cubicBezTo>
                <a:cubicBezTo>
                  <a:pt x="46977" y="30003"/>
                  <a:pt x="47028" y="30214"/>
                  <a:pt x="47187" y="30313"/>
                </a:cubicBezTo>
                <a:cubicBezTo>
                  <a:pt x="47386" y="30434"/>
                  <a:pt x="47594" y="30545"/>
                  <a:pt x="47824" y="30655"/>
                </a:cubicBezTo>
                <a:cubicBezTo>
                  <a:pt x="47872" y="30676"/>
                  <a:pt x="47923" y="30686"/>
                  <a:pt x="47970" y="30686"/>
                </a:cubicBezTo>
                <a:cubicBezTo>
                  <a:pt x="48100" y="30686"/>
                  <a:pt x="48222" y="30613"/>
                  <a:pt x="48281" y="30490"/>
                </a:cubicBezTo>
                <a:cubicBezTo>
                  <a:pt x="48361" y="30320"/>
                  <a:pt x="48288" y="30116"/>
                  <a:pt x="48116" y="30034"/>
                </a:cubicBezTo>
                <a:cubicBezTo>
                  <a:pt x="47909" y="29939"/>
                  <a:pt x="47725" y="29840"/>
                  <a:pt x="47549" y="29730"/>
                </a:cubicBezTo>
                <a:cubicBezTo>
                  <a:pt x="47493" y="29696"/>
                  <a:pt x="47431" y="29680"/>
                  <a:pt x="47369" y="29680"/>
                </a:cubicBezTo>
                <a:close/>
                <a:moveTo>
                  <a:pt x="49428" y="29227"/>
                </a:moveTo>
                <a:cubicBezTo>
                  <a:pt x="49287" y="29227"/>
                  <a:pt x="49155" y="29315"/>
                  <a:pt x="49106" y="29456"/>
                </a:cubicBezTo>
                <a:cubicBezTo>
                  <a:pt x="49038" y="29647"/>
                  <a:pt x="48952" y="29835"/>
                  <a:pt x="48847" y="30017"/>
                </a:cubicBezTo>
                <a:cubicBezTo>
                  <a:pt x="48753" y="30180"/>
                  <a:pt x="48811" y="30391"/>
                  <a:pt x="48974" y="30485"/>
                </a:cubicBezTo>
                <a:cubicBezTo>
                  <a:pt x="49011" y="30507"/>
                  <a:pt x="49052" y="30519"/>
                  <a:pt x="49092" y="30526"/>
                </a:cubicBezTo>
                <a:cubicBezTo>
                  <a:pt x="49014" y="30565"/>
                  <a:pt x="48952" y="30634"/>
                  <a:pt x="48922" y="30726"/>
                </a:cubicBezTo>
                <a:cubicBezTo>
                  <a:pt x="48863" y="30903"/>
                  <a:pt x="48960" y="31098"/>
                  <a:pt x="49141" y="31155"/>
                </a:cubicBezTo>
                <a:cubicBezTo>
                  <a:pt x="49296" y="31206"/>
                  <a:pt x="49454" y="31256"/>
                  <a:pt x="49610" y="31307"/>
                </a:cubicBezTo>
                <a:lnTo>
                  <a:pt x="49794" y="31364"/>
                </a:lnTo>
                <a:cubicBezTo>
                  <a:pt x="49829" y="31376"/>
                  <a:pt x="49864" y="31380"/>
                  <a:pt x="49899" y="31380"/>
                </a:cubicBezTo>
                <a:cubicBezTo>
                  <a:pt x="50045" y="31380"/>
                  <a:pt x="50179" y="31289"/>
                  <a:pt x="50220" y="31145"/>
                </a:cubicBezTo>
                <a:cubicBezTo>
                  <a:pt x="50279" y="30964"/>
                  <a:pt x="50179" y="30771"/>
                  <a:pt x="50000" y="30714"/>
                </a:cubicBezTo>
                <a:lnTo>
                  <a:pt x="49814" y="30657"/>
                </a:lnTo>
                <a:cubicBezTo>
                  <a:pt x="49657" y="30608"/>
                  <a:pt x="49503" y="30559"/>
                  <a:pt x="49350" y="30509"/>
                </a:cubicBezTo>
                <a:cubicBezTo>
                  <a:pt x="49332" y="30502"/>
                  <a:pt x="49313" y="30497"/>
                  <a:pt x="49296" y="30495"/>
                </a:cubicBezTo>
                <a:cubicBezTo>
                  <a:pt x="49353" y="30467"/>
                  <a:pt x="49403" y="30422"/>
                  <a:pt x="49438" y="30361"/>
                </a:cubicBezTo>
                <a:cubicBezTo>
                  <a:pt x="49565" y="30142"/>
                  <a:pt x="49671" y="29913"/>
                  <a:pt x="49751" y="29683"/>
                </a:cubicBezTo>
                <a:cubicBezTo>
                  <a:pt x="49814" y="29504"/>
                  <a:pt x="49720" y="29310"/>
                  <a:pt x="49542" y="29247"/>
                </a:cubicBezTo>
                <a:cubicBezTo>
                  <a:pt x="49505" y="29233"/>
                  <a:pt x="49466" y="29227"/>
                  <a:pt x="49428" y="29227"/>
                </a:cubicBezTo>
                <a:close/>
                <a:moveTo>
                  <a:pt x="41191" y="30156"/>
                </a:moveTo>
                <a:cubicBezTo>
                  <a:pt x="41185" y="30156"/>
                  <a:pt x="41180" y="30156"/>
                  <a:pt x="41174" y="30156"/>
                </a:cubicBezTo>
                <a:cubicBezTo>
                  <a:pt x="40985" y="30165"/>
                  <a:pt x="40842" y="30326"/>
                  <a:pt x="40851" y="30516"/>
                </a:cubicBezTo>
                <a:cubicBezTo>
                  <a:pt x="40866" y="30780"/>
                  <a:pt x="40898" y="31030"/>
                  <a:pt x="40955" y="31256"/>
                </a:cubicBezTo>
                <a:cubicBezTo>
                  <a:pt x="40993" y="31413"/>
                  <a:pt x="41132" y="31517"/>
                  <a:pt x="41287" y="31517"/>
                </a:cubicBezTo>
                <a:cubicBezTo>
                  <a:pt x="41313" y="31517"/>
                  <a:pt x="41341" y="31515"/>
                  <a:pt x="41365" y="31507"/>
                </a:cubicBezTo>
                <a:cubicBezTo>
                  <a:pt x="41549" y="31463"/>
                  <a:pt x="41662" y="31275"/>
                  <a:pt x="41617" y="31093"/>
                </a:cubicBezTo>
                <a:cubicBezTo>
                  <a:pt x="41572" y="30909"/>
                  <a:pt x="41542" y="30702"/>
                  <a:pt x="41532" y="30481"/>
                </a:cubicBezTo>
                <a:cubicBezTo>
                  <a:pt x="41524" y="30297"/>
                  <a:pt x="41376" y="30156"/>
                  <a:pt x="41191" y="30156"/>
                </a:cubicBezTo>
                <a:close/>
                <a:moveTo>
                  <a:pt x="51443" y="30706"/>
                </a:moveTo>
                <a:cubicBezTo>
                  <a:pt x="51410" y="30706"/>
                  <a:pt x="51375" y="30711"/>
                  <a:pt x="51341" y="30721"/>
                </a:cubicBezTo>
                <a:cubicBezTo>
                  <a:pt x="51161" y="30778"/>
                  <a:pt x="51061" y="30970"/>
                  <a:pt x="51117" y="31150"/>
                </a:cubicBezTo>
                <a:cubicBezTo>
                  <a:pt x="51121" y="31154"/>
                  <a:pt x="51121" y="31159"/>
                  <a:pt x="51122" y="31162"/>
                </a:cubicBezTo>
                <a:cubicBezTo>
                  <a:pt x="51016" y="31185"/>
                  <a:pt x="50921" y="31258"/>
                  <a:pt x="50874" y="31368"/>
                </a:cubicBezTo>
                <a:cubicBezTo>
                  <a:pt x="50801" y="31541"/>
                  <a:pt x="50886" y="31741"/>
                  <a:pt x="51060" y="31812"/>
                </a:cubicBezTo>
                <a:lnTo>
                  <a:pt x="51168" y="31858"/>
                </a:lnTo>
                <a:cubicBezTo>
                  <a:pt x="51211" y="31877"/>
                  <a:pt x="51256" y="31885"/>
                  <a:pt x="51303" y="31885"/>
                </a:cubicBezTo>
                <a:cubicBezTo>
                  <a:pt x="51373" y="31885"/>
                  <a:pt x="51439" y="31865"/>
                  <a:pt x="51498" y="31825"/>
                </a:cubicBezTo>
                <a:cubicBezTo>
                  <a:pt x="51703" y="31682"/>
                  <a:pt x="51816" y="31468"/>
                  <a:pt x="51816" y="31228"/>
                </a:cubicBezTo>
                <a:cubicBezTo>
                  <a:pt x="51816" y="31138"/>
                  <a:pt x="51800" y="31043"/>
                  <a:pt x="51769" y="30945"/>
                </a:cubicBezTo>
                <a:cubicBezTo>
                  <a:pt x="51724" y="30798"/>
                  <a:pt x="51589" y="30706"/>
                  <a:pt x="51443" y="30706"/>
                </a:cubicBezTo>
                <a:close/>
                <a:moveTo>
                  <a:pt x="48282" y="30899"/>
                </a:moveTo>
                <a:cubicBezTo>
                  <a:pt x="48200" y="30899"/>
                  <a:pt x="48118" y="30929"/>
                  <a:pt x="48053" y="30989"/>
                </a:cubicBezTo>
                <a:cubicBezTo>
                  <a:pt x="47898" y="31128"/>
                  <a:pt x="47731" y="31263"/>
                  <a:pt x="47552" y="31388"/>
                </a:cubicBezTo>
                <a:cubicBezTo>
                  <a:pt x="47398" y="31498"/>
                  <a:pt x="47361" y="31710"/>
                  <a:pt x="47471" y="31865"/>
                </a:cubicBezTo>
                <a:cubicBezTo>
                  <a:pt x="47537" y="31960"/>
                  <a:pt x="47645" y="32011"/>
                  <a:pt x="47751" y="32011"/>
                </a:cubicBezTo>
                <a:cubicBezTo>
                  <a:pt x="47820" y="32011"/>
                  <a:pt x="47888" y="31990"/>
                  <a:pt x="47945" y="31946"/>
                </a:cubicBezTo>
                <a:cubicBezTo>
                  <a:pt x="48147" y="31806"/>
                  <a:pt x="48340" y="31651"/>
                  <a:pt x="48514" y="31493"/>
                </a:cubicBezTo>
                <a:cubicBezTo>
                  <a:pt x="48653" y="31368"/>
                  <a:pt x="48663" y="31150"/>
                  <a:pt x="48534" y="31011"/>
                </a:cubicBezTo>
                <a:cubicBezTo>
                  <a:pt x="48468" y="30937"/>
                  <a:pt x="48375" y="30899"/>
                  <a:pt x="48282" y="30899"/>
                </a:cubicBezTo>
                <a:close/>
                <a:moveTo>
                  <a:pt x="46556" y="31987"/>
                </a:moveTo>
                <a:cubicBezTo>
                  <a:pt x="46511" y="31987"/>
                  <a:pt x="46466" y="31996"/>
                  <a:pt x="46423" y="32014"/>
                </a:cubicBezTo>
                <a:cubicBezTo>
                  <a:pt x="46223" y="32097"/>
                  <a:pt x="46020" y="32172"/>
                  <a:pt x="45813" y="32237"/>
                </a:cubicBezTo>
                <a:cubicBezTo>
                  <a:pt x="45632" y="32292"/>
                  <a:pt x="45529" y="32483"/>
                  <a:pt x="45587" y="32664"/>
                </a:cubicBezTo>
                <a:cubicBezTo>
                  <a:pt x="45630" y="32812"/>
                  <a:pt x="45768" y="32906"/>
                  <a:pt x="45912" y="32906"/>
                </a:cubicBezTo>
                <a:cubicBezTo>
                  <a:pt x="45947" y="32906"/>
                  <a:pt x="45980" y="32900"/>
                  <a:pt x="46013" y="32890"/>
                </a:cubicBezTo>
                <a:cubicBezTo>
                  <a:pt x="46240" y="32820"/>
                  <a:pt x="46468" y="32737"/>
                  <a:pt x="46689" y="32645"/>
                </a:cubicBezTo>
                <a:cubicBezTo>
                  <a:pt x="46862" y="32570"/>
                  <a:pt x="46944" y="32370"/>
                  <a:pt x="46871" y="32197"/>
                </a:cubicBezTo>
                <a:cubicBezTo>
                  <a:pt x="46816" y="32066"/>
                  <a:pt x="46690" y="31987"/>
                  <a:pt x="46556" y="31987"/>
                </a:cubicBezTo>
                <a:close/>
                <a:moveTo>
                  <a:pt x="41966" y="31991"/>
                </a:moveTo>
                <a:cubicBezTo>
                  <a:pt x="41868" y="31991"/>
                  <a:pt x="41772" y="32032"/>
                  <a:pt x="41704" y="32111"/>
                </a:cubicBezTo>
                <a:cubicBezTo>
                  <a:pt x="41582" y="32257"/>
                  <a:pt x="41602" y="32473"/>
                  <a:pt x="41746" y="32595"/>
                </a:cubicBezTo>
                <a:cubicBezTo>
                  <a:pt x="41940" y="32760"/>
                  <a:pt x="42170" y="32897"/>
                  <a:pt x="42425" y="32996"/>
                </a:cubicBezTo>
                <a:cubicBezTo>
                  <a:pt x="42467" y="33012"/>
                  <a:pt x="42511" y="33020"/>
                  <a:pt x="42552" y="33020"/>
                </a:cubicBezTo>
                <a:cubicBezTo>
                  <a:pt x="42688" y="33020"/>
                  <a:pt x="42816" y="32940"/>
                  <a:pt x="42870" y="32803"/>
                </a:cubicBezTo>
                <a:cubicBezTo>
                  <a:pt x="42938" y="32628"/>
                  <a:pt x="42853" y="32429"/>
                  <a:pt x="42677" y="32360"/>
                </a:cubicBezTo>
                <a:cubicBezTo>
                  <a:pt x="42490" y="32285"/>
                  <a:pt x="42325" y="32188"/>
                  <a:pt x="42186" y="32071"/>
                </a:cubicBezTo>
                <a:cubicBezTo>
                  <a:pt x="42121" y="32017"/>
                  <a:pt x="42043" y="31991"/>
                  <a:pt x="41966" y="31991"/>
                </a:cubicBezTo>
                <a:close/>
                <a:moveTo>
                  <a:pt x="44576" y="32500"/>
                </a:moveTo>
                <a:cubicBezTo>
                  <a:pt x="44563" y="32500"/>
                  <a:pt x="44549" y="32501"/>
                  <a:pt x="44535" y="32502"/>
                </a:cubicBezTo>
                <a:cubicBezTo>
                  <a:pt x="44309" y="32532"/>
                  <a:pt x="44092" y="32546"/>
                  <a:pt x="43891" y="32549"/>
                </a:cubicBezTo>
                <a:cubicBezTo>
                  <a:pt x="43701" y="32551"/>
                  <a:pt x="43552" y="32706"/>
                  <a:pt x="43553" y="32893"/>
                </a:cubicBezTo>
                <a:cubicBezTo>
                  <a:pt x="43555" y="33081"/>
                  <a:pt x="43708" y="33231"/>
                  <a:pt x="43894" y="33231"/>
                </a:cubicBezTo>
                <a:lnTo>
                  <a:pt x="43899" y="33231"/>
                </a:lnTo>
                <a:cubicBezTo>
                  <a:pt x="44125" y="33229"/>
                  <a:pt x="44368" y="33212"/>
                  <a:pt x="44617" y="33180"/>
                </a:cubicBezTo>
                <a:cubicBezTo>
                  <a:pt x="44805" y="33159"/>
                  <a:pt x="44937" y="32987"/>
                  <a:pt x="44916" y="32801"/>
                </a:cubicBezTo>
                <a:cubicBezTo>
                  <a:pt x="44895" y="32628"/>
                  <a:pt x="44746" y="32500"/>
                  <a:pt x="44576" y="325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1"/>
          <p:cNvSpPr/>
          <p:nvPr/>
        </p:nvSpPr>
        <p:spPr>
          <a:xfrm rot="8100000">
            <a:off x="7730512" y="-94498"/>
            <a:ext cx="1400539" cy="1181908"/>
          </a:xfrm>
          <a:custGeom>
            <a:avLst/>
            <a:gdLst/>
            <a:ahLst/>
            <a:cxnLst/>
            <a:rect l="l" t="t" r="r" b="b"/>
            <a:pathLst>
              <a:path w="29762" h="25116" extrusionOk="0">
                <a:moveTo>
                  <a:pt x="4020" y="1"/>
                </a:moveTo>
                <a:cubicBezTo>
                  <a:pt x="3997" y="1"/>
                  <a:pt x="3974" y="3"/>
                  <a:pt x="3951" y="8"/>
                </a:cubicBezTo>
                <a:cubicBezTo>
                  <a:pt x="3704" y="55"/>
                  <a:pt x="3464" y="131"/>
                  <a:pt x="3231" y="230"/>
                </a:cubicBezTo>
                <a:cubicBezTo>
                  <a:pt x="3059" y="307"/>
                  <a:pt x="2979" y="507"/>
                  <a:pt x="3052" y="681"/>
                </a:cubicBezTo>
                <a:cubicBezTo>
                  <a:pt x="3110" y="809"/>
                  <a:pt x="3235" y="887"/>
                  <a:pt x="3369" y="887"/>
                </a:cubicBezTo>
                <a:cubicBezTo>
                  <a:pt x="3414" y="887"/>
                  <a:pt x="3459" y="879"/>
                  <a:pt x="3502" y="860"/>
                </a:cubicBezTo>
                <a:cubicBezTo>
                  <a:pt x="3690" y="778"/>
                  <a:pt x="3885" y="715"/>
                  <a:pt x="4085" y="677"/>
                </a:cubicBezTo>
                <a:cubicBezTo>
                  <a:pt x="4269" y="639"/>
                  <a:pt x="4389" y="460"/>
                  <a:pt x="4352" y="274"/>
                </a:cubicBezTo>
                <a:cubicBezTo>
                  <a:pt x="4320" y="113"/>
                  <a:pt x="4178" y="1"/>
                  <a:pt x="4020" y="1"/>
                </a:cubicBezTo>
                <a:close/>
                <a:moveTo>
                  <a:pt x="2244" y="965"/>
                </a:moveTo>
                <a:cubicBezTo>
                  <a:pt x="2158" y="965"/>
                  <a:pt x="2072" y="997"/>
                  <a:pt x="2006" y="1061"/>
                </a:cubicBezTo>
                <a:cubicBezTo>
                  <a:pt x="1836" y="1226"/>
                  <a:pt x="1674" y="1411"/>
                  <a:pt x="1519" y="1609"/>
                </a:cubicBezTo>
                <a:cubicBezTo>
                  <a:pt x="1403" y="1758"/>
                  <a:pt x="1431" y="1974"/>
                  <a:pt x="1580" y="2088"/>
                </a:cubicBezTo>
                <a:cubicBezTo>
                  <a:pt x="1641" y="2135"/>
                  <a:pt x="1714" y="2160"/>
                  <a:pt x="1789" y="2160"/>
                </a:cubicBezTo>
                <a:cubicBezTo>
                  <a:pt x="1891" y="2160"/>
                  <a:pt x="1992" y="2114"/>
                  <a:pt x="2060" y="2024"/>
                </a:cubicBezTo>
                <a:cubicBezTo>
                  <a:pt x="2192" y="1852"/>
                  <a:pt x="2336" y="1690"/>
                  <a:pt x="2482" y="1550"/>
                </a:cubicBezTo>
                <a:cubicBezTo>
                  <a:pt x="2616" y="1419"/>
                  <a:pt x="2618" y="1202"/>
                  <a:pt x="2487" y="1068"/>
                </a:cubicBezTo>
                <a:cubicBezTo>
                  <a:pt x="2421" y="999"/>
                  <a:pt x="2332" y="965"/>
                  <a:pt x="2244" y="965"/>
                </a:cubicBezTo>
                <a:close/>
                <a:moveTo>
                  <a:pt x="1089" y="2646"/>
                </a:moveTo>
                <a:cubicBezTo>
                  <a:pt x="960" y="2646"/>
                  <a:pt x="837" y="2719"/>
                  <a:pt x="779" y="2844"/>
                </a:cubicBezTo>
                <a:cubicBezTo>
                  <a:pt x="680" y="3055"/>
                  <a:pt x="589" y="3279"/>
                  <a:pt x="510" y="3505"/>
                </a:cubicBezTo>
                <a:cubicBezTo>
                  <a:pt x="443" y="3684"/>
                  <a:pt x="537" y="3879"/>
                  <a:pt x="715" y="3941"/>
                </a:cubicBezTo>
                <a:cubicBezTo>
                  <a:pt x="755" y="3955"/>
                  <a:pt x="791" y="3962"/>
                  <a:pt x="829" y="3962"/>
                </a:cubicBezTo>
                <a:cubicBezTo>
                  <a:pt x="970" y="3962"/>
                  <a:pt x="1102" y="3875"/>
                  <a:pt x="1154" y="3736"/>
                </a:cubicBezTo>
                <a:cubicBezTo>
                  <a:pt x="1227" y="3527"/>
                  <a:pt x="1311" y="3324"/>
                  <a:pt x="1399" y="3131"/>
                </a:cubicBezTo>
                <a:cubicBezTo>
                  <a:pt x="1478" y="2959"/>
                  <a:pt x="1403" y="2758"/>
                  <a:pt x="1233" y="2678"/>
                </a:cubicBezTo>
                <a:cubicBezTo>
                  <a:pt x="1186" y="2656"/>
                  <a:pt x="1137" y="2646"/>
                  <a:pt x="1089" y="2646"/>
                </a:cubicBezTo>
                <a:close/>
                <a:moveTo>
                  <a:pt x="479" y="4600"/>
                </a:moveTo>
                <a:cubicBezTo>
                  <a:pt x="316" y="4600"/>
                  <a:pt x="172" y="4715"/>
                  <a:pt x="141" y="4880"/>
                </a:cubicBezTo>
                <a:cubicBezTo>
                  <a:pt x="98" y="5112"/>
                  <a:pt x="66" y="5349"/>
                  <a:pt x="42" y="5583"/>
                </a:cubicBezTo>
                <a:cubicBezTo>
                  <a:pt x="25" y="5771"/>
                  <a:pt x="162" y="5938"/>
                  <a:pt x="348" y="5957"/>
                </a:cubicBezTo>
                <a:cubicBezTo>
                  <a:pt x="358" y="5961"/>
                  <a:pt x="372" y="5961"/>
                  <a:pt x="383" y="5961"/>
                </a:cubicBezTo>
                <a:cubicBezTo>
                  <a:pt x="556" y="5961"/>
                  <a:pt x="704" y="5830"/>
                  <a:pt x="723" y="5653"/>
                </a:cubicBezTo>
                <a:cubicBezTo>
                  <a:pt x="746" y="5436"/>
                  <a:pt x="775" y="5217"/>
                  <a:pt x="815" y="5001"/>
                </a:cubicBezTo>
                <a:cubicBezTo>
                  <a:pt x="848" y="4815"/>
                  <a:pt x="723" y="4640"/>
                  <a:pt x="539" y="4605"/>
                </a:cubicBezTo>
                <a:cubicBezTo>
                  <a:pt x="519" y="4601"/>
                  <a:pt x="499" y="4600"/>
                  <a:pt x="479" y="4600"/>
                </a:cubicBezTo>
                <a:close/>
                <a:moveTo>
                  <a:pt x="4822" y="7033"/>
                </a:moveTo>
                <a:cubicBezTo>
                  <a:pt x="4771" y="7035"/>
                  <a:pt x="4716" y="7035"/>
                  <a:pt x="4660" y="7038"/>
                </a:cubicBezTo>
                <a:cubicBezTo>
                  <a:pt x="4472" y="7047"/>
                  <a:pt x="4328" y="7207"/>
                  <a:pt x="4337" y="7396"/>
                </a:cubicBezTo>
                <a:cubicBezTo>
                  <a:pt x="4345" y="7581"/>
                  <a:pt x="4499" y="7720"/>
                  <a:pt x="4681" y="7720"/>
                </a:cubicBezTo>
                <a:cubicBezTo>
                  <a:pt x="4686" y="7720"/>
                  <a:pt x="4690" y="7720"/>
                  <a:pt x="4695" y="7719"/>
                </a:cubicBezTo>
                <a:cubicBezTo>
                  <a:pt x="4716" y="7719"/>
                  <a:pt x="4738" y="7719"/>
                  <a:pt x="4759" y="7719"/>
                </a:cubicBezTo>
                <a:cubicBezTo>
                  <a:pt x="4780" y="7719"/>
                  <a:pt x="4801" y="7719"/>
                  <a:pt x="4822" y="7718"/>
                </a:cubicBezTo>
                <a:cubicBezTo>
                  <a:pt x="4987" y="7718"/>
                  <a:pt x="5131" y="7737"/>
                  <a:pt x="5251" y="7773"/>
                </a:cubicBezTo>
                <a:cubicBezTo>
                  <a:pt x="5286" y="7786"/>
                  <a:pt x="5319" y="7789"/>
                  <a:pt x="5353" y="7789"/>
                </a:cubicBezTo>
                <a:cubicBezTo>
                  <a:pt x="5499" y="7789"/>
                  <a:pt x="5633" y="7695"/>
                  <a:pt x="5680" y="7547"/>
                </a:cubicBezTo>
                <a:cubicBezTo>
                  <a:pt x="5736" y="7368"/>
                  <a:pt x="5637" y="7177"/>
                  <a:pt x="5456" y="7120"/>
                </a:cubicBezTo>
                <a:cubicBezTo>
                  <a:pt x="5268" y="7064"/>
                  <a:pt x="5056" y="7033"/>
                  <a:pt x="4822" y="7033"/>
                </a:cubicBezTo>
                <a:close/>
                <a:moveTo>
                  <a:pt x="351" y="6643"/>
                </a:moveTo>
                <a:cubicBezTo>
                  <a:pt x="345" y="6643"/>
                  <a:pt x="339" y="6643"/>
                  <a:pt x="332" y="6644"/>
                </a:cubicBezTo>
                <a:cubicBezTo>
                  <a:pt x="145" y="6654"/>
                  <a:pt x="0" y="6817"/>
                  <a:pt x="14" y="7007"/>
                </a:cubicBezTo>
                <a:cubicBezTo>
                  <a:pt x="32" y="7250"/>
                  <a:pt x="58" y="7488"/>
                  <a:pt x="96" y="7719"/>
                </a:cubicBezTo>
                <a:cubicBezTo>
                  <a:pt x="124" y="7886"/>
                  <a:pt x="268" y="8005"/>
                  <a:pt x="433" y="8005"/>
                </a:cubicBezTo>
                <a:cubicBezTo>
                  <a:pt x="452" y="8005"/>
                  <a:pt x="470" y="8005"/>
                  <a:pt x="489" y="8001"/>
                </a:cubicBezTo>
                <a:cubicBezTo>
                  <a:pt x="675" y="7971"/>
                  <a:pt x="800" y="7796"/>
                  <a:pt x="770" y="7608"/>
                </a:cubicBezTo>
                <a:cubicBezTo>
                  <a:pt x="735" y="7400"/>
                  <a:pt x="711" y="7184"/>
                  <a:pt x="696" y="6963"/>
                </a:cubicBezTo>
                <a:cubicBezTo>
                  <a:pt x="685" y="6781"/>
                  <a:pt x="526" y="6643"/>
                  <a:pt x="351" y="6643"/>
                </a:cubicBezTo>
                <a:close/>
                <a:moveTo>
                  <a:pt x="3448" y="7550"/>
                </a:moveTo>
                <a:cubicBezTo>
                  <a:pt x="3365" y="7550"/>
                  <a:pt x="3282" y="7580"/>
                  <a:pt x="3216" y="7641"/>
                </a:cubicBezTo>
                <a:cubicBezTo>
                  <a:pt x="3040" y="7805"/>
                  <a:pt x="2875" y="7999"/>
                  <a:pt x="2725" y="8223"/>
                </a:cubicBezTo>
                <a:cubicBezTo>
                  <a:pt x="2621" y="8380"/>
                  <a:pt x="2661" y="8590"/>
                  <a:pt x="2818" y="8698"/>
                </a:cubicBezTo>
                <a:cubicBezTo>
                  <a:pt x="2877" y="8736"/>
                  <a:pt x="2944" y="8755"/>
                  <a:pt x="3009" y="8755"/>
                </a:cubicBezTo>
                <a:cubicBezTo>
                  <a:pt x="3118" y="8755"/>
                  <a:pt x="3226" y="8701"/>
                  <a:pt x="3294" y="8604"/>
                </a:cubicBezTo>
                <a:cubicBezTo>
                  <a:pt x="3414" y="8422"/>
                  <a:pt x="3544" y="8267"/>
                  <a:pt x="3681" y="8142"/>
                </a:cubicBezTo>
                <a:cubicBezTo>
                  <a:pt x="3817" y="8013"/>
                  <a:pt x="3826" y="7798"/>
                  <a:pt x="3699" y="7659"/>
                </a:cubicBezTo>
                <a:cubicBezTo>
                  <a:pt x="3631" y="7587"/>
                  <a:pt x="3540" y="7550"/>
                  <a:pt x="3448" y="7550"/>
                </a:cubicBezTo>
                <a:close/>
                <a:moveTo>
                  <a:pt x="22118" y="8674"/>
                </a:moveTo>
                <a:cubicBezTo>
                  <a:pt x="21943" y="8675"/>
                  <a:pt x="21758" y="8677"/>
                  <a:pt x="21578" y="8686"/>
                </a:cubicBezTo>
                <a:cubicBezTo>
                  <a:pt x="21388" y="8694"/>
                  <a:pt x="21244" y="8856"/>
                  <a:pt x="21254" y="9046"/>
                </a:cubicBezTo>
                <a:cubicBezTo>
                  <a:pt x="21263" y="9228"/>
                  <a:pt x="21414" y="9369"/>
                  <a:pt x="21595" y="9369"/>
                </a:cubicBezTo>
                <a:cubicBezTo>
                  <a:pt x="21602" y="9369"/>
                  <a:pt x="21609" y="9369"/>
                  <a:pt x="21616" y="9371"/>
                </a:cubicBezTo>
                <a:cubicBezTo>
                  <a:pt x="21779" y="9362"/>
                  <a:pt x="21943" y="9358"/>
                  <a:pt x="22108" y="9358"/>
                </a:cubicBezTo>
                <a:cubicBezTo>
                  <a:pt x="22163" y="9358"/>
                  <a:pt x="22219" y="9360"/>
                  <a:pt x="22275" y="9360"/>
                </a:cubicBezTo>
                <a:lnTo>
                  <a:pt x="22281" y="9360"/>
                </a:lnTo>
                <a:cubicBezTo>
                  <a:pt x="22466" y="9360"/>
                  <a:pt x="22620" y="9211"/>
                  <a:pt x="22622" y="9023"/>
                </a:cubicBezTo>
                <a:cubicBezTo>
                  <a:pt x="22626" y="8834"/>
                  <a:pt x="22474" y="8677"/>
                  <a:pt x="22287" y="8675"/>
                </a:cubicBezTo>
                <a:cubicBezTo>
                  <a:pt x="22229" y="8674"/>
                  <a:pt x="22175" y="8674"/>
                  <a:pt x="22118" y="8674"/>
                </a:cubicBezTo>
                <a:close/>
                <a:moveTo>
                  <a:pt x="5993" y="8170"/>
                </a:moveTo>
                <a:cubicBezTo>
                  <a:pt x="5823" y="8170"/>
                  <a:pt x="5673" y="8292"/>
                  <a:pt x="5649" y="8465"/>
                </a:cubicBezTo>
                <a:cubicBezTo>
                  <a:pt x="5624" y="8632"/>
                  <a:pt x="5560" y="8814"/>
                  <a:pt x="5465" y="8995"/>
                </a:cubicBezTo>
                <a:cubicBezTo>
                  <a:pt x="5372" y="9162"/>
                  <a:pt x="5435" y="9369"/>
                  <a:pt x="5604" y="9457"/>
                </a:cubicBezTo>
                <a:cubicBezTo>
                  <a:pt x="5656" y="9485"/>
                  <a:pt x="5710" y="9499"/>
                  <a:pt x="5764" y="9499"/>
                </a:cubicBezTo>
                <a:cubicBezTo>
                  <a:pt x="5885" y="9499"/>
                  <a:pt x="6005" y="9433"/>
                  <a:pt x="6068" y="9317"/>
                </a:cubicBezTo>
                <a:cubicBezTo>
                  <a:pt x="6205" y="9065"/>
                  <a:pt x="6292" y="8811"/>
                  <a:pt x="6327" y="8561"/>
                </a:cubicBezTo>
                <a:cubicBezTo>
                  <a:pt x="6353" y="8373"/>
                  <a:pt x="6222" y="8199"/>
                  <a:pt x="6036" y="8173"/>
                </a:cubicBezTo>
                <a:cubicBezTo>
                  <a:pt x="6022" y="8171"/>
                  <a:pt x="6007" y="8170"/>
                  <a:pt x="5993" y="8170"/>
                </a:cubicBezTo>
                <a:close/>
                <a:moveTo>
                  <a:pt x="23637" y="8791"/>
                </a:moveTo>
                <a:cubicBezTo>
                  <a:pt x="23475" y="8791"/>
                  <a:pt x="23330" y="8912"/>
                  <a:pt x="23302" y="9080"/>
                </a:cubicBezTo>
                <a:cubicBezTo>
                  <a:pt x="23274" y="9266"/>
                  <a:pt x="23401" y="9440"/>
                  <a:pt x="23587" y="9471"/>
                </a:cubicBezTo>
                <a:cubicBezTo>
                  <a:pt x="23804" y="9506"/>
                  <a:pt x="24021" y="9546"/>
                  <a:pt x="24233" y="9597"/>
                </a:cubicBezTo>
                <a:cubicBezTo>
                  <a:pt x="24259" y="9603"/>
                  <a:pt x="24285" y="9605"/>
                  <a:pt x="24311" y="9605"/>
                </a:cubicBezTo>
                <a:cubicBezTo>
                  <a:pt x="24466" y="9605"/>
                  <a:pt x="24607" y="9499"/>
                  <a:pt x="24643" y="9341"/>
                </a:cubicBezTo>
                <a:cubicBezTo>
                  <a:pt x="24687" y="9155"/>
                  <a:pt x="24574" y="8973"/>
                  <a:pt x="24388" y="8929"/>
                </a:cubicBezTo>
                <a:cubicBezTo>
                  <a:pt x="24160" y="8877"/>
                  <a:pt x="23927" y="8832"/>
                  <a:pt x="23693" y="8795"/>
                </a:cubicBezTo>
                <a:cubicBezTo>
                  <a:pt x="23674" y="8792"/>
                  <a:pt x="23656" y="8791"/>
                  <a:pt x="23637" y="8791"/>
                </a:cubicBezTo>
                <a:close/>
                <a:moveTo>
                  <a:pt x="20239" y="8850"/>
                </a:moveTo>
                <a:cubicBezTo>
                  <a:pt x="20218" y="8850"/>
                  <a:pt x="20196" y="8852"/>
                  <a:pt x="20175" y="8856"/>
                </a:cubicBezTo>
                <a:cubicBezTo>
                  <a:pt x="19942" y="8901"/>
                  <a:pt x="19709" y="8953"/>
                  <a:pt x="19485" y="9014"/>
                </a:cubicBezTo>
                <a:cubicBezTo>
                  <a:pt x="19303" y="9063"/>
                  <a:pt x="19195" y="9249"/>
                  <a:pt x="19242" y="9431"/>
                </a:cubicBezTo>
                <a:cubicBezTo>
                  <a:pt x="19283" y="9586"/>
                  <a:pt x="19421" y="9685"/>
                  <a:pt x="19572" y="9685"/>
                </a:cubicBezTo>
                <a:cubicBezTo>
                  <a:pt x="19603" y="9685"/>
                  <a:pt x="19631" y="9683"/>
                  <a:pt x="19659" y="9675"/>
                </a:cubicBezTo>
                <a:cubicBezTo>
                  <a:pt x="19867" y="9619"/>
                  <a:pt x="20085" y="9569"/>
                  <a:pt x="20302" y="9527"/>
                </a:cubicBezTo>
                <a:cubicBezTo>
                  <a:pt x="20490" y="9492"/>
                  <a:pt x="20610" y="9311"/>
                  <a:pt x="20575" y="9127"/>
                </a:cubicBezTo>
                <a:cubicBezTo>
                  <a:pt x="20544" y="8963"/>
                  <a:pt x="20399" y="8850"/>
                  <a:pt x="20239" y="8850"/>
                </a:cubicBezTo>
                <a:close/>
                <a:moveTo>
                  <a:pt x="819" y="8628"/>
                </a:moveTo>
                <a:cubicBezTo>
                  <a:pt x="771" y="8628"/>
                  <a:pt x="723" y="8638"/>
                  <a:pt x="676" y="8660"/>
                </a:cubicBezTo>
                <a:cubicBezTo>
                  <a:pt x="504" y="8741"/>
                  <a:pt x="431" y="8943"/>
                  <a:pt x="510" y="9115"/>
                </a:cubicBezTo>
                <a:cubicBezTo>
                  <a:pt x="617" y="9350"/>
                  <a:pt x="746" y="9569"/>
                  <a:pt x="885" y="9762"/>
                </a:cubicBezTo>
                <a:cubicBezTo>
                  <a:pt x="953" y="9854"/>
                  <a:pt x="1057" y="9902"/>
                  <a:pt x="1163" y="9902"/>
                </a:cubicBezTo>
                <a:cubicBezTo>
                  <a:pt x="1233" y="9902"/>
                  <a:pt x="1302" y="9883"/>
                  <a:pt x="1363" y="9840"/>
                </a:cubicBezTo>
                <a:cubicBezTo>
                  <a:pt x="1514" y="9729"/>
                  <a:pt x="1549" y="9515"/>
                  <a:pt x="1439" y="9362"/>
                </a:cubicBezTo>
                <a:cubicBezTo>
                  <a:pt x="1323" y="9204"/>
                  <a:pt x="1222" y="9023"/>
                  <a:pt x="1130" y="8828"/>
                </a:cubicBezTo>
                <a:cubicBezTo>
                  <a:pt x="1072" y="8703"/>
                  <a:pt x="948" y="8628"/>
                  <a:pt x="819" y="8628"/>
                </a:cubicBezTo>
                <a:close/>
                <a:moveTo>
                  <a:pt x="25613" y="9334"/>
                </a:moveTo>
                <a:cubicBezTo>
                  <a:pt x="25478" y="9334"/>
                  <a:pt x="25351" y="9413"/>
                  <a:pt x="25297" y="9546"/>
                </a:cubicBezTo>
                <a:cubicBezTo>
                  <a:pt x="25227" y="9723"/>
                  <a:pt x="25311" y="9920"/>
                  <a:pt x="25486" y="9993"/>
                </a:cubicBezTo>
                <a:cubicBezTo>
                  <a:pt x="25688" y="10073"/>
                  <a:pt x="25890" y="10163"/>
                  <a:pt x="26084" y="10262"/>
                </a:cubicBezTo>
                <a:cubicBezTo>
                  <a:pt x="26131" y="10288"/>
                  <a:pt x="26183" y="10299"/>
                  <a:pt x="26235" y="10299"/>
                </a:cubicBezTo>
                <a:cubicBezTo>
                  <a:pt x="26362" y="10299"/>
                  <a:pt x="26480" y="10229"/>
                  <a:pt x="26541" y="10109"/>
                </a:cubicBezTo>
                <a:cubicBezTo>
                  <a:pt x="26626" y="9942"/>
                  <a:pt x="26559" y="9736"/>
                  <a:pt x="26390" y="9650"/>
                </a:cubicBezTo>
                <a:cubicBezTo>
                  <a:pt x="26180" y="9544"/>
                  <a:pt x="25963" y="9447"/>
                  <a:pt x="25742" y="9358"/>
                </a:cubicBezTo>
                <a:cubicBezTo>
                  <a:pt x="25700" y="9342"/>
                  <a:pt x="25656" y="9334"/>
                  <a:pt x="25613" y="9334"/>
                </a:cubicBezTo>
                <a:close/>
                <a:moveTo>
                  <a:pt x="18284" y="9446"/>
                </a:moveTo>
                <a:cubicBezTo>
                  <a:pt x="18238" y="9446"/>
                  <a:pt x="18192" y="9455"/>
                  <a:pt x="18147" y="9475"/>
                </a:cubicBezTo>
                <a:cubicBezTo>
                  <a:pt x="17928" y="9570"/>
                  <a:pt x="17712" y="9673"/>
                  <a:pt x="17507" y="9781"/>
                </a:cubicBezTo>
                <a:cubicBezTo>
                  <a:pt x="17339" y="9871"/>
                  <a:pt x="17274" y="10076"/>
                  <a:pt x="17363" y="10245"/>
                </a:cubicBezTo>
                <a:cubicBezTo>
                  <a:pt x="17424" y="10361"/>
                  <a:pt x="17544" y="10427"/>
                  <a:pt x="17665" y="10427"/>
                </a:cubicBezTo>
                <a:cubicBezTo>
                  <a:pt x="17719" y="10427"/>
                  <a:pt x="17773" y="10413"/>
                  <a:pt x="17825" y="10386"/>
                </a:cubicBezTo>
                <a:cubicBezTo>
                  <a:pt x="18016" y="10285"/>
                  <a:pt x="18215" y="10189"/>
                  <a:pt x="18420" y="10102"/>
                </a:cubicBezTo>
                <a:cubicBezTo>
                  <a:pt x="18593" y="10026"/>
                  <a:pt x="18672" y="9826"/>
                  <a:pt x="18597" y="9652"/>
                </a:cubicBezTo>
                <a:cubicBezTo>
                  <a:pt x="18540" y="9523"/>
                  <a:pt x="18415" y="9446"/>
                  <a:pt x="18284" y="9446"/>
                </a:cubicBezTo>
                <a:close/>
                <a:moveTo>
                  <a:pt x="4838" y="9801"/>
                </a:moveTo>
                <a:cubicBezTo>
                  <a:pt x="4777" y="9801"/>
                  <a:pt x="4716" y="9817"/>
                  <a:pt x="4660" y="9850"/>
                </a:cubicBezTo>
                <a:cubicBezTo>
                  <a:pt x="4561" y="9911"/>
                  <a:pt x="4457" y="9963"/>
                  <a:pt x="4352" y="10003"/>
                </a:cubicBezTo>
                <a:cubicBezTo>
                  <a:pt x="4271" y="10036"/>
                  <a:pt x="4191" y="10064"/>
                  <a:pt x="4111" y="10088"/>
                </a:cubicBezTo>
                <a:cubicBezTo>
                  <a:pt x="3930" y="10144"/>
                  <a:pt x="3831" y="10335"/>
                  <a:pt x="3886" y="10516"/>
                </a:cubicBezTo>
                <a:cubicBezTo>
                  <a:pt x="3933" y="10662"/>
                  <a:pt x="4067" y="10754"/>
                  <a:pt x="4213" y="10754"/>
                </a:cubicBezTo>
                <a:cubicBezTo>
                  <a:pt x="4248" y="10754"/>
                  <a:pt x="4283" y="10751"/>
                  <a:pt x="4316" y="10740"/>
                </a:cubicBezTo>
                <a:cubicBezTo>
                  <a:pt x="4406" y="10709"/>
                  <a:pt x="4500" y="10679"/>
                  <a:pt x="4594" y="10641"/>
                </a:cubicBezTo>
                <a:cubicBezTo>
                  <a:pt x="4738" y="10587"/>
                  <a:pt x="4881" y="10516"/>
                  <a:pt x="5016" y="10432"/>
                </a:cubicBezTo>
                <a:cubicBezTo>
                  <a:pt x="5178" y="10335"/>
                  <a:pt x="5228" y="10125"/>
                  <a:pt x="5129" y="9963"/>
                </a:cubicBezTo>
                <a:cubicBezTo>
                  <a:pt x="5065" y="9858"/>
                  <a:pt x="4953" y="9801"/>
                  <a:pt x="4838" y="9801"/>
                </a:cubicBezTo>
                <a:close/>
                <a:moveTo>
                  <a:pt x="2421" y="9302"/>
                </a:moveTo>
                <a:cubicBezTo>
                  <a:pt x="2278" y="9302"/>
                  <a:pt x="2145" y="9391"/>
                  <a:pt x="2096" y="9534"/>
                </a:cubicBezTo>
                <a:cubicBezTo>
                  <a:pt x="2023" y="9751"/>
                  <a:pt x="1954" y="9979"/>
                  <a:pt x="1895" y="10217"/>
                </a:cubicBezTo>
                <a:cubicBezTo>
                  <a:pt x="1888" y="10247"/>
                  <a:pt x="1884" y="10273"/>
                  <a:pt x="1884" y="10300"/>
                </a:cubicBezTo>
                <a:cubicBezTo>
                  <a:pt x="1823" y="10471"/>
                  <a:pt x="1905" y="10662"/>
                  <a:pt x="2075" y="10731"/>
                </a:cubicBezTo>
                <a:cubicBezTo>
                  <a:pt x="2312" y="10829"/>
                  <a:pt x="2566" y="10893"/>
                  <a:pt x="2832" y="10919"/>
                </a:cubicBezTo>
                <a:cubicBezTo>
                  <a:pt x="2842" y="10923"/>
                  <a:pt x="2856" y="10923"/>
                  <a:pt x="2866" y="10923"/>
                </a:cubicBezTo>
                <a:cubicBezTo>
                  <a:pt x="3040" y="10923"/>
                  <a:pt x="3188" y="10789"/>
                  <a:pt x="3207" y="10615"/>
                </a:cubicBezTo>
                <a:cubicBezTo>
                  <a:pt x="3224" y="10427"/>
                  <a:pt x="3087" y="10259"/>
                  <a:pt x="2901" y="10240"/>
                </a:cubicBezTo>
                <a:cubicBezTo>
                  <a:pt x="2800" y="10231"/>
                  <a:pt x="2703" y="10213"/>
                  <a:pt x="2609" y="10189"/>
                </a:cubicBezTo>
                <a:cubicBezTo>
                  <a:pt x="2651" y="10040"/>
                  <a:pt x="2696" y="9894"/>
                  <a:pt x="2745" y="9755"/>
                </a:cubicBezTo>
                <a:cubicBezTo>
                  <a:pt x="2805" y="9577"/>
                  <a:pt x="2710" y="9381"/>
                  <a:pt x="2531" y="9320"/>
                </a:cubicBezTo>
                <a:cubicBezTo>
                  <a:pt x="2494" y="9308"/>
                  <a:pt x="2457" y="9302"/>
                  <a:pt x="2421" y="9302"/>
                </a:cubicBezTo>
                <a:close/>
                <a:moveTo>
                  <a:pt x="27400" y="10330"/>
                </a:moveTo>
                <a:cubicBezTo>
                  <a:pt x="27297" y="10330"/>
                  <a:pt x="27196" y="10376"/>
                  <a:pt x="27129" y="10464"/>
                </a:cubicBezTo>
                <a:cubicBezTo>
                  <a:pt x="27014" y="10613"/>
                  <a:pt x="27042" y="10829"/>
                  <a:pt x="27191" y="10943"/>
                </a:cubicBezTo>
                <a:cubicBezTo>
                  <a:pt x="27356" y="11072"/>
                  <a:pt x="27515" y="11213"/>
                  <a:pt x="27659" y="11366"/>
                </a:cubicBezTo>
                <a:cubicBezTo>
                  <a:pt x="27727" y="11437"/>
                  <a:pt x="27815" y="11472"/>
                  <a:pt x="27906" y="11472"/>
                </a:cubicBezTo>
                <a:cubicBezTo>
                  <a:pt x="27991" y="11472"/>
                  <a:pt x="28076" y="11441"/>
                  <a:pt x="28144" y="11376"/>
                </a:cubicBezTo>
                <a:cubicBezTo>
                  <a:pt x="28279" y="11248"/>
                  <a:pt x="28286" y="11030"/>
                  <a:pt x="28156" y="10893"/>
                </a:cubicBezTo>
                <a:cubicBezTo>
                  <a:pt x="27987" y="10716"/>
                  <a:pt x="27805" y="10551"/>
                  <a:pt x="27608" y="10401"/>
                </a:cubicBezTo>
                <a:cubicBezTo>
                  <a:pt x="27546" y="10353"/>
                  <a:pt x="27472" y="10330"/>
                  <a:pt x="27400" y="10330"/>
                </a:cubicBezTo>
                <a:close/>
                <a:moveTo>
                  <a:pt x="16504" y="10465"/>
                </a:moveTo>
                <a:cubicBezTo>
                  <a:pt x="16437" y="10465"/>
                  <a:pt x="16369" y="10485"/>
                  <a:pt x="16310" y="10526"/>
                </a:cubicBezTo>
                <a:cubicBezTo>
                  <a:pt x="16120" y="10658"/>
                  <a:pt x="15934" y="10794"/>
                  <a:pt x="15747" y="10935"/>
                </a:cubicBezTo>
                <a:cubicBezTo>
                  <a:pt x="15595" y="11048"/>
                  <a:pt x="15564" y="11262"/>
                  <a:pt x="15677" y="11413"/>
                </a:cubicBezTo>
                <a:cubicBezTo>
                  <a:pt x="15745" y="11501"/>
                  <a:pt x="15847" y="11550"/>
                  <a:pt x="15950" y="11550"/>
                </a:cubicBezTo>
                <a:cubicBezTo>
                  <a:pt x="16023" y="11550"/>
                  <a:pt x="16094" y="11527"/>
                  <a:pt x="16155" y="11480"/>
                </a:cubicBezTo>
                <a:cubicBezTo>
                  <a:pt x="16338" y="11345"/>
                  <a:pt x="16518" y="11213"/>
                  <a:pt x="16701" y="11086"/>
                </a:cubicBezTo>
                <a:cubicBezTo>
                  <a:pt x="16855" y="10978"/>
                  <a:pt x="16894" y="10766"/>
                  <a:pt x="16784" y="10611"/>
                </a:cubicBezTo>
                <a:cubicBezTo>
                  <a:pt x="16718" y="10516"/>
                  <a:pt x="16612" y="10465"/>
                  <a:pt x="16504" y="10465"/>
                </a:cubicBezTo>
                <a:close/>
                <a:moveTo>
                  <a:pt x="1993" y="11305"/>
                </a:moveTo>
                <a:cubicBezTo>
                  <a:pt x="1821" y="11305"/>
                  <a:pt x="1675" y="11439"/>
                  <a:pt x="1658" y="11614"/>
                </a:cubicBezTo>
                <a:cubicBezTo>
                  <a:pt x="1636" y="11844"/>
                  <a:pt x="1625" y="12061"/>
                  <a:pt x="1625" y="12263"/>
                </a:cubicBezTo>
                <a:lnTo>
                  <a:pt x="1625" y="12334"/>
                </a:lnTo>
                <a:cubicBezTo>
                  <a:pt x="1627" y="12523"/>
                  <a:pt x="1780" y="12673"/>
                  <a:pt x="1966" y="12673"/>
                </a:cubicBezTo>
                <a:cubicBezTo>
                  <a:pt x="1966" y="12673"/>
                  <a:pt x="1969" y="12673"/>
                  <a:pt x="1971" y="12671"/>
                </a:cubicBezTo>
                <a:cubicBezTo>
                  <a:pt x="2161" y="12669"/>
                  <a:pt x="2312" y="12515"/>
                  <a:pt x="2310" y="12325"/>
                </a:cubicBezTo>
                <a:lnTo>
                  <a:pt x="2310" y="12263"/>
                </a:lnTo>
                <a:cubicBezTo>
                  <a:pt x="2310" y="12082"/>
                  <a:pt x="2319" y="11884"/>
                  <a:pt x="2338" y="11679"/>
                </a:cubicBezTo>
                <a:cubicBezTo>
                  <a:pt x="2355" y="11491"/>
                  <a:pt x="2216" y="11324"/>
                  <a:pt x="2030" y="11307"/>
                </a:cubicBezTo>
                <a:cubicBezTo>
                  <a:pt x="2018" y="11305"/>
                  <a:pt x="2006" y="11305"/>
                  <a:pt x="1993" y="11305"/>
                </a:cubicBezTo>
                <a:close/>
                <a:moveTo>
                  <a:pt x="14877" y="11714"/>
                </a:moveTo>
                <a:cubicBezTo>
                  <a:pt x="14801" y="11714"/>
                  <a:pt x="14724" y="11739"/>
                  <a:pt x="14660" y="11792"/>
                </a:cubicBezTo>
                <a:cubicBezTo>
                  <a:pt x="14485" y="11934"/>
                  <a:pt x="14306" y="12080"/>
                  <a:pt x="14130" y="12226"/>
                </a:cubicBezTo>
                <a:cubicBezTo>
                  <a:pt x="13984" y="12344"/>
                  <a:pt x="13965" y="12560"/>
                  <a:pt x="14085" y="12706"/>
                </a:cubicBezTo>
                <a:cubicBezTo>
                  <a:pt x="14153" y="12787"/>
                  <a:pt x="14250" y="12829"/>
                  <a:pt x="14348" y="12829"/>
                </a:cubicBezTo>
                <a:cubicBezTo>
                  <a:pt x="14424" y="12829"/>
                  <a:pt x="14500" y="12803"/>
                  <a:pt x="14563" y="12753"/>
                </a:cubicBezTo>
                <a:cubicBezTo>
                  <a:pt x="14739" y="12608"/>
                  <a:pt x="14914" y="12464"/>
                  <a:pt x="15091" y="12322"/>
                </a:cubicBezTo>
                <a:cubicBezTo>
                  <a:pt x="15239" y="12202"/>
                  <a:pt x="15260" y="11986"/>
                  <a:pt x="15140" y="11840"/>
                </a:cubicBezTo>
                <a:cubicBezTo>
                  <a:pt x="15073" y="11757"/>
                  <a:pt x="14976" y="11714"/>
                  <a:pt x="14877" y="11714"/>
                </a:cubicBezTo>
                <a:close/>
                <a:moveTo>
                  <a:pt x="28690" y="11904"/>
                </a:moveTo>
                <a:cubicBezTo>
                  <a:pt x="28638" y="11904"/>
                  <a:pt x="28585" y="11916"/>
                  <a:pt x="28535" y="11941"/>
                </a:cubicBezTo>
                <a:cubicBezTo>
                  <a:pt x="28364" y="12028"/>
                  <a:pt x="28300" y="12235"/>
                  <a:pt x="28384" y="12402"/>
                </a:cubicBezTo>
                <a:cubicBezTo>
                  <a:pt x="28477" y="12586"/>
                  <a:pt x="28564" y="12786"/>
                  <a:pt x="28639" y="12991"/>
                </a:cubicBezTo>
                <a:cubicBezTo>
                  <a:pt x="28688" y="13126"/>
                  <a:pt x="28822" y="13213"/>
                  <a:pt x="28961" y="13213"/>
                </a:cubicBezTo>
                <a:cubicBezTo>
                  <a:pt x="28999" y="13213"/>
                  <a:pt x="29039" y="13208"/>
                  <a:pt x="29079" y="13194"/>
                </a:cubicBezTo>
                <a:cubicBezTo>
                  <a:pt x="29258" y="13128"/>
                  <a:pt x="29348" y="12933"/>
                  <a:pt x="29284" y="12756"/>
                </a:cubicBezTo>
                <a:cubicBezTo>
                  <a:pt x="29199" y="12525"/>
                  <a:pt x="29101" y="12301"/>
                  <a:pt x="28995" y="12091"/>
                </a:cubicBezTo>
                <a:cubicBezTo>
                  <a:pt x="28934" y="11972"/>
                  <a:pt x="28814" y="11904"/>
                  <a:pt x="28690" y="11904"/>
                </a:cubicBezTo>
                <a:close/>
                <a:moveTo>
                  <a:pt x="13292" y="13013"/>
                </a:moveTo>
                <a:cubicBezTo>
                  <a:pt x="13217" y="13013"/>
                  <a:pt x="13141" y="13037"/>
                  <a:pt x="13077" y="13088"/>
                </a:cubicBezTo>
                <a:cubicBezTo>
                  <a:pt x="12901" y="13229"/>
                  <a:pt x="12722" y="13368"/>
                  <a:pt x="12545" y="13507"/>
                </a:cubicBezTo>
                <a:cubicBezTo>
                  <a:pt x="12394" y="13622"/>
                  <a:pt x="12368" y="13837"/>
                  <a:pt x="12484" y="13987"/>
                </a:cubicBezTo>
                <a:cubicBezTo>
                  <a:pt x="12549" y="14074"/>
                  <a:pt x="12651" y="14121"/>
                  <a:pt x="12754" y="14121"/>
                </a:cubicBezTo>
                <a:cubicBezTo>
                  <a:pt x="12825" y="14121"/>
                  <a:pt x="12898" y="14096"/>
                  <a:pt x="12964" y="14048"/>
                </a:cubicBezTo>
                <a:cubicBezTo>
                  <a:pt x="13145" y="13907"/>
                  <a:pt x="13324" y="13762"/>
                  <a:pt x="13505" y="13620"/>
                </a:cubicBezTo>
                <a:cubicBezTo>
                  <a:pt x="13652" y="13502"/>
                  <a:pt x="13675" y="13288"/>
                  <a:pt x="13557" y="13140"/>
                </a:cubicBezTo>
                <a:cubicBezTo>
                  <a:pt x="13490" y="13056"/>
                  <a:pt x="13392" y="13013"/>
                  <a:pt x="13292" y="13013"/>
                </a:cubicBezTo>
                <a:close/>
                <a:moveTo>
                  <a:pt x="2182" y="13334"/>
                </a:moveTo>
                <a:cubicBezTo>
                  <a:pt x="2146" y="13334"/>
                  <a:pt x="2110" y="13340"/>
                  <a:pt x="2074" y="13352"/>
                </a:cubicBezTo>
                <a:cubicBezTo>
                  <a:pt x="1895" y="13411"/>
                  <a:pt x="1797" y="13608"/>
                  <a:pt x="1858" y="13785"/>
                </a:cubicBezTo>
                <a:cubicBezTo>
                  <a:pt x="1938" y="14025"/>
                  <a:pt x="2041" y="14254"/>
                  <a:pt x="2161" y="14468"/>
                </a:cubicBezTo>
                <a:cubicBezTo>
                  <a:pt x="2223" y="14578"/>
                  <a:pt x="2338" y="14642"/>
                  <a:pt x="2458" y="14642"/>
                </a:cubicBezTo>
                <a:cubicBezTo>
                  <a:pt x="2517" y="14642"/>
                  <a:pt x="2573" y="14626"/>
                  <a:pt x="2625" y="14598"/>
                </a:cubicBezTo>
                <a:cubicBezTo>
                  <a:pt x="2790" y="14506"/>
                  <a:pt x="2849" y="14298"/>
                  <a:pt x="2755" y="14133"/>
                </a:cubicBezTo>
                <a:cubicBezTo>
                  <a:pt x="2654" y="13957"/>
                  <a:pt x="2573" y="13766"/>
                  <a:pt x="2505" y="13568"/>
                </a:cubicBezTo>
                <a:cubicBezTo>
                  <a:pt x="2459" y="13426"/>
                  <a:pt x="2325" y="13334"/>
                  <a:pt x="2182" y="13334"/>
                </a:cubicBezTo>
                <a:close/>
                <a:moveTo>
                  <a:pt x="29294" y="13852"/>
                </a:moveTo>
                <a:cubicBezTo>
                  <a:pt x="29276" y="13852"/>
                  <a:pt x="29258" y="13853"/>
                  <a:pt x="29240" y="13856"/>
                </a:cubicBezTo>
                <a:cubicBezTo>
                  <a:pt x="29053" y="13886"/>
                  <a:pt x="28928" y="14061"/>
                  <a:pt x="28957" y="14247"/>
                </a:cubicBezTo>
                <a:cubicBezTo>
                  <a:pt x="28992" y="14459"/>
                  <a:pt x="29018" y="14678"/>
                  <a:pt x="29037" y="14903"/>
                </a:cubicBezTo>
                <a:cubicBezTo>
                  <a:pt x="29056" y="15080"/>
                  <a:pt x="29202" y="15215"/>
                  <a:pt x="29379" y="15215"/>
                </a:cubicBezTo>
                <a:cubicBezTo>
                  <a:pt x="29390" y="15215"/>
                  <a:pt x="29399" y="15215"/>
                  <a:pt x="29407" y="15212"/>
                </a:cubicBezTo>
                <a:cubicBezTo>
                  <a:pt x="29593" y="15198"/>
                  <a:pt x="29736" y="15033"/>
                  <a:pt x="29718" y="14844"/>
                </a:cubicBezTo>
                <a:cubicBezTo>
                  <a:pt x="29696" y="14602"/>
                  <a:pt x="29668" y="14366"/>
                  <a:pt x="29631" y="14140"/>
                </a:cubicBezTo>
                <a:cubicBezTo>
                  <a:pt x="29605" y="13973"/>
                  <a:pt x="29459" y="13852"/>
                  <a:pt x="29294" y="13852"/>
                </a:cubicBezTo>
                <a:close/>
                <a:moveTo>
                  <a:pt x="11648" y="14243"/>
                </a:moveTo>
                <a:cubicBezTo>
                  <a:pt x="11582" y="14243"/>
                  <a:pt x="11514" y="14262"/>
                  <a:pt x="11455" y="14303"/>
                </a:cubicBezTo>
                <a:cubicBezTo>
                  <a:pt x="11268" y="14430"/>
                  <a:pt x="11078" y="14552"/>
                  <a:pt x="10896" y="14664"/>
                </a:cubicBezTo>
                <a:cubicBezTo>
                  <a:pt x="10734" y="14764"/>
                  <a:pt x="10686" y="14974"/>
                  <a:pt x="10783" y="15134"/>
                </a:cubicBezTo>
                <a:cubicBezTo>
                  <a:pt x="10847" y="15238"/>
                  <a:pt x="10958" y="15297"/>
                  <a:pt x="11073" y="15297"/>
                </a:cubicBezTo>
                <a:cubicBezTo>
                  <a:pt x="11134" y="15297"/>
                  <a:pt x="11198" y="15280"/>
                  <a:pt x="11254" y="15250"/>
                </a:cubicBezTo>
                <a:cubicBezTo>
                  <a:pt x="11445" y="15132"/>
                  <a:pt x="11643" y="15003"/>
                  <a:pt x="11840" y="14870"/>
                </a:cubicBezTo>
                <a:cubicBezTo>
                  <a:pt x="11996" y="14764"/>
                  <a:pt x="12038" y="14550"/>
                  <a:pt x="11932" y="14393"/>
                </a:cubicBezTo>
                <a:cubicBezTo>
                  <a:pt x="11866" y="14296"/>
                  <a:pt x="11758" y="14243"/>
                  <a:pt x="11648" y="14243"/>
                </a:cubicBezTo>
                <a:close/>
                <a:moveTo>
                  <a:pt x="3345" y="14982"/>
                </a:moveTo>
                <a:cubicBezTo>
                  <a:pt x="3242" y="14982"/>
                  <a:pt x="3142" y="15028"/>
                  <a:pt x="3075" y="15115"/>
                </a:cubicBezTo>
                <a:cubicBezTo>
                  <a:pt x="2958" y="15264"/>
                  <a:pt x="2986" y="15480"/>
                  <a:pt x="3136" y="15594"/>
                </a:cubicBezTo>
                <a:cubicBezTo>
                  <a:pt x="3327" y="15742"/>
                  <a:pt x="3535" y="15879"/>
                  <a:pt x="3760" y="15998"/>
                </a:cubicBezTo>
                <a:cubicBezTo>
                  <a:pt x="3812" y="16024"/>
                  <a:pt x="3866" y="16036"/>
                  <a:pt x="3919" y="16036"/>
                </a:cubicBezTo>
                <a:cubicBezTo>
                  <a:pt x="4043" y="16036"/>
                  <a:pt x="4161" y="15971"/>
                  <a:pt x="4220" y="15853"/>
                </a:cubicBezTo>
                <a:cubicBezTo>
                  <a:pt x="4309" y="15686"/>
                  <a:pt x="4246" y="15480"/>
                  <a:pt x="4078" y="15391"/>
                </a:cubicBezTo>
                <a:cubicBezTo>
                  <a:pt x="3890" y="15290"/>
                  <a:pt x="3713" y="15177"/>
                  <a:pt x="3555" y="15054"/>
                </a:cubicBezTo>
                <a:cubicBezTo>
                  <a:pt x="3492" y="15006"/>
                  <a:pt x="3418" y="14982"/>
                  <a:pt x="3345" y="14982"/>
                </a:cubicBezTo>
                <a:close/>
                <a:moveTo>
                  <a:pt x="9870" y="15258"/>
                </a:moveTo>
                <a:cubicBezTo>
                  <a:pt x="9823" y="15258"/>
                  <a:pt x="9775" y="15268"/>
                  <a:pt x="9730" y="15288"/>
                </a:cubicBezTo>
                <a:cubicBezTo>
                  <a:pt x="9525" y="15382"/>
                  <a:pt x="9321" y="15467"/>
                  <a:pt x="9121" y="15539"/>
                </a:cubicBezTo>
                <a:cubicBezTo>
                  <a:pt x="8942" y="15603"/>
                  <a:pt x="8852" y="15799"/>
                  <a:pt x="8916" y="15977"/>
                </a:cubicBezTo>
                <a:cubicBezTo>
                  <a:pt x="8967" y="16114"/>
                  <a:pt x="9099" y="16201"/>
                  <a:pt x="9238" y="16201"/>
                </a:cubicBezTo>
                <a:cubicBezTo>
                  <a:pt x="9278" y="16201"/>
                  <a:pt x="9316" y="16194"/>
                  <a:pt x="9354" y="16180"/>
                </a:cubicBezTo>
                <a:cubicBezTo>
                  <a:pt x="9570" y="16102"/>
                  <a:pt x="9792" y="16010"/>
                  <a:pt x="10011" y="15911"/>
                </a:cubicBezTo>
                <a:cubicBezTo>
                  <a:pt x="10183" y="15832"/>
                  <a:pt x="10258" y="15629"/>
                  <a:pt x="10180" y="15459"/>
                </a:cubicBezTo>
                <a:cubicBezTo>
                  <a:pt x="10124" y="15333"/>
                  <a:pt x="9999" y="15258"/>
                  <a:pt x="9870" y="15258"/>
                </a:cubicBezTo>
                <a:close/>
                <a:moveTo>
                  <a:pt x="5204" y="15812"/>
                </a:moveTo>
                <a:cubicBezTo>
                  <a:pt x="5047" y="15812"/>
                  <a:pt x="4907" y="15921"/>
                  <a:pt x="4872" y="16081"/>
                </a:cubicBezTo>
                <a:cubicBezTo>
                  <a:pt x="4830" y="16267"/>
                  <a:pt x="4947" y="16446"/>
                  <a:pt x="5133" y="16488"/>
                </a:cubicBezTo>
                <a:cubicBezTo>
                  <a:pt x="5359" y="16536"/>
                  <a:pt x="5597" y="16575"/>
                  <a:pt x="5840" y="16602"/>
                </a:cubicBezTo>
                <a:cubicBezTo>
                  <a:pt x="5854" y="16606"/>
                  <a:pt x="5866" y="16606"/>
                  <a:pt x="5880" y="16606"/>
                </a:cubicBezTo>
                <a:cubicBezTo>
                  <a:pt x="6050" y="16606"/>
                  <a:pt x="6198" y="16477"/>
                  <a:pt x="6219" y="16303"/>
                </a:cubicBezTo>
                <a:cubicBezTo>
                  <a:pt x="6238" y="16116"/>
                  <a:pt x="6102" y="15947"/>
                  <a:pt x="5916" y="15925"/>
                </a:cubicBezTo>
                <a:cubicBezTo>
                  <a:pt x="5697" y="15902"/>
                  <a:pt x="5482" y="15864"/>
                  <a:pt x="5277" y="15820"/>
                </a:cubicBezTo>
                <a:cubicBezTo>
                  <a:pt x="5252" y="15815"/>
                  <a:pt x="5228" y="15812"/>
                  <a:pt x="5204" y="15812"/>
                </a:cubicBezTo>
                <a:close/>
                <a:moveTo>
                  <a:pt x="7916" y="15870"/>
                </a:moveTo>
                <a:cubicBezTo>
                  <a:pt x="7898" y="15870"/>
                  <a:pt x="7880" y="15871"/>
                  <a:pt x="7861" y="15874"/>
                </a:cubicBezTo>
                <a:cubicBezTo>
                  <a:pt x="7648" y="15912"/>
                  <a:pt x="7432" y="15938"/>
                  <a:pt x="7216" y="15952"/>
                </a:cubicBezTo>
                <a:cubicBezTo>
                  <a:pt x="7029" y="15966"/>
                  <a:pt x="6886" y="16130"/>
                  <a:pt x="6900" y="16319"/>
                </a:cubicBezTo>
                <a:cubicBezTo>
                  <a:pt x="6912" y="16498"/>
                  <a:pt x="7064" y="16635"/>
                  <a:pt x="7241" y="16635"/>
                </a:cubicBezTo>
                <a:lnTo>
                  <a:pt x="7267" y="16635"/>
                </a:lnTo>
                <a:cubicBezTo>
                  <a:pt x="7505" y="16618"/>
                  <a:pt x="7743" y="16590"/>
                  <a:pt x="7978" y="16548"/>
                </a:cubicBezTo>
                <a:cubicBezTo>
                  <a:pt x="8162" y="16515"/>
                  <a:pt x="8289" y="16340"/>
                  <a:pt x="8256" y="16152"/>
                </a:cubicBezTo>
                <a:cubicBezTo>
                  <a:pt x="8226" y="15986"/>
                  <a:pt x="8081" y="15870"/>
                  <a:pt x="7916" y="15870"/>
                </a:cubicBezTo>
                <a:close/>
                <a:moveTo>
                  <a:pt x="29407" y="15896"/>
                </a:moveTo>
                <a:cubicBezTo>
                  <a:pt x="29228" y="15896"/>
                  <a:pt x="29079" y="16044"/>
                  <a:pt x="29074" y="16227"/>
                </a:cubicBezTo>
                <a:cubicBezTo>
                  <a:pt x="29067" y="16444"/>
                  <a:pt x="29053" y="16668"/>
                  <a:pt x="29035" y="16894"/>
                </a:cubicBezTo>
                <a:cubicBezTo>
                  <a:pt x="29021" y="17080"/>
                  <a:pt x="29159" y="17245"/>
                  <a:pt x="29348" y="17261"/>
                </a:cubicBezTo>
                <a:cubicBezTo>
                  <a:pt x="29360" y="17263"/>
                  <a:pt x="29369" y="17263"/>
                  <a:pt x="29376" y="17263"/>
                </a:cubicBezTo>
                <a:cubicBezTo>
                  <a:pt x="29553" y="17263"/>
                  <a:pt x="29703" y="17129"/>
                  <a:pt x="29717" y="16948"/>
                </a:cubicBezTo>
                <a:cubicBezTo>
                  <a:pt x="29736" y="16712"/>
                  <a:pt x="29748" y="16477"/>
                  <a:pt x="29755" y="16250"/>
                </a:cubicBezTo>
                <a:cubicBezTo>
                  <a:pt x="29762" y="16060"/>
                  <a:pt x="29614" y="15904"/>
                  <a:pt x="29425" y="15897"/>
                </a:cubicBezTo>
                <a:cubicBezTo>
                  <a:pt x="29419" y="15896"/>
                  <a:pt x="29413" y="15896"/>
                  <a:pt x="29407" y="15896"/>
                </a:cubicBezTo>
                <a:close/>
                <a:moveTo>
                  <a:pt x="29217" y="17937"/>
                </a:moveTo>
                <a:cubicBezTo>
                  <a:pt x="29052" y="17937"/>
                  <a:pt x="28904" y="18057"/>
                  <a:pt x="28877" y="18226"/>
                </a:cubicBezTo>
                <a:cubicBezTo>
                  <a:pt x="28842" y="18448"/>
                  <a:pt x="28804" y="18669"/>
                  <a:pt x="28761" y="18888"/>
                </a:cubicBezTo>
                <a:cubicBezTo>
                  <a:pt x="28723" y="19074"/>
                  <a:pt x="28844" y="19251"/>
                  <a:pt x="29028" y="19288"/>
                </a:cubicBezTo>
                <a:cubicBezTo>
                  <a:pt x="29051" y="19293"/>
                  <a:pt x="29072" y="19295"/>
                  <a:pt x="29094" y="19295"/>
                </a:cubicBezTo>
                <a:cubicBezTo>
                  <a:pt x="29256" y="19295"/>
                  <a:pt x="29397" y="19182"/>
                  <a:pt x="29432" y="19016"/>
                </a:cubicBezTo>
                <a:cubicBezTo>
                  <a:pt x="29475" y="18789"/>
                  <a:pt x="29515" y="18561"/>
                  <a:pt x="29553" y="18332"/>
                </a:cubicBezTo>
                <a:cubicBezTo>
                  <a:pt x="29581" y="18146"/>
                  <a:pt x="29456" y="17972"/>
                  <a:pt x="29268" y="17941"/>
                </a:cubicBezTo>
                <a:cubicBezTo>
                  <a:pt x="29251" y="17938"/>
                  <a:pt x="29234" y="17937"/>
                  <a:pt x="29217" y="17937"/>
                </a:cubicBezTo>
                <a:close/>
                <a:moveTo>
                  <a:pt x="28792" y="19947"/>
                </a:moveTo>
                <a:cubicBezTo>
                  <a:pt x="28639" y="19947"/>
                  <a:pt x="28498" y="20049"/>
                  <a:pt x="28458" y="20203"/>
                </a:cubicBezTo>
                <a:cubicBezTo>
                  <a:pt x="28401" y="20421"/>
                  <a:pt x="28342" y="20638"/>
                  <a:pt x="28279" y="20852"/>
                </a:cubicBezTo>
                <a:cubicBezTo>
                  <a:pt x="28227" y="21033"/>
                  <a:pt x="28331" y="21224"/>
                  <a:pt x="28512" y="21276"/>
                </a:cubicBezTo>
                <a:cubicBezTo>
                  <a:pt x="28545" y="21285"/>
                  <a:pt x="28575" y="21290"/>
                  <a:pt x="28608" y="21290"/>
                </a:cubicBezTo>
                <a:cubicBezTo>
                  <a:pt x="28756" y="21290"/>
                  <a:pt x="28893" y="21191"/>
                  <a:pt x="28936" y="21043"/>
                </a:cubicBezTo>
                <a:cubicBezTo>
                  <a:pt x="29001" y="20822"/>
                  <a:pt x="29061" y="20600"/>
                  <a:pt x="29121" y="20374"/>
                </a:cubicBezTo>
                <a:cubicBezTo>
                  <a:pt x="29169" y="20191"/>
                  <a:pt x="29058" y="20005"/>
                  <a:pt x="28875" y="19957"/>
                </a:cubicBezTo>
                <a:cubicBezTo>
                  <a:pt x="28848" y="19950"/>
                  <a:pt x="28820" y="19947"/>
                  <a:pt x="28792" y="19947"/>
                </a:cubicBezTo>
                <a:close/>
                <a:moveTo>
                  <a:pt x="28192" y="21907"/>
                </a:moveTo>
                <a:cubicBezTo>
                  <a:pt x="28051" y="21907"/>
                  <a:pt x="27919" y="21995"/>
                  <a:pt x="27869" y="22136"/>
                </a:cubicBezTo>
                <a:cubicBezTo>
                  <a:pt x="27793" y="22353"/>
                  <a:pt x="27714" y="22564"/>
                  <a:pt x="27636" y="22770"/>
                </a:cubicBezTo>
                <a:cubicBezTo>
                  <a:pt x="27568" y="22946"/>
                  <a:pt x="27659" y="23144"/>
                  <a:pt x="27834" y="23212"/>
                </a:cubicBezTo>
                <a:cubicBezTo>
                  <a:pt x="27874" y="23228"/>
                  <a:pt x="27914" y="23233"/>
                  <a:pt x="27956" y="23233"/>
                </a:cubicBezTo>
                <a:cubicBezTo>
                  <a:pt x="28093" y="23233"/>
                  <a:pt x="28224" y="23149"/>
                  <a:pt x="28276" y="23012"/>
                </a:cubicBezTo>
                <a:cubicBezTo>
                  <a:pt x="28358" y="22798"/>
                  <a:pt x="28436" y="22581"/>
                  <a:pt x="28514" y="22360"/>
                </a:cubicBezTo>
                <a:cubicBezTo>
                  <a:pt x="28575" y="22185"/>
                  <a:pt x="28483" y="21988"/>
                  <a:pt x="28304" y="21926"/>
                </a:cubicBezTo>
                <a:cubicBezTo>
                  <a:pt x="28267" y="21913"/>
                  <a:pt x="28229" y="21907"/>
                  <a:pt x="28192" y="21907"/>
                </a:cubicBezTo>
                <a:close/>
                <a:moveTo>
                  <a:pt x="27434" y="23811"/>
                </a:moveTo>
                <a:cubicBezTo>
                  <a:pt x="27304" y="23811"/>
                  <a:pt x="27179" y="23887"/>
                  <a:pt x="27122" y="24013"/>
                </a:cubicBezTo>
                <a:cubicBezTo>
                  <a:pt x="27026" y="24227"/>
                  <a:pt x="26931" y="24429"/>
                  <a:pt x="26835" y="24621"/>
                </a:cubicBezTo>
                <a:cubicBezTo>
                  <a:pt x="26750" y="24792"/>
                  <a:pt x="26819" y="24995"/>
                  <a:pt x="26990" y="25080"/>
                </a:cubicBezTo>
                <a:cubicBezTo>
                  <a:pt x="27038" y="25105"/>
                  <a:pt x="27092" y="25115"/>
                  <a:pt x="27141" y="25115"/>
                </a:cubicBezTo>
                <a:cubicBezTo>
                  <a:pt x="27268" y="25115"/>
                  <a:pt x="27388" y="25046"/>
                  <a:pt x="27447" y="24924"/>
                </a:cubicBezTo>
                <a:cubicBezTo>
                  <a:pt x="27548" y="24724"/>
                  <a:pt x="27645" y="24514"/>
                  <a:pt x="27746" y="24293"/>
                </a:cubicBezTo>
                <a:cubicBezTo>
                  <a:pt x="27824" y="24121"/>
                  <a:pt x="27746" y="23919"/>
                  <a:pt x="27574" y="23841"/>
                </a:cubicBezTo>
                <a:cubicBezTo>
                  <a:pt x="27528" y="23820"/>
                  <a:pt x="27481" y="23811"/>
                  <a:pt x="27434" y="23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ITLE_AND_BODY_1">
    <p:bg>
      <p:bgPr>
        <a:solidFill>
          <a:schemeClr val="accent5"/>
        </a:solidFill>
        <a:effectLst/>
      </p:bgPr>
    </p:bg>
    <p:spTree>
      <p:nvGrpSpPr>
        <p:cNvPr id="1" name="Shape 471"/>
        <p:cNvGrpSpPr/>
        <p:nvPr/>
      </p:nvGrpSpPr>
      <p:grpSpPr>
        <a:xfrm>
          <a:off x="0" y="0"/>
          <a:ext cx="0" cy="0"/>
          <a:chOff x="0" y="0"/>
          <a:chExt cx="0" cy="0"/>
        </a:xfrm>
      </p:grpSpPr>
      <p:grpSp>
        <p:nvGrpSpPr>
          <p:cNvPr id="472" name="Google Shape;472;p13"/>
          <p:cNvGrpSpPr/>
          <p:nvPr/>
        </p:nvGrpSpPr>
        <p:grpSpPr>
          <a:xfrm>
            <a:off x="-1" y="-37211"/>
            <a:ext cx="9146439" cy="5180707"/>
            <a:chOff x="-1" y="-37211"/>
            <a:chExt cx="9146439" cy="5180707"/>
          </a:xfrm>
        </p:grpSpPr>
        <p:sp>
          <p:nvSpPr>
            <p:cNvPr id="473" name="Google Shape;473;p13"/>
            <p:cNvSpPr/>
            <p:nvPr/>
          </p:nvSpPr>
          <p:spPr>
            <a:xfrm flipH="1">
              <a:off x="77" y="-37211"/>
              <a:ext cx="5033661" cy="3076189"/>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3"/>
            <p:cNvSpPr/>
            <p:nvPr/>
          </p:nvSpPr>
          <p:spPr>
            <a:xfrm flipH="1">
              <a:off x="-1" y="3124462"/>
              <a:ext cx="5069022" cy="2019035"/>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3"/>
            <p:cNvSpPr/>
            <p:nvPr/>
          </p:nvSpPr>
          <p:spPr>
            <a:xfrm flipH="1">
              <a:off x="8096308" y="348072"/>
              <a:ext cx="1050129" cy="1789438"/>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3"/>
            <p:cNvSpPr/>
            <p:nvPr/>
          </p:nvSpPr>
          <p:spPr>
            <a:xfrm rot="10800000">
              <a:off x="372138" y="509588"/>
              <a:ext cx="8372400" cy="4439700"/>
            </a:xfrm>
            <a:prstGeom prst="roundRect">
              <a:avLst>
                <a:gd name="adj" fmla="val 923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3"/>
            <p:cNvSpPr/>
            <p:nvPr/>
          </p:nvSpPr>
          <p:spPr>
            <a:xfrm rot="10800000">
              <a:off x="547663" y="348063"/>
              <a:ext cx="8224200" cy="4439700"/>
            </a:xfrm>
            <a:prstGeom prst="roundRect">
              <a:avLst>
                <a:gd name="adj" fmla="val 923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3"/>
            <p:cNvSpPr/>
            <p:nvPr/>
          </p:nvSpPr>
          <p:spPr>
            <a:xfrm flipH="1">
              <a:off x="7527915" y="800680"/>
              <a:ext cx="388345" cy="282245"/>
            </a:xfrm>
            <a:custGeom>
              <a:avLst/>
              <a:gdLst/>
              <a:ahLst/>
              <a:cxnLst/>
              <a:rect l="l" t="t" r="r" b="b"/>
              <a:pathLst>
                <a:path w="5547" h="5547" extrusionOk="0">
                  <a:moveTo>
                    <a:pt x="2774" y="0"/>
                  </a:moveTo>
                  <a:cubicBezTo>
                    <a:pt x="1242" y="0"/>
                    <a:pt x="0" y="1242"/>
                    <a:pt x="0" y="2774"/>
                  </a:cubicBezTo>
                  <a:cubicBezTo>
                    <a:pt x="0" y="4305"/>
                    <a:pt x="1242" y="5547"/>
                    <a:pt x="2774" y="5547"/>
                  </a:cubicBezTo>
                  <a:cubicBezTo>
                    <a:pt x="4305" y="5547"/>
                    <a:pt x="5547" y="4305"/>
                    <a:pt x="5547" y="2774"/>
                  </a:cubicBezTo>
                  <a:cubicBezTo>
                    <a:pt x="5547" y="1242"/>
                    <a:pt x="4305" y="0"/>
                    <a:pt x="27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3"/>
            <p:cNvSpPr/>
            <p:nvPr/>
          </p:nvSpPr>
          <p:spPr>
            <a:xfrm flipH="1">
              <a:off x="6631855" y="800680"/>
              <a:ext cx="388275" cy="282245"/>
            </a:xfrm>
            <a:custGeom>
              <a:avLst/>
              <a:gdLst/>
              <a:ahLst/>
              <a:cxnLst/>
              <a:rect l="l" t="t" r="r" b="b"/>
              <a:pathLst>
                <a:path w="5546" h="5547" extrusionOk="0">
                  <a:moveTo>
                    <a:pt x="2773" y="0"/>
                  </a:moveTo>
                  <a:cubicBezTo>
                    <a:pt x="1241" y="0"/>
                    <a:pt x="0" y="1242"/>
                    <a:pt x="0" y="2774"/>
                  </a:cubicBezTo>
                  <a:cubicBezTo>
                    <a:pt x="0" y="4305"/>
                    <a:pt x="1241" y="5547"/>
                    <a:pt x="2773" y="5547"/>
                  </a:cubicBezTo>
                  <a:cubicBezTo>
                    <a:pt x="4305" y="5547"/>
                    <a:pt x="5545" y="4305"/>
                    <a:pt x="5545" y="2774"/>
                  </a:cubicBezTo>
                  <a:cubicBezTo>
                    <a:pt x="5545"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3"/>
            <p:cNvSpPr/>
            <p:nvPr/>
          </p:nvSpPr>
          <p:spPr>
            <a:xfrm flipH="1">
              <a:off x="5735936" y="800680"/>
              <a:ext cx="388275" cy="282245"/>
            </a:xfrm>
            <a:custGeom>
              <a:avLst/>
              <a:gdLst/>
              <a:ahLst/>
              <a:cxnLst/>
              <a:rect l="l" t="t" r="r" b="b"/>
              <a:pathLst>
                <a:path w="5546" h="5547" extrusionOk="0">
                  <a:moveTo>
                    <a:pt x="2773" y="0"/>
                  </a:moveTo>
                  <a:cubicBezTo>
                    <a:pt x="1241" y="0"/>
                    <a:pt x="0" y="1242"/>
                    <a:pt x="0" y="2774"/>
                  </a:cubicBezTo>
                  <a:cubicBezTo>
                    <a:pt x="0" y="4305"/>
                    <a:pt x="1241" y="5547"/>
                    <a:pt x="2773" y="5547"/>
                  </a:cubicBezTo>
                  <a:cubicBezTo>
                    <a:pt x="4305" y="5547"/>
                    <a:pt x="5545" y="4305"/>
                    <a:pt x="5545" y="2774"/>
                  </a:cubicBezTo>
                  <a:cubicBezTo>
                    <a:pt x="5545"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3"/>
            <p:cNvSpPr/>
            <p:nvPr/>
          </p:nvSpPr>
          <p:spPr>
            <a:xfrm flipH="1">
              <a:off x="4840016" y="800680"/>
              <a:ext cx="388275" cy="282245"/>
            </a:xfrm>
            <a:custGeom>
              <a:avLst/>
              <a:gdLst/>
              <a:ahLst/>
              <a:cxnLst/>
              <a:rect l="l" t="t" r="r" b="b"/>
              <a:pathLst>
                <a:path w="5546" h="5547" extrusionOk="0">
                  <a:moveTo>
                    <a:pt x="2773" y="0"/>
                  </a:moveTo>
                  <a:cubicBezTo>
                    <a:pt x="1241" y="0"/>
                    <a:pt x="0" y="1242"/>
                    <a:pt x="0" y="2774"/>
                  </a:cubicBezTo>
                  <a:cubicBezTo>
                    <a:pt x="0" y="4305"/>
                    <a:pt x="1241" y="5547"/>
                    <a:pt x="2773" y="5547"/>
                  </a:cubicBezTo>
                  <a:cubicBezTo>
                    <a:pt x="4305" y="5547"/>
                    <a:pt x="5545" y="4305"/>
                    <a:pt x="5545" y="2774"/>
                  </a:cubicBezTo>
                  <a:cubicBezTo>
                    <a:pt x="5545"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3"/>
            <p:cNvSpPr/>
            <p:nvPr/>
          </p:nvSpPr>
          <p:spPr>
            <a:xfrm flipH="1">
              <a:off x="3944097" y="800680"/>
              <a:ext cx="388275" cy="282245"/>
            </a:xfrm>
            <a:custGeom>
              <a:avLst/>
              <a:gdLst/>
              <a:ahLst/>
              <a:cxnLst/>
              <a:rect l="l" t="t" r="r" b="b"/>
              <a:pathLst>
                <a:path w="5546" h="5547" extrusionOk="0">
                  <a:moveTo>
                    <a:pt x="2773" y="0"/>
                  </a:moveTo>
                  <a:cubicBezTo>
                    <a:pt x="1241" y="0"/>
                    <a:pt x="0" y="1242"/>
                    <a:pt x="0" y="2774"/>
                  </a:cubicBezTo>
                  <a:cubicBezTo>
                    <a:pt x="0" y="4305"/>
                    <a:pt x="1241" y="5547"/>
                    <a:pt x="2773" y="5547"/>
                  </a:cubicBezTo>
                  <a:cubicBezTo>
                    <a:pt x="4305" y="5547"/>
                    <a:pt x="5546" y="4305"/>
                    <a:pt x="5546" y="2774"/>
                  </a:cubicBezTo>
                  <a:cubicBezTo>
                    <a:pt x="5546"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3"/>
            <p:cNvSpPr/>
            <p:nvPr/>
          </p:nvSpPr>
          <p:spPr>
            <a:xfrm flipH="1">
              <a:off x="3048177" y="800680"/>
              <a:ext cx="388275" cy="282245"/>
            </a:xfrm>
            <a:custGeom>
              <a:avLst/>
              <a:gdLst/>
              <a:ahLst/>
              <a:cxnLst/>
              <a:rect l="l" t="t" r="r" b="b"/>
              <a:pathLst>
                <a:path w="5546" h="5547" extrusionOk="0">
                  <a:moveTo>
                    <a:pt x="2773" y="0"/>
                  </a:moveTo>
                  <a:cubicBezTo>
                    <a:pt x="1241" y="0"/>
                    <a:pt x="1" y="1242"/>
                    <a:pt x="1" y="2774"/>
                  </a:cubicBezTo>
                  <a:cubicBezTo>
                    <a:pt x="1" y="4305"/>
                    <a:pt x="1241" y="5547"/>
                    <a:pt x="2773" y="5547"/>
                  </a:cubicBezTo>
                  <a:cubicBezTo>
                    <a:pt x="4305" y="5547"/>
                    <a:pt x="5546" y="4305"/>
                    <a:pt x="5546" y="2774"/>
                  </a:cubicBezTo>
                  <a:cubicBezTo>
                    <a:pt x="5546"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3"/>
            <p:cNvSpPr/>
            <p:nvPr/>
          </p:nvSpPr>
          <p:spPr>
            <a:xfrm flipH="1">
              <a:off x="2152258" y="800680"/>
              <a:ext cx="388275" cy="282245"/>
            </a:xfrm>
            <a:custGeom>
              <a:avLst/>
              <a:gdLst/>
              <a:ahLst/>
              <a:cxnLst/>
              <a:rect l="l" t="t" r="r" b="b"/>
              <a:pathLst>
                <a:path w="5546" h="5547" extrusionOk="0">
                  <a:moveTo>
                    <a:pt x="2773" y="0"/>
                  </a:moveTo>
                  <a:cubicBezTo>
                    <a:pt x="1241" y="0"/>
                    <a:pt x="1" y="1242"/>
                    <a:pt x="1" y="2774"/>
                  </a:cubicBezTo>
                  <a:cubicBezTo>
                    <a:pt x="1" y="4305"/>
                    <a:pt x="1241" y="5547"/>
                    <a:pt x="2773" y="5547"/>
                  </a:cubicBezTo>
                  <a:cubicBezTo>
                    <a:pt x="4305" y="5547"/>
                    <a:pt x="5546" y="4305"/>
                    <a:pt x="5546" y="2774"/>
                  </a:cubicBezTo>
                  <a:cubicBezTo>
                    <a:pt x="5546"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3"/>
            <p:cNvSpPr/>
            <p:nvPr/>
          </p:nvSpPr>
          <p:spPr>
            <a:xfrm flipH="1">
              <a:off x="1256338" y="800680"/>
              <a:ext cx="388275" cy="282245"/>
            </a:xfrm>
            <a:custGeom>
              <a:avLst/>
              <a:gdLst/>
              <a:ahLst/>
              <a:cxnLst/>
              <a:rect l="l" t="t" r="r" b="b"/>
              <a:pathLst>
                <a:path w="5546" h="5547" extrusionOk="0">
                  <a:moveTo>
                    <a:pt x="2773" y="0"/>
                  </a:moveTo>
                  <a:cubicBezTo>
                    <a:pt x="1241" y="0"/>
                    <a:pt x="1" y="1242"/>
                    <a:pt x="1" y="2774"/>
                  </a:cubicBezTo>
                  <a:cubicBezTo>
                    <a:pt x="1" y="4305"/>
                    <a:pt x="1241" y="5547"/>
                    <a:pt x="2773" y="5547"/>
                  </a:cubicBezTo>
                  <a:cubicBezTo>
                    <a:pt x="4305" y="5547"/>
                    <a:pt x="5546" y="4305"/>
                    <a:pt x="5546" y="2774"/>
                  </a:cubicBezTo>
                  <a:cubicBezTo>
                    <a:pt x="5546"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6" name="Google Shape;486;p13"/>
            <p:cNvGrpSpPr/>
            <p:nvPr/>
          </p:nvGrpSpPr>
          <p:grpSpPr>
            <a:xfrm flipH="1">
              <a:off x="711975" y="536876"/>
              <a:ext cx="7744566" cy="4053290"/>
              <a:chOff x="269075" y="1162963"/>
              <a:chExt cx="4946076" cy="2568137"/>
            </a:xfrm>
          </p:grpSpPr>
          <p:sp>
            <p:nvSpPr>
              <p:cNvPr id="487" name="Google Shape;487;p13"/>
              <p:cNvSpPr/>
              <p:nvPr/>
            </p:nvSpPr>
            <p:spPr>
              <a:xfrm>
                <a:off x="269075" y="1162963"/>
                <a:ext cx="4946076" cy="2568137"/>
              </a:xfrm>
              <a:custGeom>
                <a:avLst/>
                <a:gdLst/>
                <a:ahLst/>
                <a:cxnLst/>
                <a:rect l="l" t="t" r="r" b="b"/>
                <a:pathLst>
                  <a:path w="110911" h="57588" extrusionOk="0">
                    <a:moveTo>
                      <a:pt x="1" y="0"/>
                    </a:moveTo>
                    <a:lnTo>
                      <a:pt x="1" y="57588"/>
                    </a:lnTo>
                    <a:lnTo>
                      <a:pt x="110910" y="57588"/>
                    </a:lnTo>
                    <a:lnTo>
                      <a:pt x="110910" y="0"/>
                    </a:lnTo>
                    <a:lnTo>
                      <a:pt x="101481" y="0"/>
                    </a:lnTo>
                    <a:lnTo>
                      <a:pt x="101481" y="3966"/>
                    </a:lnTo>
                    <a:cubicBezTo>
                      <a:pt x="102278" y="4404"/>
                      <a:pt x="102820" y="5251"/>
                      <a:pt x="102820" y="6225"/>
                    </a:cubicBezTo>
                    <a:cubicBezTo>
                      <a:pt x="102820" y="7646"/>
                      <a:pt x="101667" y="8798"/>
                      <a:pt x="100246" y="8798"/>
                    </a:cubicBezTo>
                    <a:cubicBezTo>
                      <a:pt x="98825" y="8798"/>
                      <a:pt x="97673" y="7646"/>
                      <a:pt x="97673" y="6225"/>
                    </a:cubicBezTo>
                    <a:cubicBezTo>
                      <a:pt x="97673" y="5251"/>
                      <a:pt x="98214" y="4404"/>
                      <a:pt x="99011" y="3966"/>
                    </a:cubicBezTo>
                    <a:lnTo>
                      <a:pt x="99011" y="0"/>
                    </a:lnTo>
                    <a:lnTo>
                      <a:pt x="88685" y="0"/>
                    </a:lnTo>
                    <a:lnTo>
                      <a:pt x="88685" y="3966"/>
                    </a:lnTo>
                    <a:cubicBezTo>
                      <a:pt x="89483" y="4404"/>
                      <a:pt x="90023" y="5251"/>
                      <a:pt x="90023" y="6225"/>
                    </a:cubicBezTo>
                    <a:cubicBezTo>
                      <a:pt x="90023" y="7646"/>
                      <a:pt x="88870" y="8798"/>
                      <a:pt x="87449" y="8798"/>
                    </a:cubicBezTo>
                    <a:cubicBezTo>
                      <a:pt x="86028" y="8798"/>
                      <a:pt x="84875" y="7647"/>
                      <a:pt x="84875" y="6225"/>
                    </a:cubicBezTo>
                    <a:cubicBezTo>
                      <a:pt x="84875" y="5251"/>
                      <a:pt x="85417" y="4404"/>
                      <a:pt x="86214" y="3966"/>
                    </a:cubicBezTo>
                    <a:lnTo>
                      <a:pt x="86214" y="0"/>
                    </a:lnTo>
                    <a:lnTo>
                      <a:pt x="75888" y="0"/>
                    </a:lnTo>
                    <a:lnTo>
                      <a:pt x="75888" y="3966"/>
                    </a:lnTo>
                    <a:cubicBezTo>
                      <a:pt x="76686" y="4404"/>
                      <a:pt x="77226" y="5251"/>
                      <a:pt x="77226" y="6225"/>
                    </a:cubicBezTo>
                    <a:cubicBezTo>
                      <a:pt x="77226" y="7646"/>
                      <a:pt x="76073" y="8798"/>
                      <a:pt x="74652" y="8798"/>
                    </a:cubicBezTo>
                    <a:cubicBezTo>
                      <a:pt x="73231" y="8798"/>
                      <a:pt x="72078" y="7647"/>
                      <a:pt x="72078" y="6225"/>
                    </a:cubicBezTo>
                    <a:cubicBezTo>
                      <a:pt x="72078" y="5251"/>
                      <a:pt x="72620" y="4404"/>
                      <a:pt x="73417" y="3966"/>
                    </a:cubicBezTo>
                    <a:lnTo>
                      <a:pt x="73417" y="0"/>
                    </a:lnTo>
                    <a:lnTo>
                      <a:pt x="63091" y="0"/>
                    </a:lnTo>
                    <a:lnTo>
                      <a:pt x="63091" y="3966"/>
                    </a:lnTo>
                    <a:cubicBezTo>
                      <a:pt x="63888" y="4404"/>
                      <a:pt x="64428" y="5251"/>
                      <a:pt x="64428" y="6225"/>
                    </a:cubicBezTo>
                    <a:cubicBezTo>
                      <a:pt x="64428" y="7646"/>
                      <a:pt x="63276" y="8798"/>
                      <a:pt x="61855" y="8798"/>
                    </a:cubicBezTo>
                    <a:cubicBezTo>
                      <a:pt x="60434" y="8798"/>
                      <a:pt x="59281" y="7647"/>
                      <a:pt x="59281" y="6225"/>
                    </a:cubicBezTo>
                    <a:cubicBezTo>
                      <a:pt x="59281" y="5251"/>
                      <a:pt x="59823" y="4404"/>
                      <a:pt x="60620" y="3966"/>
                    </a:cubicBezTo>
                    <a:lnTo>
                      <a:pt x="60620" y="0"/>
                    </a:lnTo>
                    <a:lnTo>
                      <a:pt x="50293" y="0"/>
                    </a:lnTo>
                    <a:lnTo>
                      <a:pt x="50293" y="3966"/>
                    </a:lnTo>
                    <a:cubicBezTo>
                      <a:pt x="51090" y="4404"/>
                      <a:pt x="51631" y="5251"/>
                      <a:pt x="51631" y="6225"/>
                    </a:cubicBezTo>
                    <a:cubicBezTo>
                      <a:pt x="51631" y="7646"/>
                      <a:pt x="50479" y="8798"/>
                      <a:pt x="49058" y="8798"/>
                    </a:cubicBezTo>
                    <a:cubicBezTo>
                      <a:pt x="47637" y="8798"/>
                      <a:pt x="46484" y="7646"/>
                      <a:pt x="46484" y="6225"/>
                    </a:cubicBezTo>
                    <a:cubicBezTo>
                      <a:pt x="46484" y="5251"/>
                      <a:pt x="47026" y="4404"/>
                      <a:pt x="47821" y="3966"/>
                    </a:cubicBezTo>
                    <a:lnTo>
                      <a:pt x="47821" y="0"/>
                    </a:lnTo>
                    <a:lnTo>
                      <a:pt x="37496" y="0"/>
                    </a:lnTo>
                    <a:lnTo>
                      <a:pt x="37496" y="3966"/>
                    </a:lnTo>
                    <a:cubicBezTo>
                      <a:pt x="38293" y="4404"/>
                      <a:pt x="38834" y="5251"/>
                      <a:pt x="38834" y="6225"/>
                    </a:cubicBezTo>
                    <a:cubicBezTo>
                      <a:pt x="38834" y="7646"/>
                      <a:pt x="37682" y="8798"/>
                      <a:pt x="36261" y="8798"/>
                    </a:cubicBezTo>
                    <a:cubicBezTo>
                      <a:pt x="34840" y="8798"/>
                      <a:pt x="33687" y="7646"/>
                      <a:pt x="33687" y="6225"/>
                    </a:cubicBezTo>
                    <a:cubicBezTo>
                      <a:pt x="33687" y="5251"/>
                      <a:pt x="34228" y="4404"/>
                      <a:pt x="35024" y="3966"/>
                    </a:cubicBezTo>
                    <a:lnTo>
                      <a:pt x="35024" y="0"/>
                    </a:lnTo>
                    <a:lnTo>
                      <a:pt x="24698" y="0"/>
                    </a:lnTo>
                    <a:lnTo>
                      <a:pt x="24698" y="3966"/>
                    </a:lnTo>
                    <a:cubicBezTo>
                      <a:pt x="25496" y="4404"/>
                      <a:pt x="26037" y="5251"/>
                      <a:pt x="26037" y="6225"/>
                    </a:cubicBezTo>
                    <a:cubicBezTo>
                      <a:pt x="26037" y="7646"/>
                      <a:pt x="24885" y="8798"/>
                      <a:pt x="23464" y="8798"/>
                    </a:cubicBezTo>
                    <a:cubicBezTo>
                      <a:pt x="22042" y="8798"/>
                      <a:pt x="20890" y="7646"/>
                      <a:pt x="20890" y="6225"/>
                    </a:cubicBezTo>
                    <a:cubicBezTo>
                      <a:pt x="20890" y="5251"/>
                      <a:pt x="21431" y="4404"/>
                      <a:pt x="22229" y="3966"/>
                    </a:cubicBezTo>
                    <a:lnTo>
                      <a:pt x="22229" y="0"/>
                    </a:lnTo>
                    <a:lnTo>
                      <a:pt x="11901" y="0"/>
                    </a:lnTo>
                    <a:lnTo>
                      <a:pt x="11901" y="3966"/>
                    </a:lnTo>
                    <a:cubicBezTo>
                      <a:pt x="12699" y="4404"/>
                      <a:pt x="13240" y="5251"/>
                      <a:pt x="13240" y="6225"/>
                    </a:cubicBezTo>
                    <a:cubicBezTo>
                      <a:pt x="13240" y="7646"/>
                      <a:pt x="12088" y="8798"/>
                      <a:pt x="10666" y="8798"/>
                    </a:cubicBezTo>
                    <a:cubicBezTo>
                      <a:pt x="9245" y="8798"/>
                      <a:pt x="8093" y="7646"/>
                      <a:pt x="8093" y="6225"/>
                    </a:cubicBezTo>
                    <a:cubicBezTo>
                      <a:pt x="8093" y="5251"/>
                      <a:pt x="8634" y="4404"/>
                      <a:pt x="9430" y="3966"/>
                    </a:cubicBezTo>
                    <a:lnTo>
                      <a:pt x="94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3"/>
              <p:cNvSpPr/>
              <p:nvPr/>
            </p:nvSpPr>
            <p:spPr>
              <a:xfrm>
                <a:off x="355231" y="1162963"/>
                <a:ext cx="20558" cy="2568137"/>
              </a:xfrm>
              <a:custGeom>
                <a:avLst/>
                <a:gdLst/>
                <a:ahLst/>
                <a:cxnLst/>
                <a:rect l="l" t="t" r="r" b="b"/>
                <a:pathLst>
                  <a:path w="461" h="57588" extrusionOk="0">
                    <a:moveTo>
                      <a:pt x="0" y="0"/>
                    </a:moveTo>
                    <a:lnTo>
                      <a:pt x="0" y="57588"/>
                    </a:lnTo>
                    <a:lnTo>
                      <a:pt x="461" y="57588"/>
                    </a:lnTo>
                    <a:lnTo>
                      <a:pt x="461"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3"/>
              <p:cNvSpPr/>
              <p:nvPr/>
            </p:nvSpPr>
            <p:spPr>
              <a:xfrm>
                <a:off x="560811" y="1162963"/>
                <a:ext cx="20514" cy="2568137"/>
              </a:xfrm>
              <a:custGeom>
                <a:avLst/>
                <a:gdLst/>
                <a:ahLst/>
                <a:cxnLst/>
                <a:rect l="l" t="t" r="r" b="b"/>
                <a:pathLst>
                  <a:path w="460" h="57588" extrusionOk="0">
                    <a:moveTo>
                      <a:pt x="0" y="0"/>
                    </a:moveTo>
                    <a:lnTo>
                      <a:pt x="0" y="57588"/>
                    </a:lnTo>
                    <a:lnTo>
                      <a:pt x="459" y="57588"/>
                    </a:lnTo>
                    <a:lnTo>
                      <a:pt x="459" y="31294"/>
                    </a:lnTo>
                    <a:lnTo>
                      <a:pt x="459" y="27145"/>
                    </a:lnTo>
                    <a:lnTo>
                      <a:pt x="459"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3"/>
              <p:cNvSpPr/>
              <p:nvPr/>
            </p:nvSpPr>
            <p:spPr>
              <a:xfrm>
                <a:off x="766258" y="1547321"/>
                <a:ext cx="20647" cy="2183773"/>
              </a:xfrm>
              <a:custGeom>
                <a:avLst/>
                <a:gdLst/>
                <a:ahLst/>
                <a:cxnLst/>
                <a:rect l="l" t="t" r="r" b="b"/>
                <a:pathLst>
                  <a:path w="463" h="48969" extrusionOk="0">
                    <a:moveTo>
                      <a:pt x="462" y="0"/>
                    </a:moveTo>
                    <a:cubicBezTo>
                      <a:pt x="379" y="34"/>
                      <a:pt x="292" y="64"/>
                      <a:pt x="201" y="87"/>
                    </a:cubicBezTo>
                    <a:lnTo>
                      <a:pt x="1" y="87"/>
                    </a:lnTo>
                    <a:lnTo>
                      <a:pt x="1" y="18526"/>
                    </a:lnTo>
                    <a:lnTo>
                      <a:pt x="1" y="22675"/>
                    </a:lnTo>
                    <a:lnTo>
                      <a:pt x="1" y="48969"/>
                    </a:lnTo>
                    <a:lnTo>
                      <a:pt x="462" y="48969"/>
                    </a:lnTo>
                    <a:lnTo>
                      <a:pt x="462" y="22675"/>
                    </a:lnTo>
                    <a:lnTo>
                      <a:pt x="462" y="18526"/>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3"/>
              <p:cNvSpPr/>
              <p:nvPr/>
            </p:nvSpPr>
            <p:spPr>
              <a:xfrm>
                <a:off x="971927" y="1162963"/>
                <a:ext cx="20558" cy="2568137"/>
              </a:xfrm>
              <a:custGeom>
                <a:avLst/>
                <a:gdLst/>
                <a:ahLst/>
                <a:cxnLst/>
                <a:rect l="l" t="t" r="r" b="b"/>
                <a:pathLst>
                  <a:path w="461" h="57588" extrusionOk="0">
                    <a:moveTo>
                      <a:pt x="0" y="0"/>
                    </a:moveTo>
                    <a:lnTo>
                      <a:pt x="0" y="27145"/>
                    </a:lnTo>
                    <a:lnTo>
                      <a:pt x="0" y="31294"/>
                    </a:lnTo>
                    <a:lnTo>
                      <a:pt x="0" y="57588"/>
                    </a:lnTo>
                    <a:lnTo>
                      <a:pt x="461" y="57588"/>
                    </a:lnTo>
                    <a:lnTo>
                      <a:pt x="461"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3"/>
              <p:cNvSpPr/>
              <p:nvPr/>
            </p:nvSpPr>
            <p:spPr>
              <a:xfrm>
                <a:off x="1177507" y="1162963"/>
                <a:ext cx="20558" cy="2568137"/>
              </a:xfrm>
              <a:custGeom>
                <a:avLst/>
                <a:gdLst/>
                <a:ahLst/>
                <a:cxnLst/>
                <a:rect l="l" t="t" r="r" b="b"/>
                <a:pathLst>
                  <a:path w="461" h="57588" extrusionOk="0">
                    <a:moveTo>
                      <a:pt x="0" y="0"/>
                    </a:moveTo>
                    <a:lnTo>
                      <a:pt x="0" y="57588"/>
                    </a:lnTo>
                    <a:lnTo>
                      <a:pt x="461" y="57588"/>
                    </a:lnTo>
                    <a:lnTo>
                      <a:pt x="461"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3"/>
              <p:cNvSpPr/>
              <p:nvPr/>
            </p:nvSpPr>
            <p:spPr>
              <a:xfrm>
                <a:off x="1383087" y="1163007"/>
                <a:ext cx="20514" cy="204245"/>
              </a:xfrm>
              <a:custGeom>
                <a:avLst/>
                <a:gdLst/>
                <a:ahLst/>
                <a:cxnLst/>
                <a:rect l="l" t="t" r="r" b="b"/>
                <a:pathLst>
                  <a:path w="460" h="4580" extrusionOk="0">
                    <a:moveTo>
                      <a:pt x="0" y="1"/>
                    </a:moveTo>
                    <a:lnTo>
                      <a:pt x="0" y="4147"/>
                    </a:lnTo>
                    <a:cubicBezTo>
                      <a:pt x="171" y="4271"/>
                      <a:pt x="324" y="4417"/>
                      <a:pt x="459" y="4579"/>
                    </a:cubicBezTo>
                    <a:lnTo>
                      <a:pt x="45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3"/>
              <p:cNvSpPr/>
              <p:nvPr/>
            </p:nvSpPr>
            <p:spPr>
              <a:xfrm>
                <a:off x="1383087" y="1513965"/>
                <a:ext cx="20514" cy="2217130"/>
              </a:xfrm>
              <a:custGeom>
                <a:avLst/>
                <a:gdLst/>
                <a:ahLst/>
                <a:cxnLst/>
                <a:rect l="l" t="t" r="r" b="b"/>
                <a:pathLst>
                  <a:path w="460" h="49717" extrusionOk="0">
                    <a:moveTo>
                      <a:pt x="459" y="1"/>
                    </a:moveTo>
                    <a:cubicBezTo>
                      <a:pt x="346" y="138"/>
                      <a:pt x="218" y="264"/>
                      <a:pt x="76" y="373"/>
                    </a:cubicBezTo>
                    <a:lnTo>
                      <a:pt x="0" y="373"/>
                    </a:lnTo>
                    <a:lnTo>
                      <a:pt x="0" y="19274"/>
                    </a:lnTo>
                    <a:lnTo>
                      <a:pt x="0" y="23423"/>
                    </a:lnTo>
                    <a:lnTo>
                      <a:pt x="0" y="49717"/>
                    </a:lnTo>
                    <a:lnTo>
                      <a:pt x="459" y="49717"/>
                    </a:lnTo>
                    <a:lnTo>
                      <a:pt x="45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3"/>
              <p:cNvSpPr/>
              <p:nvPr/>
            </p:nvSpPr>
            <p:spPr>
              <a:xfrm>
                <a:off x="1588578" y="1162963"/>
                <a:ext cx="20647" cy="2568137"/>
              </a:xfrm>
              <a:custGeom>
                <a:avLst/>
                <a:gdLst/>
                <a:ahLst/>
                <a:cxnLst/>
                <a:rect l="l" t="t" r="r" b="b"/>
                <a:pathLst>
                  <a:path w="463" h="57588" extrusionOk="0">
                    <a:moveTo>
                      <a:pt x="1" y="0"/>
                    </a:moveTo>
                    <a:lnTo>
                      <a:pt x="1" y="57588"/>
                    </a:lnTo>
                    <a:lnTo>
                      <a:pt x="463" y="57588"/>
                    </a:lnTo>
                    <a:lnTo>
                      <a:pt x="463"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3"/>
              <p:cNvSpPr/>
              <p:nvPr/>
            </p:nvSpPr>
            <p:spPr>
              <a:xfrm>
                <a:off x="1794247" y="1162963"/>
                <a:ext cx="20558" cy="208794"/>
              </a:xfrm>
              <a:custGeom>
                <a:avLst/>
                <a:gdLst/>
                <a:ahLst/>
                <a:cxnLst/>
                <a:rect l="l" t="t" r="r" b="b"/>
                <a:pathLst>
                  <a:path w="461" h="4682" extrusionOk="0">
                    <a:moveTo>
                      <a:pt x="0" y="0"/>
                    </a:moveTo>
                    <a:lnTo>
                      <a:pt x="0" y="4681"/>
                    </a:lnTo>
                    <a:cubicBezTo>
                      <a:pt x="133" y="4505"/>
                      <a:pt x="287" y="4344"/>
                      <a:pt x="461" y="4208"/>
                    </a:cubicBez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3"/>
              <p:cNvSpPr/>
              <p:nvPr/>
            </p:nvSpPr>
            <p:spPr>
              <a:xfrm>
                <a:off x="1794202" y="1509461"/>
                <a:ext cx="20603" cy="2221634"/>
              </a:xfrm>
              <a:custGeom>
                <a:avLst/>
                <a:gdLst/>
                <a:ahLst/>
                <a:cxnLst/>
                <a:rect l="l" t="t" r="r" b="b"/>
                <a:pathLst>
                  <a:path w="462" h="49818" extrusionOk="0">
                    <a:moveTo>
                      <a:pt x="0" y="1"/>
                    </a:moveTo>
                    <a:lnTo>
                      <a:pt x="0" y="19375"/>
                    </a:lnTo>
                    <a:lnTo>
                      <a:pt x="0" y="23524"/>
                    </a:lnTo>
                    <a:lnTo>
                      <a:pt x="0" y="49818"/>
                    </a:lnTo>
                    <a:lnTo>
                      <a:pt x="462" y="49818"/>
                    </a:lnTo>
                    <a:lnTo>
                      <a:pt x="462" y="23524"/>
                    </a:lnTo>
                    <a:lnTo>
                      <a:pt x="460" y="19375"/>
                    </a:lnTo>
                    <a:lnTo>
                      <a:pt x="460" y="473"/>
                    </a:lnTo>
                    <a:cubicBezTo>
                      <a:pt x="288" y="336"/>
                      <a:pt x="134" y="178"/>
                      <a:pt x="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3"/>
              <p:cNvSpPr/>
              <p:nvPr/>
            </p:nvSpPr>
            <p:spPr>
              <a:xfrm>
                <a:off x="1999782" y="1162963"/>
                <a:ext cx="20603" cy="2568137"/>
              </a:xfrm>
              <a:custGeom>
                <a:avLst/>
                <a:gdLst/>
                <a:ahLst/>
                <a:cxnLst/>
                <a:rect l="l" t="t" r="r" b="b"/>
                <a:pathLst>
                  <a:path w="462" h="57588" extrusionOk="0">
                    <a:moveTo>
                      <a:pt x="0" y="0"/>
                    </a:moveTo>
                    <a:lnTo>
                      <a:pt x="0" y="57588"/>
                    </a:lnTo>
                    <a:lnTo>
                      <a:pt x="462" y="57588"/>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3"/>
              <p:cNvSpPr/>
              <p:nvPr/>
            </p:nvSpPr>
            <p:spPr>
              <a:xfrm>
                <a:off x="2205362" y="1162963"/>
                <a:ext cx="20647" cy="2568137"/>
              </a:xfrm>
              <a:custGeom>
                <a:avLst/>
                <a:gdLst/>
                <a:ahLst/>
                <a:cxnLst/>
                <a:rect l="l" t="t" r="r" b="b"/>
                <a:pathLst>
                  <a:path w="463" h="57588" extrusionOk="0">
                    <a:moveTo>
                      <a:pt x="0" y="0"/>
                    </a:moveTo>
                    <a:lnTo>
                      <a:pt x="0" y="57588"/>
                    </a:lnTo>
                    <a:lnTo>
                      <a:pt x="462" y="57588"/>
                    </a:lnTo>
                    <a:lnTo>
                      <a:pt x="462" y="31294"/>
                    </a:lnTo>
                    <a:lnTo>
                      <a:pt x="462" y="27145"/>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3"/>
              <p:cNvSpPr/>
              <p:nvPr/>
            </p:nvSpPr>
            <p:spPr>
              <a:xfrm>
                <a:off x="2410853" y="1545805"/>
                <a:ext cx="20647" cy="2185289"/>
              </a:xfrm>
              <a:custGeom>
                <a:avLst/>
                <a:gdLst/>
                <a:ahLst/>
                <a:cxnLst/>
                <a:rect l="l" t="t" r="r" b="b"/>
                <a:pathLst>
                  <a:path w="463" h="49003" extrusionOk="0">
                    <a:moveTo>
                      <a:pt x="1" y="0"/>
                    </a:moveTo>
                    <a:lnTo>
                      <a:pt x="1" y="49003"/>
                    </a:lnTo>
                    <a:lnTo>
                      <a:pt x="463" y="49003"/>
                    </a:lnTo>
                    <a:lnTo>
                      <a:pt x="463" y="22709"/>
                    </a:lnTo>
                    <a:lnTo>
                      <a:pt x="461" y="18560"/>
                    </a:lnTo>
                    <a:lnTo>
                      <a:pt x="461" y="121"/>
                    </a:lnTo>
                    <a:lnTo>
                      <a:pt x="342" y="121"/>
                    </a:lnTo>
                    <a:cubicBezTo>
                      <a:pt x="225" y="90"/>
                      <a:pt x="112" y="48"/>
                      <a:pt x="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3"/>
              <p:cNvSpPr/>
              <p:nvPr/>
            </p:nvSpPr>
            <p:spPr>
              <a:xfrm>
                <a:off x="2616433" y="1162963"/>
                <a:ext cx="20647" cy="2568137"/>
              </a:xfrm>
              <a:custGeom>
                <a:avLst/>
                <a:gdLst/>
                <a:ahLst/>
                <a:cxnLst/>
                <a:rect l="l" t="t" r="r" b="b"/>
                <a:pathLst>
                  <a:path w="463" h="57588" extrusionOk="0">
                    <a:moveTo>
                      <a:pt x="2" y="0"/>
                    </a:moveTo>
                    <a:lnTo>
                      <a:pt x="2" y="27145"/>
                    </a:lnTo>
                    <a:lnTo>
                      <a:pt x="1" y="31294"/>
                    </a:lnTo>
                    <a:lnTo>
                      <a:pt x="1" y="57588"/>
                    </a:lnTo>
                    <a:lnTo>
                      <a:pt x="463" y="57588"/>
                    </a:lnTo>
                    <a:lnTo>
                      <a:pt x="463"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3"/>
              <p:cNvSpPr/>
              <p:nvPr/>
            </p:nvSpPr>
            <p:spPr>
              <a:xfrm>
                <a:off x="2822102" y="1162963"/>
                <a:ext cx="20558" cy="2568137"/>
              </a:xfrm>
              <a:custGeom>
                <a:avLst/>
                <a:gdLst/>
                <a:ahLst/>
                <a:cxnLst/>
                <a:rect l="l" t="t" r="r" b="b"/>
                <a:pathLst>
                  <a:path w="461" h="57588" extrusionOk="0">
                    <a:moveTo>
                      <a:pt x="0" y="0"/>
                    </a:moveTo>
                    <a:lnTo>
                      <a:pt x="0" y="27145"/>
                    </a:lnTo>
                    <a:lnTo>
                      <a:pt x="0" y="31294"/>
                    </a:lnTo>
                    <a:lnTo>
                      <a:pt x="0" y="57588"/>
                    </a:lnTo>
                    <a:lnTo>
                      <a:pt x="461" y="57588"/>
                    </a:lnTo>
                    <a:lnTo>
                      <a:pt x="461"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3"/>
              <p:cNvSpPr/>
              <p:nvPr/>
            </p:nvSpPr>
            <p:spPr>
              <a:xfrm>
                <a:off x="3027682" y="1553386"/>
                <a:ext cx="20558" cy="2177708"/>
              </a:xfrm>
              <a:custGeom>
                <a:avLst/>
                <a:gdLst/>
                <a:ahLst/>
                <a:cxnLst/>
                <a:rect l="l" t="t" r="r" b="b"/>
                <a:pathLst>
                  <a:path w="461" h="48833" extrusionOk="0">
                    <a:moveTo>
                      <a:pt x="461" y="1"/>
                    </a:moveTo>
                    <a:cubicBezTo>
                      <a:pt x="312" y="29"/>
                      <a:pt x="158" y="43"/>
                      <a:pt x="1" y="43"/>
                    </a:cubicBezTo>
                    <a:lnTo>
                      <a:pt x="1" y="48833"/>
                    </a:lnTo>
                    <a:lnTo>
                      <a:pt x="461" y="48833"/>
                    </a:lnTo>
                    <a:lnTo>
                      <a:pt x="461" y="22539"/>
                    </a:lnTo>
                    <a:lnTo>
                      <a:pt x="461" y="18390"/>
                    </a:lnTo>
                    <a:lnTo>
                      <a:pt x="461"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3"/>
              <p:cNvSpPr/>
              <p:nvPr/>
            </p:nvSpPr>
            <p:spPr>
              <a:xfrm>
                <a:off x="3233218" y="1162963"/>
                <a:ext cx="20558" cy="2568137"/>
              </a:xfrm>
              <a:custGeom>
                <a:avLst/>
                <a:gdLst/>
                <a:ahLst/>
                <a:cxnLst/>
                <a:rect l="l" t="t" r="r" b="b"/>
                <a:pathLst>
                  <a:path w="461" h="57588" extrusionOk="0">
                    <a:moveTo>
                      <a:pt x="0" y="0"/>
                    </a:moveTo>
                    <a:lnTo>
                      <a:pt x="0" y="57588"/>
                    </a:lnTo>
                    <a:lnTo>
                      <a:pt x="461" y="57588"/>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3"/>
              <p:cNvSpPr/>
              <p:nvPr/>
            </p:nvSpPr>
            <p:spPr>
              <a:xfrm>
                <a:off x="3438798" y="1162963"/>
                <a:ext cx="20647" cy="2568137"/>
              </a:xfrm>
              <a:custGeom>
                <a:avLst/>
                <a:gdLst/>
                <a:ahLst/>
                <a:cxnLst/>
                <a:rect l="l" t="t" r="r" b="b"/>
                <a:pathLst>
                  <a:path w="463" h="57588" extrusionOk="0">
                    <a:moveTo>
                      <a:pt x="0" y="0"/>
                    </a:moveTo>
                    <a:lnTo>
                      <a:pt x="0" y="27145"/>
                    </a:lnTo>
                    <a:lnTo>
                      <a:pt x="0" y="31294"/>
                    </a:lnTo>
                    <a:lnTo>
                      <a:pt x="0" y="57588"/>
                    </a:lnTo>
                    <a:lnTo>
                      <a:pt x="462" y="57588"/>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3"/>
              <p:cNvSpPr/>
              <p:nvPr/>
            </p:nvSpPr>
            <p:spPr>
              <a:xfrm>
                <a:off x="3653163" y="1162963"/>
                <a:ext cx="11773" cy="184400"/>
              </a:xfrm>
              <a:custGeom>
                <a:avLst/>
                <a:gdLst/>
                <a:ahLst/>
                <a:cxnLst/>
                <a:rect l="l" t="t" r="r" b="b"/>
                <a:pathLst>
                  <a:path w="264" h="4135" extrusionOk="0">
                    <a:moveTo>
                      <a:pt x="1" y="0"/>
                    </a:moveTo>
                    <a:lnTo>
                      <a:pt x="1" y="3966"/>
                    </a:lnTo>
                    <a:cubicBezTo>
                      <a:pt x="73" y="4008"/>
                      <a:pt x="144" y="4050"/>
                      <a:pt x="211" y="4097"/>
                    </a:cubicBezTo>
                    <a:cubicBezTo>
                      <a:pt x="230" y="4109"/>
                      <a:pt x="247" y="4121"/>
                      <a:pt x="264" y="4134"/>
                    </a:cubicBezTo>
                    <a:lnTo>
                      <a:pt x="264"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3"/>
              <p:cNvSpPr/>
              <p:nvPr/>
            </p:nvSpPr>
            <p:spPr>
              <a:xfrm>
                <a:off x="3644378" y="1533943"/>
                <a:ext cx="20647" cy="2197151"/>
              </a:xfrm>
              <a:custGeom>
                <a:avLst/>
                <a:gdLst/>
                <a:ahLst/>
                <a:cxnLst/>
                <a:rect l="l" t="t" r="r" b="b"/>
                <a:pathLst>
                  <a:path w="463" h="49269" extrusionOk="0">
                    <a:moveTo>
                      <a:pt x="462" y="0"/>
                    </a:moveTo>
                    <a:cubicBezTo>
                      <a:pt x="319" y="103"/>
                      <a:pt x="164" y="191"/>
                      <a:pt x="0" y="263"/>
                    </a:cubicBezTo>
                    <a:lnTo>
                      <a:pt x="0" y="49269"/>
                    </a:lnTo>
                    <a:lnTo>
                      <a:pt x="462" y="49269"/>
                    </a:lnTo>
                    <a:lnTo>
                      <a:pt x="462" y="22975"/>
                    </a:lnTo>
                    <a:lnTo>
                      <a:pt x="462" y="18829"/>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3"/>
              <p:cNvSpPr/>
              <p:nvPr/>
            </p:nvSpPr>
            <p:spPr>
              <a:xfrm>
                <a:off x="3849958" y="1162963"/>
                <a:ext cx="20647" cy="2568137"/>
              </a:xfrm>
              <a:custGeom>
                <a:avLst/>
                <a:gdLst/>
                <a:ahLst/>
                <a:cxnLst/>
                <a:rect l="l" t="t" r="r" b="b"/>
                <a:pathLst>
                  <a:path w="463" h="57588" extrusionOk="0">
                    <a:moveTo>
                      <a:pt x="0" y="0"/>
                    </a:moveTo>
                    <a:lnTo>
                      <a:pt x="0" y="57588"/>
                    </a:lnTo>
                    <a:lnTo>
                      <a:pt x="462" y="57588"/>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3"/>
              <p:cNvSpPr/>
              <p:nvPr/>
            </p:nvSpPr>
            <p:spPr>
              <a:xfrm>
                <a:off x="4055493" y="1162963"/>
                <a:ext cx="20603" cy="258963"/>
              </a:xfrm>
              <a:custGeom>
                <a:avLst/>
                <a:gdLst/>
                <a:ahLst/>
                <a:cxnLst/>
                <a:rect l="l" t="t" r="r" b="b"/>
                <a:pathLst>
                  <a:path w="462" h="5807" extrusionOk="0">
                    <a:moveTo>
                      <a:pt x="0" y="0"/>
                    </a:moveTo>
                    <a:lnTo>
                      <a:pt x="0" y="5807"/>
                    </a:lnTo>
                    <a:cubicBezTo>
                      <a:pt x="68" y="5400"/>
                      <a:pt x="230" y="5025"/>
                      <a:pt x="462" y="4708"/>
                    </a:cubicBez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3"/>
              <p:cNvSpPr/>
              <p:nvPr/>
            </p:nvSpPr>
            <p:spPr>
              <a:xfrm>
                <a:off x="4055493" y="1459292"/>
                <a:ext cx="20603" cy="2271803"/>
              </a:xfrm>
              <a:custGeom>
                <a:avLst/>
                <a:gdLst/>
                <a:ahLst/>
                <a:cxnLst/>
                <a:rect l="l" t="t" r="r" b="b"/>
                <a:pathLst>
                  <a:path w="462" h="50943" extrusionOk="0">
                    <a:moveTo>
                      <a:pt x="0" y="0"/>
                    </a:moveTo>
                    <a:lnTo>
                      <a:pt x="0" y="50943"/>
                    </a:lnTo>
                    <a:lnTo>
                      <a:pt x="462" y="50943"/>
                    </a:lnTo>
                    <a:lnTo>
                      <a:pt x="462" y="24649"/>
                    </a:lnTo>
                    <a:lnTo>
                      <a:pt x="462" y="20503"/>
                    </a:lnTo>
                    <a:lnTo>
                      <a:pt x="462" y="1100"/>
                    </a:lnTo>
                    <a:cubicBezTo>
                      <a:pt x="229" y="780"/>
                      <a:pt x="67" y="408"/>
                      <a:pt x="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3"/>
              <p:cNvSpPr/>
              <p:nvPr/>
            </p:nvSpPr>
            <p:spPr>
              <a:xfrm>
                <a:off x="4261207" y="1162963"/>
                <a:ext cx="20514" cy="256778"/>
              </a:xfrm>
              <a:custGeom>
                <a:avLst/>
                <a:gdLst/>
                <a:ahLst/>
                <a:cxnLst/>
                <a:rect l="l" t="t" r="r" b="b"/>
                <a:pathLst>
                  <a:path w="460" h="5758" extrusionOk="0">
                    <a:moveTo>
                      <a:pt x="0" y="0"/>
                    </a:moveTo>
                    <a:lnTo>
                      <a:pt x="0" y="4697"/>
                    </a:lnTo>
                    <a:cubicBezTo>
                      <a:pt x="226" y="5004"/>
                      <a:pt x="387" y="5365"/>
                      <a:pt x="459" y="5757"/>
                    </a:cubicBezTo>
                    <a:lnTo>
                      <a:pt x="459"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3"/>
              <p:cNvSpPr/>
              <p:nvPr/>
            </p:nvSpPr>
            <p:spPr>
              <a:xfrm>
                <a:off x="4261207" y="1461433"/>
                <a:ext cx="20514" cy="2269663"/>
              </a:xfrm>
              <a:custGeom>
                <a:avLst/>
                <a:gdLst/>
                <a:ahLst/>
                <a:cxnLst/>
                <a:rect l="l" t="t" r="r" b="b"/>
                <a:pathLst>
                  <a:path w="460" h="50895" extrusionOk="0">
                    <a:moveTo>
                      <a:pt x="459" y="1"/>
                    </a:moveTo>
                    <a:cubicBezTo>
                      <a:pt x="387" y="393"/>
                      <a:pt x="227" y="754"/>
                      <a:pt x="0" y="1061"/>
                    </a:cubicBezTo>
                    <a:lnTo>
                      <a:pt x="0" y="50895"/>
                    </a:lnTo>
                    <a:lnTo>
                      <a:pt x="459" y="50895"/>
                    </a:lnTo>
                    <a:lnTo>
                      <a:pt x="45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3"/>
              <p:cNvSpPr/>
              <p:nvPr/>
            </p:nvSpPr>
            <p:spPr>
              <a:xfrm>
                <a:off x="4466653" y="1162963"/>
                <a:ext cx="20647" cy="2568137"/>
              </a:xfrm>
              <a:custGeom>
                <a:avLst/>
                <a:gdLst/>
                <a:ahLst/>
                <a:cxnLst/>
                <a:rect l="l" t="t" r="r" b="b"/>
                <a:pathLst>
                  <a:path w="463" h="57588" extrusionOk="0">
                    <a:moveTo>
                      <a:pt x="0" y="0"/>
                    </a:moveTo>
                    <a:lnTo>
                      <a:pt x="0" y="57588"/>
                    </a:lnTo>
                    <a:lnTo>
                      <a:pt x="462" y="57588"/>
                    </a:lnTo>
                    <a:lnTo>
                      <a:pt x="462" y="31294"/>
                    </a:lnTo>
                    <a:lnTo>
                      <a:pt x="462" y="27145"/>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3"/>
              <p:cNvSpPr/>
              <p:nvPr/>
            </p:nvSpPr>
            <p:spPr>
              <a:xfrm>
                <a:off x="4672144" y="1162963"/>
                <a:ext cx="12219" cy="184490"/>
              </a:xfrm>
              <a:custGeom>
                <a:avLst/>
                <a:gdLst/>
                <a:ahLst/>
                <a:cxnLst/>
                <a:rect l="l" t="t" r="r" b="b"/>
                <a:pathLst>
                  <a:path w="274" h="4137" extrusionOk="0">
                    <a:moveTo>
                      <a:pt x="1" y="0"/>
                    </a:moveTo>
                    <a:lnTo>
                      <a:pt x="1" y="4137"/>
                    </a:lnTo>
                    <a:cubicBezTo>
                      <a:pt x="22" y="4123"/>
                      <a:pt x="41" y="4109"/>
                      <a:pt x="62" y="4094"/>
                    </a:cubicBezTo>
                    <a:cubicBezTo>
                      <a:pt x="132" y="4049"/>
                      <a:pt x="201" y="4006"/>
                      <a:pt x="274" y="3966"/>
                    </a:cubicBezTo>
                    <a:lnTo>
                      <a:pt x="274"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3"/>
              <p:cNvSpPr/>
              <p:nvPr/>
            </p:nvSpPr>
            <p:spPr>
              <a:xfrm>
                <a:off x="4672233" y="1533631"/>
                <a:ext cx="20647" cy="2197463"/>
              </a:xfrm>
              <a:custGeom>
                <a:avLst/>
                <a:gdLst/>
                <a:ahLst/>
                <a:cxnLst/>
                <a:rect l="l" t="t" r="r" b="b"/>
                <a:pathLst>
                  <a:path w="463" h="49276" extrusionOk="0">
                    <a:moveTo>
                      <a:pt x="0" y="0"/>
                    </a:moveTo>
                    <a:lnTo>
                      <a:pt x="0" y="18833"/>
                    </a:lnTo>
                    <a:lnTo>
                      <a:pt x="0" y="22982"/>
                    </a:lnTo>
                    <a:lnTo>
                      <a:pt x="0" y="49276"/>
                    </a:lnTo>
                    <a:lnTo>
                      <a:pt x="462" y="49276"/>
                    </a:lnTo>
                    <a:lnTo>
                      <a:pt x="462" y="266"/>
                    </a:lnTo>
                    <a:cubicBezTo>
                      <a:pt x="299" y="193"/>
                      <a:pt x="144" y="105"/>
                      <a:pt x="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3"/>
              <p:cNvSpPr/>
              <p:nvPr/>
            </p:nvSpPr>
            <p:spPr>
              <a:xfrm>
                <a:off x="4877858" y="1162963"/>
                <a:ext cx="20603" cy="2568137"/>
              </a:xfrm>
              <a:custGeom>
                <a:avLst/>
                <a:gdLst/>
                <a:ahLst/>
                <a:cxnLst/>
                <a:rect l="l" t="t" r="r" b="b"/>
                <a:pathLst>
                  <a:path w="462" h="57588" extrusionOk="0">
                    <a:moveTo>
                      <a:pt x="1" y="0"/>
                    </a:moveTo>
                    <a:lnTo>
                      <a:pt x="1" y="57588"/>
                    </a:lnTo>
                    <a:lnTo>
                      <a:pt x="461" y="57588"/>
                    </a:lnTo>
                    <a:lnTo>
                      <a:pt x="461"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3"/>
              <p:cNvSpPr/>
              <p:nvPr/>
            </p:nvSpPr>
            <p:spPr>
              <a:xfrm>
                <a:off x="5083438" y="1162963"/>
                <a:ext cx="20514" cy="2568137"/>
              </a:xfrm>
              <a:custGeom>
                <a:avLst/>
                <a:gdLst/>
                <a:ahLst/>
                <a:cxnLst/>
                <a:rect l="l" t="t" r="r" b="b"/>
                <a:pathLst>
                  <a:path w="460" h="57588" extrusionOk="0">
                    <a:moveTo>
                      <a:pt x="1" y="0"/>
                    </a:moveTo>
                    <a:lnTo>
                      <a:pt x="1" y="27145"/>
                    </a:lnTo>
                    <a:lnTo>
                      <a:pt x="1" y="31294"/>
                    </a:lnTo>
                    <a:lnTo>
                      <a:pt x="1" y="57588"/>
                    </a:lnTo>
                    <a:lnTo>
                      <a:pt x="460" y="57588"/>
                    </a:lnTo>
                    <a:lnTo>
                      <a:pt x="46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3"/>
              <p:cNvSpPr/>
              <p:nvPr/>
            </p:nvSpPr>
            <p:spPr>
              <a:xfrm>
                <a:off x="269075" y="1325197"/>
                <a:ext cx="420575" cy="20558"/>
              </a:xfrm>
              <a:custGeom>
                <a:avLst/>
                <a:gdLst/>
                <a:ahLst/>
                <a:cxnLst/>
                <a:rect l="l" t="t" r="r" b="b"/>
                <a:pathLst>
                  <a:path w="9431" h="461" extrusionOk="0">
                    <a:moveTo>
                      <a:pt x="1" y="0"/>
                    </a:moveTo>
                    <a:lnTo>
                      <a:pt x="1" y="461"/>
                    </a:lnTo>
                    <a:lnTo>
                      <a:pt x="9218" y="461"/>
                    </a:lnTo>
                    <a:cubicBezTo>
                      <a:pt x="9288" y="414"/>
                      <a:pt x="9358" y="370"/>
                      <a:pt x="9430" y="331"/>
                    </a:cubicBezTo>
                    <a:lnTo>
                      <a:pt x="943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3"/>
              <p:cNvSpPr/>
              <p:nvPr/>
            </p:nvSpPr>
            <p:spPr>
              <a:xfrm>
                <a:off x="799659" y="1325108"/>
                <a:ext cx="460666" cy="20647"/>
              </a:xfrm>
              <a:custGeom>
                <a:avLst/>
                <a:gdLst/>
                <a:ahLst/>
                <a:cxnLst/>
                <a:rect l="l" t="t" r="r" b="b"/>
                <a:pathLst>
                  <a:path w="10330" h="463" extrusionOk="0">
                    <a:moveTo>
                      <a:pt x="0" y="1"/>
                    </a:moveTo>
                    <a:lnTo>
                      <a:pt x="0" y="333"/>
                    </a:lnTo>
                    <a:cubicBezTo>
                      <a:pt x="74" y="373"/>
                      <a:pt x="145" y="416"/>
                      <a:pt x="212" y="463"/>
                    </a:cubicBezTo>
                    <a:lnTo>
                      <a:pt x="10117" y="463"/>
                    </a:lnTo>
                    <a:cubicBezTo>
                      <a:pt x="10187" y="416"/>
                      <a:pt x="10257" y="372"/>
                      <a:pt x="10329" y="333"/>
                    </a:cubicBezTo>
                    <a:lnTo>
                      <a:pt x="1032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3"/>
              <p:cNvSpPr/>
              <p:nvPr/>
            </p:nvSpPr>
            <p:spPr>
              <a:xfrm>
                <a:off x="1370333" y="1325108"/>
                <a:ext cx="460666" cy="20647"/>
              </a:xfrm>
              <a:custGeom>
                <a:avLst/>
                <a:gdLst/>
                <a:ahLst/>
                <a:cxnLst/>
                <a:rect l="l" t="t" r="r" b="b"/>
                <a:pathLst>
                  <a:path w="10330" h="463" extrusionOk="0">
                    <a:moveTo>
                      <a:pt x="1" y="1"/>
                    </a:moveTo>
                    <a:lnTo>
                      <a:pt x="1" y="333"/>
                    </a:lnTo>
                    <a:cubicBezTo>
                      <a:pt x="75" y="373"/>
                      <a:pt x="146" y="416"/>
                      <a:pt x="212" y="463"/>
                    </a:cubicBezTo>
                    <a:lnTo>
                      <a:pt x="10118" y="463"/>
                    </a:lnTo>
                    <a:cubicBezTo>
                      <a:pt x="10186" y="416"/>
                      <a:pt x="10257" y="372"/>
                      <a:pt x="10329" y="333"/>
                    </a:cubicBezTo>
                    <a:lnTo>
                      <a:pt x="1032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3"/>
              <p:cNvSpPr/>
              <p:nvPr/>
            </p:nvSpPr>
            <p:spPr>
              <a:xfrm>
                <a:off x="1941007" y="1325108"/>
                <a:ext cx="460666" cy="20647"/>
              </a:xfrm>
              <a:custGeom>
                <a:avLst/>
                <a:gdLst/>
                <a:ahLst/>
                <a:cxnLst/>
                <a:rect l="l" t="t" r="r" b="b"/>
                <a:pathLst>
                  <a:path w="10330" h="463" extrusionOk="0">
                    <a:moveTo>
                      <a:pt x="1" y="1"/>
                    </a:moveTo>
                    <a:lnTo>
                      <a:pt x="1" y="333"/>
                    </a:lnTo>
                    <a:cubicBezTo>
                      <a:pt x="75" y="373"/>
                      <a:pt x="146" y="416"/>
                      <a:pt x="212" y="463"/>
                    </a:cubicBezTo>
                    <a:lnTo>
                      <a:pt x="10118" y="463"/>
                    </a:lnTo>
                    <a:cubicBezTo>
                      <a:pt x="10187" y="416"/>
                      <a:pt x="10257" y="372"/>
                      <a:pt x="10329" y="333"/>
                    </a:cubicBezTo>
                    <a:lnTo>
                      <a:pt x="1032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3"/>
              <p:cNvSpPr/>
              <p:nvPr/>
            </p:nvSpPr>
            <p:spPr>
              <a:xfrm>
                <a:off x="2511815" y="1325108"/>
                <a:ext cx="460577" cy="20647"/>
              </a:xfrm>
              <a:custGeom>
                <a:avLst/>
                <a:gdLst/>
                <a:ahLst/>
                <a:cxnLst/>
                <a:rect l="l" t="t" r="r" b="b"/>
                <a:pathLst>
                  <a:path w="10328" h="463" extrusionOk="0">
                    <a:moveTo>
                      <a:pt x="1" y="1"/>
                    </a:moveTo>
                    <a:lnTo>
                      <a:pt x="1" y="333"/>
                    </a:lnTo>
                    <a:cubicBezTo>
                      <a:pt x="73" y="373"/>
                      <a:pt x="144" y="416"/>
                      <a:pt x="212" y="463"/>
                    </a:cubicBezTo>
                    <a:lnTo>
                      <a:pt x="10118" y="463"/>
                    </a:lnTo>
                    <a:cubicBezTo>
                      <a:pt x="10186" y="414"/>
                      <a:pt x="10255" y="372"/>
                      <a:pt x="10328" y="333"/>
                    </a:cubicBezTo>
                    <a:lnTo>
                      <a:pt x="10328"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3"/>
              <p:cNvSpPr/>
              <p:nvPr/>
            </p:nvSpPr>
            <p:spPr>
              <a:xfrm>
                <a:off x="3082489" y="1325197"/>
                <a:ext cx="460533" cy="20558"/>
              </a:xfrm>
              <a:custGeom>
                <a:avLst/>
                <a:gdLst/>
                <a:ahLst/>
                <a:cxnLst/>
                <a:rect l="l" t="t" r="r" b="b"/>
                <a:pathLst>
                  <a:path w="10327" h="461" extrusionOk="0">
                    <a:moveTo>
                      <a:pt x="1" y="0"/>
                    </a:moveTo>
                    <a:lnTo>
                      <a:pt x="1" y="331"/>
                    </a:lnTo>
                    <a:cubicBezTo>
                      <a:pt x="73" y="371"/>
                      <a:pt x="144" y="414"/>
                      <a:pt x="213" y="461"/>
                    </a:cubicBezTo>
                    <a:lnTo>
                      <a:pt x="10115" y="461"/>
                    </a:lnTo>
                    <a:cubicBezTo>
                      <a:pt x="10184" y="412"/>
                      <a:pt x="10254" y="370"/>
                      <a:pt x="10327" y="331"/>
                    </a:cubicBezTo>
                    <a:lnTo>
                      <a:pt x="10327"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3"/>
              <p:cNvSpPr/>
              <p:nvPr/>
            </p:nvSpPr>
            <p:spPr>
              <a:xfrm>
                <a:off x="3653163" y="1325108"/>
                <a:ext cx="460622" cy="20514"/>
              </a:xfrm>
              <a:custGeom>
                <a:avLst/>
                <a:gdLst/>
                <a:ahLst/>
                <a:cxnLst/>
                <a:rect l="l" t="t" r="r" b="b"/>
                <a:pathLst>
                  <a:path w="10329" h="460" extrusionOk="0">
                    <a:moveTo>
                      <a:pt x="1" y="1"/>
                    </a:moveTo>
                    <a:lnTo>
                      <a:pt x="1" y="330"/>
                    </a:lnTo>
                    <a:cubicBezTo>
                      <a:pt x="73" y="372"/>
                      <a:pt x="144" y="414"/>
                      <a:pt x="211" y="460"/>
                    </a:cubicBezTo>
                    <a:lnTo>
                      <a:pt x="10118" y="460"/>
                    </a:lnTo>
                    <a:cubicBezTo>
                      <a:pt x="10186" y="414"/>
                      <a:pt x="10256" y="372"/>
                      <a:pt x="10328" y="333"/>
                    </a:cubicBezTo>
                    <a:lnTo>
                      <a:pt x="10328"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3"/>
              <p:cNvSpPr/>
              <p:nvPr/>
            </p:nvSpPr>
            <p:spPr>
              <a:xfrm>
                <a:off x="4223837" y="1325108"/>
                <a:ext cx="460622" cy="20514"/>
              </a:xfrm>
              <a:custGeom>
                <a:avLst/>
                <a:gdLst/>
                <a:ahLst/>
                <a:cxnLst/>
                <a:rect l="l" t="t" r="r" b="b"/>
                <a:pathLst>
                  <a:path w="10329" h="460" extrusionOk="0">
                    <a:moveTo>
                      <a:pt x="1" y="1"/>
                    </a:moveTo>
                    <a:lnTo>
                      <a:pt x="1" y="330"/>
                    </a:lnTo>
                    <a:cubicBezTo>
                      <a:pt x="73" y="372"/>
                      <a:pt x="145" y="414"/>
                      <a:pt x="213" y="460"/>
                    </a:cubicBezTo>
                    <a:lnTo>
                      <a:pt x="10118" y="460"/>
                    </a:lnTo>
                    <a:cubicBezTo>
                      <a:pt x="10186" y="414"/>
                      <a:pt x="10256" y="372"/>
                      <a:pt x="10328" y="333"/>
                    </a:cubicBezTo>
                    <a:lnTo>
                      <a:pt x="10328"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3"/>
              <p:cNvSpPr/>
              <p:nvPr/>
            </p:nvSpPr>
            <p:spPr>
              <a:xfrm>
                <a:off x="4794555" y="1325108"/>
                <a:ext cx="420531" cy="20514"/>
              </a:xfrm>
              <a:custGeom>
                <a:avLst/>
                <a:gdLst/>
                <a:ahLst/>
                <a:cxnLst/>
                <a:rect l="l" t="t" r="r" b="b"/>
                <a:pathLst>
                  <a:path w="9430" h="460" extrusionOk="0">
                    <a:moveTo>
                      <a:pt x="0" y="1"/>
                    </a:moveTo>
                    <a:lnTo>
                      <a:pt x="0" y="330"/>
                    </a:lnTo>
                    <a:cubicBezTo>
                      <a:pt x="73" y="372"/>
                      <a:pt x="144" y="414"/>
                      <a:pt x="212" y="460"/>
                    </a:cubicBezTo>
                    <a:lnTo>
                      <a:pt x="9429" y="460"/>
                    </a:lnTo>
                    <a:lnTo>
                      <a:pt x="942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3"/>
              <p:cNvSpPr/>
              <p:nvPr/>
            </p:nvSpPr>
            <p:spPr>
              <a:xfrm>
                <a:off x="269075" y="1530554"/>
                <a:ext cx="445014" cy="20647"/>
              </a:xfrm>
              <a:custGeom>
                <a:avLst/>
                <a:gdLst/>
                <a:ahLst/>
                <a:cxnLst/>
                <a:rect l="l" t="t" r="r" b="b"/>
                <a:pathLst>
                  <a:path w="9979" h="463" extrusionOk="0">
                    <a:moveTo>
                      <a:pt x="1" y="1"/>
                    </a:moveTo>
                    <a:lnTo>
                      <a:pt x="1" y="463"/>
                    </a:lnTo>
                    <a:lnTo>
                      <a:pt x="9979" y="463"/>
                    </a:lnTo>
                    <a:cubicBezTo>
                      <a:pt x="9643" y="370"/>
                      <a:pt x="9336" y="213"/>
                      <a:pt x="907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3"/>
              <p:cNvSpPr/>
              <p:nvPr/>
            </p:nvSpPr>
            <p:spPr>
              <a:xfrm>
                <a:off x="775266" y="1530554"/>
                <a:ext cx="509632" cy="20647"/>
              </a:xfrm>
              <a:custGeom>
                <a:avLst/>
                <a:gdLst/>
                <a:ahLst/>
                <a:cxnLst/>
                <a:rect l="l" t="t" r="r" b="b"/>
                <a:pathLst>
                  <a:path w="11428" h="463" extrusionOk="0">
                    <a:moveTo>
                      <a:pt x="908" y="1"/>
                    </a:moveTo>
                    <a:cubicBezTo>
                      <a:pt x="714" y="156"/>
                      <a:pt x="495" y="284"/>
                      <a:pt x="260" y="376"/>
                    </a:cubicBezTo>
                    <a:cubicBezTo>
                      <a:pt x="177" y="410"/>
                      <a:pt x="90" y="439"/>
                      <a:pt x="0" y="463"/>
                    </a:cubicBezTo>
                    <a:lnTo>
                      <a:pt x="11428" y="463"/>
                    </a:lnTo>
                    <a:cubicBezTo>
                      <a:pt x="11091" y="370"/>
                      <a:pt x="10782" y="213"/>
                      <a:pt x="1051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3"/>
              <p:cNvSpPr/>
              <p:nvPr/>
            </p:nvSpPr>
            <p:spPr>
              <a:xfrm>
                <a:off x="1345940" y="1530554"/>
                <a:ext cx="509587" cy="20647"/>
              </a:xfrm>
              <a:custGeom>
                <a:avLst/>
                <a:gdLst/>
                <a:ahLst/>
                <a:cxnLst/>
                <a:rect l="l" t="t" r="r" b="b"/>
                <a:pathLst>
                  <a:path w="11427" h="463" extrusionOk="0">
                    <a:moveTo>
                      <a:pt x="835" y="1"/>
                    </a:moveTo>
                    <a:lnTo>
                      <a:pt x="835" y="61"/>
                    </a:lnTo>
                    <a:cubicBezTo>
                      <a:pt x="586" y="241"/>
                      <a:pt x="305" y="380"/>
                      <a:pt x="0" y="463"/>
                    </a:cubicBezTo>
                    <a:lnTo>
                      <a:pt x="11426" y="463"/>
                    </a:lnTo>
                    <a:cubicBezTo>
                      <a:pt x="11091" y="370"/>
                      <a:pt x="10782" y="213"/>
                      <a:pt x="10518"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3"/>
              <p:cNvSpPr/>
              <p:nvPr/>
            </p:nvSpPr>
            <p:spPr>
              <a:xfrm>
                <a:off x="1916614" y="1530554"/>
                <a:ext cx="509632" cy="20647"/>
              </a:xfrm>
              <a:custGeom>
                <a:avLst/>
                <a:gdLst/>
                <a:ahLst/>
                <a:cxnLst/>
                <a:rect l="l" t="t" r="r" b="b"/>
                <a:pathLst>
                  <a:path w="11428" h="463" extrusionOk="0">
                    <a:moveTo>
                      <a:pt x="910" y="1"/>
                    </a:moveTo>
                    <a:cubicBezTo>
                      <a:pt x="644" y="213"/>
                      <a:pt x="337" y="370"/>
                      <a:pt x="1" y="463"/>
                    </a:cubicBezTo>
                    <a:lnTo>
                      <a:pt x="11428" y="463"/>
                    </a:lnTo>
                    <a:cubicBezTo>
                      <a:pt x="11310" y="432"/>
                      <a:pt x="11195" y="390"/>
                      <a:pt x="11088" y="342"/>
                    </a:cubicBezTo>
                    <a:cubicBezTo>
                      <a:pt x="10882" y="254"/>
                      <a:pt x="10692" y="139"/>
                      <a:pt x="105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3"/>
              <p:cNvSpPr/>
              <p:nvPr/>
            </p:nvSpPr>
            <p:spPr>
              <a:xfrm>
                <a:off x="2487377" y="1530554"/>
                <a:ext cx="509542" cy="20647"/>
              </a:xfrm>
              <a:custGeom>
                <a:avLst/>
                <a:gdLst/>
                <a:ahLst/>
                <a:cxnLst/>
                <a:rect l="l" t="t" r="r" b="b"/>
                <a:pathLst>
                  <a:path w="11426" h="463" extrusionOk="0">
                    <a:moveTo>
                      <a:pt x="910" y="1"/>
                    </a:moveTo>
                    <a:cubicBezTo>
                      <a:pt x="642" y="213"/>
                      <a:pt x="336" y="370"/>
                      <a:pt x="0" y="463"/>
                    </a:cubicBezTo>
                    <a:lnTo>
                      <a:pt x="11426" y="463"/>
                    </a:lnTo>
                    <a:cubicBezTo>
                      <a:pt x="11089" y="370"/>
                      <a:pt x="10781" y="213"/>
                      <a:pt x="10518"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3"/>
              <p:cNvSpPr/>
              <p:nvPr/>
            </p:nvSpPr>
            <p:spPr>
              <a:xfrm>
                <a:off x="3058051" y="1530554"/>
                <a:ext cx="509498" cy="20647"/>
              </a:xfrm>
              <a:custGeom>
                <a:avLst/>
                <a:gdLst/>
                <a:ahLst/>
                <a:cxnLst/>
                <a:rect l="l" t="t" r="r" b="b"/>
                <a:pathLst>
                  <a:path w="11425" h="463" extrusionOk="0">
                    <a:moveTo>
                      <a:pt x="908" y="1"/>
                    </a:moveTo>
                    <a:cubicBezTo>
                      <a:pt x="643" y="213"/>
                      <a:pt x="336" y="370"/>
                      <a:pt x="0" y="463"/>
                    </a:cubicBezTo>
                    <a:lnTo>
                      <a:pt x="11425" y="463"/>
                    </a:lnTo>
                    <a:cubicBezTo>
                      <a:pt x="11089" y="370"/>
                      <a:pt x="10781" y="213"/>
                      <a:pt x="10518"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3"/>
              <p:cNvSpPr/>
              <p:nvPr/>
            </p:nvSpPr>
            <p:spPr>
              <a:xfrm>
                <a:off x="3628725" y="1530554"/>
                <a:ext cx="509587" cy="20647"/>
              </a:xfrm>
              <a:custGeom>
                <a:avLst/>
                <a:gdLst/>
                <a:ahLst/>
                <a:cxnLst/>
                <a:rect l="l" t="t" r="r" b="b"/>
                <a:pathLst>
                  <a:path w="11427" h="463" extrusionOk="0">
                    <a:moveTo>
                      <a:pt x="813" y="1"/>
                    </a:moveTo>
                    <a:lnTo>
                      <a:pt x="813" y="75"/>
                    </a:lnTo>
                    <a:cubicBezTo>
                      <a:pt x="670" y="177"/>
                      <a:pt x="515" y="264"/>
                      <a:pt x="351" y="338"/>
                    </a:cubicBezTo>
                    <a:cubicBezTo>
                      <a:pt x="238" y="389"/>
                      <a:pt x="121" y="430"/>
                      <a:pt x="0" y="463"/>
                    </a:cubicBezTo>
                    <a:lnTo>
                      <a:pt x="11426" y="463"/>
                    </a:lnTo>
                    <a:cubicBezTo>
                      <a:pt x="11089" y="370"/>
                      <a:pt x="10781" y="213"/>
                      <a:pt x="1051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3"/>
              <p:cNvSpPr/>
              <p:nvPr/>
            </p:nvSpPr>
            <p:spPr>
              <a:xfrm>
                <a:off x="4199399" y="1530688"/>
                <a:ext cx="509453" cy="20514"/>
              </a:xfrm>
              <a:custGeom>
                <a:avLst/>
                <a:gdLst/>
                <a:ahLst/>
                <a:cxnLst/>
                <a:rect l="l" t="t" r="r" b="b"/>
                <a:pathLst>
                  <a:path w="11424" h="460" extrusionOk="0">
                    <a:moveTo>
                      <a:pt x="910" y="1"/>
                    </a:moveTo>
                    <a:cubicBezTo>
                      <a:pt x="643" y="210"/>
                      <a:pt x="336" y="367"/>
                      <a:pt x="0" y="460"/>
                    </a:cubicBezTo>
                    <a:lnTo>
                      <a:pt x="11423" y="460"/>
                    </a:lnTo>
                    <a:cubicBezTo>
                      <a:pt x="11301" y="427"/>
                      <a:pt x="11180" y="385"/>
                      <a:pt x="11067" y="332"/>
                    </a:cubicBezTo>
                    <a:cubicBezTo>
                      <a:pt x="10903" y="259"/>
                      <a:pt x="10748" y="169"/>
                      <a:pt x="10605" y="66"/>
                    </a:cubicBezTo>
                    <a:lnTo>
                      <a:pt x="10605"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3"/>
              <p:cNvSpPr/>
              <p:nvPr/>
            </p:nvSpPr>
            <p:spPr>
              <a:xfrm>
                <a:off x="4770073" y="1530688"/>
                <a:ext cx="445014" cy="20514"/>
              </a:xfrm>
              <a:custGeom>
                <a:avLst/>
                <a:gdLst/>
                <a:ahLst/>
                <a:cxnLst/>
                <a:rect l="l" t="t" r="r" b="b"/>
                <a:pathLst>
                  <a:path w="9979" h="460" extrusionOk="0">
                    <a:moveTo>
                      <a:pt x="910" y="1"/>
                    </a:moveTo>
                    <a:cubicBezTo>
                      <a:pt x="643" y="210"/>
                      <a:pt x="336" y="367"/>
                      <a:pt x="1" y="460"/>
                    </a:cubicBezTo>
                    <a:lnTo>
                      <a:pt x="9978" y="460"/>
                    </a:lnTo>
                    <a:lnTo>
                      <a:pt x="9978"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3"/>
              <p:cNvSpPr/>
              <p:nvPr/>
            </p:nvSpPr>
            <p:spPr>
              <a:xfrm>
                <a:off x="269075" y="1736223"/>
                <a:ext cx="4946076" cy="20558"/>
              </a:xfrm>
              <a:custGeom>
                <a:avLst/>
                <a:gdLst/>
                <a:ahLst/>
                <a:cxnLst/>
                <a:rect l="l" t="t" r="r" b="b"/>
                <a:pathLst>
                  <a:path w="110911" h="461" extrusionOk="0">
                    <a:moveTo>
                      <a:pt x="1" y="0"/>
                    </a:moveTo>
                    <a:lnTo>
                      <a:pt x="1" y="461"/>
                    </a:lnTo>
                    <a:lnTo>
                      <a:pt x="110910" y="461"/>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3"/>
              <p:cNvSpPr/>
              <p:nvPr/>
            </p:nvSpPr>
            <p:spPr>
              <a:xfrm>
                <a:off x="269075" y="1941803"/>
                <a:ext cx="4946076" cy="20647"/>
              </a:xfrm>
              <a:custGeom>
                <a:avLst/>
                <a:gdLst/>
                <a:ahLst/>
                <a:cxnLst/>
                <a:rect l="l" t="t" r="r" b="b"/>
                <a:pathLst>
                  <a:path w="110911" h="463" extrusionOk="0">
                    <a:moveTo>
                      <a:pt x="1" y="1"/>
                    </a:moveTo>
                    <a:lnTo>
                      <a:pt x="1" y="462"/>
                    </a:lnTo>
                    <a:lnTo>
                      <a:pt x="24981" y="462"/>
                    </a:lnTo>
                    <a:lnTo>
                      <a:pt x="25440" y="461"/>
                    </a:lnTo>
                    <a:lnTo>
                      <a:pt x="110910" y="461"/>
                    </a:lnTo>
                    <a:lnTo>
                      <a:pt x="110910"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3"/>
              <p:cNvSpPr/>
              <p:nvPr/>
            </p:nvSpPr>
            <p:spPr>
              <a:xfrm>
                <a:off x="269075" y="2147383"/>
                <a:ext cx="4946076" cy="20603"/>
              </a:xfrm>
              <a:custGeom>
                <a:avLst/>
                <a:gdLst/>
                <a:ahLst/>
                <a:cxnLst/>
                <a:rect l="l" t="t" r="r" b="b"/>
                <a:pathLst>
                  <a:path w="110911" h="462" extrusionOk="0">
                    <a:moveTo>
                      <a:pt x="1" y="1"/>
                    </a:moveTo>
                    <a:lnTo>
                      <a:pt x="1" y="461"/>
                    </a:lnTo>
                    <a:lnTo>
                      <a:pt x="110910" y="461"/>
                    </a:lnTo>
                    <a:lnTo>
                      <a:pt x="110910"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3"/>
              <p:cNvSpPr/>
              <p:nvPr/>
            </p:nvSpPr>
            <p:spPr>
              <a:xfrm>
                <a:off x="269075" y="2352963"/>
                <a:ext cx="4946076" cy="20514"/>
              </a:xfrm>
              <a:custGeom>
                <a:avLst/>
                <a:gdLst/>
                <a:ahLst/>
                <a:cxnLst/>
                <a:rect l="l" t="t" r="r" b="b"/>
                <a:pathLst>
                  <a:path w="110911" h="460" extrusionOk="0">
                    <a:moveTo>
                      <a:pt x="1" y="1"/>
                    </a:moveTo>
                    <a:lnTo>
                      <a:pt x="1" y="460"/>
                    </a:lnTo>
                    <a:lnTo>
                      <a:pt x="110910" y="460"/>
                    </a:lnTo>
                    <a:lnTo>
                      <a:pt x="110910"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3"/>
              <p:cNvSpPr/>
              <p:nvPr/>
            </p:nvSpPr>
            <p:spPr>
              <a:xfrm>
                <a:off x="269075" y="2558498"/>
                <a:ext cx="4946076" cy="20647"/>
              </a:xfrm>
              <a:custGeom>
                <a:avLst/>
                <a:gdLst/>
                <a:ahLst/>
                <a:cxnLst/>
                <a:rect l="l" t="t" r="r" b="b"/>
                <a:pathLst>
                  <a:path w="110911" h="463" extrusionOk="0">
                    <a:moveTo>
                      <a:pt x="1" y="0"/>
                    </a:moveTo>
                    <a:lnTo>
                      <a:pt x="1" y="461"/>
                    </a:lnTo>
                    <a:lnTo>
                      <a:pt x="53101" y="461"/>
                    </a:lnTo>
                    <a:lnTo>
                      <a:pt x="57250"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3"/>
              <p:cNvSpPr/>
              <p:nvPr/>
            </p:nvSpPr>
            <p:spPr>
              <a:xfrm>
                <a:off x="269075" y="2764078"/>
                <a:ext cx="4946076" cy="20647"/>
              </a:xfrm>
              <a:custGeom>
                <a:avLst/>
                <a:gdLst/>
                <a:ahLst/>
                <a:cxnLst/>
                <a:rect l="l" t="t" r="r" b="b"/>
                <a:pathLst>
                  <a:path w="110911" h="463" extrusionOk="0">
                    <a:moveTo>
                      <a:pt x="1" y="0"/>
                    </a:moveTo>
                    <a:lnTo>
                      <a:pt x="1"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3"/>
              <p:cNvSpPr/>
              <p:nvPr/>
            </p:nvSpPr>
            <p:spPr>
              <a:xfrm>
                <a:off x="269075" y="2969658"/>
                <a:ext cx="4946076" cy="20647"/>
              </a:xfrm>
              <a:custGeom>
                <a:avLst/>
                <a:gdLst/>
                <a:ahLst/>
                <a:cxnLst/>
                <a:rect l="l" t="t" r="r" b="b"/>
                <a:pathLst>
                  <a:path w="110911" h="463" extrusionOk="0">
                    <a:moveTo>
                      <a:pt x="1" y="0"/>
                    </a:moveTo>
                    <a:lnTo>
                      <a:pt x="1"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3"/>
              <p:cNvSpPr/>
              <p:nvPr/>
            </p:nvSpPr>
            <p:spPr>
              <a:xfrm>
                <a:off x="269075" y="3175238"/>
                <a:ext cx="4946076" cy="20647"/>
              </a:xfrm>
              <a:custGeom>
                <a:avLst/>
                <a:gdLst/>
                <a:ahLst/>
                <a:cxnLst/>
                <a:rect l="l" t="t" r="r" b="b"/>
                <a:pathLst>
                  <a:path w="110911" h="463" extrusionOk="0">
                    <a:moveTo>
                      <a:pt x="1" y="0"/>
                    </a:moveTo>
                    <a:lnTo>
                      <a:pt x="1"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3"/>
              <p:cNvSpPr/>
              <p:nvPr/>
            </p:nvSpPr>
            <p:spPr>
              <a:xfrm>
                <a:off x="269075" y="3380774"/>
                <a:ext cx="4946076" cy="20603"/>
              </a:xfrm>
              <a:custGeom>
                <a:avLst/>
                <a:gdLst/>
                <a:ahLst/>
                <a:cxnLst/>
                <a:rect l="l" t="t" r="r" b="b"/>
                <a:pathLst>
                  <a:path w="110911" h="462" extrusionOk="0">
                    <a:moveTo>
                      <a:pt x="1" y="0"/>
                    </a:moveTo>
                    <a:lnTo>
                      <a:pt x="1"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3"/>
              <p:cNvSpPr/>
              <p:nvPr/>
            </p:nvSpPr>
            <p:spPr>
              <a:xfrm>
                <a:off x="269075" y="3586354"/>
                <a:ext cx="4946076" cy="20647"/>
              </a:xfrm>
              <a:custGeom>
                <a:avLst/>
                <a:gdLst/>
                <a:ahLst/>
                <a:cxnLst/>
                <a:rect l="l" t="t" r="r" b="b"/>
                <a:pathLst>
                  <a:path w="110911" h="463" extrusionOk="0">
                    <a:moveTo>
                      <a:pt x="1" y="0"/>
                    </a:moveTo>
                    <a:lnTo>
                      <a:pt x="1"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6" name="Google Shape;546;p13"/>
            <p:cNvSpPr/>
            <p:nvPr/>
          </p:nvSpPr>
          <p:spPr>
            <a:xfrm flipH="1">
              <a:off x="7587532" y="268801"/>
              <a:ext cx="269048" cy="716426"/>
            </a:xfrm>
            <a:custGeom>
              <a:avLst/>
              <a:gdLst/>
              <a:ahLst/>
              <a:cxnLst/>
              <a:rect l="l" t="t" r="r" b="b"/>
              <a:pathLst>
                <a:path w="3843" h="14080" extrusionOk="0">
                  <a:moveTo>
                    <a:pt x="1922" y="1"/>
                  </a:moveTo>
                  <a:cubicBezTo>
                    <a:pt x="861" y="1"/>
                    <a:pt x="1" y="861"/>
                    <a:pt x="1" y="1922"/>
                  </a:cubicBezTo>
                  <a:lnTo>
                    <a:pt x="1" y="12158"/>
                  </a:lnTo>
                  <a:cubicBezTo>
                    <a:pt x="1" y="13220"/>
                    <a:pt x="862"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3"/>
            <p:cNvSpPr/>
            <p:nvPr/>
          </p:nvSpPr>
          <p:spPr>
            <a:xfrm flipH="1">
              <a:off x="6691613" y="268801"/>
              <a:ext cx="269048" cy="716426"/>
            </a:xfrm>
            <a:custGeom>
              <a:avLst/>
              <a:gdLst/>
              <a:ahLst/>
              <a:cxnLst/>
              <a:rect l="l" t="t" r="r" b="b"/>
              <a:pathLst>
                <a:path w="3843" h="14080" extrusionOk="0">
                  <a:moveTo>
                    <a:pt x="1922" y="1"/>
                  </a:moveTo>
                  <a:cubicBezTo>
                    <a:pt x="861" y="1"/>
                    <a:pt x="1" y="861"/>
                    <a:pt x="1" y="1922"/>
                  </a:cubicBezTo>
                  <a:lnTo>
                    <a:pt x="1" y="12158"/>
                  </a:lnTo>
                  <a:cubicBezTo>
                    <a:pt x="1" y="13220"/>
                    <a:pt x="862"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3"/>
            <p:cNvSpPr/>
            <p:nvPr/>
          </p:nvSpPr>
          <p:spPr>
            <a:xfrm flipH="1">
              <a:off x="5795693" y="268801"/>
              <a:ext cx="268908" cy="716426"/>
            </a:xfrm>
            <a:custGeom>
              <a:avLst/>
              <a:gdLst/>
              <a:ahLst/>
              <a:cxnLst/>
              <a:rect l="l" t="t" r="r" b="b"/>
              <a:pathLst>
                <a:path w="3841" h="14080" extrusionOk="0">
                  <a:moveTo>
                    <a:pt x="1920" y="1"/>
                  </a:moveTo>
                  <a:cubicBezTo>
                    <a:pt x="859" y="1"/>
                    <a:pt x="0" y="861"/>
                    <a:pt x="0" y="1922"/>
                  </a:cubicBezTo>
                  <a:lnTo>
                    <a:pt x="0" y="12158"/>
                  </a:lnTo>
                  <a:cubicBezTo>
                    <a:pt x="0" y="13220"/>
                    <a:pt x="860" y="14080"/>
                    <a:pt x="1920" y="14080"/>
                  </a:cubicBezTo>
                  <a:cubicBezTo>
                    <a:pt x="2981" y="14080"/>
                    <a:pt x="3840" y="13220"/>
                    <a:pt x="3840" y="12158"/>
                  </a:cubicBezTo>
                  <a:lnTo>
                    <a:pt x="3840" y="1922"/>
                  </a:lnTo>
                  <a:cubicBezTo>
                    <a:pt x="3840" y="861"/>
                    <a:pt x="2981" y="1"/>
                    <a:pt x="1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3"/>
            <p:cNvSpPr/>
            <p:nvPr/>
          </p:nvSpPr>
          <p:spPr>
            <a:xfrm flipH="1">
              <a:off x="4899774" y="268801"/>
              <a:ext cx="268908" cy="716426"/>
            </a:xfrm>
            <a:custGeom>
              <a:avLst/>
              <a:gdLst/>
              <a:ahLst/>
              <a:cxnLst/>
              <a:rect l="l" t="t" r="r" b="b"/>
              <a:pathLst>
                <a:path w="3841" h="14080" extrusionOk="0">
                  <a:moveTo>
                    <a:pt x="1920" y="1"/>
                  </a:moveTo>
                  <a:cubicBezTo>
                    <a:pt x="860" y="1"/>
                    <a:pt x="1" y="861"/>
                    <a:pt x="1" y="1922"/>
                  </a:cubicBezTo>
                  <a:lnTo>
                    <a:pt x="1" y="12158"/>
                  </a:lnTo>
                  <a:cubicBezTo>
                    <a:pt x="1" y="13220"/>
                    <a:pt x="860" y="14080"/>
                    <a:pt x="1920" y="14080"/>
                  </a:cubicBezTo>
                  <a:cubicBezTo>
                    <a:pt x="2981" y="14080"/>
                    <a:pt x="3840" y="13220"/>
                    <a:pt x="3840" y="12158"/>
                  </a:cubicBezTo>
                  <a:lnTo>
                    <a:pt x="3840" y="1922"/>
                  </a:lnTo>
                  <a:cubicBezTo>
                    <a:pt x="3840" y="861"/>
                    <a:pt x="2981" y="1"/>
                    <a:pt x="1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3"/>
            <p:cNvSpPr/>
            <p:nvPr/>
          </p:nvSpPr>
          <p:spPr>
            <a:xfrm flipH="1">
              <a:off x="4003854" y="268801"/>
              <a:ext cx="268908" cy="716426"/>
            </a:xfrm>
            <a:custGeom>
              <a:avLst/>
              <a:gdLst/>
              <a:ahLst/>
              <a:cxnLst/>
              <a:rect l="l" t="t" r="r" b="b"/>
              <a:pathLst>
                <a:path w="3841" h="14080" extrusionOk="0">
                  <a:moveTo>
                    <a:pt x="1921" y="1"/>
                  </a:moveTo>
                  <a:cubicBezTo>
                    <a:pt x="859" y="1"/>
                    <a:pt x="1" y="861"/>
                    <a:pt x="1" y="1922"/>
                  </a:cubicBezTo>
                  <a:lnTo>
                    <a:pt x="1" y="12158"/>
                  </a:lnTo>
                  <a:cubicBezTo>
                    <a:pt x="1" y="13220"/>
                    <a:pt x="859" y="14080"/>
                    <a:pt x="1921" y="14080"/>
                  </a:cubicBezTo>
                  <a:cubicBezTo>
                    <a:pt x="2981" y="14080"/>
                    <a:pt x="3841" y="13220"/>
                    <a:pt x="3841" y="12158"/>
                  </a:cubicBezTo>
                  <a:lnTo>
                    <a:pt x="3841" y="1922"/>
                  </a:lnTo>
                  <a:cubicBezTo>
                    <a:pt x="3841" y="861"/>
                    <a:pt x="2981" y="1"/>
                    <a:pt x="19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3"/>
            <p:cNvSpPr/>
            <p:nvPr/>
          </p:nvSpPr>
          <p:spPr>
            <a:xfrm flipH="1">
              <a:off x="3107935" y="268801"/>
              <a:ext cx="268978" cy="716426"/>
            </a:xfrm>
            <a:custGeom>
              <a:avLst/>
              <a:gdLst/>
              <a:ahLst/>
              <a:cxnLst/>
              <a:rect l="l" t="t" r="r" b="b"/>
              <a:pathLst>
                <a:path w="3842" h="14080" extrusionOk="0">
                  <a:moveTo>
                    <a:pt x="1922" y="1"/>
                  </a:moveTo>
                  <a:cubicBezTo>
                    <a:pt x="860" y="1"/>
                    <a:pt x="0" y="861"/>
                    <a:pt x="0" y="1922"/>
                  </a:cubicBezTo>
                  <a:lnTo>
                    <a:pt x="0" y="12158"/>
                  </a:lnTo>
                  <a:cubicBezTo>
                    <a:pt x="0" y="13220"/>
                    <a:pt x="860"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3"/>
            <p:cNvSpPr/>
            <p:nvPr/>
          </p:nvSpPr>
          <p:spPr>
            <a:xfrm flipH="1">
              <a:off x="2212015" y="268801"/>
              <a:ext cx="268978" cy="716426"/>
            </a:xfrm>
            <a:custGeom>
              <a:avLst/>
              <a:gdLst/>
              <a:ahLst/>
              <a:cxnLst/>
              <a:rect l="l" t="t" r="r" b="b"/>
              <a:pathLst>
                <a:path w="3842" h="14080" extrusionOk="0">
                  <a:moveTo>
                    <a:pt x="1922" y="1"/>
                  </a:moveTo>
                  <a:cubicBezTo>
                    <a:pt x="860" y="1"/>
                    <a:pt x="0" y="861"/>
                    <a:pt x="0" y="1922"/>
                  </a:cubicBezTo>
                  <a:lnTo>
                    <a:pt x="0" y="12158"/>
                  </a:lnTo>
                  <a:cubicBezTo>
                    <a:pt x="0" y="13220"/>
                    <a:pt x="860"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3"/>
            <p:cNvSpPr/>
            <p:nvPr/>
          </p:nvSpPr>
          <p:spPr>
            <a:xfrm flipH="1">
              <a:off x="1316096" y="268801"/>
              <a:ext cx="268978" cy="716426"/>
            </a:xfrm>
            <a:custGeom>
              <a:avLst/>
              <a:gdLst/>
              <a:ahLst/>
              <a:cxnLst/>
              <a:rect l="l" t="t" r="r" b="b"/>
              <a:pathLst>
                <a:path w="3842" h="14080" extrusionOk="0">
                  <a:moveTo>
                    <a:pt x="1922" y="1"/>
                  </a:moveTo>
                  <a:cubicBezTo>
                    <a:pt x="860" y="1"/>
                    <a:pt x="1" y="861"/>
                    <a:pt x="1" y="1922"/>
                  </a:cubicBezTo>
                  <a:lnTo>
                    <a:pt x="1" y="12158"/>
                  </a:lnTo>
                  <a:cubicBezTo>
                    <a:pt x="1" y="13220"/>
                    <a:pt x="860"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4" name="Google Shape;554;p13"/>
          <p:cNvSpPr txBox="1">
            <a:spLocks noGrp="1"/>
          </p:cNvSpPr>
          <p:nvPr>
            <p:ph type="title"/>
          </p:nvPr>
        </p:nvSpPr>
        <p:spPr>
          <a:xfrm>
            <a:off x="713225" y="1517225"/>
            <a:ext cx="7717200" cy="47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55" name="Google Shape;555;p13"/>
          <p:cNvSpPr txBox="1">
            <a:spLocks noGrp="1"/>
          </p:cNvSpPr>
          <p:nvPr>
            <p:ph type="subTitle" idx="1"/>
          </p:nvPr>
        </p:nvSpPr>
        <p:spPr>
          <a:xfrm>
            <a:off x="1065802" y="2742963"/>
            <a:ext cx="1715400" cy="394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Font typeface="Poppins"/>
              <a:buNone/>
              <a:defRPr sz="1800" b="1">
                <a:solidFill>
                  <a:schemeClr val="accent2"/>
                </a:solidFill>
                <a:latin typeface="Poppins"/>
                <a:ea typeface="Poppins"/>
                <a:cs typeface="Poppins"/>
                <a:sym typeface="Poppins"/>
              </a:defRPr>
            </a:lvl1pPr>
            <a:lvl2pPr lvl="1" rtl="0">
              <a:spcBef>
                <a:spcPts val="1600"/>
              </a:spcBef>
              <a:spcAft>
                <a:spcPts val="0"/>
              </a:spcAft>
              <a:buClr>
                <a:schemeClr val="accent2"/>
              </a:buClr>
              <a:buSzPts val="1000"/>
              <a:buNone/>
              <a:defRPr>
                <a:solidFill>
                  <a:schemeClr val="accent2"/>
                </a:solidFill>
              </a:defRPr>
            </a:lvl2pPr>
            <a:lvl3pPr lvl="2" rtl="0">
              <a:spcBef>
                <a:spcPts val="1600"/>
              </a:spcBef>
              <a:spcAft>
                <a:spcPts val="0"/>
              </a:spcAft>
              <a:buClr>
                <a:schemeClr val="accent2"/>
              </a:buClr>
              <a:buSzPts val="1000"/>
              <a:buNone/>
              <a:defRPr>
                <a:solidFill>
                  <a:schemeClr val="accent2"/>
                </a:solidFill>
              </a:defRPr>
            </a:lvl3pPr>
            <a:lvl4pPr lvl="3" rtl="0">
              <a:spcBef>
                <a:spcPts val="1600"/>
              </a:spcBef>
              <a:spcAft>
                <a:spcPts val="0"/>
              </a:spcAft>
              <a:buClr>
                <a:schemeClr val="accent2"/>
              </a:buClr>
              <a:buSzPts val="1000"/>
              <a:buNone/>
              <a:defRPr>
                <a:solidFill>
                  <a:schemeClr val="accent2"/>
                </a:solidFill>
              </a:defRPr>
            </a:lvl4pPr>
            <a:lvl5pPr lvl="4" rtl="0">
              <a:spcBef>
                <a:spcPts val="1600"/>
              </a:spcBef>
              <a:spcAft>
                <a:spcPts val="0"/>
              </a:spcAft>
              <a:buClr>
                <a:schemeClr val="accent2"/>
              </a:buClr>
              <a:buSzPts val="1000"/>
              <a:buNone/>
              <a:defRPr>
                <a:solidFill>
                  <a:schemeClr val="accent2"/>
                </a:solidFill>
              </a:defRPr>
            </a:lvl5pPr>
            <a:lvl6pPr lvl="5" rtl="0">
              <a:spcBef>
                <a:spcPts val="1600"/>
              </a:spcBef>
              <a:spcAft>
                <a:spcPts val="0"/>
              </a:spcAft>
              <a:buClr>
                <a:schemeClr val="accent2"/>
              </a:buClr>
              <a:buSzPts val="1000"/>
              <a:buNone/>
              <a:defRPr>
                <a:solidFill>
                  <a:schemeClr val="accent2"/>
                </a:solidFill>
              </a:defRPr>
            </a:lvl6pPr>
            <a:lvl7pPr lvl="6" rtl="0">
              <a:spcBef>
                <a:spcPts val="1600"/>
              </a:spcBef>
              <a:spcAft>
                <a:spcPts val="0"/>
              </a:spcAft>
              <a:buClr>
                <a:schemeClr val="accent2"/>
              </a:buClr>
              <a:buSzPts val="1000"/>
              <a:buNone/>
              <a:defRPr>
                <a:solidFill>
                  <a:schemeClr val="accent2"/>
                </a:solidFill>
              </a:defRPr>
            </a:lvl7pPr>
            <a:lvl8pPr lvl="7" rtl="0">
              <a:spcBef>
                <a:spcPts val="1600"/>
              </a:spcBef>
              <a:spcAft>
                <a:spcPts val="0"/>
              </a:spcAft>
              <a:buClr>
                <a:schemeClr val="accent2"/>
              </a:buClr>
              <a:buSzPts val="1000"/>
              <a:buNone/>
              <a:defRPr>
                <a:solidFill>
                  <a:schemeClr val="accent2"/>
                </a:solidFill>
              </a:defRPr>
            </a:lvl8pPr>
            <a:lvl9pPr lvl="8" rtl="0">
              <a:spcBef>
                <a:spcPts val="1600"/>
              </a:spcBef>
              <a:spcAft>
                <a:spcPts val="1600"/>
              </a:spcAft>
              <a:buClr>
                <a:schemeClr val="accent2"/>
              </a:buClr>
              <a:buSzPts val="1000"/>
              <a:buNone/>
              <a:defRPr>
                <a:solidFill>
                  <a:schemeClr val="accent2"/>
                </a:solidFill>
              </a:defRPr>
            </a:lvl9pPr>
          </a:lstStyle>
          <a:p>
            <a:endParaRPr/>
          </a:p>
        </p:txBody>
      </p:sp>
      <p:sp>
        <p:nvSpPr>
          <p:cNvPr id="556" name="Google Shape;556;p13"/>
          <p:cNvSpPr txBox="1">
            <a:spLocks noGrp="1"/>
          </p:cNvSpPr>
          <p:nvPr>
            <p:ph type="subTitle" idx="2"/>
          </p:nvPr>
        </p:nvSpPr>
        <p:spPr>
          <a:xfrm>
            <a:off x="3714125" y="2742963"/>
            <a:ext cx="1715400" cy="394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Poppins"/>
              <a:buNone/>
              <a:defRPr sz="1800" b="1">
                <a:latin typeface="Poppins"/>
                <a:ea typeface="Poppins"/>
                <a:cs typeface="Poppins"/>
                <a:sym typeface="Poppins"/>
              </a:defRPr>
            </a:lvl1pPr>
            <a:lvl2pPr lvl="1" rtl="0">
              <a:spcBef>
                <a:spcPts val="1600"/>
              </a:spcBef>
              <a:spcAft>
                <a:spcPts val="0"/>
              </a:spcAft>
              <a:buSzPts val="1000"/>
              <a:buNone/>
              <a:defRPr/>
            </a:lvl2pPr>
            <a:lvl3pPr lvl="2" rtl="0">
              <a:spcBef>
                <a:spcPts val="1600"/>
              </a:spcBef>
              <a:spcAft>
                <a:spcPts val="0"/>
              </a:spcAft>
              <a:buSzPts val="1000"/>
              <a:buNone/>
              <a:defRPr/>
            </a:lvl3pPr>
            <a:lvl4pPr lvl="3" rtl="0">
              <a:spcBef>
                <a:spcPts val="1600"/>
              </a:spcBef>
              <a:spcAft>
                <a:spcPts val="0"/>
              </a:spcAft>
              <a:buSzPts val="1000"/>
              <a:buNone/>
              <a:defRPr/>
            </a:lvl4pPr>
            <a:lvl5pPr lvl="4" rtl="0">
              <a:spcBef>
                <a:spcPts val="1600"/>
              </a:spcBef>
              <a:spcAft>
                <a:spcPts val="0"/>
              </a:spcAft>
              <a:buSzPts val="1000"/>
              <a:buNone/>
              <a:defRPr/>
            </a:lvl5pPr>
            <a:lvl6pPr lvl="5" rtl="0">
              <a:spcBef>
                <a:spcPts val="1600"/>
              </a:spcBef>
              <a:spcAft>
                <a:spcPts val="0"/>
              </a:spcAft>
              <a:buSzPts val="1000"/>
              <a:buNone/>
              <a:defRPr/>
            </a:lvl6pPr>
            <a:lvl7pPr lvl="6" rtl="0">
              <a:spcBef>
                <a:spcPts val="1600"/>
              </a:spcBef>
              <a:spcAft>
                <a:spcPts val="0"/>
              </a:spcAft>
              <a:buSzPts val="1000"/>
              <a:buNone/>
              <a:defRPr/>
            </a:lvl7pPr>
            <a:lvl8pPr lvl="7" rtl="0">
              <a:spcBef>
                <a:spcPts val="1600"/>
              </a:spcBef>
              <a:spcAft>
                <a:spcPts val="0"/>
              </a:spcAft>
              <a:buSzPts val="1000"/>
              <a:buNone/>
              <a:defRPr/>
            </a:lvl8pPr>
            <a:lvl9pPr lvl="8" rtl="0">
              <a:spcBef>
                <a:spcPts val="1600"/>
              </a:spcBef>
              <a:spcAft>
                <a:spcPts val="1600"/>
              </a:spcAft>
              <a:buSzPts val="1000"/>
              <a:buNone/>
              <a:defRPr/>
            </a:lvl9pPr>
          </a:lstStyle>
          <a:p>
            <a:endParaRPr/>
          </a:p>
        </p:txBody>
      </p:sp>
      <p:sp>
        <p:nvSpPr>
          <p:cNvPr id="557" name="Google Shape;557;p13"/>
          <p:cNvSpPr txBox="1">
            <a:spLocks noGrp="1"/>
          </p:cNvSpPr>
          <p:nvPr>
            <p:ph type="subTitle" idx="3"/>
          </p:nvPr>
        </p:nvSpPr>
        <p:spPr>
          <a:xfrm>
            <a:off x="6378775" y="2742963"/>
            <a:ext cx="1715400" cy="394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Font typeface="Poppins"/>
              <a:buNone/>
              <a:defRPr sz="1800" b="1">
                <a:solidFill>
                  <a:schemeClr val="accent2"/>
                </a:solidFill>
                <a:latin typeface="Poppins"/>
                <a:ea typeface="Poppins"/>
                <a:cs typeface="Poppins"/>
                <a:sym typeface="Poppins"/>
              </a:defRPr>
            </a:lvl1pPr>
            <a:lvl2pPr lvl="1" rtl="0">
              <a:spcBef>
                <a:spcPts val="1600"/>
              </a:spcBef>
              <a:spcAft>
                <a:spcPts val="0"/>
              </a:spcAft>
              <a:buClr>
                <a:schemeClr val="accent2"/>
              </a:buClr>
              <a:buSzPts val="1000"/>
              <a:buNone/>
              <a:defRPr>
                <a:solidFill>
                  <a:schemeClr val="accent2"/>
                </a:solidFill>
              </a:defRPr>
            </a:lvl2pPr>
            <a:lvl3pPr lvl="2" rtl="0">
              <a:spcBef>
                <a:spcPts val="1600"/>
              </a:spcBef>
              <a:spcAft>
                <a:spcPts val="0"/>
              </a:spcAft>
              <a:buClr>
                <a:schemeClr val="accent2"/>
              </a:buClr>
              <a:buSzPts val="1000"/>
              <a:buNone/>
              <a:defRPr>
                <a:solidFill>
                  <a:schemeClr val="accent2"/>
                </a:solidFill>
              </a:defRPr>
            </a:lvl3pPr>
            <a:lvl4pPr lvl="3" rtl="0">
              <a:spcBef>
                <a:spcPts val="1600"/>
              </a:spcBef>
              <a:spcAft>
                <a:spcPts val="0"/>
              </a:spcAft>
              <a:buClr>
                <a:schemeClr val="accent2"/>
              </a:buClr>
              <a:buSzPts val="1000"/>
              <a:buNone/>
              <a:defRPr>
                <a:solidFill>
                  <a:schemeClr val="accent2"/>
                </a:solidFill>
              </a:defRPr>
            </a:lvl4pPr>
            <a:lvl5pPr lvl="4" rtl="0">
              <a:spcBef>
                <a:spcPts val="1600"/>
              </a:spcBef>
              <a:spcAft>
                <a:spcPts val="0"/>
              </a:spcAft>
              <a:buClr>
                <a:schemeClr val="accent2"/>
              </a:buClr>
              <a:buSzPts val="1000"/>
              <a:buNone/>
              <a:defRPr>
                <a:solidFill>
                  <a:schemeClr val="accent2"/>
                </a:solidFill>
              </a:defRPr>
            </a:lvl5pPr>
            <a:lvl6pPr lvl="5" rtl="0">
              <a:spcBef>
                <a:spcPts val="1600"/>
              </a:spcBef>
              <a:spcAft>
                <a:spcPts val="0"/>
              </a:spcAft>
              <a:buClr>
                <a:schemeClr val="accent2"/>
              </a:buClr>
              <a:buSzPts val="1000"/>
              <a:buNone/>
              <a:defRPr>
                <a:solidFill>
                  <a:schemeClr val="accent2"/>
                </a:solidFill>
              </a:defRPr>
            </a:lvl6pPr>
            <a:lvl7pPr lvl="6" rtl="0">
              <a:spcBef>
                <a:spcPts val="1600"/>
              </a:spcBef>
              <a:spcAft>
                <a:spcPts val="0"/>
              </a:spcAft>
              <a:buClr>
                <a:schemeClr val="accent2"/>
              </a:buClr>
              <a:buSzPts val="1000"/>
              <a:buNone/>
              <a:defRPr>
                <a:solidFill>
                  <a:schemeClr val="accent2"/>
                </a:solidFill>
              </a:defRPr>
            </a:lvl7pPr>
            <a:lvl8pPr lvl="7" rtl="0">
              <a:spcBef>
                <a:spcPts val="1600"/>
              </a:spcBef>
              <a:spcAft>
                <a:spcPts val="0"/>
              </a:spcAft>
              <a:buClr>
                <a:schemeClr val="accent2"/>
              </a:buClr>
              <a:buSzPts val="1000"/>
              <a:buNone/>
              <a:defRPr>
                <a:solidFill>
                  <a:schemeClr val="accent2"/>
                </a:solidFill>
              </a:defRPr>
            </a:lvl8pPr>
            <a:lvl9pPr lvl="8" rtl="0">
              <a:spcBef>
                <a:spcPts val="1600"/>
              </a:spcBef>
              <a:spcAft>
                <a:spcPts val="1600"/>
              </a:spcAft>
              <a:buClr>
                <a:schemeClr val="accent2"/>
              </a:buClr>
              <a:buSzPts val="1000"/>
              <a:buNone/>
              <a:defRPr>
                <a:solidFill>
                  <a:schemeClr val="accent2"/>
                </a:solidFill>
              </a:defRPr>
            </a:lvl9pPr>
          </a:lstStyle>
          <a:p>
            <a:endParaRPr/>
          </a:p>
        </p:txBody>
      </p:sp>
      <p:sp>
        <p:nvSpPr>
          <p:cNvPr id="558" name="Google Shape;558;p13"/>
          <p:cNvSpPr txBox="1">
            <a:spLocks noGrp="1"/>
          </p:cNvSpPr>
          <p:nvPr>
            <p:ph type="subTitle" idx="4"/>
          </p:nvPr>
        </p:nvSpPr>
        <p:spPr>
          <a:xfrm>
            <a:off x="1065802" y="3979647"/>
            <a:ext cx="1715400" cy="394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Poppins"/>
              <a:buNone/>
              <a:defRPr sz="1800" b="1">
                <a:latin typeface="Poppins"/>
                <a:ea typeface="Poppins"/>
                <a:cs typeface="Poppins"/>
                <a:sym typeface="Poppins"/>
              </a:defRPr>
            </a:lvl1pPr>
            <a:lvl2pPr lvl="1" rtl="0">
              <a:spcBef>
                <a:spcPts val="1600"/>
              </a:spcBef>
              <a:spcAft>
                <a:spcPts val="0"/>
              </a:spcAft>
              <a:buSzPts val="1000"/>
              <a:buNone/>
              <a:defRPr/>
            </a:lvl2pPr>
            <a:lvl3pPr lvl="2" rtl="0">
              <a:spcBef>
                <a:spcPts val="1600"/>
              </a:spcBef>
              <a:spcAft>
                <a:spcPts val="0"/>
              </a:spcAft>
              <a:buSzPts val="1000"/>
              <a:buNone/>
              <a:defRPr/>
            </a:lvl3pPr>
            <a:lvl4pPr lvl="3" rtl="0">
              <a:spcBef>
                <a:spcPts val="1600"/>
              </a:spcBef>
              <a:spcAft>
                <a:spcPts val="0"/>
              </a:spcAft>
              <a:buSzPts val="1000"/>
              <a:buNone/>
              <a:defRPr/>
            </a:lvl4pPr>
            <a:lvl5pPr lvl="4" rtl="0">
              <a:spcBef>
                <a:spcPts val="1600"/>
              </a:spcBef>
              <a:spcAft>
                <a:spcPts val="0"/>
              </a:spcAft>
              <a:buSzPts val="1000"/>
              <a:buNone/>
              <a:defRPr/>
            </a:lvl5pPr>
            <a:lvl6pPr lvl="5" rtl="0">
              <a:spcBef>
                <a:spcPts val="1600"/>
              </a:spcBef>
              <a:spcAft>
                <a:spcPts val="0"/>
              </a:spcAft>
              <a:buSzPts val="1000"/>
              <a:buNone/>
              <a:defRPr/>
            </a:lvl6pPr>
            <a:lvl7pPr lvl="6" rtl="0">
              <a:spcBef>
                <a:spcPts val="1600"/>
              </a:spcBef>
              <a:spcAft>
                <a:spcPts val="0"/>
              </a:spcAft>
              <a:buSzPts val="1000"/>
              <a:buNone/>
              <a:defRPr/>
            </a:lvl7pPr>
            <a:lvl8pPr lvl="7" rtl="0">
              <a:spcBef>
                <a:spcPts val="1600"/>
              </a:spcBef>
              <a:spcAft>
                <a:spcPts val="0"/>
              </a:spcAft>
              <a:buSzPts val="1000"/>
              <a:buNone/>
              <a:defRPr/>
            </a:lvl8pPr>
            <a:lvl9pPr lvl="8" rtl="0">
              <a:spcBef>
                <a:spcPts val="1600"/>
              </a:spcBef>
              <a:spcAft>
                <a:spcPts val="1600"/>
              </a:spcAft>
              <a:buSzPts val="1000"/>
              <a:buNone/>
              <a:defRPr/>
            </a:lvl9pPr>
          </a:lstStyle>
          <a:p>
            <a:endParaRPr/>
          </a:p>
        </p:txBody>
      </p:sp>
      <p:sp>
        <p:nvSpPr>
          <p:cNvPr id="559" name="Google Shape;559;p13"/>
          <p:cNvSpPr txBox="1">
            <a:spLocks noGrp="1"/>
          </p:cNvSpPr>
          <p:nvPr>
            <p:ph type="subTitle" idx="5"/>
          </p:nvPr>
        </p:nvSpPr>
        <p:spPr>
          <a:xfrm>
            <a:off x="3714125" y="3979647"/>
            <a:ext cx="1715400" cy="394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Font typeface="Poppins"/>
              <a:buNone/>
              <a:defRPr sz="1800" b="1">
                <a:solidFill>
                  <a:schemeClr val="accent2"/>
                </a:solidFill>
                <a:latin typeface="Poppins"/>
                <a:ea typeface="Poppins"/>
                <a:cs typeface="Poppins"/>
                <a:sym typeface="Poppins"/>
              </a:defRPr>
            </a:lvl1pPr>
            <a:lvl2pPr lvl="1" rtl="0">
              <a:spcBef>
                <a:spcPts val="1600"/>
              </a:spcBef>
              <a:spcAft>
                <a:spcPts val="0"/>
              </a:spcAft>
              <a:buClr>
                <a:schemeClr val="accent2"/>
              </a:buClr>
              <a:buSzPts val="1000"/>
              <a:buNone/>
              <a:defRPr>
                <a:solidFill>
                  <a:schemeClr val="accent2"/>
                </a:solidFill>
              </a:defRPr>
            </a:lvl2pPr>
            <a:lvl3pPr lvl="2" rtl="0">
              <a:spcBef>
                <a:spcPts val="1600"/>
              </a:spcBef>
              <a:spcAft>
                <a:spcPts val="0"/>
              </a:spcAft>
              <a:buClr>
                <a:schemeClr val="accent2"/>
              </a:buClr>
              <a:buSzPts val="1000"/>
              <a:buNone/>
              <a:defRPr>
                <a:solidFill>
                  <a:schemeClr val="accent2"/>
                </a:solidFill>
              </a:defRPr>
            </a:lvl3pPr>
            <a:lvl4pPr lvl="3" rtl="0">
              <a:spcBef>
                <a:spcPts val="1600"/>
              </a:spcBef>
              <a:spcAft>
                <a:spcPts val="0"/>
              </a:spcAft>
              <a:buClr>
                <a:schemeClr val="accent2"/>
              </a:buClr>
              <a:buSzPts val="1000"/>
              <a:buNone/>
              <a:defRPr>
                <a:solidFill>
                  <a:schemeClr val="accent2"/>
                </a:solidFill>
              </a:defRPr>
            </a:lvl4pPr>
            <a:lvl5pPr lvl="4" rtl="0">
              <a:spcBef>
                <a:spcPts val="1600"/>
              </a:spcBef>
              <a:spcAft>
                <a:spcPts val="0"/>
              </a:spcAft>
              <a:buClr>
                <a:schemeClr val="accent2"/>
              </a:buClr>
              <a:buSzPts val="1000"/>
              <a:buNone/>
              <a:defRPr>
                <a:solidFill>
                  <a:schemeClr val="accent2"/>
                </a:solidFill>
              </a:defRPr>
            </a:lvl5pPr>
            <a:lvl6pPr lvl="5" rtl="0">
              <a:spcBef>
                <a:spcPts val="1600"/>
              </a:spcBef>
              <a:spcAft>
                <a:spcPts val="0"/>
              </a:spcAft>
              <a:buClr>
                <a:schemeClr val="accent2"/>
              </a:buClr>
              <a:buSzPts val="1000"/>
              <a:buNone/>
              <a:defRPr>
                <a:solidFill>
                  <a:schemeClr val="accent2"/>
                </a:solidFill>
              </a:defRPr>
            </a:lvl6pPr>
            <a:lvl7pPr lvl="6" rtl="0">
              <a:spcBef>
                <a:spcPts val="1600"/>
              </a:spcBef>
              <a:spcAft>
                <a:spcPts val="0"/>
              </a:spcAft>
              <a:buClr>
                <a:schemeClr val="accent2"/>
              </a:buClr>
              <a:buSzPts val="1000"/>
              <a:buNone/>
              <a:defRPr>
                <a:solidFill>
                  <a:schemeClr val="accent2"/>
                </a:solidFill>
              </a:defRPr>
            </a:lvl7pPr>
            <a:lvl8pPr lvl="7" rtl="0">
              <a:spcBef>
                <a:spcPts val="1600"/>
              </a:spcBef>
              <a:spcAft>
                <a:spcPts val="0"/>
              </a:spcAft>
              <a:buClr>
                <a:schemeClr val="accent2"/>
              </a:buClr>
              <a:buSzPts val="1000"/>
              <a:buNone/>
              <a:defRPr>
                <a:solidFill>
                  <a:schemeClr val="accent2"/>
                </a:solidFill>
              </a:defRPr>
            </a:lvl8pPr>
            <a:lvl9pPr lvl="8" rtl="0">
              <a:spcBef>
                <a:spcPts val="1600"/>
              </a:spcBef>
              <a:spcAft>
                <a:spcPts val="1600"/>
              </a:spcAft>
              <a:buClr>
                <a:schemeClr val="accent2"/>
              </a:buClr>
              <a:buSzPts val="1000"/>
              <a:buNone/>
              <a:defRPr>
                <a:solidFill>
                  <a:schemeClr val="accent2"/>
                </a:solidFill>
              </a:defRPr>
            </a:lvl9pPr>
          </a:lstStyle>
          <a:p>
            <a:endParaRPr/>
          </a:p>
        </p:txBody>
      </p:sp>
      <p:sp>
        <p:nvSpPr>
          <p:cNvPr id="560" name="Google Shape;560;p13"/>
          <p:cNvSpPr txBox="1">
            <a:spLocks noGrp="1"/>
          </p:cNvSpPr>
          <p:nvPr>
            <p:ph type="subTitle" idx="6"/>
          </p:nvPr>
        </p:nvSpPr>
        <p:spPr>
          <a:xfrm>
            <a:off x="6378775" y="3979647"/>
            <a:ext cx="1715400" cy="394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Poppins"/>
              <a:buNone/>
              <a:defRPr sz="1800" b="1">
                <a:latin typeface="Poppins"/>
                <a:ea typeface="Poppins"/>
                <a:cs typeface="Poppins"/>
                <a:sym typeface="Poppins"/>
              </a:defRPr>
            </a:lvl1pPr>
            <a:lvl2pPr lvl="1" rtl="0">
              <a:spcBef>
                <a:spcPts val="1600"/>
              </a:spcBef>
              <a:spcAft>
                <a:spcPts val="0"/>
              </a:spcAft>
              <a:buSzPts val="1000"/>
              <a:buNone/>
              <a:defRPr/>
            </a:lvl2pPr>
            <a:lvl3pPr lvl="2" rtl="0">
              <a:spcBef>
                <a:spcPts val="1600"/>
              </a:spcBef>
              <a:spcAft>
                <a:spcPts val="0"/>
              </a:spcAft>
              <a:buSzPts val="1000"/>
              <a:buNone/>
              <a:defRPr/>
            </a:lvl3pPr>
            <a:lvl4pPr lvl="3" rtl="0">
              <a:spcBef>
                <a:spcPts val="1600"/>
              </a:spcBef>
              <a:spcAft>
                <a:spcPts val="0"/>
              </a:spcAft>
              <a:buSzPts val="1000"/>
              <a:buNone/>
              <a:defRPr/>
            </a:lvl4pPr>
            <a:lvl5pPr lvl="4" rtl="0">
              <a:spcBef>
                <a:spcPts val="1600"/>
              </a:spcBef>
              <a:spcAft>
                <a:spcPts val="0"/>
              </a:spcAft>
              <a:buSzPts val="1000"/>
              <a:buNone/>
              <a:defRPr/>
            </a:lvl5pPr>
            <a:lvl6pPr lvl="5" rtl="0">
              <a:spcBef>
                <a:spcPts val="1600"/>
              </a:spcBef>
              <a:spcAft>
                <a:spcPts val="0"/>
              </a:spcAft>
              <a:buSzPts val="1000"/>
              <a:buNone/>
              <a:defRPr/>
            </a:lvl6pPr>
            <a:lvl7pPr lvl="6" rtl="0">
              <a:spcBef>
                <a:spcPts val="1600"/>
              </a:spcBef>
              <a:spcAft>
                <a:spcPts val="0"/>
              </a:spcAft>
              <a:buSzPts val="1000"/>
              <a:buNone/>
              <a:defRPr/>
            </a:lvl7pPr>
            <a:lvl8pPr lvl="7" rtl="0">
              <a:spcBef>
                <a:spcPts val="1600"/>
              </a:spcBef>
              <a:spcAft>
                <a:spcPts val="0"/>
              </a:spcAft>
              <a:buSzPts val="1000"/>
              <a:buNone/>
              <a:defRPr/>
            </a:lvl8pPr>
            <a:lvl9pPr lvl="8" rtl="0">
              <a:spcBef>
                <a:spcPts val="1600"/>
              </a:spcBef>
              <a:spcAft>
                <a:spcPts val="1600"/>
              </a:spcAft>
              <a:buSzPts val="10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2">
  <p:cSld name="SECTION_HEADER_1">
    <p:bg>
      <p:bgPr>
        <a:solidFill>
          <a:schemeClr val="accent5"/>
        </a:solidFill>
        <a:effectLst/>
      </p:bgPr>
    </p:bg>
    <p:spTree>
      <p:nvGrpSpPr>
        <p:cNvPr id="1" name="Shape 561"/>
        <p:cNvGrpSpPr/>
        <p:nvPr/>
      </p:nvGrpSpPr>
      <p:grpSpPr>
        <a:xfrm>
          <a:off x="0" y="0"/>
          <a:ext cx="0" cy="0"/>
          <a:chOff x="0" y="0"/>
          <a:chExt cx="0" cy="0"/>
        </a:xfrm>
      </p:grpSpPr>
      <p:grpSp>
        <p:nvGrpSpPr>
          <p:cNvPr id="562" name="Google Shape;562;p14"/>
          <p:cNvGrpSpPr/>
          <p:nvPr/>
        </p:nvGrpSpPr>
        <p:grpSpPr>
          <a:xfrm>
            <a:off x="-56799" y="-871626"/>
            <a:ext cx="9200826" cy="6835983"/>
            <a:chOff x="-56799" y="-871626"/>
            <a:chExt cx="9200826" cy="6835983"/>
          </a:xfrm>
        </p:grpSpPr>
        <p:sp>
          <p:nvSpPr>
            <p:cNvPr id="563" name="Google Shape;563;p14"/>
            <p:cNvSpPr/>
            <p:nvPr/>
          </p:nvSpPr>
          <p:spPr>
            <a:xfrm>
              <a:off x="4779093" y="3437098"/>
              <a:ext cx="4356307" cy="1735106"/>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4"/>
            <p:cNvSpPr/>
            <p:nvPr/>
          </p:nvSpPr>
          <p:spPr>
            <a:xfrm>
              <a:off x="6383322" y="-37758"/>
              <a:ext cx="2760704" cy="2430800"/>
            </a:xfrm>
            <a:custGeom>
              <a:avLst/>
              <a:gdLst/>
              <a:ahLst/>
              <a:cxnLst/>
              <a:rect l="l" t="t" r="r" b="b"/>
              <a:pathLst>
                <a:path w="33364" h="29377" extrusionOk="0">
                  <a:moveTo>
                    <a:pt x="445" y="1"/>
                  </a:moveTo>
                  <a:cubicBezTo>
                    <a:pt x="302" y="1"/>
                    <a:pt x="151" y="22"/>
                    <a:pt x="0" y="45"/>
                  </a:cubicBezTo>
                  <a:cubicBezTo>
                    <a:pt x="20" y="45"/>
                    <a:pt x="40" y="45"/>
                    <a:pt x="59" y="45"/>
                  </a:cubicBezTo>
                  <a:cubicBezTo>
                    <a:pt x="1683" y="45"/>
                    <a:pt x="3286" y="753"/>
                    <a:pt x="4752" y="1516"/>
                  </a:cubicBezTo>
                  <a:cubicBezTo>
                    <a:pt x="6898" y="2634"/>
                    <a:pt x="8961" y="4198"/>
                    <a:pt x="9958" y="6476"/>
                  </a:cubicBezTo>
                  <a:cubicBezTo>
                    <a:pt x="11006" y="8877"/>
                    <a:pt x="10827" y="11635"/>
                    <a:pt x="10366" y="14155"/>
                  </a:cubicBezTo>
                  <a:cubicBezTo>
                    <a:pt x="9736" y="17630"/>
                    <a:pt x="8407" y="21398"/>
                    <a:pt x="9345" y="24936"/>
                  </a:cubicBezTo>
                  <a:cubicBezTo>
                    <a:pt x="10154" y="27972"/>
                    <a:pt x="12727" y="29102"/>
                    <a:pt x="15471" y="29102"/>
                  </a:cubicBezTo>
                  <a:cubicBezTo>
                    <a:pt x="16424" y="29102"/>
                    <a:pt x="17398" y="28965"/>
                    <a:pt x="18326" y="28725"/>
                  </a:cubicBezTo>
                  <a:cubicBezTo>
                    <a:pt x="21248" y="27969"/>
                    <a:pt x="24215" y="26353"/>
                    <a:pt x="27227" y="26353"/>
                  </a:cubicBezTo>
                  <a:cubicBezTo>
                    <a:pt x="28335" y="26353"/>
                    <a:pt x="29450" y="26572"/>
                    <a:pt x="30570" y="27134"/>
                  </a:cubicBezTo>
                  <a:cubicBezTo>
                    <a:pt x="31647" y="27674"/>
                    <a:pt x="32599" y="28449"/>
                    <a:pt x="33364" y="29377"/>
                  </a:cubicBezTo>
                  <a:lnTo>
                    <a:pt x="33364" y="10"/>
                  </a:lnTo>
                  <a:lnTo>
                    <a:pt x="596" y="10"/>
                  </a:lnTo>
                  <a:cubicBezTo>
                    <a:pt x="547" y="4"/>
                    <a:pt x="496" y="1"/>
                    <a:pt x="4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4"/>
            <p:cNvSpPr/>
            <p:nvPr/>
          </p:nvSpPr>
          <p:spPr>
            <a:xfrm>
              <a:off x="-56799" y="3357830"/>
              <a:ext cx="3415425" cy="1826055"/>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4"/>
            <p:cNvSpPr/>
            <p:nvPr/>
          </p:nvSpPr>
          <p:spPr>
            <a:xfrm flipH="1">
              <a:off x="-39044" y="3287608"/>
              <a:ext cx="2194021" cy="1956908"/>
            </a:xfrm>
            <a:custGeom>
              <a:avLst/>
              <a:gdLst/>
              <a:ahLst/>
              <a:cxnLst/>
              <a:rect l="l" t="t" r="r" b="b"/>
              <a:pathLst>
                <a:path w="54010" h="48173" extrusionOk="0">
                  <a:moveTo>
                    <a:pt x="16027" y="1"/>
                  </a:moveTo>
                  <a:cubicBezTo>
                    <a:pt x="15839" y="1"/>
                    <a:pt x="15695" y="152"/>
                    <a:pt x="15695" y="342"/>
                  </a:cubicBezTo>
                  <a:cubicBezTo>
                    <a:pt x="15695" y="531"/>
                    <a:pt x="15858" y="682"/>
                    <a:pt x="16048" y="682"/>
                  </a:cubicBezTo>
                  <a:cubicBezTo>
                    <a:pt x="16258" y="682"/>
                    <a:pt x="16474" y="691"/>
                    <a:pt x="16688" y="705"/>
                  </a:cubicBezTo>
                  <a:lnTo>
                    <a:pt x="16710" y="705"/>
                  </a:lnTo>
                  <a:cubicBezTo>
                    <a:pt x="16887" y="705"/>
                    <a:pt x="17040" y="566"/>
                    <a:pt x="17053" y="385"/>
                  </a:cubicBezTo>
                  <a:cubicBezTo>
                    <a:pt x="17066" y="197"/>
                    <a:pt x="16922" y="36"/>
                    <a:pt x="16734" y="22"/>
                  </a:cubicBezTo>
                  <a:cubicBezTo>
                    <a:pt x="16503" y="6"/>
                    <a:pt x="16274" y="1"/>
                    <a:pt x="16027" y="1"/>
                  </a:cubicBezTo>
                  <a:close/>
                  <a:moveTo>
                    <a:pt x="14663" y="95"/>
                  </a:moveTo>
                  <a:cubicBezTo>
                    <a:pt x="14648" y="95"/>
                    <a:pt x="14633" y="96"/>
                    <a:pt x="14618" y="98"/>
                  </a:cubicBezTo>
                  <a:cubicBezTo>
                    <a:pt x="14383" y="129"/>
                    <a:pt x="14148" y="169"/>
                    <a:pt x="13921" y="216"/>
                  </a:cubicBezTo>
                  <a:cubicBezTo>
                    <a:pt x="13736" y="256"/>
                    <a:pt x="13616" y="437"/>
                    <a:pt x="13655" y="621"/>
                  </a:cubicBezTo>
                  <a:cubicBezTo>
                    <a:pt x="13689" y="781"/>
                    <a:pt x="13832" y="892"/>
                    <a:pt x="13990" y="892"/>
                  </a:cubicBezTo>
                  <a:cubicBezTo>
                    <a:pt x="14014" y="892"/>
                    <a:pt x="14037" y="891"/>
                    <a:pt x="14061" y="886"/>
                  </a:cubicBezTo>
                  <a:cubicBezTo>
                    <a:pt x="14272" y="840"/>
                    <a:pt x="14491" y="804"/>
                    <a:pt x="14711" y="773"/>
                  </a:cubicBezTo>
                  <a:cubicBezTo>
                    <a:pt x="14897" y="750"/>
                    <a:pt x="15028" y="576"/>
                    <a:pt x="15002" y="388"/>
                  </a:cubicBezTo>
                  <a:cubicBezTo>
                    <a:pt x="14981" y="218"/>
                    <a:pt x="14833" y="95"/>
                    <a:pt x="14663" y="95"/>
                  </a:cubicBezTo>
                  <a:close/>
                  <a:moveTo>
                    <a:pt x="18063" y="205"/>
                  </a:moveTo>
                  <a:cubicBezTo>
                    <a:pt x="17904" y="205"/>
                    <a:pt x="17761" y="316"/>
                    <a:pt x="17729" y="479"/>
                  </a:cubicBezTo>
                  <a:cubicBezTo>
                    <a:pt x="17692" y="663"/>
                    <a:pt x="17812" y="844"/>
                    <a:pt x="17996" y="880"/>
                  </a:cubicBezTo>
                  <a:cubicBezTo>
                    <a:pt x="18212" y="922"/>
                    <a:pt x="18426" y="972"/>
                    <a:pt x="18639" y="1030"/>
                  </a:cubicBezTo>
                  <a:cubicBezTo>
                    <a:pt x="18669" y="1037"/>
                    <a:pt x="18698" y="1040"/>
                    <a:pt x="18728" y="1040"/>
                  </a:cubicBezTo>
                  <a:cubicBezTo>
                    <a:pt x="18881" y="1040"/>
                    <a:pt x="19016" y="939"/>
                    <a:pt x="19058" y="792"/>
                  </a:cubicBezTo>
                  <a:cubicBezTo>
                    <a:pt x="19109" y="607"/>
                    <a:pt x="18999" y="421"/>
                    <a:pt x="18817" y="371"/>
                  </a:cubicBezTo>
                  <a:cubicBezTo>
                    <a:pt x="18591" y="310"/>
                    <a:pt x="18361" y="256"/>
                    <a:pt x="18130" y="211"/>
                  </a:cubicBezTo>
                  <a:cubicBezTo>
                    <a:pt x="18108" y="207"/>
                    <a:pt x="18085" y="205"/>
                    <a:pt x="18063" y="205"/>
                  </a:cubicBezTo>
                  <a:close/>
                  <a:moveTo>
                    <a:pt x="12674" y="576"/>
                  </a:moveTo>
                  <a:cubicBezTo>
                    <a:pt x="12636" y="576"/>
                    <a:pt x="12598" y="582"/>
                    <a:pt x="12560" y="595"/>
                  </a:cubicBezTo>
                  <a:cubicBezTo>
                    <a:pt x="12339" y="673"/>
                    <a:pt x="12120" y="759"/>
                    <a:pt x="11903" y="852"/>
                  </a:cubicBezTo>
                  <a:cubicBezTo>
                    <a:pt x="11729" y="927"/>
                    <a:pt x="11647" y="1127"/>
                    <a:pt x="11722" y="1301"/>
                  </a:cubicBezTo>
                  <a:cubicBezTo>
                    <a:pt x="11778" y="1430"/>
                    <a:pt x="11905" y="1508"/>
                    <a:pt x="12037" y="1508"/>
                  </a:cubicBezTo>
                  <a:cubicBezTo>
                    <a:pt x="12082" y="1508"/>
                    <a:pt x="12129" y="1499"/>
                    <a:pt x="12172" y="1480"/>
                  </a:cubicBezTo>
                  <a:cubicBezTo>
                    <a:pt x="12376" y="1393"/>
                    <a:pt x="12582" y="1313"/>
                    <a:pt x="12789" y="1240"/>
                  </a:cubicBezTo>
                  <a:cubicBezTo>
                    <a:pt x="12966" y="1178"/>
                    <a:pt x="13060" y="983"/>
                    <a:pt x="12998" y="804"/>
                  </a:cubicBezTo>
                  <a:cubicBezTo>
                    <a:pt x="12947" y="663"/>
                    <a:pt x="12815" y="576"/>
                    <a:pt x="12674" y="576"/>
                  </a:cubicBezTo>
                  <a:close/>
                  <a:moveTo>
                    <a:pt x="20022" y="794"/>
                  </a:moveTo>
                  <a:cubicBezTo>
                    <a:pt x="19888" y="794"/>
                    <a:pt x="19762" y="875"/>
                    <a:pt x="19708" y="1005"/>
                  </a:cubicBezTo>
                  <a:cubicBezTo>
                    <a:pt x="19637" y="1181"/>
                    <a:pt x="19719" y="1381"/>
                    <a:pt x="19892" y="1454"/>
                  </a:cubicBezTo>
                  <a:cubicBezTo>
                    <a:pt x="20094" y="1537"/>
                    <a:pt x="20297" y="1629"/>
                    <a:pt x="20494" y="1727"/>
                  </a:cubicBezTo>
                  <a:cubicBezTo>
                    <a:pt x="20542" y="1751"/>
                    <a:pt x="20595" y="1761"/>
                    <a:pt x="20645" y="1761"/>
                  </a:cubicBezTo>
                  <a:cubicBezTo>
                    <a:pt x="20770" y="1761"/>
                    <a:pt x="20892" y="1692"/>
                    <a:pt x="20954" y="1570"/>
                  </a:cubicBezTo>
                  <a:cubicBezTo>
                    <a:pt x="21038" y="1402"/>
                    <a:pt x="20968" y="1195"/>
                    <a:pt x="20798" y="1111"/>
                  </a:cubicBezTo>
                  <a:cubicBezTo>
                    <a:pt x="20588" y="1007"/>
                    <a:pt x="20370" y="910"/>
                    <a:pt x="20155" y="821"/>
                  </a:cubicBezTo>
                  <a:cubicBezTo>
                    <a:pt x="20111" y="803"/>
                    <a:pt x="20067" y="794"/>
                    <a:pt x="20022" y="794"/>
                  </a:cubicBezTo>
                  <a:close/>
                  <a:moveTo>
                    <a:pt x="10807" y="1426"/>
                  </a:moveTo>
                  <a:cubicBezTo>
                    <a:pt x="10753" y="1426"/>
                    <a:pt x="10698" y="1439"/>
                    <a:pt x="10646" y="1466"/>
                  </a:cubicBezTo>
                  <a:cubicBezTo>
                    <a:pt x="10439" y="1577"/>
                    <a:pt x="10238" y="1690"/>
                    <a:pt x="10040" y="1808"/>
                  </a:cubicBezTo>
                  <a:cubicBezTo>
                    <a:pt x="9878" y="1904"/>
                    <a:pt x="9822" y="2113"/>
                    <a:pt x="9918" y="2274"/>
                  </a:cubicBezTo>
                  <a:cubicBezTo>
                    <a:pt x="9982" y="2384"/>
                    <a:pt x="10097" y="2444"/>
                    <a:pt x="10213" y="2444"/>
                  </a:cubicBezTo>
                  <a:cubicBezTo>
                    <a:pt x="10273" y="2444"/>
                    <a:pt x="10333" y="2429"/>
                    <a:pt x="10386" y="2396"/>
                  </a:cubicBezTo>
                  <a:cubicBezTo>
                    <a:pt x="10577" y="2286"/>
                    <a:pt x="10770" y="2175"/>
                    <a:pt x="10969" y="2069"/>
                  </a:cubicBezTo>
                  <a:cubicBezTo>
                    <a:pt x="11138" y="1979"/>
                    <a:pt x="11199" y="1774"/>
                    <a:pt x="11109" y="1605"/>
                  </a:cubicBezTo>
                  <a:cubicBezTo>
                    <a:pt x="11047" y="1491"/>
                    <a:pt x="10929" y="1426"/>
                    <a:pt x="10807" y="1426"/>
                  </a:cubicBezTo>
                  <a:close/>
                  <a:moveTo>
                    <a:pt x="21829" y="1762"/>
                  </a:moveTo>
                  <a:cubicBezTo>
                    <a:pt x="21718" y="1762"/>
                    <a:pt x="21609" y="1816"/>
                    <a:pt x="21544" y="1914"/>
                  </a:cubicBezTo>
                  <a:cubicBezTo>
                    <a:pt x="21439" y="2071"/>
                    <a:pt x="21483" y="2283"/>
                    <a:pt x="21639" y="2387"/>
                  </a:cubicBezTo>
                  <a:cubicBezTo>
                    <a:pt x="21820" y="2509"/>
                    <a:pt x="22002" y="2637"/>
                    <a:pt x="22178" y="2773"/>
                  </a:cubicBezTo>
                  <a:cubicBezTo>
                    <a:pt x="22239" y="2820"/>
                    <a:pt x="22312" y="2841"/>
                    <a:pt x="22385" y="2841"/>
                  </a:cubicBezTo>
                  <a:cubicBezTo>
                    <a:pt x="22487" y="2841"/>
                    <a:pt x="22588" y="2794"/>
                    <a:pt x="22656" y="2707"/>
                  </a:cubicBezTo>
                  <a:cubicBezTo>
                    <a:pt x="22769" y="2556"/>
                    <a:pt x="22741" y="2342"/>
                    <a:pt x="22592" y="2227"/>
                  </a:cubicBezTo>
                  <a:cubicBezTo>
                    <a:pt x="22404" y="2083"/>
                    <a:pt x="22211" y="1947"/>
                    <a:pt x="22018" y="1819"/>
                  </a:cubicBezTo>
                  <a:cubicBezTo>
                    <a:pt x="21960" y="1780"/>
                    <a:pt x="21894" y="1762"/>
                    <a:pt x="21829" y="1762"/>
                  </a:cubicBezTo>
                  <a:close/>
                  <a:moveTo>
                    <a:pt x="9063" y="2501"/>
                  </a:moveTo>
                  <a:cubicBezTo>
                    <a:pt x="8995" y="2501"/>
                    <a:pt x="8926" y="2521"/>
                    <a:pt x="8867" y="2563"/>
                  </a:cubicBezTo>
                  <a:cubicBezTo>
                    <a:pt x="8681" y="2698"/>
                    <a:pt x="8493" y="2836"/>
                    <a:pt x="8307" y="2978"/>
                  </a:cubicBezTo>
                  <a:cubicBezTo>
                    <a:pt x="8157" y="3093"/>
                    <a:pt x="8128" y="3308"/>
                    <a:pt x="8244" y="3458"/>
                  </a:cubicBezTo>
                  <a:cubicBezTo>
                    <a:pt x="8310" y="3545"/>
                    <a:pt x="8413" y="3592"/>
                    <a:pt x="8515" y="3592"/>
                  </a:cubicBezTo>
                  <a:cubicBezTo>
                    <a:pt x="8588" y="3592"/>
                    <a:pt x="8661" y="3567"/>
                    <a:pt x="8722" y="3519"/>
                  </a:cubicBezTo>
                  <a:cubicBezTo>
                    <a:pt x="8900" y="3380"/>
                    <a:pt x="9080" y="3249"/>
                    <a:pt x="9261" y="3122"/>
                  </a:cubicBezTo>
                  <a:cubicBezTo>
                    <a:pt x="9414" y="3013"/>
                    <a:pt x="9452" y="2801"/>
                    <a:pt x="9343" y="2646"/>
                  </a:cubicBezTo>
                  <a:cubicBezTo>
                    <a:pt x="9277" y="2551"/>
                    <a:pt x="9171" y="2501"/>
                    <a:pt x="9063" y="2501"/>
                  </a:cubicBezTo>
                  <a:close/>
                  <a:moveTo>
                    <a:pt x="23416" y="3053"/>
                  </a:moveTo>
                  <a:cubicBezTo>
                    <a:pt x="23328" y="3053"/>
                    <a:pt x="23240" y="3087"/>
                    <a:pt x="23174" y="3155"/>
                  </a:cubicBezTo>
                  <a:cubicBezTo>
                    <a:pt x="23040" y="3287"/>
                    <a:pt x="23040" y="3505"/>
                    <a:pt x="23175" y="3637"/>
                  </a:cubicBezTo>
                  <a:cubicBezTo>
                    <a:pt x="23332" y="3793"/>
                    <a:pt x="23487" y="3957"/>
                    <a:pt x="23629" y="4120"/>
                  </a:cubicBezTo>
                  <a:cubicBezTo>
                    <a:pt x="23697" y="4195"/>
                    <a:pt x="23791" y="4235"/>
                    <a:pt x="23886" y="4235"/>
                  </a:cubicBezTo>
                  <a:cubicBezTo>
                    <a:pt x="23966" y="4235"/>
                    <a:pt x="24046" y="4207"/>
                    <a:pt x="24109" y="4148"/>
                  </a:cubicBezTo>
                  <a:cubicBezTo>
                    <a:pt x="24251" y="4024"/>
                    <a:pt x="24265" y="3807"/>
                    <a:pt x="24140" y="3665"/>
                  </a:cubicBezTo>
                  <a:cubicBezTo>
                    <a:pt x="23985" y="3491"/>
                    <a:pt x="23822" y="3319"/>
                    <a:pt x="23655" y="3152"/>
                  </a:cubicBezTo>
                  <a:cubicBezTo>
                    <a:pt x="23590" y="3086"/>
                    <a:pt x="23503" y="3053"/>
                    <a:pt x="23416" y="3053"/>
                  </a:cubicBezTo>
                  <a:close/>
                  <a:moveTo>
                    <a:pt x="7462" y="3777"/>
                  </a:moveTo>
                  <a:cubicBezTo>
                    <a:pt x="7386" y="3777"/>
                    <a:pt x="7310" y="3802"/>
                    <a:pt x="7247" y="3854"/>
                  </a:cubicBezTo>
                  <a:cubicBezTo>
                    <a:pt x="7073" y="3995"/>
                    <a:pt x="6896" y="4134"/>
                    <a:pt x="6718" y="4273"/>
                  </a:cubicBezTo>
                  <a:cubicBezTo>
                    <a:pt x="6569" y="4391"/>
                    <a:pt x="6543" y="4603"/>
                    <a:pt x="6658" y="4753"/>
                  </a:cubicBezTo>
                  <a:cubicBezTo>
                    <a:pt x="6725" y="4839"/>
                    <a:pt x="6824" y="4886"/>
                    <a:pt x="6927" y="4886"/>
                  </a:cubicBezTo>
                  <a:cubicBezTo>
                    <a:pt x="7002" y="4886"/>
                    <a:pt x="7075" y="4862"/>
                    <a:pt x="7137" y="4813"/>
                  </a:cubicBezTo>
                  <a:cubicBezTo>
                    <a:pt x="7320" y="4671"/>
                    <a:pt x="7500" y="4527"/>
                    <a:pt x="7679" y="4382"/>
                  </a:cubicBezTo>
                  <a:cubicBezTo>
                    <a:pt x="7824" y="4262"/>
                    <a:pt x="7846" y="4047"/>
                    <a:pt x="7726" y="3901"/>
                  </a:cubicBezTo>
                  <a:cubicBezTo>
                    <a:pt x="7659" y="3819"/>
                    <a:pt x="7561" y="3777"/>
                    <a:pt x="7462" y="3777"/>
                  </a:cubicBezTo>
                  <a:close/>
                  <a:moveTo>
                    <a:pt x="24721" y="4634"/>
                  </a:moveTo>
                  <a:cubicBezTo>
                    <a:pt x="24656" y="4634"/>
                    <a:pt x="24590" y="4653"/>
                    <a:pt x="24531" y="4693"/>
                  </a:cubicBezTo>
                  <a:cubicBezTo>
                    <a:pt x="24375" y="4798"/>
                    <a:pt x="24333" y="5010"/>
                    <a:pt x="24437" y="5166"/>
                  </a:cubicBezTo>
                  <a:cubicBezTo>
                    <a:pt x="24559" y="5349"/>
                    <a:pt x="24679" y="5538"/>
                    <a:pt x="24787" y="5728"/>
                  </a:cubicBezTo>
                  <a:cubicBezTo>
                    <a:pt x="24851" y="5837"/>
                    <a:pt x="24966" y="5898"/>
                    <a:pt x="25082" y="5898"/>
                  </a:cubicBezTo>
                  <a:cubicBezTo>
                    <a:pt x="25139" y="5898"/>
                    <a:pt x="25200" y="5882"/>
                    <a:pt x="25254" y="5853"/>
                  </a:cubicBezTo>
                  <a:cubicBezTo>
                    <a:pt x="25418" y="5757"/>
                    <a:pt x="25471" y="5549"/>
                    <a:pt x="25378" y="5385"/>
                  </a:cubicBezTo>
                  <a:cubicBezTo>
                    <a:pt x="25261" y="5184"/>
                    <a:pt x="25134" y="4982"/>
                    <a:pt x="25004" y="4786"/>
                  </a:cubicBezTo>
                  <a:cubicBezTo>
                    <a:pt x="24939" y="4688"/>
                    <a:pt x="24831" y="4634"/>
                    <a:pt x="24721" y="4634"/>
                  </a:cubicBezTo>
                  <a:close/>
                  <a:moveTo>
                    <a:pt x="5848" y="5040"/>
                  </a:moveTo>
                  <a:cubicBezTo>
                    <a:pt x="5773" y="5040"/>
                    <a:pt x="5697" y="5064"/>
                    <a:pt x="5634" y="5114"/>
                  </a:cubicBezTo>
                  <a:cubicBezTo>
                    <a:pt x="5451" y="5260"/>
                    <a:pt x="5271" y="5408"/>
                    <a:pt x="5095" y="5559"/>
                  </a:cubicBezTo>
                  <a:cubicBezTo>
                    <a:pt x="4953" y="5684"/>
                    <a:pt x="4937" y="5898"/>
                    <a:pt x="5060" y="6042"/>
                  </a:cubicBezTo>
                  <a:cubicBezTo>
                    <a:pt x="5128" y="6120"/>
                    <a:pt x="5224" y="6159"/>
                    <a:pt x="5319" y="6159"/>
                  </a:cubicBezTo>
                  <a:cubicBezTo>
                    <a:pt x="5397" y="6159"/>
                    <a:pt x="5477" y="6131"/>
                    <a:pt x="5543" y="6075"/>
                  </a:cubicBezTo>
                  <a:cubicBezTo>
                    <a:pt x="5712" y="5929"/>
                    <a:pt x="5884" y="5788"/>
                    <a:pt x="6060" y="5649"/>
                  </a:cubicBezTo>
                  <a:cubicBezTo>
                    <a:pt x="6207" y="5531"/>
                    <a:pt x="6232" y="5316"/>
                    <a:pt x="6114" y="5168"/>
                  </a:cubicBezTo>
                  <a:cubicBezTo>
                    <a:pt x="6047" y="5083"/>
                    <a:pt x="5948" y="5040"/>
                    <a:pt x="5848" y="5040"/>
                  </a:cubicBezTo>
                  <a:close/>
                  <a:moveTo>
                    <a:pt x="4345" y="6435"/>
                  </a:moveTo>
                  <a:cubicBezTo>
                    <a:pt x="4249" y="6435"/>
                    <a:pt x="4153" y="6476"/>
                    <a:pt x="4085" y="6555"/>
                  </a:cubicBezTo>
                  <a:cubicBezTo>
                    <a:pt x="3960" y="6701"/>
                    <a:pt x="3842" y="6850"/>
                    <a:pt x="3736" y="6998"/>
                  </a:cubicBezTo>
                  <a:cubicBezTo>
                    <a:pt x="3705" y="7040"/>
                    <a:pt x="3677" y="7080"/>
                    <a:pt x="3646" y="7123"/>
                  </a:cubicBezTo>
                  <a:cubicBezTo>
                    <a:pt x="3540" y="7280"/>
                    <a:pt x="3580" y="7493"/>
                    <a:pt x="3736" y="7599"/>
                  </a:cubicBezTo>
                  <a:cubicBezTo>
                    <a:pt x="3795" y="7641"/>
                    <a:pt x="3861" y="7660"/>
                    <a:pt x="3929" y="7660"/>
                  </a:cubicBezTo>
                  <a:cubicBezTo>
                    <a:pt x="4037" y="7660"/>
                    <a:pt x="4144" y="7608"/>
                    <a:pt x="4209" y="7512"/>
                  </a:cubicBezTo>
                  <a:cubicBezTo>
                    <a:pt x="4235" y="7476"/>
                    <a:pt x="4263" y="7436"/>
                    <a:pt x="4289" y="7400"/>
                  </a:cubicBezTo>
                  <a:cubicBezTo>
                    <a:pt x="4384" y="7266"/>
                    <a:pt x="4492" y="7132"/>
                    <a:pt x="4605" y="7000"/>
                  </a:cubicBezTo>
                  <a:cubicBezTo>
                    <a:pt x="4728" y="6857"/>
                    <a:pt x="4711" y="6642"/>
                    <a:pt x="4567" y="6518"/>
                  </a:cubicBezTo>
                  <a:cubicBezTo>
                    <a:pt x="4503" y="6462"/>
                    <a:pt x="4424" y="6435"/>
                    <a:pt x="4345" y="6435"/>
                  </a:cubicBezTo>
                  <a:close/>
                  <a:moveTo>
                    <a:pt x="25686" y="6442"/>
                  </a:moveTo>
                  <a:cubicBezTo>
                    <a:pt x="25642" y="6442"/>
                    <a:pt x="25598" y="6451"/>
                    <a:pt x="25555" y="6468"/>
                  </a:cubicBezTo>
                  <a:cubicBezTo>
                    <a:pt x="25381" y="6539"/>
                    <a:pt x="25298" y="6739"/>
                    <a:pt x="25369" y="6913"/>
                  </a:cubicBezTo>
                  <a:cubicBezTo>
                    <a:pt x="25452" y="7114"/>
                    <a:pt x="25530" y="7323"/>
                    <a:pt x="25600" y="7532"/>
                  </a:cubicBezTo>
                  <a:cubicBezTo>
                    <a:pt x="25647" y="7676"/>
                    <a:pt x="25781" y="7764"/>
                    <a:pt x="25923" y="7764"/>
                  </a:cubicBezTo>
                  <a:cubicBezTo>
                    <a:pt x="25960" y="7764"/>
                    <a:pt x="25998" y="7758"/>
                    <a:pt x="26033" y="7747"/>
                  </a:cubicBezTo>
                  <a:cubicBezTo>
                    <a:pt x="26210" y="7688"/>
                    <a:pt x="26307" y="7493"/>
                    <a:pt x="26247" y="7314"/>
                  </a:cubicBezTo>
                  <a:cubicBezTo>
                    <a:pt x="26172" y="7088"/>
                    <a:pt x="26088" y="6868"/>
                    <a:pt x="26000" y="6652"/>
                  </a:cubicBezTo>
                  <a:cubicBezTo>
                    <a:pt x="25947" y="6521"/>
                    <a:pt x="25820" y="6442"/>
                    <a:pt x="25686" y="6442"/>
                  </a:cubicBezTo>
                  <a:close/>
                  <a:moveTo>
                    <a:pt x="3244" y="8160"/>
                  </a:moveTo>
                  <a:cubicBezTo>
                    <a:pt x="3119" y="8160"/>
                    <a:pt x="2998" y="8229"/>
                    <a:pt x="2938" y="8348"/>
                  </a:cubicBezTo>
                  <a:cubicBezTo>
                    <a:pt x="2836" y="8555"/>
                    <a:pt x="2737" y="8764"/>
                    <a:pt x="2638" y="8978"/>
                  </a:cubicBezTo>
                  <a:cubicBezTo>
                    <a:pt x="2559" y="9148"/>
                    <a:pt x="2636" y="9351"/>
                    <a:pt x="2808" y="9429"/>
                  </a:cubicBezTo>
                  <a:cubicBezTo>
                    <a:pt x="2853" y="9449"/>
                    <a:pt x="2902" y="9459"/>
                    <a:pt x="2949" y="9459"/>
                  </a:cubicBezTo>
                  <a:cubicBezTo>
                    <a:pt x="3079" y="9459"/>
                    <a:pt x="3204" y="9386"/>
                    <a:pt x="3260" y="9261"/>
                  </a:cubicBezTo>
                  <a:cubicBezTo>
                    <a:pt x="3354" y="9058"/>
                    <a:pt x="3449" y="8852"/>
                    <a:pt x="3548" y="8656"/>
                  </a:cubicBezTo>
                  <a:cubicBezTo>
                    <a:pt x="3633" y="8486"/>
                    <a:pt x="3566" y="8282"/>
                    <a:pt x="3397" y="8197"/>
                  </a:cubicBezTo>
                  <a:cubicBezTo>
                    <a:pt x="3348" y="8172"/>
                    <a:pt x="3296" y="8160"/>
                    <a:pt x="3244" y="8160"/>
                  </a:cubicBezTo>
                  <a:close/>
                  <a:moveTo>
                    <a:pt x="26272" y="8401"/>
                  </a:moveTo>
                  <a:cubicBezTo>
                    <a:pt x="26251" y="8401"/>
                    <a:pt x="26229" y="8403"/>
                    <a:pt x="26207" y="8408"/>
                  </a:cubicBezTo>
                  <a:cubicBezTo>
                    <a:pt x="26021" y="8444"/>
                    <a:pt x="25899" y="8625"/>
                    <a:pt x="25937" y="8809"/>
                  </a:cubicBezTo>
                  <a:cubicBezTo>
                    <a:pt x="25981" y="9025"/>
                    <a:pt x="26015" y="9244"/>
                    <a:pt x="26043" y="9461"/>
                  </a:cubicBezTo>
                  <a:cubicBezTo>
                    <a:pt x="26064" y="9633"/>
                    <a:pt x="26212" y="9760"/>
                    <a:pt x="26382" y="9760"/>
                  </a:cubicBezTo>
                  <a:cubicBezTo>
                    <a:pt x="26394" y="9760"/>
                    <a:pt x="26410" y="9756"/>
                    <a:pt x="26426" y="9756"/>
                  </a:cubicBezTo>
                  <a:cubicBezTo>
                    <a:pt x="26612" y="9734"/>
                    <a:pt x="26744" y="9562"/>
                    <a:pt x="26721" y="9374"/>
                  </a:cubicBezTo>
                  <a:cubicBezTo>
                    <a:pt x="26690" y="9139"/>
                    <a:pt x="26653" y="8905"/>
                    <a:pt x="26608" y="8677"/>
                  </a:cubicBezTo>
                  <a:cubicBezTo>
                    <a:pt x="26576" y="8515"/>
                    <a:pt x="26432" y="8401"/>
                    <a:pt x="26272" y="8401"/>
                  </a:cubicBezTo>
                  <a:close/>
                  <a:moveTo>
                    <a:pt x="2404" y="10032"/>
                  </a:moveTo>
                  <a:cubicBezTo>
                    <a:pt x="2271" y="10032"/>
                    <a:pt x="2144" y="10109"/>
                    <a:pt x="2088" y="10239"/>
                  </a:cubicBezTo>
                  <a:cubicBezTo>
                    <a:pt x="2000" y="10450"/>
                    <a:pt x="1908" y="10658"/>
                    <a:pt x="1819" y="10863"/>
                  </a:cubicBezTo>
                  <a:cubicBezTo>
                    <a:pt x="1741" y="11034"/>
                    <a:pt x="1821" y="11237"/>
                    <a:pt x="1993" y="11312"/>
                  </a:cubicBezTo>
                  <a:cubicBezTo>
                    <a:pt x="2036" y="11333"/>
                    <a:pt x="2085" y="11341"/>
                    <a:pt x="2130" y="11341"/>
                  </a:cubicBezTo>
                  <a:cubicBezTo>
                    <a:pt x="2262" y="11341"/>
                    <a:pt x="2386" y="11265"/>
                    <a:pt x="2445" y="11141"/>
                  </a:cubicBezTo>
                  <a:cubicBezTo>
                    <a:pt x="2537" y="10933"/>
                    <a:pt x="2627" y="10721"/>
                    <a:pt x="2719" y="10509"/>
                  </a:cubicBezTo>
                  <a:cubicBezTo>
                    <a:pt x="2792" y="10335"/>
                    <a:pt x="2712" y="10133"/>
                    <a:pt x="2538" y="10059"/>
                  </a:cubicBezTo>
                  <a:cubicBezTo>
                    <a:pt x="2494" y="10040"/>
                    <a:pt x="2449" y="10032"/>
                    <a:pt x="2404" y="10032"/>
                  </a:cubicBezTo>
                  <a:close/>
                  <a:moveTo>
                    <a:pt x="26464" y="10438"/>
                  </a:moveTo>
                  <a:cubicBezTo>
                    <a:pt x="26278" y="10438"/>
                    <a:pt x="26125" y="10589"/>
                    <a:pt x="26123" y="10776"/>
                  </a:cubicBezTo>
                  <a:cubicBezTo>
                    <a:pt x="26121" y="10994"/>
                    <a:pt x="26113" y="11214"/>
                    <a:pt x="26095" y="11437"/>
                  </a:cubicBezTo>
                  <a:cubicBezTo>
                    <a:pt x="26080" y="11625"/>
                    <a:pt x="26220" y="11788"/>
                    <a:pt x="26410" y="11804"/>
                  </a:cubicBezTo>
                  <a:cubicBezTo>
                    <a:pt x="26419" y="11805"/>
                    <a:pt x="26427" y="11805"/>
                    <a:pt x="26436" y="11805"/>
                  </a:cubicBezTo>
                  <a:cubicBezTo>
                    <a:pt x="26612" y="11805"/>
                    <a:pt x="26763" y="11668"/>
                    <a:pt x="26775" y="11489"/>
                  </a:cubicBezTo>
                  <a:cubicBezTo>
                    <a:pt x="26792" y="11251"/>
                    <a:pt x="26803" y="11013"/>
                    <a:pt x="26806" y="10782"/>
                  </a:cubicBezTo>
                  <a:cubicBezTo>
                    <a:pt x="26808" y="10594"/>
                    <a:pt x="26655" y="10439"/>
                    <a:pt x="26467" y="10438"/>
                  </a:cubicBezTo>
                  <a:close/>
                  <a:moveTo>
                    <a:pt x="1570" y="11902"/>
                  </a:moveTo>
                  <a:cubicBezTo>
                    <a:pt x="1437" y="11902"/>
                    <a:pt x="1310" y="11981"/>
                    <a:pt x="1254" y="12111"/>
                  </a:cubicBezTo>
                  <a:cubicBezTo>
                    <a:pt x="1164" y="12325"/>
                    <a:pt x="1079" y="12544"/>
                    <a:pt x="999" y="12761"/>
                  </a:cubicBezTo>
                  <a:cubicBezTo>
                    <a:pt x="933" y="12940"/>
                    <a:pt x="1023" y="13135"/>
                    <a:pt x="1200" y="13201"/>
                  </a:cubicBezTo>
                  <a:cubicBezTo>
                    <a:pt x="1240" y="13215"/>
                    <a:pt x="1278" y="13222"/>
                    <a:pt x="1318" y="13222"/>
                  </a:cubicBezTo>
                  <a:cubicBezTo>
                    <a:pt x="1457" y="13222"/>
                    <a:pt x="1590" y="13137"/>
                    <a:pt x="1638" y="12998"/>
                  </a:cubicBezTo>
                  <a:cubicBezTo>
                    <a:pt x="1718" y="12789"/>
                    <a:pt x="1798" y="12584"/>
                    <a:pt x="1885" y="12377"/>
                  </a:cubicBezTo>
                  <a:cubicBezTo>
                    <a:pt x="1958" y="12203"/>
                    <a:pt x="1876" y="12003"/>
                    <a:pt x="1702" y="11929"/>
                  </a:cubicBezTo>
                  <a:cubicBezTo>
                    <a:pt x="1659" y="11911"/>
                    <a:pt x="1615" y="11902"/>
                    <a:pt x="1570" y="11902"/>
                  </a:cubicBezTo>
                  <a:close/>
                  <a:moveTo>
                    <a:pt x="26247" y="12473"/>
                  </a:moveTo>
                  <a:cubicBezTo>
                    <a:pt x="26089" y="12473"/>
                    <a:pt x="25945" y="12586"/>
                    <a:pt x="25913" y="12749"/>
                  </a:cubicBezTo>
                  <a:cubicBezTo>
                    <a:pt x="25869" y="12961"/>
                    <a:pt x="25821" y="13180"/>
                    <a:pt x="25765" y="13396"/>
                  </a:cubicBezTo>
                  <a:cubicBezTo>
                    <a:pt x="25716" y="13580"/>
                    <a:pt x="25828" y="13766"/>
                    <a:pt x="26010" y="13813"/>
                  </a:cubicBezTo>
                  <a:cubicBezTo>
                    <a:pt x="26038" y="13820"/>
                    <a:pt x="26068" y="13823"/>
                    <a:pt x="26095" y="13823"/>
                  </a:cubicBezTo>
                  <a:cubicBezTo>
                    <a:pt x="26247" y="13823"/>
                    <a:pt x="26386" y="13722"/>
                    <a:pt x="26427" y="13566"/>
                  </a:cubicBezTo>
                  <a:cubicBezTo>
                    <a:pt x="26486" y="13337"/>
                    <a:pt x="26539" y="13107"/>
                    <a:pt x="26584" y="12881"/>
                  </a:cubicBezTo>
                  <a:cubicBezTo>
                    <a:pt x="26620" y="12697"/>
                    <a:pt x="26499" y="12516"/>
                    <a:pt x="26314" y="12480"/>
                  </a:cubicBezTo>
                  <a:cubicBezTo>
                    <a:pt x="26292" y="12475"/>
                    <a:pt x="26269" y="12473"/>
                    <a:pt x="26247" y="12473"/>
                  </a:cubicBezTo>
                  <a:close/>
                  <a:moveTo>
                    <a:pt x="903" y="13841"/>
                  </a:moveTo>
                  <a:cubicBezTo>
                    <a:pt x="752" y="13841"/>
                    <a:pt x="613" y="13940"/>
                    <a:pt x="573" y="14093"/>
                  </a:cubicBezTo>
                  <a:cubicBezTo>
                    <a:pt x="510" y="14317"/>
                    <a:pt x="453" y="14544"/>
                    <a:pt x="402" y="14770"/>
                  </a:cubicBezTo>
                  <a:cubicBezTo>
                    <a:pt x="362" y="14956"/>
                    <a:pt x="477" y="15139"/>
                    <a:pt x="661" y="15179"/>
                  </a:cubicBezTo>
                  <a:cubicBezTo>
                    <a:pt x="687" y="15186"/>
                    <a:pt x="714" y="15187"/>
                    <a:pt x="738" y="15187"/>
                  </a:cubicBezTo>
                  <a:cubicBezTo>
                    <a:pt x="894" y="15187"/>
                    <a:pt x="1035" y="15080"/>
                    <a:pt x="1072" y="14922"/>
                  </a:cubicBezTo>
                  <a:cubicBezTo>
                    <a:pt x="1120" y="14706"/>
                    <a:pt x="1174" y="14487"/>
                    <a:pt x="1233" y="14272"/>
                  </a:cubicBezTo>
                  <a:cubicBezTo>
                    <a:pt x="1280" y="14089"/>
                    <a:pt x="1174" y="13901"/>
                    <a:pt x="992" y="13853"/>
                  </a:cubicBezTo>
                  <a:cubicBezTo>
                    <a:pt x="962" y="13845"/>
                    <a:pt x="932" y="13841"/>
                    <a:pt x="903" y="13841"/>
                  </a:cubicBezTo>
                  <a:close/>
                  <a:moveTo>
                    <a:pt x="25692" y="14448"/>
                  </a:moveTo>
                  <a:cubicBezTo>
                    <a:pt x="25553" y="14448"/>
                    <a:pt x="25422" y="14535"/>
                    <a:pt x="25372" y="14673"/>
                  </a:cubicBezTo>
                  <a:cubicBezTo>
                    <a:pt x="25296" y="14882"/>
                    <a:pt x="25212" y="15090"/>
                    <a:pt x="25129" y="15297"/>
                  </a:cubicBezTo>
                  <a:cubicBezTo>
                    <a:pt x="25054" y="15471"/>
                    <a:pt x="25139" y="15671"/>
                    <a:pt x="25313" y="15742"/>
                  </a:cubicBezTo>
                  <a:cubicBezTo>
                    <a:pt x="25357" y="15759"/>
                    <a:pt x="25400" y="15768"/>
                    <a:pt x="25444" y="15768"/>
                  </a:cubicBezTo>
                  <a:cubicBezTo>
                    <a:pt x="25576" y="15768"/>
                    <a:pt x="25704" y="15688"/>
                    <a:pt x="25760" y="15559"/>
                  </a:cubicBezTo>
                  <a:cubicBezTo>
                    <a:pt x="25852" y="15342"/>
                    <a:pt x="25937" y="15123"/>
                    <a:pt x="26015" y="14908"/>
                  </a:cubicBezTo>
                  <a:cubicBezTo>
                    <a:pt x="26080" y="14730"/>
                    <a:pt x="25988" y="14534"/>
                    <a:pt x="25810" y="14470"/>
                  </a:cubicBezTo>
                  <a:cubicBezTo>
                    <a:pt x="25771" y="14455"/>
                    <a:pt x="25731" y="14448"/>
                    <a:pt x="25692" y="14448"/>
                  </a:cubicBezTo>
                  <a:close/>
                  <a:moveTo>
                    <a:pt x="493" y="15850"/>
                  </a:moveTo>
                  <a:cubicBezTo>
                    <a:pt x="327" y="15850"/>
                    <a:pt x="180" y="15975"/>
                    <a:pt x="156" y="16145"/>
                  </a:cubicBezTo>
                  <a:cubicBezTo>
                    <a:pt x="123" y="16376"/>
                    <a:pt x="97" y="16606"/>
                    <a:pt x="76" y="16839"/>
                  </a:cubicBezTo>
                  <a:cubicBezTo>
                    <a:pt x="58" y="17026"/>
                    <a:pt x="197" y="17193"/>
                    <a:pt x="383" y="17210"/>
                  </a:cubicBezTo>
                  <a:cubicBezTo>
                    <a:pt x="394" y="17212"/>
                    <a:pt x="406" y="17212"/>
                    <a:pt x="416" y="17212"/>
                  </a:cubicBezTo>
                  <a:cubicBezTo>
                    <a:pt x="590" y="17212"/>
                    <a:pt x="740" y="17080"/>
                    <a:pt x="757" y="16903"/>
                  </a:cubicBezTo>
                  <a:cubicBezTo>
                    <a:pt x="776" y="16680"/>
                    <a:pt x="802" y="16458"/>
                    <a:pt x="833" y="16237"/>
                  </a:cubicBezTo>
                  <a:cubicBezTo>
                    <a:pt x="858" y="16051"/>
                    <a:pt x="727" y="15879"/>
                    <a:pt x="540" y="15853"/>
                  </a:cubicBezTo>
                  <a:cubicBezTo>
                    <a:pt x="524" y="15851"/>
                    <a:pt x="509" y="15850"/>
                    <a:pt x="493" y="15850"/>
                  </a:cubicBezTo>
                  <a:close/>
                  <a:moveTo>
                    <a:pt x="24865" y="16326"/>
                  </a:moveTo>
                  <a:cubicBezTo>
                    <a:pt x="24742" y="16326"/>
                    <a:pt x="24622" y="16394"/>
                    <a:pt x="24561" y="16512"/>
                  </a:cubicBezTo>
                  <a:cubicBezTo>
                    <a:pt x="24460" y="16712"/>
                    <a:pt x="24356" y="16906"/>
                    <a:pt x="24244" y="17103"/>
                  </a:cubicBezTo>
                  <a:cubicBezTo>
                    <a:pt x="24152" y="17264"/>
                    <a:pt x="24210" y="17473"/>
                    <a:pt x="24375" y="17567"/>
                  </a:cubicBezTo>
                  <a:cubicBezTo>
                    <a:pt x="24427" y="17595"/>
                    <a:pt x="24486" y="17610"/>
                    <a:pt x="24542" y="17610"/>
                  </a:cubicBezTo>
                  <a:cubicBezTo>
                    <a:pt x="24661" y="17610"/>
                    <a:pt x="24776" y="17549"/>
                    <a:pt x="24839" y="17438"/>
                  </a:cubicBezTo>
                  <a:cubicBezTo>
                    <a:pt x="24952" y="17235"/>
                    <a:pt x="25063" y="17030"/>
                    <a:pt x="25169" y="16825"/>
                  </a:cubicBezTo>
                  <a:cubicBezTo>
                    <a:pt x="25256" y="16654"/>
                    <a:pt x="25190" y="16451"/>
                    <a:pt x="25021" y="16364"/>
                  </a:cubicBezTo>
                  <a:cubicBezTo>
                    <a:pt x="24971" y="16338"/>
                    <a:pt x="24918" y="16326"/>
                    <a:pt x="24865" y="16326"/>
                  </a:cubicBezTo>
                  <a:close/>
                  <a:moveTo>
                    <a:pt x="343" y="17892"/>
                  </a:moveTo>
                  <a:cubicBezTo>
                    <a:pt x="157" y="17892"/>
                    <a:pt x="4" y="18045"/>
                    <a:pt x="3" y="18231"/>
                  </a:cubicBezTo>
                  <a:lnTo>
                    <a:pt x="1" y="18417"/>
                  </a:lnTo>
                  <a:cubicBezTo>
                    <a:pt x="1" y="18585"/>
                    <a:pt x="6" y="18757"/>
                    <a:pt x="10" y="18929"/>
                  </a:cubicBezTo>
                  <a:cubicBezTo>
                    <a:pt x="15" y="19115"/>
                    <a:pt x="166" y="19261"/>
                    <a:pt x="350" y="19261"/>
                  </a:cubicBezTo>
                  <a:cubicBezTo>
                    <a:pt x="354" y="19261"/>
                    <a:pt x="357" y="19261"/>
                    <a:pt x="361" y="19260"/>
                  </a:cubicBezTo>
                  <a:cubicBezTo>
                    <a:pt x="548" y="19253"/>
                    <a:pt x="698" y="19096"/>
                    <a:pt x="691" y="18907"/>
                  </a:cubicBezTo>
                  <a:cubicBezTo>
                    <a:pt x="687" y="18743"/>
                    <a:pt x="686" y="18578"/>
                    <a:pt x="686" y="18417"/>
                  </a:cubicBezTo>
                  <a:lnTo>
                    <a:pt x="687" y="18238"/>
                  </a:lnTo>
                  <a:cubicBezTo>
                    <a:pt x="689" y="18048"/>
                    <a:pt x="538" y="17895"/>
                    <a:pt x="349" y="17892"/>
                  </a:cubicBezTo>
                  <a:close/>
                  <a:moveTo>
                    <a:pt x="23827" y="18091"/>
                  </a:moveTo>
                  <a:cubicBezTo>
                    <a:pt x="23717" y="18091"/>
                    <a:pt x="23608" y="18145"/>
                    <a:pt x="23542" y="18243"/>
                  </a:cubicBezTo>
                  <a:cubicBezTo>
                    <a:pt x="23419" y="18429"/>
                    <a:pt x="23290" y="18615"/>
                    <a:pt x="23160" y="18794"/>
                  </a:cubicBezTo>
                  <a:cubicBezTo>
                    <a:pt x="23049" y="18948"/>
                    <a:pt x="23083" y="19162"/>
                    <a:pt x="23236" y="19272"/>
                  </a:cubicBezTo>
                  <a:cubicBezTo>
                    <a:pt x="23297" y="19315"/>
                    <a:pt x="23367" y="19338"/>
                    <a:pt x="23436" y="19338"/>
                  </a:cubicBezTo>
                  <a:cubicBezTo>
                    <a:pt x="23540" y="19338"/>
                    <a:pt x="23645" y="19287"/>
                    <a:pt x="23713" y="19194"/>
                  </a:cubicBezTo>
                  <a:cubicBezTo>
                    <a:pt x="23846" y="19008"/>
                    <a:pt x="23978" y="18816"/>
                    <a:pt x="24109" y="18623"/>
                  </a:cubicBezTo>
                  <a:cubicBezTo>
                    <a:pt x="24217" y="18467"/>
                    <a:pt x="24173" y="18253"/>
                    <a:pt x="24017" y="18149"/>
                  </a:cubicBezTo>
                  <a:cubicBezTo>
                    <a:pt x="23959" y="18110"/>
                    <a:pt x="23893" y="18091"/>
                    <a:pt x="23827" y="18091"/>
                  </a:cubicBezTo>
                  <a:close/>
                  <a:moveTo>
                    <a:pt x="22595" y="19730"/>
                  </a:moveTo>
                  <a:cubicBezTo>
                    <a:pt x="22498" y="19730"/>
                    <a:pt x="22400" y="19772"/>
                    <a:pt x="22333" y="19852"/>
                  </a:cubicBezTo>
                  <a:cubicBezTo>
                    <a:pt x="22187" y="20024"/>
                    <a:pt x="22039" y="20193"/>
                    <a:pt x="21889" y="20356"/>
                  </a:cubicBezTo>
                  <a:cubicBezTo>
                    <a:pt x="21761" y="20495"/>
                    <a:pt x="21771" y="20711"/>
                    <a:pt x="21910" y="20838"/>
                  </a:cubicBezTo>
                  <a:cubicBezTo>
                    <a:pt x="21976" y="20897"/>
                    <a:pt x="22058" y="20928"/>
                    <a:pt x="22141" y="20928"/>
                  </a:cubicBezTo>
                  <a:cubicBezTo>
                    <a:pt x="22235" y="20928"/>
                    <a:pt x="22327" y="20888"/>
                    <a:pt x="22395" y="20817"/>
                  </a:cubicBezTo>
                  <a:cubicBezTo>
                    <a:pt x="22552" y="20648"/>
                    <a:pt x="22704" y="20471"/>
                    <a:pt x="22856" y="20294"/>
                  </a:cubicBezTo>
                  <a:cubicBezTo>
                    <a:pt x="22977" y="20148"/>
                    <a:pt x="22958" y="19932"/>
                    <a:pt x="22814" y="19811"/>
                  </a:cubicBezTo>
                  <a:cubicBezTo>
                    <a:pt x="22751" y="19757"/>
                    <a:pt x="22673" y="19730"/>
                    <a:pt x="22595" y="19730"/>
                  </a:cubicBezTo>
                  <a:close/>
                  <a:moveTo>
                    <a:pt x="445" y="19939"/>
                  </a:moveTo>
                  <a:cubicBezTo>
                    <a:pt x="433" y="19939"/>
                    <a:pt x="421" y="19940"/>
                    <a:pt x="409" y="19941"/>
                  </a:cubicBezTo>
                  <a:cubicBezTo>
                    <a:pt x="223" y="19963"/>
                    <a:pt x="86" y="20132"/>
                    <a:pt x="107" y="20320"/>
                  </a:cubicBezTo>
                  <a:cubicBezTo>
                    <a:pt x="133" y="20549"/>
                    <a:pt x="164" y="20780"/>
                    <a:pt x="199" y="21010"/>
                  </a:cubicBezTo>
                  <a:cubicBezTo>
                    <a:pt x="223" y="21180"/>
                    <a:pt x="371" y="21302"/>
                    <a:pt x="536" y="21302"/>
                  </a:cubicBezTo>
                  <a:cubicBezTo>
                    <a:pt x="554" y="21302"/>
                    <a:pt x="571" y="21302"/>
                    <a:pt x="588" y="21297"/>
                  </a:cubicBezTo>
                  <a:cubicBezTo>
                    <a:pt x="774" y="21269"/>
                    <a:pt x="903" y="21095"/>
                    <a:pt x="875" y="20909"/>
                  </a:cubicBezTo>
                  <a:cubicBezTo>
                    <a:pt x="842" y="20686"/>
                    <a:pt x="811" y="20466"/>
                    <a:pt x="788" y="20243"/>
                  </a:cubicBezTo>
                  <a:cubicBezTo>
                    <a:pt x="767" y="20069"/>
                    <a:pt x="618" y="19939"/>
                    <a:pt x="445" y="19939"/>
                  </a:cubicBezTo>
                  <a:close/>
                  <a:moveTo>
                    <a:pt x="21180" y="21212"/>
                  </a:moveTo>
                  <a:cubicBezTo>
                    <a:pt x="21098" y="21212"/>
                    <a:pt x="21015" y="21242"/>
                    <a:pt x="20949" y="21303"/>
                  </a:cubicBezTo>
                  <a:cubicBezTo>
                    <a:pt x="20781" y="21458"/>
                    <a:pt x="20612" y="21608"/>
                    <a:pt x="20447" y="21747"/>
                  </a:cubicBezTo>
                  <a:cubicBezTo>
                    <a:pt x="20303" y="21868"/>
                    <a:pt x="20283" y="22086"/>
                    <a:pt x="20405" y="22228"/>
                  </a:cubicBezTo>
                  <a:cubicBezTo>
                    <a:pt x="20473" y="22310"/>
                    <a:pt x="20568" y="22351"/>
                    <a:pt x="20666" y="22351"/>
                  </a:cubicBezTo>
                  <a:cubicBezTo>
                    <a:pt x="20744" y="22351"/>
                    <a:pt x="20822" y="22322"/>
                    <a:pt x="20888" y="22268"/>
                  </a:cubicBezTo>
                  <a:cubicBezTo>
                    <a:pt x="21062" y="22122"/>
                    <a:pt x="21238" y="21966"/>
                    <a:pt x="21411" y="21806"/>
                  </a:cubicBezTo>
                  <a:cubicBezTo>
                    <a:pt x="21550" y="21677"/>
                    <a:pt x="21559" y="21462"/>
                    <a:pt x="21431" y="21323"/>
                  </a:cubicBezTo>
                  <a:cubicBezTo>
                    <a:pt x="21363" y="21249"/>
                    <a:pt x="21272" y="21212"/>
                    <a:pt x="21180" y="21212"/>
                  </a:cubicBezTo>
                  <a:close/>
                  <a:moveTo>
                    <a:pt x="790" y="21959"/>
                  </a:moveTo>
                  <a:cubicBezTo>
                    <a:pt x="765" y="21959"/>
                    <a:pt x="740" y="21962"/>
                    <a:pt x="715" y="21967"/>
                  </a:cubicBezTo>
                  <a:cubicBezTo>
                    <a:pt x="533" y="22011"/>
                    <a:pt x="418" y="22193"/>
                    <a:pt x="462" y="22379"/>
                  </a:cubicBezTo>
                  <a:cubicBezTo>
                    <a:pt x="514" y="22605"/>
                    <a:pt x="573" y="22831"/>
                    <a:pt x="634" y="23054"/>
                  </a:cubicBezTo>
                  <a:cubicBezTo>
                    <a:pt x="677" y="23207"/>
                    <a:pt x="813" y="23307"/>
                    <a:pt x="964" y="23307"/>
                  </a:cubicBezTo>
                  <a:cubicBezTo>
                    <a:pt x="993" y="23307"/>
                    <a:pt x="1025" y="23302"/>
                    <a:pt x="1052" y="23293"/>
                  </a:cubicBezTo>
                  <a:cubicBezTo>
                    <a:pt x="1235" y="23241"/>
                    <a:pt x="1341" y="23054"/>
                    <a:pt x="1291" y="22871"/>
                  </a:cubicBezTo>
                  <a:cubicBezTo>
                    <a:pt x="1233" y="22657"/>
                    <a:pt x="1176" y="22440"/>
                    <a:pt x="1125" y="22223"/>
                  </a:cubicBezTo>
                  <a:cubicBezTo>
                    <a:pt x="1088" y="22065"/>
                    <a:pt x="946" y="21959"/>
                    <a:pt x="790" y="21959"/>
                  </a:cubicBezTo>
                  <a:close/>
                  <a:moveTo>
                    <a:pt x="19589" y="22509"/>
                  </a:moveTo>
                  <a:cubicBezTo>
                    <a:pt x="19518" y="22509"/>
                    <a:pt x="19446" y="22530"/>
                    <a:pt x="19385" y="22576"/>
                  </a:cubicBezTo>
                  <a:lnTo>
                    <a:pt x="18837" y="22986"/>
                  </a:lnTo>
                  <a:cubicBezTo>
                    <a:pt x="18684" y="23097"/>
                    <a:pt x="18655" y="23311"/>
                    <a:pt x="18768" y="23464"/>
                  </a:cubicBezTo>
                  <a:cubicBezTo>
                    <a:pt x="18834" y="23552"/>
                    <a:pt x="18936" y="23599"/>
                    <a:pt x="19041" y="23599"/>
                  </a:cubicBezTo>
                  <a:cubicBezTo>
                    <a:pt x="19112" y="23599"/>
                    <a:pt x="19185" y="23578"/>
                    <a:pt x="19246" y="23532"/>
                  </a:cubicBezTo>
                  <a:lnTo>
                    <a:pt x="19793" y="23123"/>
                  </a:lnTo>
                  <a:cubicBezTo>
                    <a:pt x="19945" y="23010"/>
                    <a:pt x="19976" y="22798"/>
                    <a:pt x="19863" y="22645"/>
                  </a:cubicBezTo>
                  <a:cubicBezTo>
                    <a:pt x="19796" y="22555"/>
                    <a:pt x="19693" y="22509"/>
                    <a:pt x="19589" y="22509"/>
                  </a:cubicBezTo>
                  <a:close/>
                  <a:moveTo>
                    <a:pt x="17958" y="23754"/>
                  </a:moveTo>
                  <a:cubicBezTo>
                    <a:pt x="17882" y="23754"/>
                    <a:pt x="17805" y="23779"/>
                    <a:pt x="17742" y="23832"/>
                  </a:cubicBezTo>
                  <a:cubicBezTo>
                    <a:pt x="17548" y="23990"/>
                    <a:pt x="17374" y="24143"/>
                    <a:pt x="17212" y="24293"/>
                  </a:cubicBezTo>
                  <a:cubicBezTo>
                    <a:pt x="17073" y="24421"/>
                    <a:pt x="17065" y="24637"/>
                    <a:pt x="17192" y="24776"/>
                  </a:cubicBezTo>
                  <a:cubicBezTo>
                    <a:pt x="17259" y="24849"/>
                    <a:pt x="17353" y="24885"/>
                    <a:pt x="17444" y="24885"/>
                  </a:cubicBezTo>
                  <a:cubicBezTo>
                    <a:pt x="17529" y="24885"/>
                    <a:pt x="17612" y="24856"/>
                    <a:pt x="17675" y="24795"/>
                  </a:cubicBezTo>
                  <a:cubicBezTo>
                    <a:pt x="17829" y="24651"/>
                    <a:pt x="17995" y="24510"/>
                    <a:pt x="18177" y="24359"/>
                  </a:cubicBezTo>
                  <a:cubicBezTo>
                    <a:pt x="18321" y="24239"/>
                    <a:pt x="18342" y="24023"/>
                    <a:pt x="18222" y="23877"/>
                  </a:cubicBezTo>
                  <a:cubicBezTo>
                    <a:pt x="18155" y="23796"/>
                    <a:pt x="18057" y="23754"/>
                    <a:pt x="17958" y="23754"/>
                  </a:cubicBezTo>
                  <a:close/>
                  <a:moveTo>
                    <a:pt x="1424" y="23904"/>
                  </a:moveTo>
                  <a:cubicBezTo>
                    <a:pt x="1374" y="23904"/>
                    <a:pt x="1324" y="23915"/>
                    <a:pt x="1277" y="23938"/>
                  </a:cubicBezTo>
                  <a:cubicBezTo>
                    <a:pt x="1106" y="24022"/>
                    <a:pt x="1035" y="24225"/>
                    <a:pt x="1117" y="24395"/>
                  </a:cubicBezTo>
                  <a:cubicBezTo>
                    <a:pt x="1219" y="24606"/>
                    <a:pt x="1337" y="24819"/>
                    <a:pt x="1463" y="25025"/>
                  </a:cubicBezTo>
                  <a:cubicBezTo>
                    <a:pt x="1529" y="25129"/>
                    <a:pt x="1638" y="25188"/>
                    <a:pt x="1755" y="25188"/>
                  </a:cubicBezTo>
                  <a:cubicBezTo>
                    <a:pt x="1815" y="25188"/>
                    <a:pt x="1878" y="25172"/>
                    <a:pt x="1930" y="25134"/>
                  </a:cubicBezTo>
                  <a:cubicBezTo>
                    <a:pt x="2092" y="25037"/>
                    <a:pt x="2144" y="24825"/>
                    <a:pt x="2043" y="24665"/>
                  </a:cubicBezTo>
                  <a:cubicBezTo>
                    <a:pt x="1928" y="24477"/>
                    <a:pt x="1824" y="24289"/>
                    <a:pt x="1732" y="24098"/>
                  </a:cubicBezTo>
                  <a:cubicBezTo>
                    <a:pt x="1673" y="23976"/>
                    <a:pt x="1551" y="23904"/>
                    <a:pt x="1424" y="23904"/>
                  </a:cubicBezTo>
                  <a:close/>
                  <a:moveTo>
                    <a:pt x="16515" y="25203"/>
                  </a:moveTo>
                  <a:cubicBezTo>
                    <a:pt x="16413" y="25203"/>
                    <a:pt x="16312" y="25249"/>
                    <a:pt x="16244" y="25336"/>
                  </a:cubicBezTo>
                  <a:cubicBezTo>
                    <a:pt x="16095" y="25529"/>
                    <a:pt x="15956" y="25728"/>
                    <a:pt x="15834" y="25928"/>
                  </a:cubicBezTo>
                  <a:cubicBezTo>
                    <a:pt x="15737" y="26090"/>
                    <a:pt x="15787" y="26300"/>
                    <a:pt x="15947" y="26398"/>
                  </a:cubicBezTo>
                  <a:cubicBezTo>
                    <a:pt x="16004" y="26432"/>
                    <a:pt x="16065" y="26448"/>
                    <a:pt x="16126" y="26448"/>
                  </a:cubicBezTo>
                  <a:cubicBezTo>
                    <a:pt x="16241" y="26448"/>
                    <a:pt x="16354" y="26389"/>
                    <a:pt x="16418" y="26288"/>
                  </a:cubicBezTo>
                  <a:cubicBezTo>
                    <a:pt x="16528" y="26107"/>
                    <a:pt x="16651" y="25928"/>
                    <a:pt x="16787" y="25754"/>
                  </a:cubicBezTo>
                  <a:cubicBezTo>
                    <a:pt x="16901" y="25605"/>
                    <a:pt x="16875" y="25389"/>
                    <a:pt x="16726" y="25275"/>
                  </a:cubicBezTo>
                  <a:cubicBezTo>
                    <a:pt x="16663" y="25227"/>
                    <a:pt x="16588" y="25203"/>
                    <a:pt x="16515" y="25203"/>
                  </a:cubicBezTo>
                  <a:close/>
                  <a:moveTo>
                    <a:pt x="2567" y="25602"/>
                  </a:moveTo>
                  <a:cubicBezTo>
                    <a:pt x="2487" y="25602"/>
                    <a:pt x="2407" y="25629"/>
                    <a:pt x="2342" y="25685"/>
                  </a:cubicBezTo>
                  <a:cubicBezTo>
                    <a:pt x="2200" y="25810"/>
                    <a:pt x="2184" y="26024"/>
                    <a:pt x="2309" y="26168"/>
                  </a:cubicBezTo>
                  <a:cubicBezTo>
                    <a:pt x="2452" y="26333"/>
                    <a:pt x="2608" y="26502"/>
                    <a:pt x="2782" y="26684"/>
                  </a:cubicBezTo>
                  <a:cubicBezTo>
                    <a:pt x="2850" y="26754"/>
                    <a:pt x="2940" y="26789"/>
                    <a:pt x="3030" y="26789"/>
                  </a:cubicBezTo>
                  <a:cubicBezTo>
                    <a:pt x="3114" y="26789"/>
                    <a:pt x="3201" y="26759"/>
                    <a:pt x="3263" y="26693"/>
                  </a:cubicBezTo>
                  <a:cubicBezTo>
                    <a:pt x="3401" y="26563"/>
                    <a:pt x="3406" y="26349"/>
                    <a:pt x="3275" y="26212"/>
                  </a:cubicBezTo>
                  <a:cubicBezTo>
                    <a:pt x="3107" y="26038"/>
                    <a:pt x="2963" y="25876"/>
                    <a:pt x="2825" y="25720"/>
                  </a:cubicBezTo>
                  <a:cubicBezTo>
                    <a:pt x="2758" y="25642"/>
                    <a:pt x="2663" y="25602"/>
                    <a:pt x="2567" y="25602"/>
                  </a:cubicBezTo>
                  <a:close/>
                  <a:moveTo>
                    <a:pt x="3999" y="27073"/>
                  </a:moveTo>
                  <a:cubicBezTo>
                    <a:pt x="3911" y="27073"/>
                    <a:pt x="3822" y="27107"/>
                    <a:pt x="3755" y="27176"/>
                  </a:cubicBezTo>
                  <a:cubicBezTo>
                    <a:pt x="3623" y="27308"/>
                    <a:pt x="3625" y="27525"/>
                    <a:pt x="3760" y="27658"/>
                  </a:cubicBezTo>
                  <a:cubicBezTo>
                    <a:pt x="3920" y="27817"/>
                    <a:pt x="4080" y="27976"/>
                    <a:pt x="4240" y="28136"/>
                  </a:cubicBezTo>
                  <a:cubicBezTo>
                    <a:pt x="4308" y="28203"/>
                    <a:pt x="4395" y="28238"/>
                    <a:pt x="4483" y="28238"/>
                  </a:cubicBezTo>
                  <a:cubicBezTo>
                    <a:pt x="4568" y="28238"/>
                    <a:pt x="4655" y="28205"/>
                    <a:pt x="4721" y="28141"/>
                  </a:cubicBezTo>
                  <a:cubicBezTo>
                    <a:pt x="4857" y="28010"/>
                    <a:pt x="4859" y="27793"/>
                    <a:pt x="4727" y="27658"/>
                  </a:cubicBezTo>
                  <a:cubicBezTo>
                    <a:pt x="4565" y="27496"/>
                    <a:pt x="4400" y="27333"/>
                    <a:pt x="4238" y="27171"/>
                  </a:cubicBezTo>
                  <a:cubicBezTo>
                    <a:pt x="4172" y="27106"/>
                    <a:pt x="4086" y="27073"/>
                    <a:pt x="3999" y="27073"/>
                  </a:cubicBezTo>
                  <a:close/>
                  <a:moveTo>
                    <a:pt x="15560" y="27003"/>
                  </a:moveTo>
                  <a:cubicBezTo>
                    <a:pt x="15416" y="27003"/>
                    <a:pt x="15282" y="27095"/>
                    <a:pt x="15235" y="27240"/>
                  </a:cubicBezTo>
                  <a:cubicBezTo>
                    <a:pt x="15162" y="27465"/>
                    <a:pt x="15099" y="27699"/>
                    <a:pt x="15052" y="27939"/>
                  </a:cubicBezTo>
                  <a:cubicBezTo>
                    <a:pt x="15016" y="28123"/>
                    <a:pt x="15135" y="28304"/>
                    <a:pt x="15320" y="28341"/>
                  </a:cubicBezTo>
                  <a:cubicBezTo>
                    <a:pt x="15341" y="28344"/>
                    <a:pt x="15365" y="28348"/>
                    <a:pt x="15388" y="28348"/>
                  </a:cubicBezTo>
                  <a:cubicBezTo>
                    <a:pt x="15546" y="28348"/>
                    <a:pt x="15688" y="28235"/>
                    <a:pt x="15723" y="28073"/>
                  </a:cubicBezTo>
                  <a:cubicBezTo>
                    <a:pt x="15766" y="27859"/>
                    <a:pt x="15822" y="27649"/>
                    <a:pt x="15886" y="27449"/>
                  </a:cubicBezTo>
                  <a:cubicBezTo>
                    <a:pt x="15944" y="27268"/>
                    <a:pt x="15845" y="27077"/>
                    <a:pt x="15666" y="27020"/>
                  </a:cubicBezTo>
                  <a:cubicBezTo>
                    <a:pt x="15631" y="27009"/>
                    <a:pt x="15595" y="27003"/>
                    <a:pt x="15560" y="27003"/>
                  </a:cubicBezTo>
                  <a:close/>
                  <a:moveTo>
                    <a:pt x="5394" y="28572"/>
                  </a:moveTo>
                  <a:cubicBezTo>
                    <a:pt x="5319" y="28572"/>
                    <a:pt x="5243" y="28597"/>
                    <a:pt x="5180" y="28646"/>
                  </a:cubicBezTo>
                  <a:cubicBezTo>
                    <a:pt x="5032" y="28765"/>
                    <a:pt x="5008" y="28978"/>
                    <a:pt x="5126" y="29126"/>
                  </a:cubicBezTo>
                  <a:cubicBezTo>
                    <a:pt x="5269" y="29305"/>
                    <a:pt x="5396" y="29479"/>
                    <a:pt x="5512" y="29655"/>
                  </a:cubicBezTo>
                  <a:cubicBezTo>
                    <a:pt x="5578" y="29752"/>
                    <a:pt x="5686" y="29807"/>
                    <a:pt x="5797" y="29807"/>
                  </a:cubicBezTo>
                  <a:cubicBezTo>
                    <a:pt x="5862" y="29807"/>
                    <a:pt x="5928" y="29787"/>
                    <a:pt x="5983" y="29748"/>
                  </a:cubicBezTo>
                  <a:cubicBezTo>
                    <a:pt x="6143" y="29644"/>
                    <a:pt x="6185" y="29430"/>
                    <a:pt x="6079" y="29274"/>
                  </a:cubicBezTo>
                  <a:cubicBezTo>
                    <a:pt x="5952" y="29083"/>
                    <a:pt x="5815" y="28895"/>
                    <a:pt x="5660" y="28700"/>
                  </a:cubicBezTo>
                  <a:cubicBezTo>
                    <a:pt x="5593" y="28616"/>
                    <a:pt x="5494" y="28572"/>
                    <a:pt x="5394" y="28572"/>
                  </a:cubicBezTo>
                  <a:close/>
                  <a:moveTo>
                    <a:pt x="15308" y="29027"/>
                  </a:moveTo>
                  <a:cubicBezTo>
                    <a:pt x="15301" y="29027"/>
                    <a:pt x="15295" y="29027"/>
                    <a:pt x="15288" y="29027"/>
                  </a:cubicBezTo>
                  <a:cubicBezTo>
                    <a:pt x="15101" y="29034"/>
                    <a:pt x="14955" y="29192"/>
                    <a:pt x="14962" y="29382"/>
                  </a:cubicBezTo>
                  <a:cubicBezTo>
                    <a:pt x="14970" y="29609"/>
                    <a:pt x="14989" y="29847"/>
                    <a:pt x="15016" y="30087"/>
                  </a:cubicBezTo>
                  <a:cubicBezTo>
                    <a:pt x="15035" y="30261"/>
                    <a:pt x="15182" y="30391"/>
                    <a:pt x="15354" y="30391"/>
                  </a:cubicBezTo>
                  <a:lnTo>
                    <a:pt x="15391" y="30391"/>
                  </a:lnTo>
                  <a:cubicBezTo>
                    <a:pt x="15579" y="30369"/>
                    <a:pt x="15714" y="30200"/>
                    <a:pt x="15693" y="30013"/>
                  </a:cubicBezTo>
                  <a:cubicBezTo>
                    <a:pt x="15669" y="29790"/>
                    <a:pt x="15652" y="29568"/>
                    <a:pt x="15643" y="29356"/>
                  </a:cubicBezTo>
                  <a:cubicBezTo>
                    <a:pt x="15636" y="29172"/>
                    <a:pt x="15495" y="29027"/>
                    <a:pt x="15308" y="29027"/>
                  </a:cubicBezTo>
                  <a:close/>
                  <a:moveTo>
                    <a:pt x="24926" y="30278"/>
                  </a:moveTo>
                  <a:cubicBezTo>
                    <a:pt x="24748" y="30278"/>
                    <a:pt x="24591" y="30409"/>
                    <a:pt x="24576" y="30591"/>
                  </a:cubicBezTo>
                  <a:cubicBezTo>
                    <a:pt x="24561" y="30784"/>
                    <a:pt x="24517" y="30981"/>
                    <a:pt x="24451" y="31168"/>
                  </a:cubicBezTo>
                  <a:cubicBezTo>
                    <a:pt x="24387" y="31347"/>
                    <a:pt x="24481" y="31542"/>
                    <a:pt x="24658" y="31606"/>
                  </a:cubicBezTo>
                  <a:cubicBezTo>
                    <a:pt x="24698" y="31618"/>
                    <a:pt x="24734" y="31625"/>
                    <a:pt x="24774" y="31625"/>
                  </a:cubicBezTo>
                  <a:cubicBezTo>
                    <a:pt x="24913" y="31625"/>
                    <a:pt x="25046" y="31537"/>
                    <a:pt x="25096" y="31398"/>
                  </a:cubicBezTo>
                  <a:cubicBezTo>
                    <a:pt x="25183" y="31154"/>
                    <a:pt x="25237" y="30902"/>
                    <a:pt x="25259" y="30647"/>
                  </a:cubicBezTo>
                  <a:cubicBezTo>
                    <a:pt x="25273" y="30459"/>
                    <a:pt x="25134" y="30294"/>
                    <a:pt x="24947" y="30278"/>
                  </a:cubicBezTo>
                  <a:cubicBezTo>
                    <a:pt x="24940" y="30278"/>
                    <a:pt x="24933" y="30278"/>
                    <a:pt x="24926" y="30278"/>
                  </a:cubicBezTo>
                  <a:close/>
                  <a:moveTo>
                    <a:pt x="6438" y="30324"/>
                  </a:moveTo>
                  <a:cubicBezTo>
                    <a:pt x="6393" y="30324"/>
                    <a:pt x="6347" y="30333"/>
                    <a:pt x="6303" y="30351"/>
                  </a:cubicBezTo>
                  <a:cubicBezTo>
                    <a:pt x="6129" y="30428"/>
                    <a:pt x="6049" y="30628"/>
                    <a:pt x="6126" y="30802"/>
                  </a:cubicBezTo>
                  <a:cubicBezTo>
                    <a:pt x="6216" y="31012"/>
                    <a:pt x="6301" y="31219"/>
                    <a:pt x="6379" y="31420"/>
                  </a:cubicBezTo>
                  <a:cubicBezTo>
                    <a:pt x="6432" y="31558"/>
                    <a:pt x="6562" y="31641"/>
                    <a:pt x="6699" y="31641"/>
                  </a:cubicBezTo>
                  <a:cubicBezTo>
                    <a:pt x="6741" y="31641"/>
                    <a:pt x="6781" y="31634"/>
                    <a:pt x="6823" y="31617"/>
                  </a:cubicBezTo>
                  <a:cubicBezTo>
                    <a:pt x="6998" y="31549"/>
                    <a:pt x="7085" y="31351"/>
                    <a:pt x="7017" y="31175"/>
                  </a:cubicBezTo>
                  <a:cubicBezTo>
                    <a:pt x="6937" y="30965"/>
                    <a:pt x="6849" y="30749"/>
                    <a:pt x="6753" y="30530"/>
                  </a:cubicBezTo>
                  <a:cubicBezTo>
                    <a:pt x="6696" y="30401"/>
                    <a:pt x="6570" y="30324"/>
                    <a:pt x="6438" y="30324"/>
                  </a:cubicBezTo>
                  <a:close/>
                  <a:moveTo>
                    <a:pt x="15595" y="31054"/>
                  </a:moveTo>
                  <a:cubicBezTo>
                    <a:pt x="15568" y="31054"/>
                    <a:pt x="15540" y="31057"/>
                    <a:pt x="15513" y="31064"/>
                  </a:cubicBezTo>
                  <a:cubicBezTo>
                    <a:pt x="15330" y="31107"/>
                    <a:pt x="15217" y="31295"/>
                    <a:pt x="15262" y="31478"/>
                  </a:cubicBezTo>
                  <a:cubicBezTo>
                    <a:pt x="15320" y="31712"/>
                    <a:pt x="15384" y="31942"/>
                    <a:pt x="15457" y="32159"/>
                  </a:cubicBezTo>
                  <a:cubicBezTo>
                    <a:pt x="15504" y="32305"/>
                    <a:pt x="15640" y="32397"/>
                    <a:pt x="15782" y="32397"/>
                  </a:cubicBezTo>
                  <a:cubicBezTo>
                    <a:pt x="15817" y="32397"/>
                    <a:pt x="15852" y="32390"/>
                    <a:pt x="15886" y="32380"/>
                  </a:cubicBezTo>
                  <a:cubicBezTo>
                    <a:pt x="16067" y="32321"/>
                    <a:pt x="16164" y="32129"/>
                    <a:pt x="16105" y="31949"/>
                  </a:cubicBezTo>
                  <a:cubicBezTo>
                    <a:pt x="16041" y="31747"/>
                    <a:pt x="15980" y="31533"/>
                    <a:pt x="15926" y="31314"/>
                  </a:cubicBezTo>
                  <a:cubicBezTo>
                    <a:pt x="15889" y="31159"/>
                    <a:pt x="15749" y="31054"/>
                    <a:pt x="15595" y="31054"/>
                  </a:cubicBezTo>
                  <a:close/>
                  <a:moveTo>
                    <a:pt x="24058" y="32094"/>
                  </a:moveTo>
                  <a:cubicBezTo>
                    <a:pt x="23965" y="32094"/>
                    <a:pt x="23873" y="32131"/>
                    <a:pt x="23805" y="32204"/>
                  </a:cubicBezTo>
                  <a:cubicBezTo>
                    <a:pt x="23669" y="32352"/>
                    <a:pt x="23514" y="32501"/>
                    <a:pt x="23342" y="32642"/>
                  </a:cubicBezTo>
                  <a:cubicBezTo>
                    <a:pt x="23196" y="32762"/>
                    <a:pt x="23177" y="32976"/>
                    <a:pt x="23297" y="33122"/>
                  </a:cubicBezTo>
                  <a:cubicBezTo>
                    <a:pt x="23365" y="33205"/>
                    <a:pt x="23462" y="33245"/>
                    <a:pt x="23560" y="33245"/>
                  </a:cubicBezTo>
                  <a:cubicBezTo>
                    <a:pt x="23636" y="33245"/>
                    <a:pt x="23714" y="33219"/>
                    <a:pt x="23777" y="33167"/>
                  </a:cubicBezTo>
                  <a:cubicBezTo>
                    <a:pt x="23973" y="33007"/>
                    <a:pt x="24151" y="32837"/>
                    <a:pt x="24309" y="32665"/>
                  </a:cubicBezTo>
                  <a:cubicBezTo>
                    <a:pt x="24436" y="32526"/>
                    <a:pt x="24427" y="32312"/>
                    <a:pt x="24288" y="32183"/>
                  </a:cubicBezTo>
                  <a:cubicBezTo>
                    <a:pt x="24222" y="32124"/>
                    <a:pt x="24140" y="32094"/>
                    <a:pt x="24058" y="32094"/>
                  </a:cubicBezTo>
                  <a:close/>
                  <a:moveTo>
                    <a:pt x="7132" y="32256"/>
                  </a:moveTo>
                  <a:cubicBezTo>
                    <a:pt x="7101" y="32256"/>
                    <a:pt x="7071" y="32260"/>
                    <a:pt x="7040" y="32268"/>
                  </a:cubicBezTo>
                  <a:cubicBezTo>
                    <a:pt x="6857" y="32319"/>
                    <a:pt x="6751" y="32505"/>
                    <a:pt x="6802" y="32687"/>
                  </a:cubicBezTo>
                  <a:cubicBezTo>
                    <a:pt x="6861" y="32905"/>
                    <a:pt x="6915" y="33120"/>
                    <a:pt x="6958" y="33330"/>
                  </a:cubicBezTo>
                  <a:cubicBezTo>
                    <a:pt x="6991" y="33492"/>
                    <a:pt x="7134" y="33602"/>
                    <a:pt x="7292" y="33602"/>
                  </a:cubicBezTo>
                  <a:cubicBezTo>
                    <a:pt x="7314" y="33602"/>
                    <a:pt x="7337" y="33600"/>
                    <a:pt x="7360" y="33596"/>
                  </a:cubicBezTo>
                  <a:cubicBezTo>
                    <a:pt x="7544" y="33556"/>
                    <a:pt x="7664" y="33376"/>
                    <a:pt x="7624" y="33191"/>
                  </a:cubicBezTo>
                  <a:cubicBezTo>
                    <a:pt x="7579" y="32967"/>
                    <a:pt x="7523" y="32738"/>
                    <a:pt x="7459" y="32507"/>
                  </a:cubicBezTo>
                  <a:cubicBezTo>
                    <a:pt x="7418" y="32355"/>
                    <a:pt x="7282" y="32256"/>
                    <a:pt x="7132" y="32256"/>
                  </a:cubicBezTo>
                  <a:close/>
                  <a:moveTo>
                    <a:pt x="42142" y="32930"/>
                  </a:moveTo>
                  <a:cubicBezTo>
                    <a:pt x="42134" y="32930"/>
                    <a:pt x="42125" y="32930"/>
                    <a:pt x="42116" y="32931"/>
                  </a:cubicBezTo>
                  <a:cubicBezTo>
                    <a:pt x="41880" y="32950"/>
                    <a:pt x="41642" y="32981"/>
                    <a:pt x="41407" y="33024"/>
                  </a:cubicBezTo>
                  <a:cubicBezTo>
                    <a:pt x="41223" y="33059"/>
                    <a:pt x="41098" y="33235"/>
                    <a:pt x="41133" y="33422"/>
                  </a:cubicBezTo>
                  <a:cubicBezTo>
                    <a:pt x="41164" y="33588"/>
                    <a:pt x="41310" y="33702"/>
                    <a:pt x="41470" y="33702"/>
                  </a:cubicBezTo>
                  <a:cubicBezTo>
                    <a:pt x="41492" y="33702"/>
                    <a:pt x="41511" y="33701"/>
                    <a:pt x="41531" y="33697"/>
                  </a:cubicBezTo>
                  <a:cubicBezTo>
                    <a:pt x="41743" y="33659"/>
                    <a:pt x="41960" y="33631"/>
                    <a:pt x="42174" y="33612"/>
                  </a:cubicBezTo>
                  <a:cubicBezTo>
                    <a:pt x="42363" y="33598"/>
                    <a:pt x="42502" y="33433"/>
                    <a:pt x="42486" y="33243"/>
                  </a:cubicBezTo>
                  <a:cubicBezTo>
                    <a:pt x="42472" y="33063"/>
                    <a:pt x="42319" y="32930"/>
                    <a:pt x="42142" y="32930"/>
                  </a:cubicBezTo>
                  <a:close/>
                  <a:moveTo>
                    <a:pt x="43512" y="32953"/>
                  </a:moveTo>
                  <a:cubicBezTo>
                    <a:pt x="43339" y="32953"/>
                    <a:pt x="43194" y="33082"/>
                    <a:pt x="43173" y="33254"/>
                  </a:cubicBezTo>
                  <a:cubicBezTo>
                    <a:pt x="43152" y="33443"/>
                    <a:pt x="43286" y="33614"/>
                    <a:pt x="43474" y="33635"/>
                  </a:cubicBezTo>
                  <a:cubicBezTo>
                    <a:pt x="43686" y="33661"/>
                    <a:pt x="43903" y="33695"/>
                    <a:pt x="44117" y="33741"/>
                  </a:cubicBezTo>
                  <a:cubicBezTo>
                    <a:pt x="44139" y="33746"/>
                    <a:pt x="44164" y="33747"/>
                    <a:pt x="44188" y="33747"/>
                  </a:cubicBezTo>
                  <a:cubicBezTo>
                    <a:pt x="44344" y="33747"/>
                    <a:pt x="44487" y="33640"/>
                    <a:pt x="44522" y="33478"/>
                  </a:cubicBezTo>
                  <a:cubicBezTo>
                    <a:pt x="44562" y="33294"/>
                    <a:pt x="44443" y="33111"/>
                    <a:pt x="44259" y="33071"/>
                  </a:cubicBezTo>
                  <a:cubicBezTo>
                    <a:pt x="44025" y="33023"/>
                    <a:pt x="43788" y="32983"/>
                    <a:pt x="43554" y="32955"/>
                  </a:cubicBezTo>
                  <a:cubicBezTo>
                    <a:pt x="43540" y="32953"/>
                    <a:pt x="43526" y="32953"/>
                    <a:pt x="43512" y="32953"/>
                  </a:cubicBezTo>
                  <a:close/>
                  <a:moveTo>
                    <a:pt x="16321" y="32964"/>
                  </a:moveTo>
                  <a:cubicBezTo>
                    <a:pt x="16263" y="32964"/>
                    <a:pt x="16205" y="32978"/>
                    <a:pt x="16152" y="33009"/>
                  </a:cubicBezTo>
                  <a:cubicBezTo>
                    <a:pt x="15989" y="33103"/>
                    <a:pt x="15931" y="33313"/>
                    <a:pt x="16025" y="33476"/>
                  </a:cubicBezTo>
                  <a:cubicBezTo>
                    <a:pt x="16156" y="33702"/>
                    <a:pt x="16295" y="33909"/>
                    <a:pt x="16442" y="34086"/>
                  </a:cubicBezTo>
                  <a:cubicBezTo>
                    <a:pt x="16510" y="34170"/>
                    <a:pt x="16608" y="34213"/>
                    <a:pt x="16708" y="34213"/>
                  </a:cubicBezTo>
                  <a:cubicBezTo>
                    <a:pt x="16783" y="34213"/>
                    <a:pt x="16861" y="34189"/>
                    <a:pt x="16922" y="34132"/>
                  </a:cubicBezTo>
                  <a:cubicBezTo>
                    <a:pt x="17068" y="34013"/>
                    <a:pt x="17091" y="33798"/>
                    <a:pt x="16971" y="33652"/>
                  </a:cubicBezTo>
                  <a:cubicBezTo>
                    <a:pt x="16849" y="33504"/>
                    <a:pt x="16729" y="33329"/>
                    <a:pt x="16618" y="33134"/>
                  </a:cubicBezTo>
                  <a:cubicBezTo>
                    <a:pt x="16556" y="33025"/>
                    <a:pt x="16440" y="32964"/>
                    <a:pt x="16321" y="32964"/>
                  </a:cubicBezTo>
                  <a:close/>
                  <a:moveTo>
                    <a:pt x="22421" y="33314"/>
                  </a:moveTo>
                  <a:cubicBezTo>
                    <a:pt x="22367" y="33314"/>
                    <a:pt x="22312" y="33326"/>
                    <a:pt x="22261" y="33353"/>
                  </a:cubicBezTo>
                  <a:cubicBezTo>
                    <a:pt x="22072" y="33452"/>
                    <a:pt x="21874" y="33548"/>
                    <a:pt x="21667" y="33636"/>
                  </a:cubicBezTo>
                  <a:cubicBezTo>
                    <a:pt x="21497" y="33713"/>
                    <a:pt x="21415" y="33913"/>
                    <a:pt x="21491" y="34086"/>
                  </a:cubicBezTo>
                  <a:cubicBezTo>
                    <a:pt x="21545" y="34217"/>
                    <a:pt x="21672" y="34293"/>
                    <a:pt x="21804" y="34293"/>
                  </a:cubicBezTo>
                  <a:cubicBezTo>
                    <a:pt x="21849" y="34293"/>
                    <a:pt x="21896" y="34285"/>
                    <a:pt x="21942" y="34265"/>
                  </a:cubicBezTo>
                  <a:cubicBezTo>
                    <a:pt x="22162" y="34166"/>
                    <a:pt x="22379" y="34066"/>
                    <a:pt x="22583" y="33956"/>
                  </a:cubicBezTo>
                  <a:cubicBezTo>
                    <a:pt x="22750" y="33867"/>
                    <a:pt x="22812" y="33661"/>
                    <a:pt x="22724" y="33494"/>
                  </a:cubicBezTo>
                  <a:cubicBezTo>
                    <a:pt x="22662" y="33379"/>
                    <a:pt x="22543" y="33314"/>
                    <a:pt x="22421" y="33314"/>
                  </a:cubicBezTo>
                  <a:close/>
                  <a:moveTo>
                    <a:pt x="40158" y="33388"/>
                  </a:moveTo>
                  <a:cubicBezTo>
                    <a:pt x="40118" y="33388"/>
                    <a:pt x="40077" y="33395"/>
                    <a:pt x="40038" y="33410"/>
                  </a:cubicBezTo>
                  <a:cubicBezTo>
                    <a:pt x="39824" y="33492"/>
                    <a:pt x="39603" y="33584"/>
                    <a:pt x="39384" y="33688"/>
                  </a:cubicBezTo>
                  <a:cubicBezTo>
                    <a:pt x="39212" y="33772"/>
                    <a:pt x="39141" y="33975"/>
                    <a:pt x="39221" y="34145"/>
                  </a:cubicBezTo>
                  <a:cubicBezTo>
                    <a:pt x="39280" y="34269"/>
                    <a:pt x="39401" y="34340"/>
                    <a:pt x="39530" y="34340"/>
                  </a:cubicBezTo>
                  <a:cubicBezTo>
                    <a:pt x="39580" y="34340"/>
                    <a:pt x="39629" y="34331"/>
                    <a:pt x="39678" y="34309"/>
                  </a:cubicBezTo>
                  <a:cubicBezTo>
                    <a:pt x="39879" y="34210"/>
                    <a:pt x="40084" y="34126"/>
                    <a:pt x="40281" y="34050"/>
                  </a:cubicBezTo>
                  <a:cubicBezTo>
                    <a:pt x="40458" y="33982"/>
                    <a:pt x="40547" y="33784"/>
                    <a:pt x="40479" y="33608"/>
                  </a:cubicBezTo>
                  <a:cubicBezTo>
                    <a:pt x="40426" y="33472"/>
                    <a:pt x="40297" y="33388"/>
                    <a:pt x="40158" y="33388"/>
                  </a:cubicBezTo>
                  <a:close/>
                  <a:moveTo>
                    <a:pt x="45489" y="33467"/>
                  </a:moveTo>
                  <a:cubicBezTo>
                    <a:pt x="45357" y="33467"/>
                    <a:pt x="45232" y="33545"/>
                    <a:pt x="45175" y="33674"/>
                  </a:cubicBezTo>
                  <a:cubicBezTo>
                    <a:pt x="45102" y="33848"/>
                    <a:pt x="45180" y="34046"/>
                    <a:pt x="45354" y="34123"/>
                  </a:cubicBezTo>
                  <a:cubicBezTo>
                    <a:pt x="45545" y="34206"/>
                    <a:pt x="45738" y="34304"/>
                    <a:pt x="45931" y="34413"/>
                  </a:cubicBezTo>
                  <a:cubicBezTo>
                    <a:pt x="45987" y="34443"/>
                    <a:pt x="46044" y="34458"/>
                    <a:pt x="46101" y="34458"/>
                  </a:cubicBezTo>
                  <a:cubicBezTo>
                    <a:pt x="46221" y="34458"/>
                    <a:pt x="46336" y="34398"/>
                    <a:pt x="46397" y="34286"/>
                  </a:cubicBezTo>
                  <a:cubicBezTo>
                    <a:pt x="46491" y="34121"/>
                    <a:pt x="46432" y="33913"/>
                    <a:pt x="46268" y="33819"/>
                  </a:cubicBezTo>
                  <a:cubicBezTo>
                    <a:pt x="46056" y="33697"/>
                    <a:pt x="45839" y="33589"/>
                    <a:pt x="45625" y="33495"/>
                  </a:cubicBezTo>
                  <a:cubicBezTo>
                    <a:pt x="45581" y="33476"/>
                    <a:pt x="45535" y="33467"/>
                    <a:pt x="45489" y="33467"/>
                  </a:cubicBezTo>
                  <a:close/>
                  <a:moveTo>
                    <a:pt x="20515" y="34062"/>
                  </a:moveTo>
                  <a:cubicBezTo>
                    <a:pt x="20485" y="34062"/>
                    <a:pt x="20455" y="34066"/>
                    <a:pt x="20424" y="34074"/>
                  </a:cubicBezTo>
                  <a:cubicBezTo>
                    <a:pt x="20212" y="34130"/>
                    <a:pt x="19997" y="34182"/>
                    <a:pt x="19781" y="34224"/>
                  </a:cubicBezTo>
                  <a:cubicBezTo>
                    <a:pt x="19597" y="34260"/>
                    <a:pt x="19475" y="34441"/>
                    <a:pt x="19512" y="34625"/>
                  </a:cubicBezTo>
                  <a:cubicBezTo>
                    <a:pt x="19543" y="34789"/>
                    <a:pt x="19686" y="34902"/>
                    <a:pt x="19847" y="34902"/>
                  </a:cubicBezTo>
                  <a:cubicBezTo>
                    <a:pt x="19868" y="34902"/>
                    <a:pt x="19891" y="34900"/>
                    <a:pt x="19912" y="34895"/>
                  </a:cubicBezTo>
                  <a:cubicBezTo>
                    <a:pt x="20143" y="34849"/>
                    <a:pt x="20376" y="34796"/>
                    <a:pt x="20603" y="34735"/>
                  </a:cubicBezTo>
                  <a:cubicBezTo>
                    <a:pt x="20786" y="34684"/>
                    <a:pt x="20893" y="34497"/>
                    <a:pt x="20845" y="34314"/>
                  </a:cubicBezTo>
                  <a:cubicBezTo>
                    <a:pt x="20803" y="34162"/>
                    <a:pt x="20665" y="34062"/>
                    <a:pt x="20515" y="34062"/>
                  </a:cubicBezTo>
                  <a:close/>
                  <a:moveTo>
                    <a:pt x="17808" y="34299"/>
                  </a:moveTo>
                  <a:cubicBezTo>
                    <a:pt x="17657" y="34299"/>
                    <a:pt x="17519" y="34401"/>
                    <a:pt x="17478" y="34554"/>
                  </a:cubicBezTo>
                  <a:cubicBezTo>
                    <a:pt x="17431" y="34736"/>
                    <a:pt x="17539" y="34922"/>
                    <a:pt x="17722" y="34971"/>
                  </a:cubicBezTo>
                  <a:cubicBezTo>
                    <a:pt x="17831" y="34999"/>
                    <a:pt x="17942" y="35018"/>
                    <a:pt x="18052" y="35027"/>
                  </a:cubicBezTo>
                  <a:cubicBezTo>
                    <a:pt x="18187" y="35039"/>
                    <a:pt x="18333" y="35044"/>
                    <a:pt x="18483" y="35044"/>
                  </a:cubicBezTo>
                  <a:lnTo>
                    <a:pt x="18486" y="35044"/>
                  </a:lnTo>
                  <a:cubicBezTo>
                    <a:pt x="18676" y="35044"/>
                    <a:pt x="18829" y="34891"/>
                    <a:pt x="18825" y="34703"/>
                  </a:cubicBezTo>
                  <a:cubicBezTo>
                    <a:pt x="18825" y="34514"/>
                    <a:pt x="18672" y="34363"/>
                    <a:pt x="18483" y="34363"/>
                  </a:cubicBezTo>
                  <a:cubicBezTo>
                    <a:pt x="18353" y="34363"/>
                    <a:pt x="18226" y="34358"/>
                    <a:pt x="18109" y="34347"/>
                  </a:cubicBezTo>
                  <a:cubicBezTo>
                    <a:pt x="18038" y="34340"/>
                    <a:pt x="17965" y="34328"/>
                    <a:pt x="17895" y="34311"/>
                  </a:cubicBezTo>
                  <a:cubicBezTo>
                    <a:pt x="17866" y="34303"/>
                    <a:pt x="17837" y="34299"/>
                    <a:pt x="17808" y="34299"/>
                  </a:cubicBezTo>
                  <a:close/>
                  <a:moveTo>
                    <a:pt x="38338" y="34323"/>
                  </a:moveTo>
                  <a:cubicBezTo>
                    <a:pt x="38274" y="34323"/>
                    <a:pt x="38210" y="34341"/>
                    <a:pt x="38152" y="34378"/>
                  </a:cubicBezTo>
                  <a:cubicBezTo>
                    <a:pt x="37964" y="34500"/>
                    <a:pt x="37768" y="34632"/>
                    <a:pt x="37573" y="34773"/>
                  </a:cubicBezTo>
                  <a:cubicBezTo>
                    <a:pt x="37418" y="34884"/>
                    <a:pt x="37384" y="35096"/>
                    <a:pt x="37495" y="35251"/>
                  </a:cubicBezTo>
                  <a:cubicBezTo>
                    <a:pt x="37561" y="35345"/>
                    <a:pt x="37665" y="35395"/>
                    <a:pt x="37773" y="35395"/>
                  </a:cubicBezTo>
                  <a:cubicBezTo>
                    <a:pt x="37842" y="35395"/>
                    <a:pt x="37912" y="35373"/>
                    <a:pt x="37971" y="35326"/>
                  </a:cubicBezTo>
                  <a:cubicBezTo>
                    <a:pt x="38159" y="35192"/>
                    <a:pt x="38343" y="35067"/>
                    <a:pt x="38522" y="34952"/>
                  </a:cubicBezTo>
                  <a:cubicBezTo>
                    <a:pt x="38680" y="34849"/>
                    <a:pt x="38725" y="34639"/>
                    <a:pt x="38623" y="34479"/>
                  </a:cubicBezTo>
                  <a:cubicBezTo>
                    <a:pt x="38559" y="34378"/>
                    <a:pt x="38450" y="34323"/>
                    <a:pt x="38338" y="34323"/>
                  </a:cubicBezTo>
                  <a:close/>
                  <a:moveTo>
                    <a:pt x="7483" y="34273"/>
                  </a:moveTo>
                  <a:cubicBezTo>
                    <a:pt x="7474" y="34273"/>
                    <a:pt x="7466" y="34273"/>
                    <a:pt x="7457" y="34274"/>
                  </a:cubicBezTo>
                  <a:cubicBezTo>
                    <a:pt x="7268" y="34286"/>
                    <a:pt x="7127" y="34450"/>
                    <a:pt x="7141" y="34639"/>
                  </a:cubicBezTo>
                  <a:cubicBezTo>
                    <a:pt x="7155" y="34856"/>
                    <a:pt x="7163" y="35079"/>
                    <a:pt x="7167" y="35300"/>
                  </a:cubicBezTo>
                  <a:cubicBezTo>
                    <a:pt x="7167" y="35485"/>
                    <a:pt x="7320" y="35638"/>
                    <a:pt x="7507" y="35638"/>
                  </a:cubicBezTo>
                  <a:cubicBezTo>
                    <a:pt x="7699" y="35635"/>
                    <a:pt x="7850" y="35482"/>
                    <a:pt x="7850" y="35296"/>
                  </a:cubicBezTo>
                  <a:cubicBezTo>
                    <a:pt x="7848" y="35060"/>
                    <a:pt x="7839" y="34823"/>
                    <a:pt x="7822" y="34590"/>
                  </a:cubicBezTo>
                  <a:cubicBezTo>
                    <a:pt x="7810" y="34410"/>
                    <a:pt x="7661" y="34273"/>
                    <a:pt x="7483" y="34273"/>
                  </a:cubicBezTo>
                  <a:close/>
                  <a:moveTo>
                    <a:pt x="47224" y="34554"/>
                  </a:moveTo>
                  <a:cubicBezTo>
                    <a:pt x="47124" y="34554"/>
                    <a:pt x="47025" y="34597"/>
                    <a:pt x="46958" y="34679"/>
                  </a:cubicBezTo>
                  <a:cubicBezTo>
                    <a:pt x="46838" y="34825"/>
                    <a:pt x="46863" y="35041"/>
                    <a:pt x="47007" y="35160"/>
                  </a:cubicBezTo>
                  <a:cubicBezTo>
                    <a:pt x="47176" y="35294"/>
                    <a:pt x="47342" y="35442"/>
                    <a:pt x="47508" y="35595"/>
                  </a:cubicBezTo>
                  <a:cubicBezTo>
                    <a:pt x="47572" y="35656"/>
                    <a:pt x="47657" y="35685"/>
                    <a:pt x="47740" y="35685"/>
                  </a:cubicBezTo>
                  <a:cubicBezTo>
                    <a:pt x="47831" y="35685"/>
                    <a:pt x="47925" y="35649"/>
                    <a:pt x="47987" y="35574"/>
                  </a:cubicBezTo>
                  <a:cubicBezTo>
                    <a:pt x="48118" y="35437"/>
                    <a:pt x="48109" y="35220"/>
                    <a:pt x="47970" y="35093"/>
                  </a:cubicBezTo>
                  <a:cubicBezTo>
                    <a:pt x="47794" y="34929"/>
                    <a:pt x="47615" y="34775"/>
                    <a:pt x="47438" y="34630"/>
                  </a:cubicBezTo>
                  <a:cubicBezTo>
                    <a:pt x="47375" y="34579"/>
                    <a:pt x="47299" y="34554"/>
                    <a:pt x="47224" y="34554"/>
                  </a:cubicBezTo>
                  <a:close/>
                  <a:moveTo>
                    <a:pt x="36695" y="35553"/>
                  </a:moveTo>
                  <a:cubicBezTo>
                    <a:pt x="36617" y="35553"/>
                    <a:pt x="36539" y="35579"/>
                    <a:pt x="36475" y="35633"/>
                  </a:cubicBezTo>
                  <a:cubicBezTo>
                    <a:pt x="36299" y="35783"/>
                    <a:pt x="36125" y="35936"/>
                    <a:pt x="35952" y="36090"/>
                  </a:cubicBezTo>
                  <a:cubicBezTo>
                    <a:pt x="35811" y="36215"/>
                    <a:pt x="35800" y="36431"/>
                    <a:pt x="35925" y="36572"/>
                  </a:cubicBezTo>
                  <a:cubicBezTo>
                    <a:pt x="35993" y="36646"/>
                    <a:pt x="36085" y="36685"/>
                    <a:pt x="36179" y="36685"/>
                  </a:cubicBezTo>
                  <a:cubicBezTo>
                    <a:pt x="36261" y="36685"/>
                    <a:pt x="36343" y="36657"/>
                    <a:pt x="36407" y="36598"/>
                  </a:cubicBezTo>
                  <a:cubicBezTo>
                    <a:pt x="36575" y="36448"/>
                    <a:pt x="36744" y="36301"/>
                    <a:pt x="36916" y="36156"/>
                  </a:cubicBezTo>
                  <a:cubicBezTo>
                    <a:pt x="37059" y="36035"/>
                    <a:pt x="37079" y="35817"/>
                    <a:pt x="36958" y="35675"/>
                  </a:cubicBezTo>
                  <a:cubicBezTo>
                    <a:pt x="36890" y="35595"/>
                    <a:pt x="36793" y="35553"/>
                    <a:pt x="36695" y="35553"/>
                  </a:cubicBezTo>
                  <a:close/>
                  <a:moveTo>
                    <a:pt x="48694" y="35981"/>
                  </a:moveTo>
                  <a:cubicBezTo>
                    <a:pt x="48613" y="35981"/>
                    <a:pt x="48532" y="36009"/>
                    <a:pt x="48467" y="36066"/>
                  </a:cubicBezTo>
                  <a:cubicBezTo>
                    <a:pt x="48326" y="36189"/>
                    <a:pt x="48314" y="36407"/>
                    <a:pt x="48437" y="36547"/>
                  </a:cubicBezTo>
                  <a:cubicBezTo>
                    <a:pt x="48578" y="36709"/>
                    <a:pt x="48715" y="36878"/>
                    <a:pt x="48846" y="37057"/>
                  </a:cubicBezTo>
                  <a:cubicBezTo>
                    <a:pt x="48912" y="37147"/>
                    <a:pt x="49016" y="37196"/>
                    <a:pt x="49120" y="37196"/>
                  </a:cubicBezTo>
                  <a:cubicBezTo>
                    <a:pt x="49193" y="37196"/>
                    <a:pt x="49263" y="37173"/>
                    <a:pt x="49320" y="37130"/>
                  </a:cubicBezTo>
                  <a:cubicBezTo>
                    <a:pt x="49473" y="37020"/>
                    <a:pt x="49506" y="36805"/>
                    <a:pt x="49395" y="36652"/>
                  </a:cubicBezTo>
                  <a:cubicBezTo>
                    <a:pt x="49254" y="36459"/>
                    <a:pt x="49103" y="36273"/>
                    <a:pt x="48950" y="36096"/>
                  </a:cubicBezTo>
                  <a:cubicBezTo>
                    <a:pt x="48883" y="36020"/>
                    <a:pt x="48788" y="35981"/>
                    <a:pt x="48694" y="35981"/>
                  </a:cubicBezTo>
                  <a:close/>
                  <a:moveTo>
                    <a:pt x="7442" y="36318"/>
                  </a:moveTo>
                  <a:cubicBezTo>
                    <a:pt x="7270" y="36318"/>
                    <a:pt x="7117" y="36446"/>
                    <a:pt x="7099" y="36624"/>
                  </a:cubicBezTo>
                  <a:cubicBezTo>
                    <a:pt x="7076" y="36841"/>
                    <a:pt x="7049" y="37064"/>
                    <a:pt x="7016" y="37290"/>
                  </a:cubicBezTo>
                  <a:cubicBezTo>
                    <a:pt x="6988" y="37475"/>
                    <a:pt x="7118" y="37649"/>
                    <a:pt x="7306" y="37675"/>
                  </a:cubicBezTo>
                  <a:cubicBezTo>
                    <a:pt x="7323" y="37677"/>
                    <a:pt x="7341" y="37681"/>
                    <a:pt x="7354" y="37681"/>
                  </a:cubicBezTo>
                  <a:cubicBezTo>
                    <a:pt x="7523" y="37681"/>
                    <a:pt x="7667" y="37559"/>
                    <a:pt x="7692" y="37389"/>
                  </a:cubicBezTo>
                  <a:cubicBezTo>
                    <a:pt x="7726" y="37154"/>
                    <a:pt x="7754" y="36925"/>
                    <a:pt x="7779" y="36695"/>
                  </a:cubicBezTo>
                  <a:cubicBezTo>
                    <a:pt x="7798" y="36507"/>
                    <a:pt x="7662" y="36339"/>
                    <a:pt x="7474" y="36320"/>
                  </a:cubicBezTo>
                  <a:cubicBezTo>
                    <a:pt x="7463" y="36319"/>
                    <a:pt x="7453" y="36318"/>
                    <a:pt x="7442" y="36318"/>
                  </a:cubicBezTo>
                  <a:close/>
                  <a:moveTo>
                    <a:pt x="35182" y="36935"/>
                  </a:moveTo>
                  <a:cubicBezTo>
                    <a:pt x="35096" y="36935"/>
                    <a:pt x="35010" y="36968"/>
                    <a:pt x="34943" y="37032"/>
                  </a:cubicBezTo>
                  <a:cubicBezTo>
                    <a:pt x="34778" y="37194"/>
                    <a:pt x="34615" y="37354"/>
                    <a:pt x="34453" y="37515"/>
                  </a:cubicBezTo>
                  <a:cubicBezTo>
                    <a:pt x="34318" y="37648"/>
                    <a:pt x="34318" y="37863"/>
                    <a:pt x="34450" y="37997"/>
                  </a:cubicBezTo>
                  <a:cubicBezTo>
                    <a:pt x="34518" y="38065"/>
                    <a:pt x="34605" y="38099"/>
                    <a:pt x="34693" y="38099"/>
                  </a:cubicBezTo>
                  <a:cubicBezTo>
                    <a:pt x="34780" y="38099"/>
                    <a:pt x="34867" y="38066"/>
                    <a:pt x="34933" y="37997"/>
                  </a:cubicBezTo>
                  <a:cubicBezTo>
                    <a:pt x="35093" y="37839"/>
                    <a:pt x="35256" y="37681"/>
                    <a:pt x="35420" y="37521"/>
                  </a:cubicBezTo>
                  <a:cubicBezTo>
                    <a:pt x="35554" y="37390"/>
                    <a:pt x="35559" y="37173"/>
                    <a:pt x="35427" y="37039"/>
                  </a:cubicBezTo>
                  <a:cubicBezTo>
                    <a:pt x="35360" y="36970"/>
                    <a:pt x="35271" y="36935"/>
                    <a:pt x="35182" y="36935"/>
                  </a:cubicBezTo>
                  <a:close/>
                  <a:moveTo>
                    <a:pt x="49841" y="37671"/>
                  </a:moveTo>
                  <a:cubicBezTo>
                    <a:pt x="49787" y="37671"/>
                    <a:pt x="49732" y="37684"/>
                    <a:pt x="49682" y="37710"/>
                  </a:cubicBezTo>
                  <a:cubicBezTo>
                    <a:pt x="49515" y="37799"/>
                    <a:pt x="49451" y="38006"/>
                    <a:pt x="49537" y="38172"/>
                  </a:cubicBezTo>
                  <a:cubicBezTo>
                    <a:pt x="49638" y="38362"/>
                    <a:pt x="49736" y="38562"/>
                    <a:pt x="49831" y="38770"/>
                  </a:cubicBezTo>
                  <a:cubicBezTo>
                    <a:pt x="49889" y="38897"/>
                    <a:pt x="50012" y="38970"/>
                    <a:pt x="50142" y="38970"/>
                  </a:cubicBezTo>
                  <a:cubicBezTo>
                    <a:pt x="50191" y="38970"/>
                    <a:pt x="50238" y="38960"/>
                    <a:pt x="50287" y="38937"/>
                  </a:cubicBezTo>
                  <a:cubicBezTo>
                    <a:pt x="50457" y="38857"/>
                    <a:pt x="50532" y="38656"/>
                    <a:pt x="50453" y="38484"/>
                  </a:cubicBezTo>
                  <a:cubicBezTo>
                    <a:pt x="50353" y="38265"/>
                    <a:pt x="50248" y="38051"/>
                    <a:pt x="50144" y="37854"/>
                  </a:cubicBezTo>
                  <a:cubicBezTo>
                    <a:pt x="50082" y="37737"/>
                    <a:pt x="49963" y="37671"/>
                    <a:pt x="49841" y="37671"/>
                  </a:cubicBezTo>
                  <a:close/>
                  <a:moveTo>
                    <a:pt x="33482" y="38489"/>
                  </a:moveTo>
                  <a:lnTo>
                    <a:pt x="33002" y="38968"/>
                  </a:lnTo>
                  <a:cubicBezTo>
                    <a:pt x="32867" y="39101"/>
                    <a:pt x="32867" y="39316"/>
                    <a:pt x="32999" y="39450"/>
                  </a:cubicBezTo>
                  <a:cubicBezTo>
                    <a:pt x="33066" y="39518"/>
                    <a:pt x="33155" y="39551"/>
                    <a:pt x="33242" y="39551"/>
                  </a:cubicBezTo>
                  <a:cubicBezTo>
                    <a:pt x="33329" y="39551"/>
                    <a:pt x="33416" y="39516"/>
                    <a:pt x="33484" y="39453"/>
                  </a:cubicBezTo>
                  <a:lnTo>
                    <a:pt x="33968" y="38968"/>
                  </a:lnTo>
                  <a:lnTo>
                    <a:pt x="33482" y="38489"/>
                  </a:lnTo>
                  <a:close/>
                  <a:moveTo>
                    <a:pt x="7122" y="38342"/>
                  </a:moveTo>
                  <a:cubicBezTo>
                    <a:pt x="6963" y="38342"/>
                    <a:pt x="6817" y="38455"/>
                    <a:pt x="6784" y="38617"/>
                  </a:cubicBezTo>
                  <a:cubicBezTo>
                    <a:pt x="6755" y="38763"/>
                    <a:pt x="6725" y="38911"/>
                    <a:pt x="6694" y="39059"/>
                  </a:cubicBezTo>
                  <a:cubicBezTo>
                    <a:pt x="6680" y="39137"/>
                    <a:pt x="6663" y="39215"/>
                    <a:pt x="6649" y="39293"/>
                  </a:cubicBezTo>
                  <a:cubicBezTo>
                    <a:pt x="6616" y="39481"/>
                    <a:pt x="6737" y="39658"/>
                    <a:pt x="6925" y="39691"/>
                  </a:cubicBezTo>
                  <a:cubicBezTo>
                    <a:pt x="6944" y="39695"/>
                    <a:pt x="6967" y="39698"/>
                    <a:pt x="6986" y="39698"/>
                  </a:cubicBezTo>
                  <a:cubicBezTo>
                    <a:pt x="7149" y="39698"/>
                    <a:pt x="7292" y="39580"/>
                    <a:pt x="7320" y="39415"/>
                  </a:cubicBezTo>
                  <a:cubicBezTo>
                    <a:pt x="7334" y="39344"/>
                    <a:pt x="7349" y="39273"/>
                    <a:pt x="7363" y="39198"/>
                  </a:cubicBezTo>
                  <a:cubicBezTo>
                    <a:pt x="7394" y="39047"/>
                    <a:pt x="7424" y="38899"/>
                    <a:pt x="7455" y="38751"/>
                  </a:cubicBezTo>
                  <a:cubicBezTo>
                    <a:pt x="7492" y="38565"/>
                    <a:pt x="7370" y="38386"/>
                    <a:pt x="7186" y="38348"/>
                  </a:cubicBezTo>
                  <a:cubicBezTo>
                    <a:pt x="7165" y="38344"/>
                    <a:pt x="7143" y="38342"/>
                    <a:pt x="7122" y="38342"/>
                  </a:cubicBezTo>
                  <a:close/>
                  <a:moveTo>
                    <a:pt x="50661" y="39550"/>
                  </a:moveTo>
                  <a:cubicBezTo>
                    <a:pt x="50621" y="39550"/>
                    <a:pt x="50581" y="39557"/>
                    <a:pt x="50542" y="39572"/>
                  </a:cubicBezTo>
                  <a:cubicBezTo>
                    <a:pt x="50363" y="39639"/>
                    <a:pt x="50274" y="39837"/>
                    <a:pt x="50342" y="40013"/>
                  </a:cubicBezTo>
                  <a:cubicBezTo>
                    <a:pt x="50422" y="40223"/>
                    <a:pt x="50500" y="40437"/>
                    <a:pt x="50577" y="40649"/>
                  </a:cubicBezTo>
                  <a:cubicBezTo>
                    <a:pt x="50627" y="40788"/>
                    <a:pt x="50759" y="40875"/>
                    <a:pt x="50898" y="40875"/>
                  </a:cubicBezTo>
                  <a:cubicBezTo>
                    <a:pt x="50938" y="40875"/>
                    <a:pt x="50977" y="40870"/>
                    <a:pt x="51013" y="40856"/>
                  </a:cubicBezTo>
                  <a:cubicBezTo>
                    <a:pt x="51192" y="40793"/>
                    <a:pt x="51284" y="40597"/>
                    <a:pt x="51220" y="40420"/>
                  </a:cubicBezTo>
                  <a:cubicBezTo>
                    <a:pt x="51143" y="40202"/>
                    <a:pt x="51063" y="39987"/>
                    <a:pt x="50984" y="39771"/>
                  </a:cubicBezTo>
                  <a:cubicBezTo>
                    <a:pt x="50931" y="39634"/>
                    <a:pt x="50799" y="39550"/>
                    <a:pt x="50661" y="39550"/>
                  </a:cubicBezTo>
                  <a:close/>
                  <a:moveTo>
                    <a:pt x="32266" y="39825"/>
                  </a:moveTo>
                  <a:cubicBezTo>
                    <a:pt x="32180" y="39825"/>
                    <a:pt x="32094" y="39857"/>
                    <a:pt x="32029" y="39923"/>
                  </a:cubicBezTo>
                  <a:cubicBezTo>
                    <a:pt x="31865" y="40081"/>
                    <a:pt x="31700" y="40237"/>
                    <a:pt x="31537" y="40394"/>
                  </a:cubicBezTo>
                  <a:cubicBezTo>
                    <a:pt x="31400" y="40524"/>
                    <a:pt x="31396" y="40739"/>
                    <a:pt x="31527" y="40875"/>
                  </a:cubicBezTo>
                  <a:cubicBezTo>
                    <a:pt x="31594" y="40948"/>
                    <a:pt x="31685" y="40983"/>
                    <a:pt x="31773" y="40983"/>
                  </a:cubicBezTo>
                  <a:cubicBezTo>
                    <a:pt x="31859" y="40983"/>
                    <a:pt x="31945" y="40950"/>
                    <a:pt x="32008" y="40887"/>
                  </a:cubicBezTo>
                  <a:lnTo>
                    <a:pt x="32503" y="40411"/>
                  </a:lnTo>
                  <a:cubicBezTo>
                    <a:pt x="32639" y="40281"/>
                    <a:pt x="32641" y="40063"/>
                    <a:pt x="32510" y="39928"/>
                  </a:cubicBezTo>
                  <a:cubicBezTo>
                    <a:pt x="32444" y="39860"/>
                    <a:pt x="32355" y="39825"/>
                    <a:pt x="32266" y="39825"/>
                  </a:cubicBezTo>
                  <a:close/>
                  <a:moveTo>
                    <a:pt x="6861" y="40374"/>
                  </a:moveTo>
                  <a:cubicBezTo>
                    <a:pt x="6673" y="40376"/>
                    <a:pt x="6520" y="40531"/>
                    <a:pt x="6524" y="40719"/>
                  </a:cubicBezTo>
                  <a:cubicBezTo>
                    <a:pt x="6525" y="40960"/>
                    <a:pt x="6541" y="41202"/>
                    <a:pt x="6567" y="41436"/>
                  </a:cubicBezTo>
                  <a:cubicBezTo>
                    <a:pt x="6586" y="41610"/>
                    <a:pt x="6734" y="41739"/>
                    <a:pt x="6904" y="41739"/>
                  </a:cubicBezTo>
                  <a:cubicBezTo>
                    <a:pt x="6916" y="41739"/>
                    <a:pt x="6932" y="41739"/>
                    <a:pt x="6944" y="41735"/>
                  </a:cubicBezTo>
                  <a:cubicBezTo>
                    <a:pt x="7132" y="41714"/>
                    <a:pt x="7266" y="41544"/>
                    <a:pt x="7243" y="41358"/>
                  </a:cubicBezTo>
                  <a:cubicBezTo>
                    <a:pt x="7221" y="41148"/>
                    <a:pt x="7207" y="40931"/>
                    <a:pt x="7205" y="40713"/>
                  </a:cubicBezTo>
                  <a:cubicBezTo>
                    <a:pt x="7205" y="40526"/>
                    <a:pt x="7050" y="40374"/>
                    <a:pt x="6864" y="40374"/>
                  </a:cubicBezTo>
                  <a:close/>
                  <a:moveTo>
                    <a:pt x="30780" y="41232"/>
                  </a:moveTo>
                  <a:cubicBezTo>
                    <a:pt x="30697" y="41232"/>
                    <a:pt x="30614" y="41262"/>
                    <a:pt x="30548" y="41322"/>
                  </a:cubicBezTo>
                  <a:cubicBezTo>
                    <a:pt x="30381" y="41475"/>
                    <a:pt x="30214" y="41628"/>
                    <a:pt x="30044" y="41777"/>
                  </a:cubicBezTo>
                  <a:cubicBezTo>
                    <a:pt x="29903" y="41904"/>
                    <a:pt x="29891" y="42118"/>
                    <a:pt x="30016" y="42260"/>
                  </a:cubicBezTo>
                  <a:cubicBezTo>
                    <a:pt x="30084" y="42335"/>
                    <a:pt x="30176" y="42375"/>
                    <a:pt x="30270" y="42375"/>
                  </a:cubicBezTo>
                  <a:cubicBezTo>
                    <a:pt x="30352" y="42375"/>
                    <a:pt x="30432" y="42344"/>
                    <a:pt x="30499" y="42286"/>
                  </a:cubicBezTo>
                  <a:cubicBezTo>
                    <a:pt x="30670" y="42133"/>
                    <a:pt x="30840" y="41979"/>
                    <a:pt x="31009" y="41826"/>
                  </a:cubicBezTo>
                  <a:cubicBezTo>
                    <a:pt x="31148" y="41699"/>
                    <a:pt x="31160" y="41482"/>
                    <a:pt x="31031" y="41343"/>
                  </a:cubicBezTo>
                  <a:cubicBezTo>
                    <a:pt x="30964" y="41269"/>
                    <a:pt x="30872" y="41232"/>
                    <a:pt x="30780" y="41232"/>
                  </a:cubicBezTo>
                  <a:close/>
                  <a:moveTo>
                    <a:pt x="51367" y="41476"/>
                  </a:moveTo>
                  <a:cubicBezTo>
                    <a:pt x="51326" y="41476"/>
                    <a:pt x="51286" y="41484"/>
                    <a:pt x="51246" y="41499"/>
                  </a:cubicBezTo>
                  <a:cubicBezTo>
                    <a:pt x="51067" y="41567"/>
                    <a:pt x="50978" y="41765"/>
                    <a:pt x="51046" y="41940"/>
                  </a:cubicBezTo>
                  <a:cubicBezTo>
                    <a:pt x="51126" y="42158"/>
                    <a:pt x="51211" y="42373"/>
                    <a:pt x="51298" y="42585"/>
                  </a:cubicBezTo>
                  <a:cubicBezTo>
                    <a:pt x="51352" y="42717"/>
                    <a:pt x="51481" y="42799"/>
                    <a:pt x="51616" y="42799"/>
                  </a:cubicBezTo>
                  <a:cubicBezTo>
                    <a:pt x="51660" y="42799"/>
                    <a:pt x="51703" y="42790"/>
                    <a:pt x="51745" y="42773"/>
                  </a:cubicBezTo>
                  <a:cubicBezTo>
                    <a:pt x="51919" y="42700"/>
                    <a:pt x="52004" y="42504"/>
                    <a:pt x="51932" y="42326"/>
                  </a:cubicBezTo>
                  <a:cubicBezTo>
                    <a:pt x="51847" y="42121"/>
                    <a:pt x="51767" y="41909"/>
                    <a:pt x="51687" y="41699"/>
                  </a:cubicBezTo>
                  <a:cubicBezTo>
                    <a:pt x="51635" y="41562"/>
                    <a:pt x="51504" y="41476"/>
                    <a:pt x="51367" y="41476"/>
                  </a:cubicBezTo>
                  <a:close/>
                  <a:moveTo>
                    <a:pt x="7214" y="42380"/>
                  </a:moveTo>
                  <a:cubicBezTo>
                    <a:pt x="7175" y="42380"/>
                    <a:pt x="7136" y="42387"/>
                    <a:pt x="7097" y="42401"/>
                  </a:cubicBezTo>
                  <a:cubicBezTo>
                    <a:pt x="6920" y="42465"/>
                    <a:pt x="6828" y="42662"/>
                    <a:pt x="6892" y="42839"/>
                  </a:cubicBezTo>
                  <a:cubicBezTo>
                    <a:pt x="6976" y="43063"/>
                    <a:pt x="7071" y="43286"/>
                    <a:pt x="7179" y="43503"/>
                  </a:cubicBezTo>
                  <a:cubicBezTo>
                    <a:pt x="7240" y="43621"/>
                    <a:pt x="7360" y="43691"/>
                    <a:pt x="7485" y="43691"/>
                  </a:cubicBezTo>
                  <a:cubicBezTo>
                    <a:pt x="7537" y="43691"/>
                    <a:pt x="7589" y="43680"/>
                    <a:pt x="7638" y="43652"/>
                  </a:cubicBezTo>
                  <a:cubicBezTo>
                    <a:pt x="7806" y="43567"/>
                    <a:pt x="7874" y="43364"/>
                    <a:pt x="7789" y="43193"/>
                  </a:cubicBezTo>
                  <a:cubicBezTo>
                    <a:pt x="7693" y="43002"/>
                    <a:pt x="7606" y="42804"/>
                    <a:pt x="7535" y="42604"/>
                  </a:cubicBezTo>
                  <a:cubicBezTo>
                    <a:pt x="7485" y="42467"/>
                    <a:pt x="7354" y="42380"/>
                    <a:pt x="7214" y="42380"/>
                  </a:cubicBezTo>
                  <a:close/>
                  <a:moveTo>
                    <a:pt x="29238" y="42588"/>
                  </a:moveTo>
                  <a:cubicBezTo>
                    <a:pt x="29160" y="42588"/>
                    <a:pt x="29082" y="42614"/>
                    <a:pt x="29017" y="42669"/>
                  </a:cubicBezTo>
                  <a:cubicBezTo>
                    <a:pt x="28845" y="42813"/>
                    <a:pt x="28671" y="42957"/>
                    <a:pt x="28496" y="43100"/>
                  </a:cubicBezTo>
                  <a:cubicBezTo>
                    <a:pt x="28348" y="43218"/>
                    <a:pt x="28327" y="43435"/>
                    <a:pt x="28445" y="43581"/>
                  </a:cubicBezTo>
                  <a:cubicBezTo>
                    <a:pt x="28513" y="43663"/>
                    <a:pt x="28610" y="43706"/>
                    <a:pt x="28711" y="43706"/>
                  </a:cubicBezTo>
                  <a:cubicBezTo>
                    <a:pt x="28787" y="43706"/>
                    <a:pt x="28862" y="43680"/>
                    <a:pt x="28928" y="43630"/>
                  </a:cubicBezTo>
                  <a:cubicBezTo>
                    <a:pt x="29106" y="43487"/>
                    <a:pt x="29283" y="43339"/>
                    <a:pt x="29458" y="43192"/>
                  </a:cubicBezTo>
                  <a:cubicBezTo>
                    <a:pt x="29601" y="43070"/>
                    <a:pt x="29622" y="42853"/>
                    <a:pt x="29500" y="42709"/>
                  </a:cubicBezTo>
                  <a:cubicBezTo>
                    <a:pt x="29432" y="42629"/>
                    <a:pt x="29335" y="42588"/>
                    <a:pt x="29238" y="42588"/>
                  </a:cubicBezTo>
                  <a:close/>
                  <a:moveTo>
                    <a:pt x="52188" y="43354"/>
                  </a:moveTo>
                  <a:cubicBezTo>
                    <a:pt x="52134" y="43354"/>
                    <a:pt x="52079" y="43367"/>
                    <a:pt x="52028" y="43393"/>
                  </a:cubicBezTo>
                  <a:cubicBezTo>
                    <a:pt x="51861" y="43482"/>
                    <a:pt x="51797" y="43689"/>
                    <a:pt x="51887" y="43856"/>
                  </a:cubicBezTo>
                  <a:cubicBezTo>
                    <a:pt x="52000" y="44069"/>
                    <a:pt x="52118" y="44276"/>
                    <a:pt x="52242" y="44469"/>
                  </a:cubicBezTo>
                  <a:cubicBezTo>
                    <a:pt x="52304" y="44573"/>
                    <a:pt x="52417" y="44629"/>
                    <a:pt x="52530" y="44629"/>
                  </a:cubicBezTo>
                  <a:cubicBezTo>
                    <a:pt x="52593" y="44629"/>
                    <a:pt x="52655" y="44612"/>
                    <a:pt x="52711" y="44577"/>
                  </a:cubicBezTo>
                  <a:cubicBezTo>
                    <a:pt x="52871" y="44478"/>
                    <a:pt x="52920" y="44268"/>
                    <a:pt x="52819" y="44106"/>
                  </a:cubicBezTo>
                  <a:cubicBezTo>
                    <a:pt x="52708" y="43925"/>
                    <a:pt x="52596" y="43732"/>
                    <a:pt x="52490" y="43534"/>
                  </a:cubicBezTo>
                  <a:cubicBezTo>
                    <a:pt x="52429" y="43419"/>
                    <a:pt x="52310" y="43354"/>
                    <a:pt x="52188" y="43354"/>
                  </a:cubicBezTo>
                  <a:close/>
                  <a:moveTo>
                    <a:pt x="27634" y="43865"/>
                  </a:moveTo>
                  <a:cubicBezTo>
                    <a:pt x="27562" y="43865"/>
                    <a:pt x="27490" y="43888"/>
                    <a:pt x="27428" y="43934"/>
                  </a:cubicBezTo>
                  <a:cubicBezTo>
                    <a:pt x="27251" y="44071"/>
                    <a:pt x="27069" y="44207"/>
                    <a:pt x="26886" y="44339"/>
                  </a:cubicBezTo>
                  <a:cubicBezTo>
                    <a:pt x="26731" y="44450"/>
                    <a:pt x="26698" y="44664"/>
                    <a:pt x="26810" y="44817"/>
                  </a:cubicBezTo>
                  <a:cubicBezTo>
                    <a:pt x="26876" y="44911"/>
                    <a:pt x="26980" y="44958"/>
                    <a:pt x="27086" y="44958"/>
                  </a:cubicBezTo>
                  <a:cubicBezTo>
                    <a:pt x="27156" y="44958"/>
                    <a:pt x="27225" y="44937"/>
                    <a:pt x="27286" y="44890"/>
                  </a:cubicBezTo>
                  <a:cubicBezTo>
                    <a:pt x="27472" y="44756"/>
                    <a:pt x="27658" y="44619"/>
                    <a:pt x="27840" y="44480"/>
                  </a:cubicBezTo>
                  <a:cubicBezTo>
                    <a:pt x="27991" y="44367"/>
                    <a:pt x="28019" y="44151"/>
                    <a:pt x="27906" y="44002"/>
                  </a:cubicBezTo>
                  <a:cubicBezTo>
                    <a:pt x="27840" y="43912"/>
                    <a:pt x="27737" y="43865"/>
                    <a:pt x="27634" y="43865"/>
                  </a:cubicBezTo>
                  <a:close/>
                  <a:moveTo>
                    <a:pt x="8234" y="44147"/>
                  </a:moveTo>
                  <a:cubicBezTo>
                    <a:pt x="8157" y="44147"/>
                    <a:pt x="8079" y="44173"/>
                    <a:pt x="8015" y="44226"/>
                  </a:cubicBezTo>
                  <a:cubicBezTo>
                    <a:pt x="7871" y="44348"/>
                    <a:pt x="7850" y="44563"/>
                    <a:pt x="7970" y="44707"/>
                  </a:cubicBezTo>
                  <a:cubicBezTo>
                    <a:pt x="8119" y="44888"/>
                    <a:pt x="8283" y="45067"/>
                    <a:pt x="8455" y="45236"/>
                  </a:cubicBezTo>
                  <a:cubicBezTo>
                    <a:pt x="8522" y="45302"/>
                    <a:pt x="8609" y="45333"/>
                    <a:pt x="8696" y="45333"/>
                  </a:cubicBezTo>
                  <a:cubicBezTo>
                    <a:pt x="8783" y="45333"/>
                    <a:pt x="8872" y="45302"/>
                    <a:pt x="8938" y="45232"/>
                  </a:cubicBezTo>
                  <a:cubicBezTo>
                    <a:pt x="9072" y="45098"/>
                    <a:pt x="9072" y="44881"/>
                    <a:pt x="8936" y="44749"/>
                  </a:cubicBezTo>
                  <a:cubicBezTo>
                    <a:pt x="8780" y="44594"/>
                    <a:pt x="8632" y="44434"/>
                    <a:pt x="8498" y="44271"/>
                  </a:cubicBezTo>
                  <a:cubicBezTo>
                    <a:pt x="8430" y="44189"/>
                    <a:pt x="8332" y="44147"/>
                    <a:pt x="8234" y="44147"/>
                  </a:cubicBezTo>
                  <a:close/>
                  <a:moveTo>
                    <a:pt x="53354" y="45035"/>
                  </a:moveTo>
                  <a:cubicBezTo>
                    <a:pt x="53271" y="45035"/>
                    <a:pt x="53189" y="45064"/>
                    <a:pt x="53123" y="45124"/>
                  </a:cubicBezTo>
                  <a:cubicBezTo>
                    <a:pt x="52984" y="45251"/>
                    <a:pt x="52975" y="45469"/>
                    <a:pt x="53104" y="45608"/>
                  </a:cubicBezTo>
                  <a:cubicBezTo>
                    <a:pt x="53198" y="45707"/>
                    <a:pt x="53295" y="45807"/>
                    <a:pt x="53394" y="45905"/>
                  </a:cubicBezTo>
                  <a:cubicBezTo>
                    <a:pt x="53460" y="45967"/>
                    <a:pt x="53547" y="46000"/>
                    <a:pt x="53632" y="46000"/>
                  </a:cubicBezTo>
                  <a:cubicBezTo>
                    <a:pt x="53723" y="46000"/>
                    <a:pt x="53811" y="45966"/>
                    <a:pt x="53877" y="45896"/>
                  </a:cubicBezTo>
                  <a:cubicBezTo>
                    <a:pt x="54009" y="45762"/>
                    <a:pt x="54006" y="45545"/>
                    <a:pt x="53869" y="45415"/>
                  </a:cubicBezTo>
                  <a:cubicBezTo>
                    <a:pt x="53776" y="45324"/>
                    <a:pt x="53690" y="45236"/>
                    <a:pt x="53606" y="45145"/>
                  </a:cubicBezTo>
                  <a:cubicBezTo>
                    <a:pt x="53538" y="45072"/>
                    <a:pt x="53446" y="45035"/>
                    <a:pt x="53354" y="45035"/>
                  </a:cubicBezTo>
                  <a:close/>
                  <a:moveTo>
                    <a:pt x="25963" y="45055"/>
                  </a:moveTo>
                  <a:cubicBezTo>
                    <a:pt x="25898" y="45055"/>
                    <a:pt x="25832" y="45074"/>
                    <a:pt x="25774" y="45112"/>
                  </a:cubicBezTo>
                  <a:cubicBezTo>
                    <a:pt x="25586" y="45236"/>
                    <a:pt x="25398" y="45359"/>
                    <a:pt x="25207" y="45481"/>
                  </a:cubicBezTo>
                  <a:cubicBezTo>
                    <a:pt x="25047" y="45581"/>
                    <a:pt x="25000" y="45794"/>
                    <a:pt x="25103" y="45953"/>
                  </a:cubicBezTo>
                  <a:cubicBezTo>
                    <a:pt x="25167" y="46054"/>
                    <a:pt x="25278" y="46112"/>
                    <a:pt x="25391" y="46112"/>
                  </a:cubicBezTo>
                  <a:cubicBezTo>
                    <a:pt x="25454" y="46112"/>
                    <a:pt x="25517" y="46094"/>
                    <a:pt x="25572" y="46059"/>
                  </a:cubicBezTo>
                  <a:cubicBezTo>
                    <a:pt x="25767" y="45933"/>
                    <a:pt x="25960" y="45807"/>
                    <a:pt x="26151" y="45681"/>
                  </a:cubicBezTo>
                  <a:cubicBezTo>
                    <a:pt x="26311" y="45576"/>
                    <a:pt x="26351" y="45364"/>
                    <a:pt x="26247" y="45208"/>
                  </a:cubicBezTo>
                  <a:cubicBezTo>
                    <a:pt x="26181" y="45108"/>
                    <a:pt x="26073" y="45055"/>
                    <a:pt x="25963" y="45055"/>
                  </a:cubicBezTo>
                  <a:close/>
                  <a:moveTo>
                    <a:pt x="9750" y="45516"/>
                  </a:moveTo>
                  <a:cubicBezTo>
                    <a:pt x="9642" y="45516"/>
                    <a:pt x="9534" y="45567"/>
                    <a:pt x="9468" y="45663"/>
                  </a:cubicBezTo>
                  <a:cubicBezTo>
                    <a:pt x="9360" y="45820"/>
                    <a:pt x="9402" y="46033"/>
                    <a:pt x="9555" y="46139"/>
                  </a:cubicBezTo>
                  <a:cubicBezTo>
                    <a:pt x="9746" y="46271"/>
                    <a:pt x="9949" y="46400"/>
                    <a:pt x="10154" y="46520"/>
                  </a:cubicBezTo>
                  <a:cubicBezTo>
                    <a:pt x="10210" y="46553"/>
                    <a:pt x="10269" y="46567"/>
                    <a:pt x="10326" y="46567"/>
                  </a:cubicBezTo>
                  <a:cubicBezTo>
                    <a:pt x="10445" y="46567"/>
                    <a:pt x="10558" y="46510"/>
                    <a:pt x="10622" y="46397"/>
                  </a:cubicBezTo>
                  <a:cubicBezTo>
                    <a:pt x="10717" y="46233"/>
                    <a:pt x="10664" y="46025"/>
                    <a:pt x="10500" y="45929"/>
                  </a:cubicBezTo>
                  <a:cubicBezTo>
                    <a:pt x="10307" y="45818"/>
                    <a:pt x="10120" y="45698"/>
                    <a:pt x="9944" y="45576"/>
                  </a:cubicBezTo>
                  <a:cubicBezTo>
                    <a:pt x="9885" y="45536"/>
                    <a:pt x="9818" y="45516"/>
                    <a:pt x="9750" y="45516"/>
                  </a:cubicBezTo>
                  <a:close/>
                  <a:moveTo>
                    <a:pt x="24207" y="46113"/>
                  </a:moveTo>
                  <a:cubicBezTo>
                    <a:pt x="24155" y="46113"/>
                    <a:pt x="24102" y="46125"/>
                    <a:pt x="24053" y="46150"/>
                  </a:cubicBezTo>
                  <a:cubicBezTo>
                    <a:pt x="23857" y="46251"/>
                    <a:pt x="23655" y="46344"/>
                    <a:pt x="23454" y="46433"/>
                  </a:cubicBezTo>
                  <a:cubicBezTo>
                    <a:pt x="23282" y="46510"/>
                    <a:pt x="23202" y="46709"/>
                    <a:pt x="23278" y="46883"/>
                  </a:cubicBezTo>
                  <a:cubicBezTo>
                    <a:pt x="23332" y="47014"/>
                    <a:pt x="23457" y="47088"/>
                    <a:pt x="23591" y="47088"/>
                  </a:cubicBezTo>
                  <a:cubicBezTo>
                    <a:pt x="23636" y="47088"/>
                    <a:pt x="23683" y="47080"/>
                    <a:pt x="23726" y="47061"/>
                  </a:cubicBezTo>
                  <a:cubicBezTo>
                    <a:pt x="23942" y="46967"/>
                    <a:pt x="24154" y="46868"/>
                    <a:pt x="24363" y="46762"/>
                  </a:cubicBezTo>
                  <a:cubicBezTo>
                    <a:pt x="24533" y="46675"/>
                    <a:pt x="24597" y="46468"/>
                    <a:pt x="24514" y="46301"/>
                  </a:cubicBezTo>
                  <a:cubicBezTo>
                    <a:pt x="24452" y="46181"/>
                    <a:pt x="24331" y="46113"/>
                    <a:pt x="24207" y="46113"/>
                  </a:cubicBezTo>
                  <a:close/>
                  <a:moveTo>
                    <a:pt x="11551" y="46489"/>
                  </a:moveTo>
                  <a:cubicBezTo>
                    <a:pt x="11416" y="46489"/>
                    <a:pt x="11289" y="46569"/>
                    <a:pt x="11234" y="46701"/>
                  </a:cubicBezTo>
                  <a:cubicBezTo>
                    <a:pt x="11161" y="46875"/>
                    <a:pt x="11244" y="47074"/>
                    <a:pt x="11418" y="47147"/>
                  </a:cubicBezTo>
                  <a:cubicBezTo>
                    <a:pt x="11630" y="47236"/>
                    <a:pt x="11852" y="47321"/>
                    <a:pt x="12077" y="47399"/>
                  </a:cubicBezTo>
                  <a:cubicBezTo>
                    <a:pt x="12113" y="47413"/>
                    <a:pt x="12151" y="47419"/>
                    <a:pt x="12190" y="47419"/>
                  </a:cubicBezTo>
                  <a:cubicBezTo>
                    <a:pt x="12330" y="47419"/>
                    <a:pt x="12462" y="47330"/>
                    <a:pt x="12509" y="47187"/>
                  </a:cubicBezTo>
                  <a:cubicBezTo>
                    <a:pt x="12572" y="47008"/>
                    <a:pt x="12478" y="46815"/>
                    <a:pt x="12299" y="46753"/>
                  </a:cubicBezTo>
                  <a:cubicBezTo>
                    <a:pt x="12089" y="46678"/>
                    <a:pt x="11880" y="46600"/>
                    <a:pt x="11680" y="46515"/>
                  </a:cubicBezTo>
                  <a:cubicBezTo>
                    <a:pt x="11638" y="46498"/>
                    <a:pt x="11594" y="46489"/>
                    <a:pt x="11551" y="46489"/>
                  </a:cubicBezTo>
                  <a:close/>
                  <a:moveTo>
                    <a:pt x="22311" y="46877"/>
                  </a:moveTo>
                  <a:cubicBezTo>
                    <a:pt x="22278" y="46877"/>
                    <a:pt x="22244" y="46882"/>
                    <a:pt x="22211" y="46892"/>
                  </a:cubicBezTo>
                  <a:cubicBezTo>
                    <a:pt x="22002" y="46956"/>
                    <a:pt x="21785" y="47015"/>
                    <a:pt x="21570" y="47067"/>
                  </a:cubicBezTo>
                  <a:cubicBezTo>
                    <a:pt x="21385" y="47111"/>
                    <a:pt x="21272" y="47297"/>
                    <a:pt x="21318" y="47479"/>
                  </a:cubicBezTo>
                  <a:cubicBezTo>
                    <a:pt x="21358" y="47636"/>
                    <a:pt x="21497" y="47740"/>
                    <a:pt x="21650" y="47740"/>
                  </a:cubicBezTo>
                  <a:cubicBezTo>
                    <a:pt x="21676" y="47740"/>
                    <a:pt x="21702" y="47737"/>
                    <a:pt x="21731" y="47730"/>
                  </a:cubicBezTo>
                  <a:cubicBezTo>
                    <a:pt x="21959" y="47676"/>
                    <a:pt x="22187" y="47613"/>
                    <a:pt x="22409" y="47545"/>
                  </a:cubicBezTo>
                  <a:cubicBezTo>
                    <a:pt x="22588" y="47492"/>
                    <a:pt x="22691" y="47300"/>
                    <a:pt x="22637" y="47120"/>
                  </a:cubicBezTo>
                  <a:cubicBezTo>
                    <a:pt x="22593" y="46972"/>
                    <a:pt x="22457" y="46877"/>
                    <a:pt x="22311" y="46877"/>
                  </a:cubicBezTo>
                  <a:close/>
                  <a:moveTo>
                    <a:pt x="13504" y="47115"/>
                  </a:moveTo>
                  <a:cubicBezTo>
                    <a:pt x="13346" y="47115"/>
                    <a:pt x="13206" y="47222"/>
                    <a:pt x="13168" y="47380"/>
                  </a:cubicBezTo>
                  <a:cubicBezTo>
                    <a:pt x="13128" y="47565"/>
                    <a:pt x="13239" y="47747"/>
                    <a:pt x="13425" y="47790"/>
                  </a:cubicBezTo>
                  <a:cubicBezTo>
                    <a:pt x="13648" y="47843"/>
                    <a:pt x="13879" y="47891"/>
                    <a:pt x="14112" y="47931"/>
                  </a:cubicBezTo>
                  <a:cubicBezTo>
                    <a:pt x="14131" y="47935"/>
                    <a:pt x="14154" y="47936"/>
                    <a:pt x="14173" y="47936"/>
                  </a:cubicBezTo>
                  <a:cubicBezTo>
                    <a:pt x="14336" y="47936"/>
                    <a:pt x="14479" y="47818"/>
                    <a:pt x="14506" y="47653"/>
                  </a:cubicBezTo>
                  <a:cubicBezTo>
                    <a:pt x="14539" y="47467"/>
                    <a:pt x="14418" y="47288"/>
                    <a:pt x="14230" y="47257"/>
                  </a:cubicBezTo>
                  <a:cubicBezTo>
                    <a:pt x="14011" y="47217"/>
                    <a:pt x="13792" y="47173"/>
                    <a:pt x="13578" y="47123"/>
                  </a:cubicBezTo>
                  <a:cubicBezTo>
                    <a:pt x="13553" y="47118"/>
                    <a:pt x="13528" y="47115"/>
                    <a:pt x="13504" y="47115"/>
                  </a:cubicBezTo>
                  <a:close/>
                  <a:moveTo>
                    <a:pt x="20307" y="47314"/>
                  </a:moveTo>
                  <a:cubicBezTo>
                    <a:pt x="20291" y="47314"/>
                    <a:pt x="20275" y="47316"/>
                    <a:pt x="20259" y="47318"/>
                  </a:cubicBezTo>
                  <a:cubicBezTo>
                    <a:pt x="20038" y="47349"/>
                    <a:pt x="19816" y="47375"/>
                    <a:pt x="19595" y="47398"/>
                  </a:cubicBezTo>
                  <a:cubicBezTo>
                    <a:pt x="19407" y="47417"/>
                    <a:pt x="19268" y="47584"/>
                    <a:pt x="19289" y="47771"/>
                  </a:cubicBezTo>
                  <a:cubicBezTo>
                    <a:pt x="19307" y="47947"/>
                    <a:pt x="19454" y="48079"/>
                    <a:pt x="19628" y="48079"/>
                  </a:cubicBezTo>
                  <a:cubicBezTo>
                    <a:pt x="19639" y="48079"/>
                    <a:pt x="19651" y="48077"/>
                    <a:pt x="19663" y="48077"/>
                  </a:cubicBezTo>
                  <a:cubicBezTo>
                    <a:pt x="19894" y="48056"/>
                    <a:pt x="20125" y="48027"/>
                    <a:pt x="20355" y="47996"/>
                  </a:cubicBezTo>
                  <a:cubicBezTo>
                    <a:pt x="20542" y="47969"/>
                    <a:pt x="20673" y="47796"/>
                    <a:pt x="20647" y="47608"/>
                  </a:cubicBezTo>
                  <a:cubicBezTo>
                    <a:pt x="20623" y="47438"/>
                    <a:pt x="20476" y="47314"/>
                    <a:pt x="20307" y="47314"/>
                  </a:cubicBezTo>
                  <a:close/>
                  <a:moveTo>
                    <a:pt x="15531" y="47425"/>
                  </a:moveTo>
                  <a:cubicBezTo>
                    <a:pt x="15355" y="47425"/>
                    <a:pt x="15204" y="47561"/>
                    <a:pt x="15189" y="47740"/>
                  </a:cubicBezTo>
                  <a:cubicBezTo>
                    <a:pt x="15174" y="47930"/>
                    <a:pt x="15315" y="48093"/>
                    <a:pt x="15504" y="48107"/>
                  </a:cubicBezTo>
                  <a:cubicBezTo>
                    <a:pt x="15636" y="48117"/>
                    <a:pt x="15766" y="48124"/>
                    <a:pt x="15900" y="48131"/>
                  </a:cubicBezTo>
                  <a:lnTo>
                    <a:pt x="16197" y="48145"/>
                  </a:lnTo>
                  <a:lnTo>
                    <a:pt x="16215" y="47804"/>
                  </a:lnTo>
                  <a:lnTo>
                    <a:pt x="16217" y="47462"/>
                  </a:lnTo>
                  <a:lnTo>
                    <a:pt x="15935" y="47450"/>
                  </a:lnTo>
                  <a:cubicBezTo>
                    <a:pt x="15808" y="47443"/>
                    <a:pt x="15683" y="47434"/>
                    <a:pt x="15556" y="47425"/>
                  </a:cubicBezTo>
                  <a:cubicBezTo>
                    <a:pt x="15548" y="47425"/>
                    <a:pt x="15539" y="47425"/>
                    <a:pt x="15531" y="47425"/>
                  </a:cubicBezTo>
                  <a:close/>
                  <a:moveTo>
                    <a:pt x="18275" y="47482"/>
                  </a:moveTo>
                  <a:cubicBezTo>
                    <a:pt x="18267" y="47482"/>
                    <a:pt x="18260" y="47482"/>
                    <a:pt x="18252" y="47483"/>
                  </a:cubicBezTo>
                  <a:cubicBezTo>
                    <a:pt x="18031" y="47486"/>
                    <a:pt x="17805" y="47492"/>
                    <a:pt x="17579" y="47492"/>
                  </a:cubicBezTo>
                  <a:cubicBezTo>
                    <a:pt x="17390" y="47492"/>
                    <a:pt x="17238" y="47643"/>
                    <a:pt x="17238" y="47832"/>
                  </a:cubicBezTo>
                  <a:cubicBezTo>
                    <a:pt x="17238" y="48022"/>
                    <a:pt x="17390" y="48173"/>
                    <a:pt x="17579" y="48173"/>
                  </a:cubicBezTo>
                  <a:cubicBezTo>
                    <a:pt x="17814" y="48173"/>
                    <a:pt x="18043" y="48171"/>
                    <a:pt x="18271" y="48166"/>
                  </a:cubicBezTo>
                  <a:cubicBezTo>
                    <a:pt x="18460" y="48161"/>
                    <a:pt x="18611" y="48004"/>
                    <a:pt x="18605" y="47815"/>
                  </a:cubicBezTo>
                  <a:cubicBezTo>
                    <a:pt x="18598" y="47633"/>
                    <a:pt x="18454" y="47482"/>
                    <a:pt x="18275" y="4748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4"/>
            <p:cNvSpPr/>
            <p:nvPr/>
          </p:nvSpPr>
          <p:spPr>
            <a:xfrm rot="-8100000" flipH="1">
              <a:off x="583686" y="572202"/>
              <a:ext cx="1400539" cy="1181908"/>
            </a:xfrm>
            <a:custGeom>
              <a:avLst/>
              <a:gdLst/>
              <a:ahLst/>
              <a:cxnLst/>
              <a:rect l="l" t="t" r="r" b="b"/>
              <a:pathLst>
                <a:path w="29762" h="25116" extrusionOk="0">
                  <a:moveTo>
                    <a:pt x="4020" y="1"/>
                  </a:moveTo>
                  <a:cubicBezTo>
                    <a:pt x="3997" y="1"/>
                    <a:pt x="3974" y="3"/>
                    <a:pt x="3951" y="8"/>
                  </a:cubicBezTo>
                  <a:cubicBezTo>
                    <a:pt x="3704" y="55"/>
                    <a:pt x="3464" y="131"/>
                    <a:pt x="3231" y="230"/>
                  </a:cubicBezTo>
                  <a:cubicBezTo>
                    <a:pt x="3059" y="307"/>
                    <a:pt x="2979" y="507"/>
                    <a:pt x="3052" y="681"/>
                  </a:cubicBezTo>
                  <a:cubicBezTo>
                    <a:pt x="3110" y="809"/>
                    <a:pt x="3235" y="887"/>
                    <a:pt x="3369" y="887"/>
                  </a:cubicBezTo>
                  <a:cubicBezTo>
                    <a:pt x="3414" y="887"/>
                    <a:pt x="3459" y="879"/>
                    <a:pt x="3502" y="860"/>
                  </a:cubicBezTo>
                  <a:cubicBezTo>
                    <a:pt x="3690" y="778"/>
                    <a:pt x="3885" y="715"/>
                    <a:pt x="4085" y="677"/>
                  </a:cubicBezTo>
                  <a:cubicBezTo>
                    <a:pt x="4269" y="639"/>
                    <a:pt x="4389" y="460"/>
                    <a:pt x="4352" y="274"/>
                  </a:cubicBezTo>
                  <a:cubicBezTo>
                    <a:pt x="4320" y="113"/>
                    <a:pt x="4178" y="1"/>
                    <a:pt x="4020" y="1"/>
                  </a:cubicBezTo>
                  <a:close/>
                  <a:moveTo>
                    <a:pt x="2244" y="965"/>
                  </a:moveTo>
                  <a:cubicBezTo>
                    <a:pt x="2158" y="965"/>
                    <a:pt x="2072" y="997"/>
                    <a:pt x="2006" y="1061"/>
                  </a:cubicBezTo>
                  <a:cubicBezTo>
                    <a:pt x="1836" y="1226"/>
                    <a:pt x="1674" y="1411"/>
                    <a:pt x="1519" y="1609"/>
                  </a:cubicBezTo>
                  <a:cubicBezTo>
                    <a:pt x="1403" y="1758"/>
                    <a:pt x="1431" y="1974"/>
                    <a:pt x="1580" y="2088"/>
                  </a:cubicBezTo>
                  <a:cubicBezTo>
                    <a:pt x="1641" y="2135"/>
                    <a:pt x="1714" y="2160"/>
                    <a:pt x="1789" y="2160"/>
                  </a:cubicBezTo>
                  <a:cubicBezTo>
                    <a:pt x="1891" y="2160"/>
                    <a:pt x="1992" y="2114"/>
                    <a:pt x="2060" y="2024"/>
                  </a:cubicBezTo>
                  <a:cubicBezTo>
                    <a:pt x="2192" y="1852"/>
                    <a:pt x="2336" y="1690"/>
                    <a:pt x="2482" y="1550"/>
                  </a:cubicBezTo>
                  <a:cubicBezTo>
                    <a:pt x="2616" y="1419"/>
                    <a:pt x="2618" y="1202"/>
                    <a:pt x="2487" y="1068"/>
                  </a:cubicBezTo>
                  <a:cubicBezTo>
                    <a:pt x="2421" y="999"/>
                    <a:pt x="2332" y="965"/>
                    <a:pt x="2244" y="965"/>
                  </a:cubicBezTo>
                  <a:close/>
                  <a:moveTo>
                    <a:pt x="1089" y="2646"/>
                  </a:moveTo>
                  <a:cubicBezTo>
                    <a:pt x="960" y="2646"/>
                    <a:pt x="837" y="2719"/>
                    <a:pt x="779" y="2844"/>
                  </a:cubicBezTo>
                  <a:cubicBezTo>
                    <a:pt x="680" y="3055"/>
                    <a:pt x="589" y="3279"/>
                    <a:pt x="510" y="3505"/>
                  </a:cubicBezTo>
                  <a:cubicBezTo>
                    <a:pt x="443" y="3684"/>
                    <a:pt x="537" y="3879"/>
                    <a:pt x="715" y="3941"/>
                  </a:cubicBezTo>
                  <a:cubicBezTo>
                    <a:pt x="755" y="3955"/>
                    <a:pt x="791" y="3962"/>
                    <a:pt x="829" y="3962"/>
                  </a:cubicBezTo>
                  <a:cubicBezTo>
                    <a:pt x="970" y="3962"/>
                    <a:pt x="1102" y="3875"/>
                    <a:pt x="1154" y="3736"/>
                  </a:cubicBezTo>
                  <a:cubicBezTo>
                    <a:pt x="1227" y="3527"/>
                    <a:pt x="1311" y="3324"/>
                    <a:pt x="1399" y="3131"/>
                  </a:cubicBezTo>
                  <a:cubicBezTo>
                    <a:pt x="1478" y="2959"/>
                    <a:pt x="1403" y="2758"/>
                    <a:pt x="1233" y="2678"/>
                  </a:cubicBezTo>
                  <a:cubicBezTo>
                    <a:pt x="1186" y="2656"/>
                    <a:pt x="1137" y="2646"/>
                    <a:pt x="1089" y="2646"/>
                  </a:cubicBezTo>
                  <a:close/>
                  <a:moveTo>
                    <a:pt x="479" y="4600"/>
                  </a:moveTo>
                  <a:cubicBezTo>
                    <a:pt x="316" y="4600"/>
                    <a:pt x="172" y="4715"/>
                    <a:pt x="141" y="4880"/>
                  </a:cubicBezTo>
                  <a:cubicBezTo>
                    <a:pt x="98" y="5112"/>
                    <a:pt x="66" y="5349"/>
                    <a:pt x="42" y="5583"/>
                  </a:cubicBezTo>
                  <a:cubicBezTo>
                    <a:pt x="25" y="5771"/>
                    <a:pt x="162" y="5938"/>
                    <a:pt x="348" y="5957"/>
                  </a:cubicBezTo>
                  <a:cubicBezTo>
                    <a:pt x="358" y="5961"/>
                    <a:pt x="372" y="5961"/>
                    <a:pt x="383" y="5961"/>
                  </a:cubicBezTo>
                  <a:cubicBezTo>
                    <a:pt x="556" y="5961"/>
                    <a:pt x="704" y="5830"/>
                    <a:pt x="723" y="5653"/>
                  </a:cubicBezTo>
                  <a:cubicBezTo>
                    <a:pt x="746" y="5436"/>
                    <a:pt x="775" y="5217"/>
                    <a:pt x="815" y="5001"/>
                  </a:cubicBezTo>
                  <a:cubicBezTo>
                    <a:pt x="848" y="4815"/>
                    <a:pt x="723" y="4640"/>
                    <a:pt x="539" y="4605"/>
                  </a:cubicBezTo>
                  <a:cubicBezTo>
                    <a:pt x="519" y="4601"/>
                    <a:pt x="499" y="4600"/>
                    <a:pt x="479" y="4600"/>
                  </a:cubicBezTo>
                  <a:close/>
                  <a:moveTo>
                    <a:pt x="4822" y="7033"/>
                  </a:moveTo>
                  <a:cubicBezTo>
                    <a:pt x="4771" y="7035"/>
                    <a:pt x="4716" y="7035"/>
                    <a:pt x="4660" y="7038"/>
                  </a:cubicBezTo>
                  <a:cubicBezTo>
                    <a:pt x="4472" y="7047"/>
                    <a:pt x="4328" y="7207"/>
                    <a:pt x="4337" y="7396"/>
                  </a:cubicBezTo>
                  <a:cubicBezTo>
                    <a:pt x="4345" y="7581"/>
                    <a:pt x="4499" y="7720"/>
                    <a:pt x="4681" y="7720"/>
                  </a:cubicBezTo>
                  <a:cubicBezTo>
                    <a:pt x="4686" y="7720"/>
                    <a:pt x="4690" y="7720"/>
                    <a:pt x="4695" y="7719"/>
                  </a:cubicBezTo>
                  <a:cubicBezTo>
                    <a:pt x="4716" y="7719"/>
                    <a:pt x="4738" y="7719"/>
                    <a:pt x="4759" y="7719"/>
                  </a:cubicBezTo>
                  <a:cubicBezTo>
                    <a:pt x="4780" y="7719"/>
                    <a:pt x="4801" y="7719"/>
                    <a:pt x="4822" y="7718"/>
                  </a:cubicBezTo>
                  <a:cubicBezTo>
                    <a:pt x="4987" y="7718"/>
                    <a:pt x="5131" y="7737"/>
                    <a:pt x="5251" y="7773"/>
                  </a:cubicBezTo>
                  <a:cubicBezTo>
                    <a:pt x="5286" y="7786"/>
                    <a:pt x="5319" y="7789"/>
                    <a:pt x="5353" y="7789"/>
                  </a:cubicBezTo>
                  <a:cubicBezTo>
                    <a:pt x="5499" y="7789"/>
                    <a:pt x="5633" y="7695"/>
                    <a:pt x="5680" y="7547"/>
                  </a:cubicBezTo>
                  <a:cubicBezTo>
                    <a:pt x="5736" y="7368"/>
                    <a:pt x="5637" y="7177"/>
                    <a:pt x="5456" y="7120"/>
                  </a:cubicBezTo>
                  <a:cubicBezTo>
                    <a:pt x="5268" y="7064"/>
                    <a:pt x="5056" y="7033"/>
                    <a:pt x="4822" y="7033"/>
                  </a:cubicBezTo>
                  <a:close/>
                  <a:moveTo>
                    <a:pt x="351" y="6643"/>
                  </a:moveTo>
                  <a:cubicBezTo>
                    <a:pt x="345" y="6643"/>
                    <a:pt x="339" y="6643"/>
                    <a:pt x="332" y="6644"/>
                  </a:cubicBezTo>
                  <a:cubicBezTo>
                    <a:pt x="145" y="6654"/>
                    <a:pt x="0" y="6817"/>
                    <a:pt x="14" y="7007"/>
                  </a:cubicBezTo>
                  <a:cubicBezTo>
                    <a:pt x="32" y="7250"/>
                    <a:pt x="58" y="7488"/>
                    <a:pt x="96" y="7719"/>
                  </a:cubicBezTo>
                  <a:cubicBezTo>
                    <a:pt x="124" y="7886"/>
                    <a:pt x="268" y="8005"/>
                    <a:pt x="433" y="8005"/>
                  </a:cubicBezTo>
                  <a:cubicBezTo>
                    <a:pt x="452" y="8005"/>
                    <a:pt x="470" y="8005"/>
                    <a:pt x="489" y="8001"/>
                  </a:cubicBezTo>
                  <a:cubicBezTo>
                    <a:pt x="675" y="7971"/>
                    <a:pt x="800" y="7796"/>
                    <a:pt x="770" y="7608"/>
                  </a:cubicBezTo>
                  <a:cubicBezTo>
                    <a:pt x="735" y="7400"/>
                    <a:pt x="711" y="7184"/>
                    <a:pt x="696" y="6963"/>
                  </a:cubicBezTo>
                  <a:cubicBezTo>
                    <a:pt x="685" y="6781"/>
                    <a:pt x="526" y="6643"/>
                    <a:pt x="351" y="6643"/>
                  </a:cubicBezTo>
                  <a:close/>
                  <a:moveTo>
                    <a:pt x="3448" y="7550"/>
                  </a:moveTo>
                  <a:cubicBezTo>
                    <a:pt x="3365" y="7550"/>
                    <a:pt x="3282" y="7580"/>
                    <a:pt x="3216" y="7641"/>
                  </a:cubicBezTo>
                  <a:cubicBezTo>
                    <a:pt x="3040" y="7805"/>
                    <a:pt x="2875" y="7999"/>
                    <a:pt x="2725" y="8223"/>
                  </a:cubicBezTo>
                  <a:cubicBezTo>
                    <a:pt x="2621" y="8380"/>
                    <a:pt x="2661" y="8590"/>
                    <a:pt x="2818" y="8698"/>
                  </a:cubicBezTo>
                  <a:cubicBezTo>
                    <a:pt x="2877" y="8736"/>
                    <a:pt x="2944" y="8755"/>
                    <a:pt x="3009" y="8755"/>
                  </a:cubicBezTo>
                  <a:cubicBezTo>
                    <a:pt x="3118" y="8755"/>
                    <a:pt x="3226" y="8701"/>
                    <a:pt x="3294" y="8604"/>
                  </a:cubicBezTo>
                  <a:cubicBezTo>
                    <a:pt x="3414" y="8422"/>
                    <a:pt x="3544" y="8267"/>
                    <a:pt x="3681" y="8142"/>
                  </a:cubicBezTo>
                  <a:cubicBezTo>
                    <a:pt x="3817" y="8013"/>
                    <a:pt x="3826" y="7798"/>
                    <a:pt x="3699" y="7659"/>
                  </a:cubicBezTo>
                  <a:cubicBezTo>
                    <a:pt x="3631" y="7587"/>
                    <a:pt x="3540" y="7550"/>
                    <a:pt x="3448" y="7550"/>
                  </a:cubicBezTo>
                  <a:close/>
                  <a:moveTo>
                    <a:pt x="22118" y="8674"/>
                  </a:moveTo>
                  <a:cubicBezTo>
                    <a:pt x="21943" y="8675"/>
                    <a:pt x="21758" y="8677"/>
                    <a:pt x="21578" y="8686"/>
                  </a:cubicBezTo>
                  <a:cubicBezTo>
                    <a:pt x="21388" y="8694"/>
                    <a:pt x="21244" y="8856"/>
                    <a:pt x="21254" y="9046"/>
                  </a:cubicBezTo>
                  <a:cubicBezTo>
                    <a:pt x="21263" y="9228"/>
                    <a:pt x="21414" y="9369"/>
                    <a:pt x="21595" y="9369"/>
                  </a:cubicBezTo>
                  <a:cubicBezTo>
                    <a:pt x="21602" y="9369"/>
                    <a:pt x="21609" y="9369"/>
                    <a:pt x="21616" y="9371"/>
                  </a:cubicBezTo>
                  <a:cubicBezTo>
                    <a:pt x="21779" y="9362"/>
                    <a:pt x="21943" y="9358"/>
                    <a:pt x="22108" y="9358"/>
                  </a:cubicBezTo>
                  <a:cubicBezTo>
                    <a:pt x="22163" y="9358"/>
                    <a:pt x="22219" y="9360"/>
                    <a:pt x="22275" y="9360"/>
                  </a:cubicBezTo>
                  <a:lnTo>
                    <a:pt x="22281" y="9360"/>
                  </a:lnTo>
                  <a:cubicBezTo>
                    <a:pt x="22466" y="9360"/>
                    <a:pt x="22620" y="9211"/>
                    <a:pt x="22622" y="9023"/>
                  </a:cubicBezTo>
                  <a:cubicBezTo>
                    <a:pt x="22626" y="8834"/>
                    <a:pt x="22474" y="8677"/>
                    <a:pt x="22287" y="8675"/>
                  </a:cubicBezTo>
                  <a:cubicBezTo>
                    <a:pt x="22229" y="8674"/>
                    <a:pt x="22175" y="8674"/>
                    <a:pt x="22118" y="8674"/>
                  </a:cubicBezTo>
                  <a:close/>
                  <a:moveTo>
                    <a:pt x="5993" y="8170"/>
                  </a:moveTo>
                  <a:cubicBezTo>
                    <a:pt x="5823" y="8170"/>
                    <a:pt x="5673" y="8292"/>
                    <a:pt x="5649" y="8465"/>
                  </a:cubicBezTo>
                  <a:cubicBezTo>
                    <a:pt x="5624" y="8632"/>
                    <a:pt x="5560" y="8814"/>
                    <a:pt x="5465" y="8995"/>
                  </a:cubicBezTo>
                  <a:cubicBezTo>
                    <a:pt x="5372" y="9162"/>
                    <a:pt x="5435" y="9369"/>
                    <a:pt x="5604" y="9457"/>
                  </a:cubicBezTo>
                  <a:cubicBezTo>
                    <a:pt x="5656" y="9485"/>
                    <a:pt x="5710" y="9499"/>
                    <a:pt x="5764" y="9499"/>
                  </a:cubicBezTo>
                  <a:cubicBezTo>
                    <a:pt x="5885" y="9499"/>
                    <a:pt x="6005" y="9433"/>
                    <a:pt x="6068" y="9317"/>
                  </a:cubicBezTo>
                  <a:cubicBezTo>
                    <a:pt x="6205" y="9065"/>
                    <a:pt x="6292" y="8811"/>
                    <a:pt x="6327" y="8561"/>
                  </a:cubicBezTo>
                  <a:cubicBezTo>
                    <a:pt x="6353" y="8373"/>
                    <a:pt x="6222" y="8199"/>
                    <a:pt x="6036" y="8173"/>
                  </a:cubicBezTo>
                  <a:cubicBezTo>
                    <a:pt x="6022" y="8171"/>
                    <a:pt x="6007" y="8170"/>
                    <a:pt x="5993" y="8170"/>
                  </a:cubicBezTo>
                  <a:close/>
                  <a:moveTo>
                    <a:pt x="23637" y="8791"/>
                  </a:moveTo>
                  <a:cubicBezTo>
                    <a:pt x="23475" y="8791"/>
                    <a:pt x="23330" y="8912"/>
                    <a:pt x="23302" y="9080"/>
                  </a:cubicBezTo>
                  <a:cubicBezTo>
                    <a:pt x="23274" y="9266"/>
                    <a:pt x="23401" y="9440"/>
                    <a:pt x="23587" y="9471"/>
                  </a:cubicBezTo>
                  <a:cubicBezTo>
                    <a:pt x="23804" y="9506"/>
                    <a:pt x="24021" y="9546"/>
                    <a:pt x="24233" y="9597"/>
                  </a:cubicBezTo>
                  <a:cubicBezTo>
                    <a:pt x="24259" y="9603"/>
                    <a:pt x="24285" y="9605"/>
                    <a:pt x="24311" y="9605"/>
                  </a:cubicBezTo>
                  <a:cubicBezTo>
                    <a:pt x="24466" y="9605"/>
                    <a:pt x="24607" y="9499"/>
                    <a:pt x="24643" y="9341"/>
                  </a:cubicBezTo>
                  <a:cubicBezTo>
                    <a:pt x="24687" y="9155"/>
                    <a:pt x="24574" y="8973"/>
                    <a:pt x="24388" y="8929"/>
                  </a:cubicBezTo>
                  <a:cubicBezTo>
                    <a:pt x="24160" y="8877"/>
                    <a:pt x="23927" y="8832"/>
                    <a:pt x="23693" y="8795"/>
                  </a:cubicBezTo>
                  <a:cubicBezTo>
                    <a:pt x="23674" y="8792"/>
                    <a:pt x="23656" y="8791"/>
                    <a:pt x="23637" y="8791"/>
                  </a:cubicBezTo>
                  <a:close/>
                  <a:moveTo>
                    <a:pt x="20239" y="8850"/>
                  </a:moveTo>
                  <a:cubicBezTo>
                    <a:pt x="20218" y="8850"/>
                    <a:pt x="20196" y="8852"/>
                    <a:pt x="20175" y="8856"/>
                  </a:cubicBezTo>
                  <a:cubicBezTo>
                    <a:pt x="19942" y="8901"/>
                    <a:pt x="19709" y="8953"/>
                    <a:pt x="19485" y="9014"/>
                  </a:cubicBezTo>
                  <a:cubicBezTo>
                    <a:pt x="19303" y="9063"/>
                    <a:pt x="19195" y="9249"/>
                    <a:pt x="19242" y="9431"/>
                  </a:cubicBezTo>
                  <a:cubicBezTo>
                    <a:pt x="19283" y="9586"/>
                    <a:pt x="19421" y="9685"/>
                    <a:pt x="19572" y="9685"/>
                  </a:cubicBezTo>
                  <a:cubicBezTo>
                    <a:pt x="19603" y="9685"/>
                    <a:pt x="19631" y="9683"/>
                    <a:pt x="19659" y="9675"/>
                  </a:cubicBezTo>
                  <a:cubicBezTo>
                    <a:pt x="19867" y="9619"/>
                    <a:pt x="20085" y="9569"/>
                    <a:pt x="20302" y="9527"/>
                  </a:cubicBezTo>
                  <a:cubicBezTo>
                    <a:pt x="20490" y="9492"/>
                    <a:pt x="20610" y="9311"/>
                    <a:pt x="20575" y="9127"/>
                  </a:cubicBezTo>
                  <a:cubicBezTo>
                    <a:pt x="20544" y="8963"/>
                    <a:pt x="20399" y="8850"/>
                    <a:pt x="20239" y="8850"/>
                  </a:cubicBezTo>
                  <a:close/>
                  <a:moveTo>
                    <a:pt x="819" y="8628"/>
                  </a:moveTo>
                  <a:cubicBezTo>
                    <a:pt x="771" y="8628"/>
                    <a:pt x="723" y="8638"/>
                    <a:pt x="676" y="8660"/>
                  </a:cubicBezTo>
                  <a:cubicBezTo>
                    <a:pt x="504" y="8741"/>
                    <a:pt x="431" y="8943"/>
                    <a:pt x="510" y="9115"/>
                  </a:cubicBezTo>
                  <a:cubicBezTo>
                    <a:pt x="617" y="9350"/>
                    <a:pt x="746" y="9569"/>
                    <a:pt x="885" y="9762"/>
                  </a:cubicBezTo>
                  <a:cubicBezTo>
                    <a:pt x="953" y="9854"/>
                    <a:pt x="1057" y="9902"/>
                    <a:pt x="1163" y="9902"/>
                  </a:cubicBezTo>
                  <a:cubicBezTo>
                    <a:pt x="1233" y="9902"/>
                    <a:pt x="1302" y="9883"/>
                    <a:pt x="1363" y="9840"/>
                  </a:cubicBezTo>
                  <a:cubicBezTo>
                    <a:pt x="1514" y="9729"/>
                    <a:pt x="1549" y="9515"/>
                    <a:pt x="1439" y="9362"/>
                  </a:cubicBezTo>
                  <a:cubicBezTo>
                    <a:pt x="1323" y="9204"/>
                    <a:pt x="1222" y="9023"/>
                    <a:pt x="1130" y="8828"/>
                  </a:cubicBezTo>
                  <a:cubicBezTo>
                    <a:pt x="1072" y="8703"/>
                    <a:pt x="948" y="8628"/>
                    <a:pt x="819" y="8628"/>
                  </a:cubicBezTo>
                  <a:close/>
                  <a:moveTo>
                    <a:pt x="25613" y="9334"/>
                  </a:moveTo>
                  <a:cubicBezTo>
                    <a:pt x="25478" y="9334"/>
                    <a:pt x="25351" y="9413"/>
                    <a:pt x="25297" y="9546"/>
                  </a:cubicBezTo>
                  <a:cubicBezTo>
                    <a:pt x="25227" y="9723"/>
                    <a:pt x="25311" y="9920"/>
                    <a:pt x="25486" y="9993"/>
                  </a:cubicBezTo>
                  <a:cubicBezTo>
                    <a:pt x="25688" y="10073"/>
                    <a:pt x="25890" y="10163"/>
                    <a:pt x="26084" y="10262"/>
                  </a:cubicBezTo>
                  <a:cubicBezTo>
                    <a:pt x="26131" y="10288"/>
                    <a:pt x="26183" y="10299"/>
                    <a:pt x="26235" y="10299"/>
                  </a:cubicBezTo>
                  <a:cubicBezTo>
                    <a:pt x="26362" y="10299"/>
                    <a:pt x="26480" y="10229"/>
                    <a:pt x="26541" y="10109"/>
                  </a:cubicBezTo>
                  <a:cubicBezTo>
                    <a:pt x="26626" y="9942"/>
                    <a:pt x="26559" y="9736"/>
                    <a:pt x="26390" y="9650"/>
                  </a:cubicBezTo>
                  <a:cubicBezTo>
                    <a:pt x="26180" y="9544"/>
                    <a:pt x="25963" y="9447"/>
                    <a:pt x="25742" y="9358"/>
                  </a:cubicBezTo>
                  <a:cubicBezTo>
                    <a:pt x="25700" y="9342"/>
                    <a:pt x="25656" y="9334"/>
                    <a:pt x="25613" y="9334"/>
                  </a:cubicBezTo>
                  <a:close/>
                  <a:moveTo>
                    <a:pt x="18284" y="9446"/>
                  </a:moveTo>
                  <a:cubicBezTo>
                    <a:pt x="18238" y="9446"/>
                    <a:pt x="18192" y="9455"/>
                    <a:pt x="18147" y="9475"/>
                  </a:cubicBezTo>
                  <a:cubicBezTo>
                    <a:pt x="17928" y="9570"/>
                    <a:pt x="17712" y="9673"/>
                    <a:pt x="17507" y="9781"/>
                  </a:cubicBezTo>
                  <a:cubicBezTo>
                    <a:pt x="17339" y="9871"/>
                    <a:pt x="17274" y="10076"/>
                    <a:pt x="17363" y="10245"/>
                  </a:cubicBezTo>
                  <a:cubicBezTo>
                    <a:pt x="17424" y="10361"/>
                    <a:pt x="17544" y="10427"/>
                    <a:pt x="17665" y="10427"/>
                  </a:cubicBezTo>
                  <a:cubicBezTo>
                    <a:pt x="17719" y="10427"/>
                    <a:pt x="17773" y="10413"/>
                    <a:pt x="17825" y="10386"/>
                  </a:cubicBezTo>
                  <a:cubicBezTo>
                    <a:pt x="18016" y="10285"/>
                    <a:pt x="18215" y="10189"/>
                    <a:pt x="18420" y="10102"/>
                  </a:cubicBezTo>
                  <a:cubicBezTo>
                    <a:pt x="18593" y="10026"/>
                    <a:pt x="18672" y="9826"/>
                    <a:pt x="18597" y="9652"/>
                  </a:cubicBezTo>
                  <a:cubicBezTo>
                    <a:pt x="18540" y="9523"/>
                    <a:pt x="18415" y="9446"/>
                    <a:pt x="18284" y="9446"/>
                  </a:cubicBezTo>
                  <a:close/>
                  <a:moveTo>
                    <a:pt x="4838" y="9801"/>
                  </a:moveTo>
                  <a:cubicBezTo>
                    <a:pt x="4777" y="9801"/>
                    <a:pt x="4716" y="9817"/>
                    <a:pt x="4660" y="9850"/>
                  </a:cubicBezTo>
                  <a:cubicBezTo>
                    <a:pt x="4561" y="9911"/>
                    <a:pt x="4457" y="9963"/>
                    <a:pt x="4352" y="10003"/>
                  </a:cubicBezTo>
                  <a:cubicBezTo>
                    <a:pt x="4271" y="10036"/>
                    <a:pt x="4191" y="10064"/>
                    <a:pt x="4111" y="10088"/>
                  </a:cubicBezTo>
                  <a:cubicBezTo>
                    <a:pt x="3930" y="10144"/>
                    <a:pt x="3831" y="10335"/>
                    <a:pt x="3886" y="10516"/>
                  </a:cubicBezTo>
                  <a:cubicBezTo>
                    <a:pt x="3933" y="10662"/>
                    <a:pt x="4067" y="10754"/>
                    <a:pt x="4213" y="10754"/>
                  </a:cubicBezTo>
                  <a:cubicBezTo>
                    <a:pt x="4248" y="10754"/>
                    <a:pt x="4283" y="10751"/>
                    <a:pt x="4316" y="10740"/>
                  </a:cubicBezTo>
                  <a:cubicBezTo>
                    <a:pt x="4406" y="10709"/>
                    <a:pt x="4500" y="10679"/>
                    <a:pt x="4594" y="10641"/>
                  </a:cubicBezTo>
                  <a:cubicBezTo>
                    <a:pt x="4738" y="10587"/>
                    <a:pt x="4881" y="10516"/>
                    <a:pt x="5016" y="10432"/>
                  </a:cubicBezTo>
                  <a:cubicBezTo>
                    <a:pt x="5178" y="10335"/>
                    <a:pt x="5228" y="10125"/>
                    <a:pt x="5129" y="9963"/>
                  </a:cubicBezTo>
                  <a:cubicBezTo>
                    <a:pt x="5065" y="9858"/>
                    <a:pt x="4953" y="9801"/>
                    <a:pt x="4838" y="9801"/>
                  </a:cubicBezTo>
                  <a:close/>
                  <a:moveTo>
                    <a:pt x="2421" y="9302"/>
                  </a:moveTo>
                  <a:cubicBezTo>
                    <a:pt x="2278" y="9302"/>
                    <a:pt x="2145" y="9391"/>
                    <a:pt x="2096" y="9534"/>
                  </a:cubicBezTo>
                  <a:cubicBezTo>
                    <a:pt x="2023" y="9751"/>
                    <a:pt x="1954" y="9979"/>
                    <a:pt x="1895" y="10217"/>
                  </a:cubicBezTo>
                  <a:cubicBezTo>
                    <a:pt x="1888" y="10247"/>
                    <a:pt x="1884" y="10273"/>
                    <a:pt x="1884" y="10300"/>
                  </a:cubicBezTo>
                  <a:cubicBezTo>
                    <a:pt x="1823" y="10471"/>
                    <a:pt x="1905" y="10662"/>
                    <a:pt x="2075" y="10731"/>
                  </a:cubicBezTo>
                  <a:cubicBezTo>
                    <a:pt x="2312" y="10829"/>
                    <a:pt x="2566" y="10893"/>
                    <a:pt x="2832" y="10919"/>
                  </a:cubicBezTo>
                  <a:cubicBezTo>
                    <a:pt x="2842" y="10923"/>
                    <a:pt x="2856" y="10923"/>
                    <a:pt x="2866" y="10923"/>
                  </a:cubicBezTo>
                  <a:cubicBezTo>
                    <a:pt x="3040" y="10923"/>
                    <a:pt x="3188" y="10789"/>
                    <a:pt x="3207" y="10615"/>
                  </a:cubicBezTo>
                  <a:cubicBezTo>
                    <a:pt x="3224" y="10427"/>
                    <a:pt x="3087" y="10259"/>
                    <a:pt x="2901" y="10240"/>
                  </a:cubicBezTo>
                  <a:cubicBezTo>
                    <a:pt x="2800" y="10231"/>
                    <a:pt x="2703" y="10213"/>
                    <a:pt x="2609" y="10189"/>
                  </a:cubicBezTo>
                  <a:cubicBezTo>
                    <a:pt x="2651" y="10040"/>
                    <a:pt x="2696" y="9894"/>
                    <a:pt x="2745" y="9755"/>
                  </a:cubicBezTo>
                  <a:cubicBezTo>
                    <a:pt x="2805" y="9577"/>
                    <a:pt x="2710" y="9381"/>
                    <a:pt x="2531" y="9320"/>
                  </a:cubicBezTo>
                  <a:cubicBezTo>
                    <a:pt x="2494" y="9308"/>
                    <a:pt x="2457" y="9302"/>
                    <a:pt x="2421" y="9302"/>
                  </a:cubicBezTo>
                  <a:close/>
                  <a:moveTo>
                    <a:pt x="27400" y="10330"/>
                  </a:moveTo>
                  <a:cubicBezTo>
                    <a:pt x="27297" y="10330"/>
                    <a:pt x="27196" y="10376"/>
                    <a:pt x="27129" y="10464"/>
                  </a:cubicBezTo>
                  <a:cubicBezTo>
                    <a:pt x="27014" y="10613"/>
                    <a:pt x="27042" y="10829"/>
                    <a:pt x="27191" y="10943"/>
                  </a:cubicBezTo>
                  <a:cubicBezTo>
                    <a:pt x="27356" y="11072"/>
                    <a:pt x="27515" y="11213"/>
                    <a:pt x="27659" y="11366"/>
                  </a:cubicBezTo>
                  <a:cubicBezTo>
                    <a:pt x="27727" y="11437"/>
                    <a:pt x="27815" y="11472"/>
                    <a:pt x="27906" y="11472"/>
                  </a:cubicBezTo>
                  <a:cubicBezTo>
                    <a:pt x="27991" y="11472"/>
                    <a:pt x="28076" y="11441"/>
                    <a:pt x="28144" y="11376"/>
                  </a:cubicBezTo>
                  <a:cubicBezTo>
                    <a:pt x="28279" y="11248"/>
                    <a:pt x="28286" y="11030"/>
                    <a:pt x="28156" y="10893"/>
                  </a:cubicBezTo>
                  <a:cubicBezTo>
                    <a:pt x="27987" y="10716"/>
                    <a:pt x="27805" y="10551"/>
                    <a:pt x="27608" y="10401"/>
                  </a:cubicBezTo>
                  <a:cubicBezTo>
                    <a:pt x="27546" y="10353"/>
                    <a:pt x="27472" y="10330"/>
                    <a:pt x="27400" y="10330"/>
                  </a:cubicBezTo>
                  <a:close/>
                  <a:moveTo>
                    <a:pt x="16504" y="10465"/>
                  </a:moveTo>
                  <a:cubicBezTo>
                    <a:pt x="16437" y="10465"/>
                    <a:pt x="16369" y="10485"/>
                    <a:pt x="16310" y="10526"/>
                  </a:cubicBezTo>
                  <a:cubicBezTo>
                    <a:pt x="16120" y="10658"/>
                    <a:pt x="15934" y="10794"/>
                    <a:pt x="15747" y="10935"/>
                  </a:cubicBezTo>
                  <a:cubicBezTo>
                    <a:pt x="15595" y="11048"/>
                    <a:pt x="15564" y="11262"/>
                    <a:pt x="15677" y="11413"/>
                  </a:cubicBezTo>
                  <a:cubicBezTo>
                    <a:pt x="15745" y="11501"/>
                    <a:pt x="15847" y="11550"/>
                    <a:pt x="15950" y="11550"/>
                  </a:cubicBezTo>
                  <a:cubicBezTo>
                    <a:pt x="16023" y="11550"/>
                    <a:pt x="16094" y="11527"/>
                    <a:pt x="16155" y="11480"/>
                  </a:cubicBezTo>
                  <a:cubicBezTo>
                    <a:pt x="16338" y="11345"/>
                    <a:pt x="16518" y="11213"/>
                    <a:pt x="16701" y="11086"/>
                  </a:cubicBezTo>
                  <a:cubicBezTo>
                    <a:pt x="16855" y="10978"/>
                    <a:pt x="16894" y="10766"/>
                    <a:pt x="16784" y="10611"/>
                  </a:cubicBezTo>
                  <a:cubicBezTo>
                    <a:pt x="16718" y="10516"/>
                    <a:pt x="16612" y="10465"/>
                    <a:pt x="16504" y="10465"/>
                  </a:cubicBezTo>
                  <a:close/>
                  <a:moveTo>
                    <a:pt x="1993" y="11305"/>
                  </a:moveTo>
                  <a:cubicBezTo>
                    <a:pt x="1821" y="11305"/>
                    <a:pt x="1675" y="11439"/>
                    <a:pt x="1658" y="11614"/>
                  </a:cubicBezTo>
                  <a:cubicBezTo>
                    <a:pt x="1636" y="11844"/>
                    <a:pt x="1625" y="12061"/>
                    <a:pt x="1625" y="12263"/>
                  </a:cubicBezTo>
                  <a:lnTo>
                    <a:pt x="1625" y="12334"/>
                  </a:lnTo>
                  <a:cubicBezTo>
                    <a:pt x="1627" y="12523"/>
                    <a:pt x="1780" y="12673"/>
                    <a:pt x="1966" y="12673"/>
                  </a:cubicBezTo>
                  <a:cubicBezTo>
                    <a:pt x="1966" y="12673"/>
                    <a:pt x="1969" y="12673"/>
                    <a:pt x="1971" y="12671"/>
                  </a:cubicBezTo>
                  <a:cubicBezTo>
                    <a:pt x="2161" y="12669"/>
                    <a:pt x="2312" y="12515"/>
                    <a:pt x="2310" y="12325"/>
                  </a:cubicBezTo>
                  <a:lnTo>
                    <a:pt x="2310" y="12263"/>
                  </a:lnTo>
                  <a:cubicBezTo>
                    <a:pt x="2310" y="12082"/>
                    <a:pt x="2319" y="11884"/>
                    <a:pt x="2338" y="11679"/>
                  </a:cubicBezTo>
                  <a:cubicBezTo>
                    <a:pt x="2355" y="11491"/>
                    <a:pt x="2216" y="11324"/>
                    <a:pt x="2030" y="11307"/>
                  </a:cubicBezTo>
                  <a:cubicBezTo>
                    <a:pt x="2018" y="11305"/>
                    <a:pt x="2006" y="11305"/>
                    <a:pt x="1993" y="11305"/>
                  </a:cubicBezTo>
                  <a:close/>
                  <a:moveTo>
                    <a:pt x="14877" y="11714"/>
                  </a:moveTo>
                  <a:cubicBezTo>
                    <a:pt x="14801" y="11714"/>
                    <a:pt x="14724" y="11739"/>
                    <a:pt x="14660" y="11792"/>
                  </a:cubicBezTo>
                  <a:cubicBezTo>
                    <a:pt x="14485" y="11934"/>
                    <a:pt x="14306" y="12080"/>
                    <a:pt x="14130" y="12226"/>
                  </a:cubicBezTo>
                  <a:cubicBezTo>
                    <a:pt x="13984" y="12344"/>
                    <a:pt x="13965" y="12560"/>
                    <a:pt x="14085" y="12706"/>
                  </a:cubicBezTo>
                  <a:cubicBezTo>
                    <a:pt x="14153" y="12787"/>
                    <a:pt x="14250" y="12829"/>
                    <a:pt x="14348" y="12829"/>
                  </a:cubicBezTo>
                  <a:cubicBezTo>
                    <a:pt x="14424" y="12829"/>
                    <a:pt x="14500" y="12803"/>
                    <a:pt x="14563" y="12753"/>
                  </a:cubicBezTo>
                  <a:cubicBezTo>
                    <a:pt x="14739" y="12608"/>
                    <a:pt x="14914" y="12464"/>
                    <a:pt x="15091" y="12322"/>
                  </a:cubicBezTo>
                  <a:cubicBezTo>
                    <a:pt x="15239" y="12202"/>
                    <a:pt x="15260" y="11986"/>
                    <a:pt x="15140" y="11840"/>
                  </a:cubicBezTo>
                  <a:cubicBezTo>
                    <a:pt x="15073" y="11757"/>
                    <a:pt x="14976" y="11714"/>
                    <a:pt x="14877" y="11714"/>
                  </a:cubicBezTo>
                  <a:close/>
                  <a:moveTo>
                    <a:pt x="28690" y="11904"/>
                  </a:moveTo>
                  <a:cubicBezTo>
                    <a:pt x="28638" y="11904"/>
                    <a:pt x="28585" y="11916"/>
                    <a:pt x="28535" y="11941"/>
                  </a:cubicBezTo>
                  <a:cubicBezTo>
                    <a:pt x="28364" y="12028"/>
                    <a:pt x="28300" y="12235"/>
                    <a:pt x="28384" y="12402"/>
                  </a:cubicBezTo>
                  <a:cubicBezTo>
                    <a:pt x="28477" y="12586"/>
                    <a:pt x="28564" y="12786"/>
                    <a:pt x="28639" y="12991"/>
                  </a:cubicBezTo>
                  <a:cubicBezTo>
                    <a:pt x="28688" y="13126"/>
                    <a:pt x="28822" y="13213"/>
                    <a:pt x="28961" y="13213"/>
                  </a:cubicBezTo>
                  <a:cubicBezTo>
                    <a:pt x="28999" y="13213"/>
                    <a:pt x="29039" y="13208"/>
                    <a:pt x="29079" y="13194"/>
                  </a:cubicBezTo>
                  <a:cubicBezTo>
                    <a:pt x="29258" y="13128"/>
                    <a:pt x="29348" y="12933"/>
                    <a:pt x="29284" y="12756"/>
                  </a:cubicBezTo>
                  <a:cubicBezTo>
                    <a:pt x="29199" y="12525"/>
                    <a:pt x="29101" y="12301"/>
                    <a:pt x="28995" y="12091"/>
                  </a:cubicBezTo>
                  <a:cubicBezTo>
                    <a:pt x="28934" y="11972"/>
                    <a:pt x="28814" y="11904"/>
                    <a:pt x="28690" y="11904"/>
                  </a:cubicBezTo>
                  <a:close/>
                  <a:moveTo>
                    <a:pt x="13292" y="13013"/>
                  </a:moveTo>
                  <a:cubicBezTo>
                    <a:pt x="13217" y="13013"/>
                    <a:pt x="13141" y="13037"/>
                    <a:pt x="13077" y="13088"/>
                  </a:cubicBezTo>
                  <a:cubicBezTo>
                    <a:pt x="12901" y="13229"/>
                    <a:pt x="12722" y="13368"/>
                    <a:pt x="12545" y="13507"/>
                  </a:cubicBezTo>
                  <a:cubicBezTo>
                    <a:pt x="12394" y="13622"/>
                    <a:pt x="12368" y="13837"/>
                    <a:pt x="12484" y="13987"/>
                  </a:cubicBezTo>
                  <a:cubicBezTo>
                    <a:pt x="12549" y="14074"/>
                    <a:pt x="12651" y="14121"/>
                    <a:pt x="12754" y="14121"/>
                  </a:cubicBezTo>
                  <a:cubicBezTo>
                    <a:pt x="12825" y="14121"/>
                    <a:pt x="12898" y="14096"/>
                    <a:pt x="12964" y="14048"/>
                  </a:cubicBezTo>
                  <a:cubicBezTo>
                    <a:pt x="13145" y="13907"/>
                    <a:pt x="13324" y="13762"/>
                    <a:pt x="13505" y="13620"/>
                  </a:cubicBezTo>
                  <a:cubicBezTo>
                    <a:pt x="13652" y="13502"/>
                    <a:pt x="13675" y="13288"/>
                    <a:pt x="13557" y="13140"/>
                  </a:cubicBezTo>
                  <a:cubicBezTo>
                    <a:pt x="13490" y="13056"/>
                    <a:pt x="13392" y="13013"/>
                    <a:pt x="13292" y="13013"/>
                  </a:cubicBezTo>
                  <a:close/>
                  <a:moveTo>
                    <a:pt x="2182" y="13334"/>
                  </a:moveTo>
                  <a:cubicBezTo>
                    <a:pt x="2146" y="13334"/>
                    <a:pt x="2110" y="13340"/>
                    <a:pt x="2074" y="13352"/>
                  </a:cubicBezTo>
                  <a:cubicBezTo>
                    <a:pt x="1895" y="13411"/>
                    <a:pt x="1797" y="13608"/>
                    <a:pt x="1858" y="13785"/>
                  </a:cubicBezTo>
                  <a:cubicBezTo>
                    <a:pt x="1938" y="14025"/>
                    <a:pt x="2041" y="14254"/>
                    <a:pt x="2161" y="14468"/>
                  </a:cubicBezTo>
                  <a:cubicBezTo>
                    <a:pt x="2223" y="14578"/>
                    <a:pt x="2338" y="14642"/>
                    <a:pt x="2458" y="14642"/>
                  </a:cubicBezTo>
                  <a:cubicBezTo>
                    <a:pt x="2517" y="14642"/>
                    <a:pt x="2573" y="14626"/>
                    <a:pt x="2625" y="14598"/>
                  </a:cubicBezTo>
                  <a:cubicBezTo>
                    <a:pt x="2790" y="14506"/>
                    <a:pt x="2849" y="14298"/>
                    <a:pt x="2755" y="14133"/>
                  </a:cubicBezTo>
                  <a:cubicBezTo>
                    <a:pt x="2654" y="13957"/>
                    <a:pt x="2573" y="13766"/>
                    <a:pt x="2505" y="13568"/>
                  </a:cubicBezTo>
                  <a:cubicBezTo>
                    <a:pt x="2459" y="13426"/>
                    <a:pt x="2325" y="13334"/>
                    <a:pt x="2182" y="13334"/>
                  </a:cubicBezTo>
                  <a:close/>
                  <a:moveTo>
                    <a:pt x="29294" y="13852"/>
                  </a:moveTo>
                  <a:cubicBezTo>
                    <a:pt x="29276" y="13852"/>
                    <a:pt x="29258" y="13853"/>
                    <a:pt x="29240" y="13856"/>
                  </a:cubicBezTo>
                  <a:cubicBezTo>
                    <a:pt x="29053" y="13886"/>
                    <a:pt x="28928" y="14061"/>
                    <a:pt x="28957" y="14247"/>
                  </a:cubicBezTo>
                  <a:cubicBezTo>
                    <a:pt x="28992" y="14459"/>
                    <a:pt x="29018" y="14678"/>
                    <a:pt x="29037" y="14903"/>
                  </a:cubicBezTo>
                  <a:cubicBezTo>
                    <a:pt x="29056" y="15080"/>
                    <a:pt x="29202" y="15215"/>
                    <a:pt x="29379" y="15215"/>
                  </a:cubicBezTo>
                  <a:cubicBezTo>
                    <a:pt x="29390" y="15215"/>
                    <a:pt x="29399" y="15215"/>
                    <a:pt x="29407" y="15212"/>
                  </a:cubicBezTo>
                  <a:cubicBezTo>
                    <a:pt x="29593" y="15198"/>
                    <a:pt x="29736" y="15033"/>
                    <a:pt x="29718" y="14844"/>
                  </a:cubicBezTo>
                  <a:cubicBezTo>
                    <a:pt x="29696" y="14602"/>
                    <a:pt x="29668" y="14366"/>
                    <a:pt x="29631" y="14140"/>
                  </a:cubicBezTo>
                  <a:cubicBezTo>
                    <a:pt x="29605" y="13973"/>
                    <a:pt x="29459" y="13852"/>
                    <a:pt x="29294" y="13852"/>
                  </a:cubicBezTo>
                  <a:close/>
                  <a:moveTo>
                    <a:pt x="11648" y="14243"/>
                  </a:moveTo>
                  <a:cubicBezTo>
                    <a:pt x="11582" y="14243"/>
                    <a:pt x="11514" y="14262"/>
                    <a:pt x="11455" y="14303"/>
                  </a:cubicBezTo>
                  <a:cubicBezTo>
                    <a:pt x="11268" y="14430"/>
                    <a:pt x="11078" y="14552"/>
                    <a:pt x="10896" y="14664"/>
                  </a:cubicBezTo>
                  <a:cubicBezTo>
                    <a:pt x="10734" y="14764"/>
                    <a:pt x="10686" y="14974"/>
                    <a:pt x="10783" y="15134"/>
                  </a:cubicBezTo>
                  <a:cubicBezTo>
                    <a:pt x="10847" y="15238"/>
                    <a:pt x="10958" y="15297"/>
                    <a:pt x="11073" y="15297"/>
                  </a:cubicBezTo>
                  <a:cubicBezTo>
                    <a:pt x="11134" y="15297"/>
                    <a:pt x="11198" y="15280"/>
                    <a:pt x="11254" y="15250"/>
                  </a:cubicBezTo>
                  <a:cubicBezTo>
                    <a:pt x="11445" y="15132"/>
                    <a:pt x="11643" y="15003"/>
                    <a:pt x="11840" y="14870"/>
                  </a:cubicBezTo>
                  <a:cubicBezTo>
                    <a:pt x="11996" y="14764"/>
                    <a:pt x="12038" y="14550"/>
                    <a:pt x="11932" y="14393"/>
                  </a:cubicBezTo>
                  <a:cubicBezTo>
                    <a:pt x="11866" y="14296"/>
                    <a:pt x="11758" y="14243"/>
                    <a:pt x="11648" y="14243"/>
                  </a:cubicBezTo>
                  <a:close/>
                  <a:moveTo>
                    <a:pt x="3345" y="14982"/>
                  </a:moveTo>
                  <a:cubicBezTo>
                    <a:pt x="3242" y="14982"/>
                    <a:pt x="3142" y="15028"/>
                    <a:pt x="3075" y="15115"/>
                  </a:cubicBezTo>
                  <a:cubicBezTo>
                    <a:pt x="2958" y="15264"/>
                    <a:pt x="2986" y="15480"/>
                    <a:pt x="3136" y="15594"/>
                  </a:cubicBezTo>
                  <a:cubicBezTo>
                    <a:pt x="3327" y="15742"/>
                    <a:pt x="3535" y="15879"/>
                    <a:pt x="3760" y="15998"/>
                  </a:cubicBezTo>
                  <a:cubicBezTo>
                    <a:pt x="3812" y="16024"/>
                    <a:pt x="3866" y="16036"/>
                    <a:pt x="3919" y="16036"/>
                  </a:cubicBezTo>
                  <a:cubicBezTo>
                    <a:pt x="4043" y="16036"/>
                    <a:pt x="4161" y="15971"/>
                    <a:pt x="4220" y="15853"/>
                  </a:cubicBezTo>
                  <a:cubicBezTo>
                    <a:pt x="4309" y="15686"/>
                    <a:pt x="4246" y="15480"/>
                    <a:pt x="4078" y="15391"/>
                  </a:cubicBezTo>
                  <a:cubicBezTo>
                    <a:pt x="3890" y="15290"/>
                    <a:pt x="3713" y="15177"/>
                    <a:pt x="3555" y="15054"/>
                  </a:cubicBezTo>
                  <a:cubicBezTo>
                    <a:pt x="3492" y="15006"/>
                    <a:pt x="3418" y="14982"/>
                    <a:pt x="3345" y="14982"/>
                  </a:cubicBezTo>
                  <a:close/>
                  <a:moveTo>
                    <a:pt x="9870" y="15258"/>
                  </a:moveTo>
                  <a:cubicBezTo>
                    <a:pt x="9823" y="15258"/>
                    <a:pt x="9775" y="15268"/>
                    <a:pt x="9730" y="15288"/>
                  </a:cubicBezTo>
                  <a:cubicBezTo>
                    <a:pt x="9525" y="15382"/>
                    <a:pt x="9321" y="15467"/>
                    <a:pt x="9121" y="15539"/>
                  </a:cubicBezTo>
                  <a:cubicBezTo>
                    <a:pt x="8942" y="15603"/>
                    <a:pt x="8852" y="15799"/>
                    <a:pt x="8916" y="15977"/>
                  </a:cubicBezTo>
                  <a:cubicBezTo>
                    <a:pt x="8967" y="16114"/>
                    <a:pt x="9099" y="16201"/>
                    <a:pt x="9238" y="16201"/>
                  </a:cubicBezTo>
                  <a:cubicBezTo>
                    <a:pt x="9278" y="16201"/>
                    <a:pt x="9316" y="16194"/>
                    <a:pt x="9354" y="16180"/>
                  </a:cubicBezTo>
                  <a:cubicBezTo>
                    <a:pt x="9570" y="16102"/>
                    <a:pt x="9792" y="16010"/>
                    <a:pt x="10011" y="15911"/>
                  </a:cubicBezTo>
                  <a:cubicBezTo>
                    <a:pt x="10183" y="15832"/>
                    <a:pt x="10258" y="15629"/>
                    <a:pt x="10180" y="15459"/>
                  </a:cubicBezTo>
                  <a:cubicBezTo>
                    <a:pt x="10124" y="15333"/>
                    <a:pt x="9999" y="15258"/>
                    <a:pt x="9870" y="15258"/>
                  </a:cubicBezTo>
                  <a:close/>
                  <a:moveTo>
                    <a:pt x="5204" y="15812"/>
                  </a:moveTo>
                  <a:cubicBezTo>
                    <a:pt x="5047" y="15812"/>
                    <a:pt x="4907" y="15921"/>
                    <a:pt x="4872" y="16081"/>
                  </a:cubicBezTo>
                  <a:cubicBezTo>
                    <a:pt x="4830" y="16267"/>
                    <a:pt x="4947" y="16446"/>
                    <a:pt x="5133" y="16488"/>
                  </a:cubicBezTo>
                  <a:cubicBezTo>
                    <a:pt x="5359" y="16536"/>
                    <a:pt x="5597" y="16575"/>
                    <a:pt x="5840" y="16602"/>
                  </a:cubicBezTo>
                  <a:cubicBezTo>
                    <a:pt x="5854" y="16606"/>
                    <a:pt x="5866" y="16606"/>
                    <a:pt x="5880" y="16606"/>
                  </a:cubicBezTo>
                  <a:cubicBezTo>
                    <a:pt x="6050" y="16606"/>
                    <a:pt x="6198" y="16477"/>
                    <a:pt x="6219" y="16303"/>
                  </a:cubicBezTo>
                  <a:cubicBezTo>
                    <a:pt x="6238" y="16116"/>
                    <a:pt x="6102" y="15947"/>
                    <a:pt x="5916" y="15925"/>
                  </a:cubicBezTo>
                  <a:cubicBezTo>
                    <a:pt x="5697" y="15902"/>
                    <a:pt x="5482" y="15864"/>
                    <a:pt x="5277" y="15820"/>
                  </a:cubicBezTo>
                  <a:cubicBezTo>
                    <a:pt x="5252" y="15815"/>
                    <a:pt x="5228" y="15812"/>
                    <a:pt x="5204" y="15812"/>
                  </a:cubicBezTo>
                  <a:close/>
                  <a:moveTo>
                    <a:pt x="7916" y="15870"/>
                  </a:moveTo>
                  <a:cubicBezTo>
                    <a:pt x="7898" y="15870"/>
                    <a:pt x="7880" y="15871"/>
                    <a:pt x="7861" y="15874"/>
                  </a:cubicBezTo>
                  <a:cubicBezTo>
                    <a:pt x="7648" y="15912"/>
                    <a:pt x="7432" y="15938"/>
                    <a:pt x="7216" y="15952"/>
                  </a:cubicBezTo>
                  <a:cubicBezTo>
                    <a:pt x="7029" y="15966"/>
                    <a:pt x="6886" y="16130"/>
                    <a:pt x="6900" y="16319"/>
                  </a:cubicBezTo>
                  <a:cubicBezTo>
                    <a:pt x="6912" y="16498"/>
                    <a:pt x="7064" y="16635"/>
                    <a:pt x="7241" y="16635"/>
                  </a:cubicBezTo>
                  <a:lnTo>
                    <a:pt x="7267" y="16635"/>
                  </a:lnTo>
                  <a:cubicBezTo>
                    <a:pt x="7505" y="16618"/>
                    <a:pt x="7743" y="16590"/>
                    <a:pt x="7978" y="16548"/>
                  </a:cubicBezTo>
                  <a:cubicBezTo>
                    <a:pt x="8162" y="16515"/>
                    <a:pt x="8289" y="16340"/>
                    <a:pt x="8256" y="16152"/>
                  </a:cubicBezTo>
                  <a:cubicBezTo>
                    <a:pt x="8226" y="15986"/>
                    <a:pt x="8081" y="15870"/>
                    <a:pt x="7916" y="15870"/>
                  </a:cubicBezTo>
                  <a:close/>
                  <a:moveTo>
                    <a:pt x="29407" y="15896"/>
                  </a:moveTo>
                  <a:cubicBezTo>
                    <a:pt x="29228" y="15896"/>
                    <a:pt x="29079" y="16044"/>
                    <a:pt x="29074" y="16227"/>
                  </a:cubicBezTo>
                  <a:cubicBezTo>
                    <a:pt x="29067" y="16444"/>
                    <a:pt x="29053" y="16668"/>
                    <a:pt x="29035" y="16894"/>
                  </a:cubicBezTo>
                  <a:cubicBezTo>
                    <a:pt x="29021" y="17080"/>
                    <a:pt x="29159" y="17245"/>
                    <a:pt x="29348" y="17261"/>
                  </a:cubicBezTo>
                  <a:cubicBezTo>
                    <a:pt x="29360" y="17263"/>
                    <a:pt x="29369" y="17263"/>
                    <a:pt x="29376" y="17263"/>
                  </a:cubicBezTo>
                  <a:cubicBezTo>
                    <a:pt x="29553" y="17263"/>
                    <a:pt x="29703" y="17129"/>
                    <a:pt x="29717" y="16948"/>
                  </a:cubicBezTo>
                  <a:cubicBezTo>
                    <a:pt x="29736" y="16712"/>
                    <a:pt x="29748" y="16477"/>
                    <a:pt x="29755" y="16250"/>
                  </a:cubicBezTo>
                  <a:cubicBezTo>
                    <a:pt x="29762" y="16060"/>
                    <a:pt x="29614" y="15904"/>
                    <a:pt x="29425" y="15897"/>
                  </a:cubicBezTo>
                  <a:cubicBezTo>
                    <a:pt x="29419" y="15896"/>
                    <a:pt x="29413" y="15896"/>
                    <a:pt x="29407" y="15896"/>
                  </a:cubicBezTo>
                  <a:close/>
                  <a:moveTo>
                    <a:pt x="29217" y="17937"/>
                  </a:moveTo>
                  <a:cubicBezTo>
                    <a:pt x="29052" y="17937"/>
                    <a:pt x="28904" y="18057"/>
                    <a:pt x="28877" y="18226"/>
                  </a:cubicBezTo>
                  <a:cubicBezTo>
                    <a:pt x="28842" y="18448"/>
                    <a:pt x="28804" y="18669"/>
                    <a:pt x="28761" y="18888"/>
                  </a:cubicBezTo>
                  <a:cubicBezTo>
                    <a:pt x="28723" y="19074"/>
                    <a:pt x="28844" y="19251"/>
                    <a:pt x="29028" y="19288"/>
                  </a:cubicBezTo>
                  <a:cubicBezTo>
                    <a:pt x="29051" y="19293"/>
                    <a:pt x="29072" y="19295"/>
                    <a:pt x="29094" y="19295"/>
                  </a:cubicBezTo>
                  <a:cubicBezTo>
                    <a:pt x="29256" y="19295"/>
                    <a:pt x="29397" y="19182"/>
                    <a:pt x="29432" y="19016"/>
                  </a:cubicBezTo>
                  <a:cubicBezTo>
                    <a:pt x="29475" y="18789"/>
                    <a:pt x="29515" y="18561"/>
                    <a:pt x="29553" y="18332"/>
                  </a:cubicBezTo>
                  <a:cubicBezTo>
                    <a:pt x="29581" y="18146"/>
                    <a:pt x="29456" y="17972"/>
                    <a:pt x="29268" y="17941"/>
                  </a:cubicBezTo>
                  <a:cubicBezTo>
                    <a:pt x="29251" y="17938"/>
                    <a:pt x="29234" y="17937"/>
                    <a:pt x="29217" y="17937"/>
                  </a:cubicBezTo>
                  <a:close/>
                  <a:moveTo>
                    <a:pt x="28792" y="19947"/>
                  </a:moveTo>
                  <a:cubicBezTo>
                    <a:pt x="28639" y="19947"/>
                    <a:pt x="28498" y="20049"/>
                    <a:pt x="28458" y="20203"/>
                  </a:cubicBezTo>
                  <a:cubicBezTo>
                    <a:pt x="28401" y="20421"/>
                    <a:pt x="28342" y="20638"/>
                    <a:pt x="28279" y="20852"/>
                  </a:cubicBezTo>
                  <a:cubicBezTo>
                    <a:pt x="28227" y="21033"/>
                    <a:pt x="28331" y="21224"/>
                    <a:pt x="28512" y="21276"/>
                  </a:cubicBezTo>
                  <a:cubicBezTo>
                    <a:pt x="28545" y="21285"/>
                    <a:pt x="28575" y="21290"/>
                    <a:pt x="28608" y="21290"/>
                  </a:cubicBezTo>
                  <a:cubicBezTo>
                    <a:pt x="28756" y="21290"/>
                    <a:pt x="28893" y="21191"/>
                    <a:pt x="28936" y="21043"/>
                  </a:cubicBezTo>
                  <a:cubicBezTo>
                    <a:pt x="29001" y="20822"/>
                    <a:pt x="29061" y="20600"/>
                    <a:pt x="29121" y="20374"/>
                  </a:cubicBezTo>
                  <a:cubicBezTo>
                    <a:pt x="29169" y="20191"/>
                    <a:pt x="29058" y="20005"/>
                    <a:pt x="28875" y="19957"/>
                  </a:cubicBezTo>
                  <a:cubicBezTo>
                    <a:pt x="28848" y="19950"/>
                    <a:pt x="28820" y="19947"/>
                    <a:pt x="28792" y="19947"/>
                  </a:cubicBezTo>
                  <a:close/>
                  <a:moveTo>
                    <a:pt x="28192" y="21907"/>
                  </a:moveTo>
                  <a:cubicBezTo>
                    <a:pt x="28051" y="21907"/>
                    <a:pt x="27919" y="21995"/>
                    <a:pt x="27869" y="22136"/>
                  </a:cubicBezTo>
                  <a:cubicBezTo>
                    <a:pt x="27793" y="22353"/>
                    <a:pt x="27714" y="22564"/>
                    <a:pt x="27636" y="22770"/>
                  </a:cubicBezTo>
                  <a:cubicBezTo>
                    <a:pt x="27568" y="22946"/>
                    <a:pt x="27659" y="23144"/>
                    <a:pt x="27834" y="23212"/>
                  </a:cubicBezTo>
                  <a:cubicBezTo>
                    <a:pt x="27874" y="23228"/>
                    <a:pt x="27914" y="23233"/>
                    <a:pt x="27956" y="23233"/>
                  </a:cubicBezTo>
                  <a:cubicBezTo>
                    <a:pt x="28093" y="23233"/>
                    <a:pt x="28224" y="23149"/>
                    <a:pt x="28276" y="23012"/>
                  </a:cubicBezTo>
                  <a:cubicBezTo>
                    <a:pt x="28358" y="22798"/>
                    <a:pt x="28436" y="22581"/>
                    <a:pt x="28514" y="22360"/>
                  </a:cubicBezTo>
                  <a:cubicBezTo>
                    <a:pt x="28575" y="22185"/>
                    <a:pt x="28483" y="21988"/>
                    <a:pt x="28304" y="21926"/>
                  </a:cubicBezTo>
                  <a:cubicBezTo>
                    <a:pt x="28267" y="21913"/>
                    <a:pt x="28229" y="21907"/>
                    <a:pt x="28192" y="21907"/>
                  </a:cubicBezTo>
                  <a:close/>
                  <a:moveTo>
                    <a:pt x="27434" y="23811"/>
                  </a:moveTo>
                  <a:cubicBezTo>
                    <a:pt x="27304" y="23811"/>
                    <a:pt x="27179" y="23887"/>
                    <a:pt x="27122" y="24013"/>
                  </a:cubicBezTo>
                  <a:cubicBezTo>
                    <a:pt x="27026" y="24227"/>
                    <a:pt x="26931" y="24429"/>
                    <a:pt x="26835" y="24621"/>
                  </a:cubicBezTo>
                  <a:cubicBezTo>
                    <a:pt x="26750" y="24792"/>
                    <a:pt x="26819" y="24995"/>
                    <a:pt x="26990" y="25080"/>
                  </a:cubicBezTo>
                  <a:cubicBezTo>
                    <a:pt x="27038" y="25105"/>
                    <a:pt x="27092" y="25115"/>
                    <a:pt x="27141" y="25115"/>
                  </a:cubicBezTo>
                  <a:cubicBezTo>
                    <a:pt x="27268" y="25115"/>
                    <a:pt x="27388" y="25046"/>
                    <a:pt x="27447" y="24924"/>
                  </a:cubicBezTo>
                  <a:cubicBezTo>
                    <a:pt x="27548" y="24724"/>
                    <a:pt x="27645" y="24514"/>
                    <a:pt x="27746" y="24293"/>
                  </a:cubicBezTo>
                  <a:cubicBezTo>
                    <a:pt x="27824" y="24121"/>
                    <a:pt x="27746" y="23919"/>
                    <a:pt x="27574" y="23841"/>
                  </a:cubicBezTo>
                  <a:cubicBezTo>
                    <a:pt x="27528" y="23820"/>
                    <a:pt x="27481" y="23811"/>
                    <a:pt x="27434" y="23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4"/>
            <p:cNvSpPr/>
            <p:nvPr/>
          </p:nvSpPr>
          <p:spPr>
            <a:xfrm rot="6414670" flipH="1">
              <a:off x="6529911" y="1085416"/>
              <a:ext cx="2361558" cy="1514531"/>
            </a:xfrm>
            <a:custGeom>
              <a:avLst/>
              <a:gdLst/>
              <a:ahLst/>
              <a:cxnLst/>
              <a:rect l="l" t="t" r="r" b="b"/>
              <a:pathLst>
                <a:path w="51816" h="33231" extrusionOk="0">
                  <a:moveTo>
                    <a:pt x="29827" y="0"/>
                  </a:moveTo>
                  <a:cubicBezTo>
                    <a:pt x="29615" y="0"/>
                    <a:pt x="29401" y="5"/>
                    <a:pt x="29189" y="14"/>
                  </a:cubicBezTo>
                  <a:cubicBezTo>
                    <a:pt x="28999" y="23"/>
                    <a:pt x="28852" y="181"/>
                    <a:pt x="28860" y="370"/>
                  </a:cubicBezTo>
                  <a:cubicBezTo>
                    <a:pt x="28867" y="555"/>
                    <a:pt x="29018" y="697"/>
                    <a:pt x="29201" y="697"/>
                  </a:cubicBezTo>
                  <a:cubicBezTo>
                    <a:pt x="29206" y="697"/>
                    <a:pt x="29210" y="697"/>
                    <a:pt x="29217" y="695"/>
                  </a:cubicBezTo>
                  <a:cubicBezTo>
                    <a:pt x="29422" y="687"/>
                    <a:pt x="29623" y="683"/>
                    <a:pt x="29825" y="683"/>
                  </a:cubicBezTo>
                  <a:lnTo>
                    <a:pt x="29886" y="683"/>
                  </a:lnTo>
                  <a:cubicBezTo>
                    <a:pt x="30073" y="683"/>
                    <a:pt x="30225" y="532"/>
                    <a:pt x="30226" y="344"/>
                  </a:cubicBezTo>
                  <a:cubicBezTo>
                    <a:pt x="30230" y="155"/>
                    <a:pt x="30077" y="2"/>
                    <a:pt x="29887" y="0"/>
                  </a:cubicBezTo>
                  <a:close/>
                  <a:moveTo>
                    <a:pt x="31251" y="67"/>
                  </a:moveTo>
                  <a:cubicBezTo>
                    <a:pt x="31077" y="67"/>
                    <a:pt x="30927" y="199"/>
                    <a:pt x="30911" y="376"/>
                  </a:cubicBezTo>
                  <a:cubicBezTo>
                    <a:pt x="30894" y="563"/>
                    <a:pt x="31031" y="730"/>
                    <a:pt x="31220" y="748"/>
                  </a:cubicBezTo>
                  <a:cubicBezTo>
                    <a:pt x="31441" y="770"/>
                    <a:pt x="31664" y="793"/>
                    <a:pt x="31884" y="824"/>
                  </a:cubicBezTo>
                  <a:cubicBezTo>
                    <a:pt x="31900" y="826"/>
                    <a:pt x="31916" y="826"/>
                    <a:pt x="31930" y="826"/>
                  </a:cubicBezTo>
                  <a:cubicBezTo>
                    <a:pt x="32098" y="826"/>
                    <a:pt x="32246" y="702"/>
                    <a:pt x="32268" y="530"/>
                  </a:cubicBezTo>
                  <a:cubicBezTo>
                    <a:pt x="32295" y="344"/>
                    <a:pt x="32162" y="172"/>
                    <a:pt x="31977" y="146"/>
                  </a:cubicBezTo>
                  <a:cubicBezTo>
                    <a:pt x="31745" y="115"/>
                    <a:pt x="31516" y="89"/>
                    <a:pt x="31283" y="68"/>
                  </a:cubicBezTo>
                  <a:cubicBezTo>
                    <a:pt x="31272" y="67"/>
                    <a:pt x="31262" y="67"/>
                    <a:pt x="31251" y="67"/>
                  </a:cubicBezTo>
                  <a:close/>
                  <a:moveTo>
                    <a:pt x="27841" y="133"/>
                  </a:moveTo>
                  <a:cubicBezTo>
                    <a:pt x="27827" y="133"/>
                    <a:pt x="27812" y="134"/>
                    <a:pt x="27797" y="136"/>
                  </a:cubicBezTo>
                  <a:cubicBezTo>
                    <a:pt x="27567" y="165"/>
                    <a:pt x="27338" y="200"/>
                    <a:pt x="27107" y="240"/>
                  </a:cubicBezTo>
                  <a:cubicBezTo>
                    <a:pt x="26921" y="271"/>
                    <a:pt x="26794" y="449"/>
                    <a:pt x="26827" y="635"/>
                  </a:cubicBezTo>
                  <a:cubicBezTo>
                    <a:pt x="26855" y="801"/>
                    <a:pt x="27001" y="920"/>
                    <a:pt x="27164" y="920"/>
                  </a:cubicBezTo>
                  <a:cubicBezTo>
                    <a:pt x="27183" y="920"/>
                    <a:pt x="27200" y="918"/>
                    <a:pt x="27223" y="914"/>
                  </a:cubicBezTo>
                  <a:cubicBezTo>
                    <a:pt x="27446" y="876"/>
                    <a:pt x="27668" y="843"/>
                    <a:pt x="27887" y="814"/>
                  </a:cubicBezTo>
                  <a:cubicBezTo>
                    <a:pt x="28073" y="788"/>
                    <a:pt x="28207" y="615"/>
                    <a:pt x="28181" y="428"/>
                  </a:cubicBezTo>
                  <a:cubicBezTo>
                    <a:pt x="28157" y="257"/>
                    <a:pt x="28009" y="133"/>
                    <a:pt x="27841" y="133"/>
                  </a:cubicBezTo>
                  <a:close/>
                  <a:moveTo>
                    <a:pt x="33276" y="382"/>
                  </a:moveTo>
                  <a:cubicBezTo>
                    <a:pt x="33118" y="382"/>
                    <a:pt x="32976" y="490"/>
                    <a:pt x="32941" y="650"/>
                  </a:cubicBezTo>
                  <a:cubicBezTo>
                    <a:pt x="32901" y="834"/>
                    <a:pt x="33016" y="1017"/>
                    <a:pt x="33202" y="1059"/>
                  </a:cubicBezTo>
                  <a:cubicBezTo>
                    <a:pt x="33421" y="1109"/>
                    <a:pt x="33638" y="1161"/>
                    <a:pt x="33854" y="1217"/>
                  </a:cubicBezTo>
                  <a:cubicBezTo>
                    <a:pt x="33881" y="1224"/>
                    <a:pt x="33911" y="1227"/>
                    <a:pt x="33940" y="1227"/>
                  </a:cubicBezTo>
                  <a:cubicBezTo>
                    <a:pt x="34092" y="1227"/>
                    <a:pt x="34229" y="1126"/>
                    <a:pt x="34271" y="972"/>
                  </a:cubicBezTo>
                  <a:cubicBezTo>
                    <a:pt x="34318" y="789"/>
                    <a:pt x="34210" y="602"/>
                    <a:pt x="34027" y="555"/>
                  </a:cubicBezTo>
                  <a:cubicBezTo>
                    <a:pt x="33801" y="494"/>
                    <a:pt x="33575" y="440"/>
                    <a:pt x="33350" y="390"/>
                  </a:cubicBezTo>
                  <a:cubicBezTo>
                    <a:pt x="33325" y="384"/>
                    <a:pt x="33300" y="382"/>
                    <a:pt x="33276" y="382"/>
                  </a:cubicBezTo>
                  <a:close/>
                  <a:moveTo>
                    <a:pt x="25825" y="513"/>
                  </a:moveTo>
                  <a:cubicBezTo>
                    <a:pt x="25798" y="513"/>
                    <a:pt x="25770" y="517"/>
                    <a:pt x="25742" y="523"/>
                  </a:cubicBezTo>
                  <a:cubicBezTo>
                    <a:pt x="25516" y="581"/>
                    <a:pt x="25294" y="640"/>
                    <a:pt x="25070" y="704"/>
                  </a:cubicBezTo>
                  <a:cubicBezTo>
                    <a:pt x="24889" y="756"/>
                    <a:pt x="24785" y="947"/>
                    <a:pt x="24837" y="1128"/>
                  </a:cubicBezTo>
                  <a:cubicBezTo>
                    <a:pt x="24880" y="1278"/>
                    <a:pt x="25018" y="1375"/>
                    <a:pt x="25165" y="1375"/>
                  </a:cubicBezTo>
                  <a:cubicBezTo>
                    <a:pt x="25195" y="1375"/>
                    <a:pt x="25228" y="1372"/>
                    <a:pt x="25261" y="1363"/>
                  </a:cubicBezTo>
                  <a:cubicBezTo>
                    <a:pt x="25475" y="1299"/>
                    <a:pt x="25692" y="1243"/>
                    <a:pt x="25907" y="1189"/>
                  </a:cubicBezTo>
                  <a:cubicBezTo>
                    <a:pt x="26090" y="1144"/>
                    <a:pt x="26203" y="956"/>
                    <a:pt x="26158" y="774"/>
                  </a:cubicBezTo>
                  <a:cubicBezTo>
                    <a:pt x="26119" y="618"/>
                    <a:pt x="25980" y="513"/>
                    <a:pt x="25825" y="513"/>
                  </a:cubicBezTo>
                  <a:close/>
                  <a:moveTo>
                    <a:pt x="35246" y="945"/>
                  </a:moveTo>
                  <a:cubicBezTo>
                    <a:pt x="35104" y="945"/>
                    <a:pt x="34974" y="1033"/>
                    <a:pt x="34924" y="1173"/>
                  </a:cubicBezTo>
                  <a:cubicBezTo>
                    <a:pt x="34860" y="1352"/>
                    <a:pt x="34954" y="1547"/>
                    <a:pt x="35133" y="1610"/>
                  </a:cubicBezTo>
                  <a:cubicBezTo>
                    <a:pt x="35343" y="1684"/>
                    <a:pt x="35552" y="1763"/>
                    <a:pt x="35760" y="1844"/>
                  </a:cubicBezTo>
                  <a:cubicBezTo>
                    <a:pt x="35802" y="1860"/>
                    <a:pt x="35845" y="1869"/>
                    <a:pt x="35887" y="1869"/>
                  </a:cubicBezTo>
                  <a:cubicBezTo>
                    <a:pt x="36023" y="1869"/>
                    <a:pt x="36151" y="1787"/>
                    <a:pt x="36205" y="1651"/>
                  </a:cubicBezTo>
                  <a:cubicBezTo>
                    <a:pt x="36275" y="1476"/>
                    <a:pt x="36189" y="1278"/>
                    <a:pt x="36014" y="1208"/>
                  </a:cubicBezTo>
                  <a:cubicBezTo>
                    <a:pt x="35797" y="1123"/>
                    <a:pt x="35579" y="1041"/>
                    <a:pt x="35360" y="965"/>
                  </a:cubicBezTo>
                  <a:cubicBezTo>
                    <a:pt x="35322" y="952"/>
                    <a:pt x="35284" y="945"/>
                    <a:pt x="35246" y="945"/>
                  </a:cubicBezTo>
                  <a:close/>
                  <a:moveTo>
                    <a:pt x="23868" y="1127"/>
                  </a:moveTo>
                  <a:cubicBezTo>
                    <a:pt x="23828" y="1127"/>
                    <a:pt x="23787" y="1134"/>
                    <a:pt x="23747" y="1149"/>
                  </a:cubicBezTo>
                  <a:cubicBezTo>
                    <a:pt x="23526" y="1234"/>
                    <a:pt x="23307" y="1323"/>
                    <a:pt x="23099" y="1415"/>
                  </a:cubicBezTo>
                  <a:cubicBezTo>
                    <a:pt x="22925" y="1491"/>
                    <a:pt x="22847" y="1691"/>
                    <a:pt x="22923" y="1865"/>
                  </a:cubicBezTo>
                  <a:cubicBezTo>
                    <a:pt x="22979" y="1992"/>
                    <a:pt x="23104" y="2068"/>
                    <a:pt x="23236" y="2068"/>
                  </a:cubicBezTo>
                  <a:cubicBezTo>
                    <a:pt x="23281" y="2068"/>
                    <a:pt x="23330" y="2060"/>
                    <a:pt x="23375" y="2041"/>
                  </a:cubicBezTo>
                  <a:cubicBezTo>
                    <a:pt x="23575" y="1950"/>
                    <a:pt x="23782" y="1867"/>
                    <a:pt x="23992" y="1787"/>
                  </a:cubicBezTo>
                  <a:cubicBezTo>
                    <a:pt x="24168" y="1719"/>
                    <a:pt x="24255" y="1521"/>
                    <a:pt x="24187" y="1345"/>
                  </a:cubicBezTo>
                  <a:cubicBezTo>
                    <a:pt x="24136" y="1210"/>
                    <a:pt x="24006" y="1127"/>
                    <a:pt x="23868" y="1127"/>
                  </a:cubicBezTo>
                  <a:close/>
                  <a:moveTo>
                    <a:pt x="37138" y="1739"/>
                  </a:moveTo>
                  <a:cubicBezTo>
                    <a:pt x="37011" y="1739"/>
                    <a:pt x="36889" y="1809"/>
                    <a:pt x="36829" y="1929"/>
                  </a:cubicBezTo>
                  <a:cubicBezTo>
                    <a:pt x="36747" y="2100"/>
                    <a:pt x="36815" y="2305"/>
                    <a:pt x="36985" y="2388"/>
                  </a:cubicBezTo>
                  <a:cubicBezTo>
                    <a:pt x="37185" y="2486"/>
                    <a:pt x="37385" y="2588"/>
                    <a:pt x="37582" y="2694"/>
                  </a:cubicBezTo>
                  <a:cubicBezTo>
                    <a:pt x="37634" y="2722"/>
                    <a:pt x="37689" y="2736"/>
                    <a:pt x="37743" y="2736"/>
                  </a:cubicBezTo>
                  <a:cubicBezTo>
                    <a:pt x="37865" y="2736"/>
                    <a:pt x="37983" y="2670"/>
                    <a:pt x="38046" y="2555"/>
                  </a:cubicBezTo>
                  <a:cubicBezTo>
                    <a:pt x="38134" y="2390"/>
                    <a:pt x="38073" y="2181"/>
                    <a:pt x="37907" y="2093"/>
                  </a:cubicBezTo>
                  <a:cubicBezTo>
                    <a:pt x="37703" y="1982"/>
                    <a:pt x="37496" y="1876"/>
                    <a:pt x="37288" y="1773"/>
                  </a:cubicBezTo>
                  <a:cubicBezTo>
                    <a:pt x="37239" y="1750"/>
                    <a:pt x="37188" y="1739"/>
                    <a:pt x="37138" y="1739"/>
                  </a:cubicBezTo>
                  <a:close/>
                  <a:moveTo>
                    <a:pt x="22014" y="1997"/>
                  </a:moveTo>
                  <a:cubicBezTo>
                    <a:pt x="21956" y="1997"/>
                    <a:pt x="21898" y="2012"/>
                    <a:pt x="21846" y="2042"/>
                  </a:cubicBezTo>
                  <a:cubicBezTo>
                    <a:pt x="21639" y="2161"/>
                    <a:pt x="21437" y="2284"/>
                    <a:pt x="21244" y="2409"/>
                  </a:cubicBezTo>
                  <a:cubicBezTo>
                    <a:pt x="21084" y="2513"/>
                    <a:pt x="21041" y="2725"/>
                    <a:pt x="21144" y="2884"/>
                  </a:cubicBezTo>
                  <a:cubicBezTo>
                    <a:pt x="21210" y="2983"/>
                    <a:pt x="21319" y="3038"/>
                    <a:pt x="21430" y="3038"/>
                  </a:cubicBezTo>
                  <a:cubicBezTo>
                    <a:pt x="21493" y="3038"/>
                    <a:pt x="21559" y="3021"/>
                    <a:pt x="21616" y="2983"/>
                  </a:cubicBezTo>
                  <a:cubicBezTo>
                    <a:pt x="21799" y="2864"/>
                    <a:pt x="21988" y="2748"/>
                    <a:pt x="22185" y="2639"/>
                  </a:cubicBezTo>
                  <a:cubicBezTo>
                    <a:pt x="22350" y="2545"/>
                    <a:pt x="22405" y="2336"/>
                    <a:pt x="22311" y="2171"/>
                  </a:cubicBezTo>
                  <a:cubicBezTo>
                    <a:pt x="22249" y="2060"/>
                    <a:pt x="22133" y="1997"/>
                    <a:pt x="22014" y="1997"/>
                  </a:cubicBezTo>
                  <a:close/>
                  <a:moveTo>
                    <a:pt x="38923" y="2746"/>
                  </a:moveTo>
                  <a:cubicBezTo>
                    <a:pt x="38811" y="2746"/>
                    <a:pt x="38700" y="2801"/>
                    <a:pt x="38635" y="2903"/>
                  </a:cubicBezTo>
                  <a:cubicBezTo>
                    <a:pt x="38531" y="3061"/>
                    <a:pt x="38576" y="3275"/>
                    <a:pt x="38734" y="3377"/>
                  </a:cubicBezTo>
                  <a:cubicBezTo>
                    <a:pt x="38922" y="3497"/>
                    <a:pt x="39106" y="3624"/>
                    <a:pt x="39288" y="3753"/>
                  </a:cubicBezTo>
                  <a:cubicBezTo>
                    <a:pt x="39349" y="3796"/>
                    <a:pt x="39419" y="3815"/>
                    <a:pt x="39486" y="3815"/>
                  </a:cubicBezTo>
                  <a:cubicBezTo>
                    <a:pt x="39592" y="3815"/>
                    <a:pt x="39698" y="3765"/>
                    <a:pt x="39768" y="3667"/>
                  </a:cubicBezTo>
                  <a:cubicBezTo>
                    <a:pt x="39877" y="3513"/>
                    <a:pt x="39841" y="3301"/>
                    <a:pt x="39686" y="3191"/>
                  </a:cubicBezTo>
                  <a:cubicBezTo>
                    <a:pt x="39495" y="3057"/>
                    <a:pt x="39304" y="2927"/>
                    <a:pt x="39108" y="2800"/>
                  </a:cubicBezTo>
                  <a:cubicBezTo>
                    <a:pt x="39051" y="2764"/>
                    <a:pt x="38987" y="2746"/>
                    <a:pt x="38923" y="2746"/>
                  </a:cubicBezTo>
                  <a:close/>
                  <a:moveTo>
                    <a:pt x="20335" y="3174"/>
                  </a:moveTo>
                  <a:cubicBezTo>
                    <a:pt x="20256" y="3174"/>
                    <a:pt x="20176" y="3202"/>
                    <a:pt x="20111" y="3257"/>
                  </a:cubicBezTo>
                  <a:cubicBezTo>
                    <a:pt x="19941" y="3405"/>
                    <a:pt x="19764" y="3563"/>
                    <a:pt x="19593" y="3728"/>
                  </a:cubicBezTo>
                  <a:cubicBezTo>
                    <a:pt x="19456" y="3859"/>
                    <a:pt x="19451" y="4074"/>
                    <a:pt x="19581" y="4211"/>
                  </a:cubicBezTo>
                  <a:cubicBezTo>
                    <a:pt x="19649" y="4283"/>
                    <a:pt x="19741" y="4317"/>
                    <a:pt x="19830" y="4317"/>
                  </a:cubicBezTo>
                  <a:cubicBezTo>
                    <a:pt x="19917" y="4317"/>
                    <a:pt x="20002" y="4284"/>
                    <a:pt x="20066" y="4224"/>
                  </a:cubicBezTo>
                  <a:cubicBezTo>
                    <a:pt x="20228" y="4067"/>
                    <a:pt x="20394" y="3918"/>
                    <a:pt x="20558" y="3777"/>
                  </a:cubicBezTo>
                  <a:cubicBezTo>
                    <a:pt x="20700" y="3652"/>
                    <a:pt x="20718" y="3438"/>
                    <a:pt x="20594" y="3294"/>
                  </a:cubicBezTo>
                  <a:cubicBezTo>
                    <a:pt x="20527" y="3215"/>
                    <a:pt x="20431" y="3174"/>
                    <a:pt x="20335" y="3174"/>
                  </a:cubicBezTo>
                  <a:close/>
                  <a:moveTo>
                    <a:pt x="40569" y="3962"/>
                  </a:moveTo>
                  <a:cubicBezTo>
                    <a:pt x="40471" y="3962"/>
                    <a:pt x="40375" y="4003"/>
                    <a:pt x="40307" y="4085"/>
                  </a:cubicBezTo>
                  <a:cubicBezTo>
                    <a:pt x="40189" y="4231"/>
                    <a:pt x="40206" y="4446"/>
                    <a:pt x="40350" y="4568"/>
                  </a:cubicBezTo>
                  <a:cubicBezTo>
                    <a:pt x="40522" y="4710"/>
                    <a:pt x="40689" y="4858"/>
                    <a:pt x="40854" y="5007"/>
                  </a:cubicBezTo>
                  <a:cubicBezTo>
                    <a:pt x="40920" y="5066"/>
                    <a:pt x="41002" y="5098"/>
                    <a:pt x="41085" y="5098"/>
                  </a:cubicBezTo>
                  <a:cubicBezTo>
                    <a:pt x="41179" y="5098"/>
                    <a:pt x="41270" y="5060"/>
                    <a:pt x="41339" y="4981"/>
                  </a:cubicBezTo>
                  <a:cubicBezTo>
                    <a:pt x="41466" y="4842"/>
                    <a:pt x="41454" y="4625"/>
                    <a:pt x="41315" y="4500"/>
                  </a:cubicBezTo>
                  <a:cubicBezTo>
                    <a:pt x="41144" y="4343"/>
                    <a:pt x="40967" y="4191"/>
                    <a:pt x="40790" y="4041"/>
                  </a:cubicBezTo>
                  <a:cubicBezTo>
                    <a:pt x="40725" y="3988"/>
                    <a:pt x="40647" y="3962"/>
                    <a:pt x="40569" y="3962"/>
                  </a:cubicBezTo>
                  <a:close/>
                  <a:moveTo>
                    <a:pt x="385" y="3950"/>
                  </a:moveTo>
                  <a:cubicBezTo>
                    <a:pt x="349" y="3950"/>
                    <a:pt x="312" y="3956"/>
                    <a:pt x="275" y="3968"/>
                  </a:cubicBezTo>
                  <a:cubicBezTo>
                    <a:pt x="96" y="4029"/>
                    <a:pt x="1" y="4224"/>
                    <a:pt x="62" y="4403"/>
                  </a:cubicBezTo>
                  <a:cubicBezTo>
                    <a:pt x="138" y="4622"/>
                    <a:pt x="216" y="4841"/>
                    <a:pt x="301" y="5058"/>
                  </a:cubicBezTo>
                  <a:cubicBezTo>
                    <a:pt x="354" y="5195"/>
                    <a:pt x="484" y="5277"/>
                    <a:pt x="619" y="5277"/>
                  </a:cubicBezTo>
                  <a:cubicBezTo>
                    <a:pt x="661" y="5277"/>
                    <a:pt x="703" y="5268"/>
                    <a:pt x="741" y="5254"/>
                  </a:cubicBezTo>
                  <a:cubicBezTo>
                    <a:pt x="917" y="5185"/>
                    <a:pt x="1004" y="4987"/>
                    <a:pt x="938" y="4811"/>
                  </a:cubicBezTo>
                  <a:cubicBezTo>
                    <a:pt x="856" y="4602"/>
                    <a:pt x="781" y="4390"/>
                    <a:pt x="710" y="4180"/>
                  </a:cubicBezTo>
                  <a:cubicBezTo>
                    <a:pt x="661" y="4039"/>
                    <a:pt x="527" y="3950"/>
                    <a:pt x="385" y="3950"/>
                  </a:cubicBezTo>
                  <a:close/>
                  <a:moveTo>
                    <a:pt x="18886" y="4620"/>
                  </a:moveTo>
                  <a:cubicBezTo>
                    <a:pt x="18792" y="4620"/>
                    <a:pt x="18698" y="4659"/>
                    <a:pt x="18630" y="4735"/>
                  </a:cubicBezTo>
                  <a:cubicBezTo>
                    <a:pt x="18477" y="4908"/>
                    <a:pt x="18326" y="5082"/>
                    <a:pt x="18179" y="5259"/>
                  </a:cubicBezTo>
                  <a:cubicBezTo>
                    <a:pt x="18057" y="5405"/>
                    <a:pt x="18074" y="5621"/>
                    <a:pt x="18220" y="5743"/>
                  </a:cubicBezTo>
                  <a:cubicBezTo>
                    <a:pt x="18283" y="5796"/>
                    <a:pt x="18361" y="5823"/>
                    <a:pt x="18439" y="5823"/>
                  </a:cubicBezTo>
                  <a:cubicBezTo>
                    <a:pt x="18537" y="5823"/>
                    <a:pt x="18634" y="5781"/>
                    <a:pt x="18702" y="5699"/>
                  </a:cubicBezTo>
                  <a:cubicBezTo>
                    <a:pt x="18846" y="5527"/>
                    <a:pt x="18990" y="5355"/>
                    <a:pt x="19141" y="5188"/>
                  </a:cubicBezTo>
                  <a:cubicBezTo>
                    <a:pt x="19266" y="5047"/>
                    <a:pt x="19254" y="4832"/>
                    <a:pt x="19112" y="4707"/>
                  </a:cubicBezTo>
                  <a:cubicBezTo>
                    <a:pt x="19047" y="4648"/>
                    <a:pt x="18966" y="4620"/>
                    <a:pt x="18886" y="4620"/>
                  </a:cubicBezTo>
                  <a:close/>
                  <a:moveTo>
                    <a:pt x="42056" y="5375"/>
                  </a:moveTo>
                  <a:cubicBezTo>
                    <a:pt x="41973" y="5375"/>
                    <a:pt x="41890" y="5405"/>
                    <a:pt x="41824" y="5466"/>
                  </a:cubicBezTo>
                  <a:cubicBezTo>
                    <a:pt x="41687" y="5595"/>
                    <a:pt x="41678" y="5810"/>
                    <a:pt x="41807" y="5949"/>
                  </a:cubicBezTo>
                  <a:cubicBezTo>
                    <a:pt x="41958" y="6111"/>
                    <a:pt x="42106" y="6280"/>
                    <a:pt x="42250" y="6448"/>
                  </a:cubicBezTo>
                  <a:cubicBezTo>
                    <a:pt x="42318" y="6528"/>
                    <a:pt x="42413" y="6570"/>
                    <a:pt x="42511" y="6570"/>
                  </a:cubicBezTo>
                  <a:cubicBezTo>
                    <a:pt x="42589" y="6570"/>
                    <a:pt x="42667" y="6544"/>
                    <a:pt x="42730" y="6492"/>
                  </a:cubicBezTo>
                  <a:cubicBezTo>
                    <a:pt x="42874" y="6370"/>
                    <a:pt x="42891" y="6153"/>
                    <a:pt x="42769" y="6010"/>
                  </a:cubicBezTo>
                  <a:cubicBezTo>
                    <a:pt x="42618" y="5831"/>
                    <a:pt x="42465" y="5656"/>
                    <a:pt x="42305" y="5485"/>
                  </a:cubicBezTo>
                  <a:cubicBezTo>
                    <a:pt x="42239" y="5412"/>
                    <a:pt x="42147" y="5375"/>
                    <a:pt x="42056" y="5375"/>
                  </a:cubicBezTo>
                  <a:close/>
                  <a:moveTo>
                    <a:pt x="1169" y="5846"/>
                  </a:moveTo>
                  <a:cubicBezTo>
                    <a:pt x="1118" y="5846"/>
                    <a:pt x="1066" y="5858"/>
                    <a:pt x="1017" y="5882"/>
                  </a:cubicBezTo>
                  <a:cubicBezTo>
                    <a:pt x="849" y="5963"/>
                    <a:pt x="779" y="6168"/>
                    <a:pt x="861" y="6337"/>
                  </a:cubicBezTo>
                  <a:cubicBezTo>
                    <a:pt x="964" y="6549"/>
                    <a:pt x="1070" y="6754"/>
                    <a:pt x="1181" y="6959"/>
                  </a:cubicBezTo>
                  <a:cubicBezTo>
                    <a:pt x="1242" y="7072"/>
                    <a:pt x="1358" y="7136"/>
                    <a:pt x="1480" y="7136"/>
                  </a:cubicBezTo>
                  <a:cubicBezTo>
                    <a:pt x="1537" y="7136"/>
                    <a:pt x="1591" y="7124"/>
                    <a:pt x="1643" y="7096"/>
                  </a:cubicBezTo>
                  <a:cubicBezTo>
                    <a:pt x="1808" y="7006"/>
                    <a:pt x="1869" y="6798"/>
                    <a:pt x="1780" y="6632"/>
                  </a:cubicBezTo>
                  <a:cubicBezTo>
                    <a:pt x="1674" y="6438"/>
                    <a:pt x="1572" y="6238"/>
                    <a:pt x="1475" y="6038"/>
                  </a:cubicBezTo>
                  <a:cubicBezTo>
                    <a:pt x="1415" y="5917"/>
                    <a:pt x="1295" y="5846"/>
                    <a:pt x="1169" y="5846"/>
                  </a:cubicBezTo>
                  <a:close/>
                  <a:moveTo>
                    <a:pt x="17579" y="6203"/>
                  </a:moveTo>
                  <a:cubicBezTo>
                    <a:pt x="17479" y="6203"/>
                    <a:pt x="17379" y="6247"/>
                    <a:pt x="17311" y="6332"/>
                  </a:cubicBezTo>
                  <a:lnTo>
                    <a:pt x="16885" y="6865"/>
                  </a:lnTo>
                  <a:cubicBezTo>
                    <a:pt x="16769" y="7013"/>
                    <a:pt x="16792" y="7229"/>
                    <a:pt x="16939" y="7345"/>
                  </a:cubicBezTo>
                  <a:cubicBezTo>
                    <a:pt x="17004" y="7395"/>
                    <a:pt x="17078" y="7420"/>
                    <a:pt x="17153" y="7420"/>
                  </a:cubicBezTo>
                  <a:cubicBezTo>
                    <a:pt x="17252" y="7420"/>
                    <a:pt x="17353" y="7375"/>
                    <a:pt x="17421" y="7291"/>
                  </a:cubicBezTo>
                  <a:lnTo>
                    <a:pt x="17845" y="6758"/>
                  </a:lnTo>
                  <a:cubicBezTo>
                    <a:pt x="17963" y="6610"/>
                    <a:pt x="17939" y="6394"/>
                    <a:pt x="17791" y="6276"/>
                  </a:cubicBezTo>
                  <a:cubicBezTo>
                    <a:pt x="17728" y="6227"/>
                    <a:pt x="17654" y="6203"/>
                    <a:pt x="17579" y="6203"/>
                  </a:cubicBezTo>
                  <a:close/>
                  <a:moveTo>
                    <a:pt x="43337" y="6976"/>
                  </a:moveTo>
                  <a:cubicBezTo>
                    <a:pt x="43271" y="6976"/>
                    <a:pt x="43204" y="6995"/>
                    <a:pt x="43145" y="7036"/>
                  </a:cubicBezTo>
                  <a:cubicBezTo>
                    <a:pt x="42988" y="7140"/>
                    <a:pt x="42947" y="7352"/>
                    <a:pt x="43053" y="7508"/>
                  </a:cubicBezTo>
                  <a:cubicBezTo>
                    <a:pt x="43178" y="7689"/>
                    <a:pt x="43296" y="7879"/>
                    <a:pt x="43413" y="8070"/>
                  </a:cubicBezTo>
                  <a:cubicBezTo>
                    <a:pt x="43475" y="8176"/>
                    <a:pt x="43590" y="8235"/>
                    <a:pt x="43705" y="8235"/>
                  </a:cubicBezTo>
                  <a:cubicBezTo>
                    <a:pt x="43765" y="8235"/>
                    <a:pt x="43826" y="8217"/>
                    <a:pt x="43882" y="8188"/>
                  </a:cubicBezTo>
                  <a:cubicBezTo>
                    <a:pt x="44042" y="8091"/>
                    <a:pt x="44096" y="7882"/>
                    <a:pt x="43998" y="7719"/>
                  </a:cubicBezTo>
                  <a:cubicBezTo>
                    <a:pt x="43877" y="7515"/>
                    <a:pt x="43748" y="7317"/>
                    <a:pt x="43621" y="7126"/>
                  </a:cubicBezTo>
                  <a:cubicBezTo>
                    <a:pt x="43554" y="7029"/>
                    <a:pt x="43446" y="6976"/>
                    <a:pt x="43337" y="6976"/>
                  </a:cubicBezTo>
                  <a:close/>
                  <a:moveTo>
                    <a:pt x="2187" y="7623"/>
                  </a:moveTo>
                  <a:cubicBezTo>
                    <a:pt x="2122" y="7623"/>
                    <a:pt x="2056" y="7642"/>
                    <a:pt x="1998" y="7680"/>
                  </a:cubicBezTo>
                  <a:cubicBezTo>
                    <a:pt x="1841" y="7785"/>
                    <a:pt x="1800" y="7997"/>
                    <a:pt x="1904" y="8153"/>
                  </a:cubicBezTo>
                  <a:cubicBezTo>
                    <a:pt x="2034" y="8350"/>
                    <a:pt x="2172" y="8542"/>
                    <a:pt x="2309" y="8727"/>
                  </a:cubicBezTo>
                  <a:cubicBezTo>
                    <a:pt x="2375" y="8817"/>
                    <a:pt x="2477" y="8864"/>
                    <a:pt x="2582" y="8864"/>
                  </a:cubicBezTo>
                  <a:cubicBezTo>
                    <a:pt x="2653" y="8864"/>
                    <a:pt x="2726" y="8843"/>
                    <a:pt x="2787" y="8796"/>
                  </a:cubicBezTo>
                  <a:cubicBezTo>
                    <a:pt x="2938" y="8683"/>
                    <a:pt x="2969" y="8471"/>
                    <a:pt x="2856" y="8318"/>
                  </a:cubicBezTo>
                  <a:cubicBezTo>
                    <a:pt x="2726" y="8143"/>
                    <a:pt x="2596" y="7960"/>
                    <a:pt x="2470" y="7774"/>
                  </a:cubicBezTo>
                  <a:cubicBezTo>
                    <a:pt x="2405" y="7676"/>
                    <a:pt x="2297" y="7623"/>
                    <a:pt x="2187" y="7623"/>
                  </a:cubicBezTo>
                  <a:close/>
                  <a:moveTo>
                    <a:pt x="16292" y="7795"/>
                  </a:moveTo>
                  <a:cubicBezTo>
                    <a:pt x="16194" y="7795"/>
                    <a:pt x="16097" y="7837"/>
                    <a:pt x="16030" y="7917"/>
                  </a:cubicBezTo>
                  <a:cubicBezTo>
                    <a:pt x="15884" y="8089"/>
                    <a:pt x="15738" y="8261"/>
                    <a:pt x="15589" y="8428"/>
                  </a:cubicBezTo>
                  <a:cubicBezTo>
                    <a:pt x="15462" y="8569"/>
                    <a:pt x="15476" y="8784"/>
                    <a:pt x="15617" y="8909"/>
                  </a:cubicBezTo>
                  <a:cubicBezTo>
                    <a:pt x="15683" y="8968"/>
                    <a:pt x="15763" y="8996"/>
                    <a:pt x="15843" y="8996"/>
                  </a:cubicBezTo>
                  <a:cubicBezTo>
                    <a:pt x="15936" y="8996"/>
                    <a:pt x="16030" y="8958"/>
                    <a:pt x="16098" y="8881"/>
                  </a:cubicBezTo>
                  <a:cubicBezTo>
                    <a:pt x="16253" y="8709"/>
                    <a:pt x="16402" y="8534"/>
                    <a:pt x="16553" y="8358"/>
                  </a:cubicBezTo>
                  <a:cubicBezTo>
                    <a:pt x="16675" y="8212"/>
                    <a:pt x="16654" y="7997"/>
                    <a:pt x="16512" y="7875"/>
                  </a:cubicBezTo>
                  <a:cubicBezTo>
                    <a:pt x="16447" y="7821"/>
                    <a:pt x="16369" y="7795"/>
                    <a:pt x="16292" y="7795"/>
                  </a:cubicBezTo>
                  <a:close/>
                  <a:moveTo>
                    <a:pt x="44349" y="8758"/>
                  </a:moveTo>
                  <a:cubicBezTo>
                    <a:pt x="44300" y="8758"/>
                    <a:pt x="44250" y="8768"/>
                    <a:pt x="44203" y="8791"/>
                  </a:cubicBezTo>
                  <a:cubicBezTo>
                    <a:pt x="44033" y="8871"/>
                    <a:pt x="43960" y="9073"/>
                    <a:pt x="44040" y="9245"/>
                  </a:cubicBezTo>
                  <a:cubicBezTo>
                    <a:pt x="44136" y="9444"/>
                    <a:pt x="44226" y="9648"/>
                    <a:pt x="44311" y="9855"/>
                  </a:cubicBezTo>
                  <a:cubicBezTo>
                    <a:pt x="44365" y="9987"/>
                    <a:pt x="44492" y="10065"/>
                    <a:pt x="44626" y="10065"/>
                  </a:cubicBezTo>
                  <a:cubicBezTo>
                    <a:pt x="44669" y="10065"/>
                    <a:pt x="44716" y="10056"/>
                    <a:pt x="44756" y="10039"/>
                  </a:cubicBezTo>
                  <a:cubicBezTo>
                    <a:pt x="44930" y="9966"/>
                    <a:pt x="45013" y="9766"/>
                    <a:pt x="44942" y="9592"/>
                  </a:cubicBezTo>
                  <a:cubicBezTo>
                    <a:pt x="44850" y="9377"/>
                    <a:pt x="44754" y="9161"/>
                    <a:pt x="44657" y="8953"/>
                  </a:cubicBezTo>
                  <a:cubicBezTo>
                    <a:pt x="44599" y="8831"/>
                    <a:pt x="44477" y="8758"/>
                    <a:pt x="44349" y="8758"/>
                  </a:cubicBezTo>
                  <a:close/>
                  <a:moveTo>
                    <a:pt x="3456" y="9233"/>
                  </a:moveTo>
                  <a:cubicBezTo>
                    <a:pt x="3373" y="9233"/>
                    <a:pt x="3289" y="9263"/>
                    <a:pt x="3223" y="9325"/>
                  </a:cubicBezTo>
                  <a:cubicBezTo>
                    <a:pt x="3086" y="9453"/>
                    <a:pt x="3079" y="9670"/>
                    <a:pt x="3207" y="9808"/>
                  </a:cubicBezTo>
                  <a:cubicBezTo>
                    <a:pt x="3369" y="9978"/>
                    <a:pt x="3536" y="10148"/>
                    <a:pt x="3703" y="10307"/>
                  </a:cubicBezTo>
                  <a:cubicBezTo>
                    <a:pt x="3769" y="10369"/>
                    <a:pt x="3852" y="10400"/>
                    <a:pt x="3937" y="10400"/>
                  </a:cubicBezTo>
                  <a:cubicBezTo>
                    <a:pt x="4029" y="10400"/>
                    <a:pt x="4118" y="10366"/>
                    <a:pt x="4186" y="10293"/>
                  </a:cubicBezTo>
                  <a:cubicBezTo>
                    <a:pt x="4316" y="10157"/>
                    <a:pt x="4309" y="9942"/>
                    <a:pt x="4172" y="9811"/>
                  </a:cubicBezTo>
                  <a:cubicBezTo>
                    <a:pt x="4014" y="9663"/>
                    <a:pt x="3857" y="9505"/>
                    <a:pt x="3704" y="9342"/>
                  </a:cubicBezTo>
                  <a:cubicBezTo>
                    <a:pt x="3638" y="9269"/>
                    <a:pt x="3548" y="9233"/>
                    <a:pt x="3456" y="9233"/>
                  </a:cubicBezTo>
                  <a:close/>
                  <a:moveTo>
                    <a:pt x="14894" y="9298"/>
                  </a:moveTo>
                  <a:cubicBezTo>
                    <a:pt x="14810" y="9298"/>
                    <a:pt x="14725" y="9329"/>
                    <a:pt x="14659" y="9392"/>
                  </a:cubicBezTo>
                  <a:cubicBezTo>
                    <a:pt x="14496" y="9545"/>
                    <a:pt x="14331" y="9696"/>
                    <a:pt x="14165" y="9837"/>
                  </a:cubicBezTo>
                  <a:cubicBezTo>
                    <a:pt x="14019" y="9961"/>
                    <a:pt x="14006" y="10176"/>
                    <a:pt x="14127" y="10319"/>
                  </a:cubicBezTo>
                  <a:cubicBezTo>
                    <a:pt x="14193" y="10397"/>
                    <a:pt x="14292" y="10439"/>
                    <a:pt x="14388" y="10439"/>
                  </a:cubicBezTo>
                  <a:cubicBezTo>
                    <a:pt x="14466" y="10439"/>
                    <a:pt x="14546" y="10413"/>
                    <a:pt x="14607" y="10357"/>
                  </a:cubicBezTo>
                  <a:cubicBezTo>
                    <a:pt x="14781" y="10209"/>
                    <a:pt x="14956" y="10049"/>
                    <a:pt x="15128" y="9888"/>
                  </a:cubicBezTo>
                  <a:cubicBezTo>
                    <a:pt x="15264" y="9759"/>
                    <a:pt x="15271" y="9542"/>
                    <a:pt x="15140" y="9405"/>
                  </a:cubicBezTo>
                  <a:cubicBezTo>
                    <a:pt x="15073" y="9334"/>
                    <a:pt x="14984" y="9298"/>
                    <a:pt x="14894" y="9298"/>
                  </a:cubicBezTo>
                  <a:close/>
                  <a:moveTo>
                    <a:pt x="13295" y="10576"/>
                  </a:moveTo>
                  <a:cubicBezTo>
                    <a:pt x="13231" y="10576"/>
                    <a:pt x="13165" y="10595"/>
                    <a:pt x="13107" y="10633"/>
                  </a:cubicBezTo>
                  <a:cubicBezTo>
                    <a:pt x="12919" y="10755"/>
                    <a:pt x="12730" y="10870"/>
                    <a:pt x="12542" y="10976"/>
                  </a:cubicBezTo>
                  <a:cubicBezTo>
                    <a:pt x="12377" y="11068"/>
                    <a:pt x="12320" y="11276"/>
                    <a:pt x="12412" y="11441"/>
                  </a:cubicBezTo>
                  <a:cubicBezTo>
                    <a:pt x="12476" y="11551"/>
                    <a:pt x="12591" y="11615"/>
                    <a:pt x="12711" y="11615"/>
                  </a:cubicBezTo>
                  <a:cubicBezTo>
                    <a:pt x="12768" y="11615"/>
                    <a:pt x="12825" y="11600"/>
                    <a:pt x="12879" y="11572"/>
                  </a:cubicBezTo>
                  <a:cubicBezTo>
                    <a:pt x="13079" y="11459"/>
                    <a:pt x="13284" y="11334"/>
                    <a:pt x="13484" y="11203"/>
                  </a:cubicBezTo>
                  <a:cubicBezTo>
                    <a:pt x="13641" y="11099"/>
                    <a:pt x="13686" y="10889"/>
                    <a:pt x="13581" y="10731"/>
                  </a:cubicBezTo>
                  <a:cubicBezTo>
                    <a:pt x="13515" y="10631"/>
                    <a:pt x="13407" y="10576"/>
                    <a:pt x="13295" y="10576"/>
                  </a:cubicBezTo>
                  <a:close/>
                  <a:moveTo>
                    <a:pt x="4993" y="10587"/>
                  </a:moveTo>
                  <a:cubicBezTo>
                    <a:pt x="4887" y="10587"/>
                    <a:pt x="4781" y="10637"/>
                    <a:pt x="4716" y="10731"/>
                  </a:cubicBezTo>
                  <a:cubicBezTo>
                    <a:pt x="4605" y="10884"/>
                    <a:pt x="4641" y="11097"/>
                    <a:pt x="4796" y="11207"/>
                  </a:cubicBezTo>
                  <a:cubicBezTo>
                    <a:pt x="4991" y="11346"/>
                    <a:pt x="5190" y="11476"/>
                    <a:pt x="5390" y="11594"/>
                  </a:cubicBezTo>
                  <a:cubicBezTo>
                    <a:pt x="5446" y="11627"/>
                    <a:pt x="5507" y="11643"/>
                    <a:pt x="5564" y="11643"/>
                  </a:cubicBezTo>
                  <a:cubicBezTo>
                    <a:pt x="5682" y="11643"/>
                    <a:pt x="5795" y="11582"/>
                    <a:pt x="5860" y="11478"/>
                  </a:cubicBezTo>
                  <a:cubicBezTo>
                    <a:pt x="5955" y="11315"/>
                    <a:pt x="5903" y="11104"/>
                    <a:pt x="5741" y="11009"/>
                  </a:cubicBezTo>
                  <a:cubicBezTo>
                    <a:pt x="5555" y="10897"/>
                    <a:pt x="5371" y="10778"/>
                    <a:pt x="5190" y="10651"/>
                  </a:cubicBezTo>
                  <a:cubicBezTo>
                    <a:pt x="5131" y="10608"/>
                    <a:pt x="5062" y="10587"/>
                    <a:pt x="4993" y="10587"/>
                  </a:cubicBezTo>
                  <a:close/>
                  <a:moveTo>
                    <a:pt x="45093" y="10666"/>
                  </a:moveTo>
                  <a:cubicBezTo>
                    <a:pt x="45059" y="10666"/>
                    <a:pt x="45024" y="10671"/>
                    <a:pt x="44989" y="10682"/>
                  </a:cubicBezTo>
                  <a:cubicBezTo>
                    <a:pt x="44808" y="10741"/>
                    <a:pt x="44711" y="10932"/>
                    <a:pt x="44768" y="11113"/>
                  </a:cubicBezTo>
                  <a:cubicBezTo>
                    <a:pt x="44834" y="11323"/>
                    <a:pt x="44899" y="11539"/>
                    <a:pt x="44956" y="11754"/>
                  </a:cubicBezTo>
                  <a:cubicBezTo>
                    <a:pt x="44998" y="11905"/>
                    <a:pt x="45137" y="12006"/>
                    <a:pt x="45286" y="12006"/>
                  </a:cubicBezTo>
                  <a:cubicBezTo>
                    <a:pt x="45317" y="12006"/>
                    <a:pt x="45347" y="12001"/>
                    <a:pt x="45376" y="11994"/>
                  </a:cubicBezTo>
                  <a:cubicBezTo>
                    <a:pt x="45559" y="11945"/>
                    <a:pt x="45667" y="11758"/>
                    <a:pt x="45616" y="11575"/>
                  </a:cubicBezTo>
                  <a:cubicBezTo>
                    <a:pt x="45554" y="11348"/>
                    <a:pt x="45489" y="11122"/>
                    <a:pt x="45420" y="10904"/>
                  </a:cubicBezTo>
                  <a:cubicBezTo>
                    <a:pt x="45372" y="10758"/>
                    <a:pt x="45238" y="10666"/>
                    <a:pt x="45093" y="10666"/>
                  </a:cubicBezTo>
                  <a:close/>
                  <a:moveTo>
                    <a:pt x="11470" y="11511"/>
                  </a:moveTo>
                  <a:cubicBezTo>
                    <a:pt x="11431" y="11511"/>
                    <a:pt x="11391" y="11518"/>
                    <a:pt x="11352" y="11532"/>
                  </a:cubicBezTo>
                  <a:cubicBezTo>
                    <a:pt x="11147" y="11608"/>
                    <a:pt x="10938" y="11676"/>
                    <a:pt x="10731" y="11732"/>
                  </a:cubicBezTo>
                  <a:cubicBezTo>
                    <a:pt x="10550" y="11782"/>
                    <a:pt x="10443" y="11968"/>
                    <a:pt x="10491" y="12151"/>
                  </a:cubicBezTo>
                  <a:cubicBezTo>
                    <a:pt x="10533" y="12303"/>
                    <a:pt x="10672" y="12403"/>
                    <a:pt x="10822" y="12403"/>
                  </a:cubicBezTo>
                  <a:cubicBezTo>
                    <a:pt x="10853" y="12403"/>
                    <a:pt x="10882" y="12399"/>
                    <a:pt x="10912" y="12392"/>
                  </a:cubicBezTo>
                  <a:cubicBezTo>
                    <a:pt x="11138" y="12331"/>
                    <a:pt x="11366" y="12258"/>
                    <a:pt x="11591" y="12173"/>
                  </a:cubicBezTo>
                  <a:cubicBezTo>
                    <a:pt x="11767" y="12107"/>
                    <a:pt x="11856" y="11911"/>
                    <a:pt x="11791" y="11733"/>
                  </a:cubicBezTo>
                  <a:cubicBezTo>
                    <a:pt x="11740" y="11595"/>
                    <a:pt x="11609" y="11511"/>
                    <a:pt x="11470" y="11511"/>
                  </a:cubicBezTo>
                  <a:close/>
                  <a:moveTo>
                    <a:pt x="6794" y="11549"/>
                  </a:moveTo>
                  <a:cubicBezTo>
                    <a:pt x="6655" y="11549"/>
                    <a:pt x="6523" y="11634"/>
                    <a:pt x="6473" y="11773"/>
                  </a:cubicBezTo>
                  <a:cubicBezTo>
                    <a:pt x="6407" y="11949"/>
                    <a:pt x="6497" y="12147"/>
                    <a:pt x="6675" y="12211"/>
                  </a:cubicBezTo>
                  <a:cubicBezTo>
                    <a:pt x="6901" y="12295"/>
                    <a:pt x="7132" y="12368"/>
                    <a:pt x="7359" y="12427"/>
                  </a:cubicBezTo>
                  <a:cubicBezTo>
                    <a:pt x="7389" y="12434"/>
                    <a:pt x="7419" y="12437"/>
                    <a:pt x="7446" y="12437"/>
                  </a:cubicBezTo>
                  <a:cubicBezTo>
                    <a:pt x="7598" y="12437"/>
                    <a:pt x="7737" y="12337"/>
                    <a:pt x="7777" y="12184"/>
                  </a:cubicBezTo>
                  <a:cubicBezTo>
                    <a:pt x="7823" y="12001"/>
                    <a:pt x="7714" y="11813"/>
                    <a:pt x="7532" y="11766"/>
                  </a:cubicBezTo>
                  <a:cubicBezTo>
                    <a:pt x="7325" y="11713"/>
                    <a:pt x="7116" y="11647"/>
                    <a:pt x="6911" y="11570"/>
                  </a:cubicBezTo>
                  <a:cubicBezTo>
                    <a:pt x="6872" y="11556"/>
                    <a:pt x="6833" y="11549"/>
                    <a:pt x="6794" y="11549"/>
                  </a:cubicBezTo>
                  <a:close/>
                  <a:moveTo>
                    <a:pt x="9481" y="11943"/>
                  </a:moveTo>
                  <a:cubicBezTo>
                    <a:pt x="9473" y="11943"/>
                    <a:pt x="9464" y="11943"/>
                    <a:pt x="9455" y="11944"/>
                  </a:cubicBezTo>
                  <a:cubicBezTo>
                    <a:pt x="9325" y="11952"/>
                    <a:pt x="9195" y="11958"/>
                    <a:pt x="9064" y="11958"/>
                  </a:cubicBezTo>
                  <a:cubicBezTo>
                    <a:pt x="8979" y="11958"/>
                    <a:pt x="8896" y="11958"/>
                    <a:pt x="8811" y="11952"/>
                  </a:cubicBezTo>
                  <a:cubicBezTo>
                    <a:pt x="8806" y="11952"/>
                    <a:pt x="8800" y="11952"/>
                    <a:pt x="8795" y="11952"/>
                  </a:cubicBezTo>
                  <a:cubicBezTo>
                    <a:pt x="8617" y="11952"/>
                    <a:pt x="8463" y="12097"/>
                    <a:pt x="8454" y="12281"/>
                  </a:cubicBezTo>
                  <a:cubicBezTo>
                    <a:pt x="8447" y="12470"/>
                    <a:pt x="8593" y="12628"/>
                    <a:pt x="8783" y="12637"/>
                  </a:cubicBezTo>
                  <a:cubicBezTo>
                    <a:pt x="8875" y="12642"/>
                    <a:pt x="8976" y="12642"/>
                    <a:pt x="9064" y="12644"/>
                  </a:cubicBezTo>
                  <a:cubicBezTo>
                    <a:pt x="9209" y="12644"/>
                    <a:pt x="9353" y="12641"/>
                    <a:pt x="9499" y="12627"/>
                  </a:cubicBezTo>
                  <a:cubicBezTo>
                    <a:pt x="9688" y="12616"/>
                    <a:pt x="9831" y="12453"/>
                    <a:pt x="9819" y="12264"/>
                  </a:cubicBezTo>
                  <a:cubicBezTo>
                    <a:pt x="9809" y="12083"/>
                    <a:pt x="9661" y="11943"/>
                    <a:pt x="9481" y="11943"/>
                  </a:cubicBezTo>
                  <a:close/>
                  <a:moveTo>
                    <a:pt x="45589" y="12656"/>
                  </a:moveTo>
                  <a:cubicBezTo>
                    <a:pt x="45568" y="12656"/>
                    <a:pt x="45547" y="12658"/>
                    <a:pt x="45526" y="12662"/>
                  </a:cubicBezTo>
                  <a:cubicBezTo>
                    <a:pt x="45342" y="12696"/>
                    <a:pt x="45217" y="12874"/>
                    <a:pt x="45251" y="13060"/>
                  </a:cubicBezTo>
                  <a:cubicBezTo>
                    <a:pt x="45291" y="13279"/>
                    <a:pt x="45328" y="13497"/>
                    <a:pt x="45359" y="13720"/>
                  </a:cubicBezTo>
                  <a:cubicBezTo>
                    <a:pt x="45382" y="13889"/>
                    <a:pt x="45529" y="14012"/>
                    <a:pt x="45698" y="14012"/>
                  </a:cubicBezTo>
                  <a:cubicBezTo>
                    <a:pt x="45715" y="14012"/>
                    <a:pt x="45729" y="14012"/>
                    <a:pt x="45743" y="14010"/>
                  </a:cubicBezTo>
                  <a:cubicBezTo>
                    <a:pt x="45929" y="13984"/>
                    <a:pt x="46060" y="13810"/>
                    <a:pt x="46033" y="13624"/>
                  </a:cubicBezTo>
                  <a:cubicBezTo>
                    <a:pt x="46002" y="13393"/>
                    <a:pt x="45964" y="13164"/>
                    <a:pt x="45924" y="12934"/>
                  </a:cubicBezTo>
                  <a:cubicBezTo>
                    <a:pt x="45895" y="12771"/>
                    <a:pt x="45751" y="12656"/>
                    <a:pt x="45589" y="12656"/>
                  </a:cubicBezTo>
                  <a:close/>
                  <a:moveTo>
                    <a:pt x="45830" y="14691"/>
                  </a:moveTo>
                  <a:cubicBezTo>
                    <a:pt x="45824" y="14691"/>
                    <a:pt x="45818" y="14691"/>
                    <a:pt x="45813" y="14691"/>
                  </a:cubicBezTo>
                  <a:cubicBezTo>
                    <a:pt x="45623" y="14702"/>
                    <a:pt x="45481" y="14862"/>
                    <a:pt x="45491" y="15051"/>
                  </a:cubicBezTo>
                  <a:cubicBezTo>
                    <a:pt x="45503" y="15275"/>
                    <a:pt x="45512" y="15500"/>
                    <a:pt x="45516" y="15720"/>
                  </a:cubicBezTo>
                  <a:cubicBezTo>
                    <a:pt x="45517" y="15908"/>
                    <a:pt x="45668" y="16058"/>
                    <a:pt x="45856" y="16058"/>
                  </a:cubicBezTo>
                  <a:cubicBezTo>
                    <a:pt x="45858" y="16058"/>
                    <a:pt x="45860" y="16058"/>
                    <a:pt x="45860" y="16056"/>
                  </a:cubicBezTo>
                  <a:cubicBezTo>
                    <a:pt x="46049" y="16052"/>
                    <a:pt x="46199" y="15899"/>
                    <a:pt x="46197" y="15710"/>
                  </a:cubicBezTo>
                  <a:cubicBezTo>
                    <a:pt x="46195" y="15477"/>
                    <a:pt x="46186" y="15244"/>
                    <a:pt x="46172" y="15013"/>
                  </a:cubicBezTo>
                  <a:cubicBezTo>
                    <a:pt x="46162" y="14829"/>
                    <a:pt x="46015" y="14691"/>
                    <a:pt x="45830" y="14691"/>
                  </a:cubicBezTo>
                  <a:close/>
                  <a:moveTo>
                    <a:pt x="45810" y="16741"/>
                  </a:moveTo>
                  <a:cubicBezTo>
                    <a:pt x="45633" y="16741"/>
                    <a:pt x="45485" y="16877"/>
                    <a:pt x="45472" y="17057"/>
                  </a:cubicBezTo>
                  <a:cubicBezTo>
                    <a:pt x="45456" y="17276"/>
                    <a:pt x="45434" y="17500"/>
                    <a:pt x="45406" y="17719"/>
                  </a:cubicBezTo>
                  <a:cubicBezTo>
                    <a:pt x="45385" y="17909"/>
                    <a:pt x="45517" y="18077"/>
                    <a:pt x="45703" y="18101"/>
                  </a:cubicBezTo>
                  <a:cubicBezTo>
                    <a:pt x="45719" y="18103"/>
                    <a:pt x="45735" y="18103"/>
                    <a:pt x="45747" y="18103"/>
                  </a:cubicBezTo>
                  <a:cubicBezTo>
                    <a:pt x="45917" y="18103"/>
                    <a:pt x="46065" y="17978"/>
                    <a:pt x="46084" y="17806"/>
                  </a:cubicBezTo>
                  <a:cubicBezTo>
                    <a:pt x="46112" y="17573"/>
                    <a:pt x="46136" y="17338"/>
                    <a:pt x="46153" y="17109"/>
                  </a:cubicBezTo>
                  <a:cubicBezTo>
                    <a:pt x="46169" y="16920"/>
                    <a:pt x="46028" y="16756"/>
                    <a:pt x="45839" y="16742"/>
                  </a:cubicBezTo>
                  <a:cubicBezTo>
                    <a:pt x="45829" y="16742"/>
                    <a:pt x="45820" y="16741"/>
                    <a:pt x="45810" y="16741"/>
                  </a:cubicBezTo>
                  <a:close/>
                  <a:moveTo>
                    <a:pt x="45509" y="18767"/>
                  </a:moveTo>
                  <a:cubicBezTo>
                    <a:pt x="45354" y="18767"/>
                    <a:pt x="45214" y="18873"/>
                    <a:pt x="45178" y="19031"/>
                  </a:cubicBezTo>
                  <a:cubicBezTo>
                    <a:pt x="45130" y="19247"/>
                    <a:pt x="45074" y="19462"/>
                    <a:pt x="45013" y="19674"/>
                  </a:cubicBezTo>
                  <a:cubicBezTo>
                    <a:pt x="44961" y="19857"/>
                    <a:pt x="45065" y="20046"/>
                    <a:pt x="45248" y="20098"/>
                  </a:cubicBezTo>
                  <a:cubicBezTo>
                    <a:pt x="45277" y="20107"/>
                    <a:pt x="45310" y="20111"/>
                    <a:pt x="45342" y="20111"/>
                  </a:cubicBezTo>
                  <a:cubicBezTo>
                    <a:pt x="45489" y="20111"/>
                    <a:pt x="45625" y="20013"/>
                    <a:pt x="45672" y="19864"/>
                  </a:cubicBezTo>
                  <a:cubicBezTo>
                    <a:pt x="45735" y="19640"/>
                    <a:pt x="45794" y="19412"/>
                    <a:pt x="45846" y="19184"/>
                  </a:cubicBezTo>
                  <a:cubicBezTo>
                    <a:pt x="45886" y="19002"/>
                    <a:pt x="45771" y="18816"/>
                    <a:pt x="45587" y="18776"/>
                  </a:cubicBezTo>
                  <a:cubicBezTo>
                    <a:pt x="45561" y="18770"/>
                    <a:pt x="45535" y="18767"/>
                    <a:pt x="45509" y="18767"/>
                  </a:cubicBezTo>
                  <a:close/>
                  <a:moveTo>
                    <a:pt x="44890" y="20718"/>
                  </a:moveTo>
                  <a:cubicBezTo>
                    <a:pt x="44757" y="20718"/>
                    <a:pt x="44630" y="20797"/>
                    <a:pt x="44574" y="20927"/>
                  </a:cubicBezTo>
                  <a:cubicBezTo>
                    <a:pt x="44487" y="21132"/>
                    <a:pt x="44396" y="21334"/>
                    <a:pt x="44299" y="21530"/>
                  </a:cubicBezTo>
                  <a:cubicBezTo>
                    <a:pt x="44214" y="21699"/>
                    <a:pt x="44283" y="21904"/>
                    <a:pt x="44452" y="21988"/>
                  </a:cubicBezTo>
                  <a:cubicBezTo>
                    <a:pt x="44502" y="22012"/>
                    <a:pt x="44553" y="22022"/>
                    <a:pt x="44605" y="22022"/>
                  </a:cubicBezTo>
                  <a:cubicBezTo>
                    <a:pt x="44730" y="22022"/>
                    <a:pt x="44850" y="21953"/>
                    <a:pt x="44911" y="21835"/>
                  </a:cubicBezTo>
                  <a:cubicBezTo>
                    <a:pt x="45015" y="21626"/>
                    <a:pt x="45112" y="21411"/>
                    <a:pt x="45204" y="21193"/>
                  </a:cubicBezTo>
                  <a:cubicBezTo>
                    <a:pt x="45277" y="21020"/>
                    <a:pt x="45196" y="20820"/>
                    <a:pt x="45022" y="20745"/>
                  </a:cubicBezTo>
                  <a:cubicBezTo>
                    <a:pt x="44979" y="20727"/>
                    <a:pt x="44934" y="20718"/>
                    <a:pt x="44890" y="20718"/>
                  </a:cubicBezTo>
                  <a:close/>
                  <a:moveTo>
                    <a:pt x="43919" y="22520"/>
                  </a:moveTo>
                  <a:cubicBezTo>
                    <a:pt x="43807" y="22520"/>
                    <a:pt x="43697" y="22576"/>
                    <a:pt x="43632" y="22678"/>
                  </a:cubicBezTo>
                  <a:cubicBezTo>
                    <a:pt x="43517" y="22855"/>
                    <a:pt x="43392" y="23055"/>
                    <a:pt x="43267" y="23272"/>
                  </a:cubicBezTo>
                  <a:cubicBezTo>
                    <a:pt x="43171" y="23435"/>
                    <a:pt x="43225" y="23644"/>
                    <a:pt x="43388" y="23739"/>
                  </a:cubicBezTo>
                  <a:cubicBezTo>
                    <a:pt x="43442" y="23773"/>
                    <a:pt x="43501" y="23786"/>
                    <a:pt x="43560" y="23786"/>
                  </a:cubicBezTo>
                  <a:cubicBezTo>
                    <a:pt x="43677" y="23786"/>
                    <a:pt x="43791" y="23726"/>
                    <a:pt x="43857" y="23618"/>
                  </a:cubicBezTo>
                  <a:cubicBezTo>
                    <a:pt x="43979" y="23411"/>
                    <a:pt x="44096" y="23218"/>
                    <a:pt x="44207" y="23046"/>
                  </a:cubicBezTo>
                  <a:cubicBezTo>
                    <a:pt x="44308" y="22888"/>
                    <a:pt x="44261" y="22678"/>
                    <a:pt x="44103" y="22575"/>
                  </a:cubicBezTo>
                  <a:cubicBezTo>
                    <a:pt x="44046" y="22538"/>
                    <a:pt x="43982" y="22520"/>
                    <a:pt x="43919" y="22520"/>
                  </a:cubicBezTo>
                  <a:close/>
                  <a:moveTo>
                    <a:pt x="42907" y="24304"/>
                  </a:moveTo>
                  <a:cubicBezTo>
                    <a:pt x="42782" y="24304"/>
                    <a:pt x="42661" y="24373"/>
                    <a:pt x="42601" y="24494"/>
                  </a:cubicBezTo>
                  <a:cubicBezTo>
                    <a:pt x="42500" y="24695"/>
                    <a:pt x="42398" y="24904"/>
                    <a:pt x="42297" y="25116"/>
                  </a:cubicBezTo>
                  <a:cubicBezTo>
                    <a:pt x="42217" y="25286"/>
                    <a:pt x="42288" y="25490"/>
                    <a:pt x="42460" y="25571"/>
                  </a:cubicBezTo>
                  <a:cubicBezTo>
                    <a:pt x="42509" y="25592"/>
                    <a:pt x="42557" y="25603"/>
                    <a:pt x="42606" y="25603"/>
                  </a:cubicBezTo>
                  <a:cubicBezTo>
                    <a:pt x="42735" y="25603"/>
                    <a:pt x="42858" y="25531"/>
                    <a:pt x="42914" y="25406"/>
                  </a:cubicBezTo>
                  <a:cubicBezTo>
                    <a:pt x="43013" y="25199"/>
                    <a:pt x="43110" y="24994"/>
                    <a:pt x="43209" y="24800"/>
                  </a:cubicBezTo>
                  <a:cubicBezTo>
                    <a:pt x="43296" y="24633"/>
                    <a:pt x="43230" y="24426"/>
                    <a:pt x="43060" y="24341"/>
                  </a:cubicBezTo>
                  <a:cubicBezTo>
                    <a:pt x="43011" y="24316"/>
                    <a:pt x="42959" y="24304"/>
                    <a:pt x="42907" y="24304"/>
                  </a:cubicBezTo>
                  <a:close/>
                  <a:moveTo>
                    <a:pt x="47002" y="25297"/>
                  </a:moveTo>
                  <a:cubicBezTo>
                    <a:pt x="46990" y="25297"/>
                    <a:pt x="46979" y="25297"/>
                    <a:pt x="46967" y="25298"/>
                  </a:cubicBezTo>
                  <a:cubicBezTo>
                    <a:pt x="46803" y="25316"/>
                    <a:pt x="46640" y="25351"/>
                    <a:pt x="46477" y="25401"/>
                  </a:cubicBezTo>
                  <a:cubicBezTo>
                    <a:pt x="46386" y="25429"/>
                    <a:pt x="46299" y="25458"/>
                    <a:pt x="46219" y="25490"/>
                  </a:cubicBezTo>
                  <a:cubicBezTo>
                    <a:pt x="46042" y="25559"/>
                    <a:pt x="45955" y="25757"/>
                    <a:pt x="46025" y="25933"/>
                  </a:cubicBezTo>
                  <a:cubicBezTo>
                    <a:pt x="46080" y="26068"/>
                    <a:pt x="46207" y="26150"/>
                    <a:pt x="46345" y="26150"/>
                  </a:cubicBezTo>
                  <a:cubicBezTo>
                    <a:pt x="46386" y="26150"/>
                    <a:pt x="46428" y="26145"/>
                    <a:pt x="46468" y="26127"/>
                  </a:cubicBezTo>
                  <a:cubicBezTo>
                    <a:pt x="46534" y="26103"/>
                    <a:pt x="46604" y="26077"/>
                    <a:pt x="46677" y="26054"/>
                  </a:cubicBezTo>
                  <a:cubicBezTo>
                    <a:pt x="46798" y="26018"/>
                    <a:pt x="46923" y="25992"/>
                    <a:pt x="47041" y="25980"/>
                  </a:cubicBezTo>
                  <a:cubicBezTo>
                    <a:pt x="47231" y="25957"/>
                    <a:pt x="47367" y="25789"/>
                    <a:pt x="47344" y="25601"/>
                  </a:cubicBezTo>
                  <a:cubicBezTo>
                    <a:pt x="47324" y="25424"/>
                    <a:pt x="47173" y="25297"/>
                    <a:pt x="47002" y="25297"/>
                  </a:cubicBezTo>
                  <a:close/>
                  <a:moveTo>
                    <a:pt x="48313" y="25590"/>
                  </a:moveTo>
                  <a:cubicBezTo>
                    <a:pt x="48198" y="25590"/>
                    <a:pt x="48085" y="25648"/>
                    <a:pt x="48022" y="25754"/>
                  </a:cubicBezTo>
                  <a:cubicBezTo>
                    <a:pt x="47923" y="25914"/>
                    <a:pt x="47975" y="26124"/>
                    <a:pt x="48135" y="26223"/>
                  </a:cubicBezTo>
                  <a:cubicBezTo>
                    <a:pt x="48296" y="26320"/>
                    <a:pt x="48448" y="26446"/>
                    <a:pt x="48585" y="26597"/>
                  </a:cubicBezTo>
                  <a:cubicBezTo>
                    <a:pt x="48653" y="26670"/>
                    <a:pt x="48743" y="26706"/>
                    <a:pt x="48837" y="26706"/>
                  </a:cubicBezTo>
                  <a:cubicBezTo>
                    <a:pt x="48919" y="26706"/>
                    <a:pt x="49002" y="26678"/>
                    <a:pt x="49066" y="26619"/>
                  </a:cubicBezTo>
                  <a:cubicBezTo>
                    <a:pt x="49205" y="26494"/>
                    <a:pt x="49217" y="26277"/>
                    <a:pt x="49089" y="26138"/>
                  </a:cubicBezTo>
                  <a:cubicBezTo>
                    <a:pt x="48908" y="25940"/>
                    <a:pt x="48708" y="25773"/>
                    <a:pt x="48491" y="25641"/>
                  </a:cubicBezTo>
                  <a:cubicBezTo>
                    <a:pt x="48436" y="25606"/>
                    <a:pt x="48374" y="25590"/>
                    <a:pt x="48313" y="25590"/>
                  </a:cubicBezTo>
                  <a:close/>
                  <a:moveTo>
                    <a:pt x="42065" y="26175"/>
                  </a:moveTo>
                  <a:cubicBezTo>
                    <a:pt x="41928" y="26175"/>
                    <a:pt x="41799" y="26257"/>
                    <a:pt x="41746" y="26392"/>
                  </a:cubicBezTo>
                  <a:cubicBezTo>
                    <a:pt x="41661" y="26609"/>
                    <a:pt x="41579" y="26826"/>
                    <a:pt x="41502" y="27045"/>
                  </a:cubicBezTo>
                  <a:cubicBezTo>
                    <a:pt x="41440" y="27224"/>
                    <a:pt x="41532" y="27419"/>
                    <a:pt x="41711" y="27483"/>
                  </a:cubicBezTo>
                  <a:cubicBezTo>
                    <a:pt x="41748" y="27495"/>
                    <a:pt x="41788" y="27502"/>
                    <a:pt x="41824" y="27502"/>
                  </a:cubicBezTo>
                  <a:cubicBezTo>
                    <a:pt x="41965" y="27502"/>
                    <a:pt x="42097" y="27414"/>
                    <a:pt x="42147" y="27269"/>
                  </a:cubicBezTo>
                  <a:cubicBezTo>
                    <a:pt x="42222" y="27061"/>
                    <a:pt x="42300" y="26850"/>
                    <a:pt x="42382" y="26642"/>
                  </a:cubicBezTo>
                  <a:cubicBezTo>
                    <a:pt x="42451" y="26466"/>
                    <a:pt x="42365" y="26268"/>
                    <a:pt x="42189" y="26199"/>
                  </a:cubicBezTo>
                  <a:cubicBezTo>
                    <a:pt x="42148" y="26183"/>
                    <a:pt x="42106" y="26175"/>
                    <a:pt x="42065" y="26175"/>
                  </a:cubicBezTo>
                  <a:close/>
                  <a:moveTo>
                    <a:pt x="45366" y="26357"/>
                  </a:moveTo>
                  <a:cubicBezTo>
                    <a:pt x="45223" y="26357"/>
                    <a:pt x="45090" y="26448"/>
                    <a:pt x="45043" y="26593"/>
                  </a:cubicBezTo>
                  <a:cubicBezTo>
                    <a:pt x="44996" y="26746"/>
                    <a:pt x="44970" y="26911"/>
                    <a:pt x="44970" y="27080"/>
                  </a:cubicBezTo>
                  <a:cubicBezTo>
                    <a:pt x="44970" y="27196"/>
                    <a:pt x="44980" y="27315"/>
                    <a:pt x="45003" y="27436"/>
                  </a:cubicBezTo>
                  <a:cubicBezTo>
                    <a:pt x="45032" y="27601"/>
                    <a:pt x="45178" y="27718"/>
                    <a:pt x="45338" y="27718"/>
                  </a:cubicBezTo>
                  <a:cubicBezTo>
                    <a:pt x="45359" y="27718"/>
                    <a:pt x="45380" y="27714"/>
                    <a:pt x="45399" y="27711"/>
                  </a:cubicBezTo>
                  <a:cubicBezTo>
                    <a:pt x="45585" y="27676"/>
                    <a:pt x="45708" y="27497"/>
                    <a:pt x="45674" y="27313"/>
                  </a:cubicBezTo>
                  <a:cubicBezTo>
                    <a:pt x="45658" y="27233"/>
                    <a:pt x="45651" y="27156"/>
                    <a:pt x="45651" y="27083"/>
                  </a:cubicBezTo>
                  <a:cubicBezTo>
                    <a:pt x="45651" y="26983"/>
                    <a:pt x="45665" y="26889"/>
                    <a:pt x="45693" y="26805"/>
                  </a:cubicBezTo>
                  <a:cubicBezTo>
                    <a:pt x="45752" y="26625"/>
                    <a:pt x="45655" y="26433"/>
                    <a:pt x="45474" y="26374"/>
                  </a:cubicBezTo>
                  <a:cubicBezTo>
                    <a:pt x="45438" y="26363"/>
                    <a:pt x="45402" y="26357"/>
                    <a:pt x="45366" y="26357"/>
                  </a:cubicBezTo>
                  <a:close/>
                  <a:moveTo>
                    <a:pt x="49492" y="27211"/>
                  </a:moveTo>
                  <a:cubicBezTo>
                    <a:pt x="49460" y="27211"/>
                    <a:pt x="49428" y="27215"/>
                    <a:pt x="49396" y="27224"/>
                  </a:cubicBezTo>
                  <a:cubicBezTo>
                    <a:pt x="49214" y="27276"/>
                    <a:pt x="49113" y="27467"/>
                    <a:pt x="49165" y="27648"/>
                  </a:cubicBezTo>
                  <a:cubicBezTo>
                    <a:pt x="49221" y="27843"/>
                    <a:pt x="49257" y="28044"/>
                    <a:pt x="49273" y="28248"/>
                  </a:cubicBezTo>
                  <a:cubicBezTo>
                    <a:pt x="49287" y="28427"/>
                    <a:pt x="49436" y="28564"/>
                    <a:pt x="49614" y="28564"/>
                  </a:cubicBezTo>
                  <a:lnTo>
                    <a:pt x="49640" y="28564"/>
                  </a:lnTo>
                  <a:cubicBezTo>
                    <a:pt x="49828" y="28550"/>
                    <a:pt x="49968" y="28389"/>
                    <a:pt x="49956" y="28199"/>
                  </a:cubicBezTo>
                  <a:cubicBezTo>
                    <a:pt x="49939" y="27949"/>
                    <a:pt x="49892" y="27700"/>
                    <a:pt x="49821" y="27457"/>
                  </a:cubicBezTo>
                  <a:cubicBezTo>
                    <a:pt x="49778" y="27307"/>
                    <a:pt x="49640" y="27211"/>
                    <a:pt x="49492" y="27211"/>
                  </a:cubicBezTo>
                  <a:close/>
                  <a:moveTo>
                    <a:pt x="41432" y="28127"/>
                  </a:moveTo>
                  <a:cubicBezTo>
                    <a:pt x="41278" y="28127"/>
                    <a:pt x="41138" y="28233"/>
                    <a:pt x="41098" y="28389"/>
                  </a:cubicBezTo>
                  <a:cubicBezTo>
                    <a:pt x="41040" y="28625"/>
                    <a:pt x="40992" y="28858"/>
                    <a:pt x="40953" y="29082"/>
                  </a:cubicBezTo>
                  <a:cubicBezTo>
                    <a:pt x="40922" y="29268"/>
                    <a:pt x="41045" y="29444"/>
                    <a:pt x="41233" y="29477"/>
                  </a:cubicBezTo>
                  <a:cubicBezTo>
                    <a:pt x="41252" y="29478"/>
                    <a:pt x="41271" y="29482"/>
                    <a:pt x="41292" y="29482"/>
                  </a:cubicBezTo>
                  <a:cubicBezTo>
                    <a:pt x="41457" y="29482"/>
                    <a:pt x="41600" y="29362"/>
                    <a:pt x="41628" y="29195"/>
                  </a:cubicBezTo>
                  <a:cubicBezTo>
                    <a:pt x="41662" y="28988"/>
                    <a:pt x="41709" y="28771"/>
                    <a:pt x="41763" y="28549"/>
                  </a:cubicBezTo>
                  <a:cubicBezTo>
                    <a:pt x="41807" y="28366"/>
                    <a:pt x="41694" y="28182"/>
                    <a:pt x="41511" y="28137"/>
                  </a:cubicBezTo>
                  <a:cubicBezTo>
                    <a:pt x="41485" y="28130"/>
                    <a:pt x="41458" y="28127"/>
                    <a:pt x="41432" y="28127"/>
                  </a:cubicBezTo>
                  <a:close/>
                  <a:moveTo>
                    <a:pt x="45905" y="28265"/>
                  </a:moveTo>
                  <a:cubicBezTo>
                    <a:pt x="45838" y="28265"/>
                    <a:pt x="45771" y="28285"/>
                    <a:pt x="45712" y="28326"/>
                  </a:cubicBezTo>
                  <a:cubicBezTo>
                    <a:pt x="45556" y="28432"/>
                    <a:pt x="45517" y="28644"/>
                    <a:pt x="45623" y="28801"/>
                  </a:cubicBezTo>
                  <a:cubicBezTo>
                    <a:pt x="45707" y="28920"/>
                    <a:pt x="45795" y="29042"/>
                    <a:pt x="45893" y="29164"/>
                  </a:cubicBezTo>
                  <a:cubicBezTo>
                    <a:pt x="45950" y="29237"/>
                    <a:pt x="46007" y="29308"/>
                    <a:pt x="46068" y="29374"/>
                  </a:cubicBezTo>
                  <a:cubicBezTo>
                    <a:pt x="46136" y="29451"/>
                    <a:pt x="46232" y="29491"/>
                    <a:pt x="46325" y="29491"/>
                  </a:cubicBezTo>
                  <a:cubicBezTo>
                    <a:pt x="46405" y="29491"/>
                    <a:pt x="46485" y="29461"/>
                    <a:pt x="46555" y="29404"/>
                  </a:cubicBezTo>
                  <a:cubicBezTo>
                    <a:pt x="46696" y="29277"/>
                    <a:pt x="46710" y="29061"/>
                    <a:pt x="46583" y="28920"/>
                  </a:cubicBezTo>
                  <a:cubicBezTo>
                    <a:pt x="46531" y="28861"/>
                    <a:pt x="46480" y="28801"/>
                    <a:pt x="46430" y="28738"/>
                  </a:cubicBezTo>
                  <a:cubicBezTo>
                    <a:pt x="46343" y="28630"/>
                    <a:pt x="46263" y="28521"/>
                    <a:pt x="46188" y="28415"/>
                  </a:cubicBezTo>
                  <a:cubicBezTo>
                    <a:pt x="46122" y="28318"/>
                    <a:pt x="46015" y="28265"/>
                    <a:pt x="45905" y="28265"/>
                  </a:cubicBezTo>
                  <a:close/>
                  <a:moveTo>
                    <a:pt x="47369" y="29680"/>
                  </a:moveTo>
                  <a:cubicBezTo>
                    <a:pt x="47254" y="29680"/>
                    <a:pt x="47142" y="29737"/>
                    <a:pt x="47076" y="29842"/>
                  </a:cubicBezTo>
                  <a:cubicBezTo>
                    <a:pt x="46977" y="30003"/>
                    <a:pt x="47028" y="30214"/>
                    <a:pt x="47187" y="30313"/>
                  </a:cubicBezTo>
                  <a:cubicBezTo>
                    <a:pt x="47386" y="30434"/>
                    <a:pt x="47594" y="30545"/>
                    <a:pt x="47824" y="30655"/>
                  </a:cubicBezTo>
                  <a:cubicBezTo>
                    <a:pt x="47872" y="30676"/>
                    <a:pt x="47923" y="30686"/>
                    <a:pt x="47970" y="30686"/>
                  </a:cubicBezTo>
                  <a:cubicBezTo>
                    <a:pt x="48100" y="30686"/>
                    <a:pt x="48222" y="30613"/>
                    <a:pt x="48281" y="30490"/>
                  </a:cubicBezTo>
                  <a:cubicBezTo>
                    <a:pt x="48361" y="30320"/>
                    <a:pt x="48288" y="30116"/>
                    <a:pt x="48116" y="30034"/>
                  </a:cubicBezTo>
                  <a:cubicBezTo>
                    <a:pt x="47909" y="29939"/>
                    <a:pt x="47725" y="29840"/>
                    <a:pt x="47549" y="29730"/>
                  </a:cubicBezTo>
                  <a:cubicBezTo>
                    <a:pt x="47493" y="29696"/>
                    <a:pt x="47431" y="29680"/>
                    <a:pt x="47369" y="29680"/>
                  </a:cubicBezTo>
                  <a:close/>
                  <a:moveTo>
                    <a:pt x="49428" y="29227"/>
                  </a:moveTo>
                  <a:cubicBezTo>
                    <a:pt x="49287" y="29227"/>
                    <a:pt x="49155" y="29315"/>
                    <a:pt x="49106" y="29456"/>
                  </a:cubicBezTo>
                  <a:cubicBezTo>
                    <a:pt x="49038" y="29647"/>
                    <a:pt x="48952" y="29835"/>
                    <a:pt x="48847" y="30017"/>
                  </a:cubicBezTo>
                  <a:cubicBezTo>
                    <a:pt x="48753" y="30180"/>
                    <a:pt x="48811" y="30391"/>
                    <a:pt x="48974" y="30485"/>
                  </a:cubicBezTo>
                  <a:cubicBezTo>
                    <a:pt x="49011" y="30507"/>
                    <a:pt x="49052" y="30519"/>
                    <a:pt x="49092" y="30526"/>
                  </a:cubicBezTo>
                  <a:cubicBezTo>
                    <a:pt x="49014" y="30565"/>
                    <a:pt x="48952" y="30634"/>
                    <a:pt x="48922" y="30726"/>
                  </a:cubicBezTo>
                  <a:cubicBezTo>
                    <a:pt x="48863" y="30903"/>
                    <a:pt x="48960" y="31098"/>
                    <a:pt x="49141" y="31155"/>
                  </a:cubicBezTo>
                  <a:cubicBezTo>
                    <a:pt x="49296" y="31206"/>
                    <a:pt x="49454" y="31256"/>
                    <a:pt x="49610" y="31307"/>
                  </a:cubicBezTo>
                  <a:lnTo>
                    <a:pt x="49794" y="31364"/>
                  </a:lnTo>
                  <a:cubicBezTo>
                    <a:pt x="49829" y="31376"/>
                    <a:pt x="49864" y="31380"/>
                    <a:pt x="49899" y="31380"/>
                  </a:cubicBezTo>
                  <a:cubicBezTo>
                    <a:pt x="50045" y="31380"/>
                    <a:pt x="50179" y="31289"/>
                    <a:pt x="50220" y="31145"/>
                  </a:cubicBezTo>
                  <a:cubicBezTo>
                    <a:pt x="50279" y="30964"/>
                    <a:pt x="50179" y="30771"/>
                    <a:pt x="50000" y="30714"/>
                  </a:cubicBezTo>
                  <a:lnTo>
                    <a:pt x="49814" y="30657"/>
                  </a:lnTo>
                  <a:cubicBezTo>
                    <a:pt x="49657" y="30608"/>
                    <a:pt x="49503" y="30559"/>
                    <a:pt x="49350" y="30509"/>
                  </a:cubicBezTo>
                  <a:cubicBezTo>
                    <a:pt x="49332" y="30502"/>
                    <a:pt x="49313" y="30497"/>
                    <a:pt x="49296" y="30495"/>
                  </a:cubicBezTo>
                  <a:cubicBezTo>
                    <a:pt x="49353" y="30467"/>
                    <a:pt x="49403" y="30422"/>
                    <a:pt x="49438" y="30361"/>
                  </a:cubicBezTo>
                  <a:cubicBezTo>
                    <a:pt x="49565" y="30142"/>
                    <a:pt x="49671" y="29913"/>
                    <a:pt x="49751" y="29683"/>
                  </a:cubicBezTo>
                  <a:cubicBezTo>
                    <a:pt x="49814" y="29504"/>
                    <a:pt x="49720" y="29310"/>
                    <a:pt x="49542" y="29247"/>
                  </a:cubicBezTo>
                  <a:cubicBezTo>
                    <a:pt x="49505" y="29233"/>
                    <a:pt x="49466" y="29227"/>
                    <a:pt x="49428" y="29227"/>
                  </a:cubicBezTo>
                  <a:close/>
                  <a:moveTo>
                    <a:pt x="41191" y="30156"/>
                  </a:moveTo>
                  <a:cubicBezTo>
                    <a:pt x="41185" y="30156"/>
                    <a:pt x="41180" y="30156"/>
                    <a:pt x="41174" y="30156"/>
                  </a:cubicBezTo>
                  <a:cubicBezTo>
                    <a:pt x="40985" y="30165"/>
                    <a:pt x="40842" y="30326"/>
                    <a:pt x="40851" y="30516"/>
                  </a:cubicBezTo>
                  <a:cubicBezTo>
                    <a:pt x="40866" y="30780"/>
                    <a:pt x="40898" y="31030"/>
                    <a:pt x="40955" y="31256"/>
                  </a:cubicBezTo>
                  <a:cubicBezTo>
                    <a:pt x="40993" y="31413"/>
                    <a:pt x="41132" y="31517"/>
                    <a:pt x="41287" y="31517"/>
                  </a:cubicBezTo>
                  <a:cubicBezTo>
                    <a:pt x="41313" y="31517"/>
                    <a:pt x="41341" y="31515"/>
                    <a:pt x="41365" y="31507"/>
                  </a:cubicBezTo>
                  <a:cubicBezTo>
                    <a:pt x="41549" y="31463"/>
                    <a:pt x="41662" y="31275"/>
                    <a:pt x="41617" y="31093"/>
                  </a:cubicBezTo>
                  <a:cubicBezTo>
                    <a:pt x="41572" y="30909"/>
                    <a:pt x="41542" y="30702"/>
                    <a:pt x="41532" y="30481"/>
                  </a:cubicBezTo>
                  <a:cubicBezTo>
                    <a:pt x="41524" y="30297"/>
                    <a:pt x="41376" y="30156"/>
                    <a:pt x="41191" y="30156"/>
                  </a:cubicBezTo>
                  <a:close/>
                  <a:moveTo>
                    <a:pt x="51443" y="30706"/>
                  </a:moveTo>
                  <a:cubicBezTo>
                    <a:pt x="51410" y="30706"/>
                    <a:pt x="51375" y="30711"/>
                    <a:pt x="51341" y="30721"/>
                  </a:cubicBezTo>
                  <a:cubicBezTo>
                    <a:pt x="51161" y="30778"/>
                    <a:pt x="51061" y="30970"/>
                    <a:pt x="51117" y="31150"/>
                  </a:cubicBezTo>
                  <a:cubicBezTo>
                    <a:pt x="51121" y="31154"/>
                    <a:pt x="51121" y="31159"/>
                    <a:pt x="51122" y="31162"/>
                  </a:cubicBezTo>
                  <a:cubicBezTo>
                    <a:pt x="51016" y="31185"/>
                    <a:pt x="50921" y="31258"/>
                    <a:pt x="50874" y="31368"/>
                  </a:cubicBezTo>
                  <a:cubicBezTo>
                    <a:pt x="50801" y="31541"/>
                    <a:pt x="50886" y="31741"/>
                    <a:pt x="51060" y="31812"/>
                  </a:cubicBezTo>
                  <a:lnTo>
                    <a:pt x="51168" y="31858"/>
                  </a:lnTo>
                  <a:cubicBezTo>
                    <a:pt x="51211" y="31877"/>
                    <a:pt x="51256" y="31885"/>
                    <a:pt x="51303" y="31885"/>
                  </a:cubicBezTo>
                  <a:cubicBezTo>
                    <a:pt x="51373" y="31885"/>
                    <a:pt x="51439" y="31865"/>
                    <a:pt x="51498" y="31825"/>
                  </a:cubicBezTo>
                  <a:cubicBezTo>
                    <a:pt x="51703" y="31682"/>
                    <a:pt x="51816" y="31468"/>
                    <a:pt x="51816" y="31228"/>
                  </a:cubicBezTo>
                  <a:cubicBezTo>
                    <a:pt x="51816" y="31138"/>
                    <a:pt x="51800" y="31043"/>
                    <a:pt x="51769" y="30945"/>
                  </a:cubicBezTo>
                  <a:cubicBezTo>
                    <a:pt x="51724" y="30798"/>
                    <a:pt x="51589" y="30706"/>
                    <a:pt x="51443" y="30706"/>
                  </a:cubicBezTo>
                  <a:close/>
                  <a:moveTo>
                    <a:pt x="48282" y="30899"/>
                  </a:moveTo>
                  <a:cubicBezTo>
                    <a:pt x="48200" y="30899"/>
                    <a:pt x="48118" y="30929"/>
                    <a:pt x="48053" y="30989"/>
                  </a:cubicBezTo>
                  <a:cubicBezTo>
                    <a:pt x="47898" y="31128"/>
                    <a:pt x="47731" y="31263"/>
                    <a:pt x="47552" y="31388"/>
                  </a:cubicBezTo>
                  <a:cubicBezTo>
                    <a:pt x="47398" y="31498"/>
                    <a:pt x="47361" y="31710"/>
                    <a:pt x="47471" y="31865"/>
                  </a:cubicBezTo>
                  <a:cubicBezTo>
                    <a:pt x="47537" y="31960"/>
                    <a:pt x="47645" y="32011"/>
                    <a:pt x="47751" y="32011"/>
                  </a:cubicBezTo>
                  <a:cubicBezTo>
                    <a:pt x="47820" y="32011"/>
                    <a:pt x="47888" y="31990"/>
                    <a:pt x="47945" y="31946"/>
                  </a:cubicBezTo>
                  <a:cubicBezTo>
                    <a:pt x="48147" y="31806"/>
                    <a:pt x="48340" y="31651"/>
                    <a:pt x="48514" y="31493"/>
                  </a:cubicBezTo>
                  <a:cubicBezTo>
                    <a:pt x="48653" y="31368"/>
                    <a:pt x="48663" y="31150"/>
                    <a:pt x="48534" y="31011"/>
                  </a:cubicBezTo>
                  <a:cubicBezTo>
                    <a:pt x="48468" y="30937"/>
                    <a:pt x="48375" y="30899"/>
                    <a:pt x="48282" y="30899"/>
                  </a:cubicBezTo>
                  <a:close/>
                  <a:moveTo>
                    <a:pt x="46556" y="31987"/>
                  </a:moveTo>
                  <a:cubicBezTo>
                    <a:pt x="46511" y="31987"/>
                    <a:pt x="46466" y="31996"/>
                    <a:pt x="46423" y="32014"/>
                  </a:cubicBezTo>
                  <a:cubicBezTo>
                    <a:pt x="46223" y="32097"/>
                    <a:pt x="46020" y="32172"/>
                    <a:pt x="45813" y="32237"/>
                  </a:cubicBezTo>
                  <a:cubicBezTo>
                    <a:pt x="45632" y="32292"/>
                    <a:pt x="45529" y="32483"/>
                    <a:pt x="45587" y="32664"/>
                  </a:cubicBezTo>
                  <a:cubicBezTo>
                    <a:pt x="45630" y="32812"/>
                    <a:pt x="45768" y="32906"/>
                    <a:pt x="45912" y="32906"/>
                  </a:cubicBezTo>
                  <a:cubicBezTo>
                    <a:pt x="45947" y="32906"/>
                    <a:pt x="45980" y="32900"/>
                    <a:pt x="46013" y="32890"/>
                  </a:cubicBezTo>
                  <a:cubicBezTo>
                    <a:pt x="46240" y="32820"/>
                    <a:pt x="46468" y="32737"/>
                    <a:pt x="46689" y="32645"/>
                  </a:cubicBezTo>
                  <a:cubicBezTo>
                    <a:pt x="46862" y="32570"/>
                    <a:pt x="46944" y="32370"/>
                    <a:pt x="46871" y="32197"/>
                  </a:cubicBezTo>
                  <a:cubicBezTo>
                    <a:pt x="46816" y="32066"/>
                    <a:pt x="46690" y="31987"/>
                    <a:pt x="46556" y="31987"/>
                  </a:cubicBezTo>
                  <a:close/>
                  <a:moveTo>
                    <a:pt x="41966" y="31991"/>
                  </a:moveTo>
                  <a:cubicBezTo>
                    <a:pt x="41868" y="31991"/>
                    <a:pt x="41772" y="32032"/>
                    <a:pt x="41704" y="32111"/>
                  </a:cubicBezTo>
                  <a:cubicBezTo>
                    <a:pt x="41582" y="32257"/>
                    <a:pt x="41602" y="32473"/>
                    <a:pt x="41746" y="32595"/>
                  </a:cubicBezTo>
                  <a:cubicBezTo>
                    <a:pt x="41940" y="32760"/>
                    <a:pt x="42170" y="32897"/>
                    <a:pt x="42425" y="32996"/>
                  </a:cubicBezTo>
                  <a:cubicBezTo>
                    <a:pt x="42467" y="33012"/>
                    <a:pt x="42511" y="33020"/>
                    <a:pt x="42552" y="33020"/>
                  </a:cubicBezTo>
                  <a:cubicBezTo>
                    <a:pt x="42688" y="33020"/>
                    <a:pt x="42816" y="32940"/>
                    <a:pt x="42870" y="32803"/>
                  </a:cubicBezTo>
                  <a:cubicBezTo>
                    <a:pt x="42938" y="32628"/>
                    <a:pt x="42853" y="32429"/>
                    <a:pt x="42677" y="32360"/>
                  </a:cubicBezTo>
                  <a:cubicBezTo>
                    <a:pt x="42490" y="32285"/>
                    <a:pt x="42325" y="32188"/>
                    <a:pt x="42186" y="32071"/>
                  </a:cubicBezTo>
                  <a:cubicBezTo>
                    <a:pt x="42121" y="32017"/>
                    <a:pt x="42043" y="31991"/>
                    <a:pt x="41966" y="31991"/>
                  </a:cubicBezTo>
                  <a:close/>
                  <a:moveTo>
                    <a:pt x="44576" y="32500"/>
                  </a:moveTo>
                  <a:cubicBezTo>
                    <a:pt x="44563" y="32500"/>
                    <a:pt x="44549" y="32501"/>
                    <a:pt x="44535" y="32502"/>
                  </a:cubicBezTo>
                  <a:cubicBezTo>
                    <a:pt x="44309" y="32532"/>
                    <a:pt x="44092" y="32546"/>
                    <a:pt x="43891" y="32549"/>
                  </a:cubicBezTo>
                  <a:cubicBezTo>
                    <a:pt x="43701" y="32551"/>
                    <a:pt x="43552" y="32706"/>
                    <a:pt x="43553" y="32893"/>
                  </a:cubicBezTo>
                  <a:cubicBezTo>
                    <a:pt x="43555" y="33081"/>
                    <a:pt x="43708" y="33231"/>
                    <a:pt x="43894" y="33231"/>
                  </a:cubicBezTo>
                  <a:lnTo>
                    <a:pt x="43899" y="33231"/>
                  </a:lnTo>
                  <a:cubicBezTo>
                    <a:pt x="44125" y="33229"/>
                    <a:pt x="44368" y="33212"/>
                    <a:pt x="44617" y="33180"/>
                  </a:cubicBezTo>
                  <a:cubicBezTo>
                    <a:pt x="44805" y="33159"/>
                    <a:pt x="44937" y="32987"/>
                    <a:pt x="44916" y="32801"/>
                  </a:cubicBezTo>
                  <a:cubicBezTo>
                    <a:pt x="44895" y="32628"/>
                    <a:pt x="44746" y="32500"/>
                    <a:pt x="44576" y="325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4"/>
            <p:cNvSpPr/>
            <p:nvPr/>
          </p:nvSpPr>
          <p:spPr>
            <a:xfrm rot="-379652">
              <a:off x="2779306" y="-656133"/>
              <a:ext cx="4200087" cy="6228115"/>
            </a:xfrm>
            <a:prstGeom prst="roundRect">
              <a:avLst>
                <a:gd name="adj" fmla="val 6249"/>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4"/>
            <p:cNvSpPr/>
            <p:nvPr/>
          </p:nvSpPr>
          <p:spPr>
            <a:xfrm rot="-379945">
              <a:off x="2679588" y="-476700"/>
              <a:ext cx="4150624" cy="6228115"/>
            </a:xfrm>
            <a:prstGeom prst="roundRect">
              <a:avLst>
                <a:gd name="adj" fmla="val 6249"/>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4"/>
            <p:cNvSpPr/>
            <p:nvPr/>
          </p:nvSpPr>
          <p:spPr>
            <a:xfrm rot="323208" flipH="1">
              <a:off x="6751579" y="3102129"/>
              <a:ext cx="1400460" cy="1181841"/>
            </a:xfrm>
            <a:custGeom>
              <a:avLst/>
              <a:gdLst/>
              <a:ahLst/>
              <a:cxnLst/>
              <a:rect l="l" t="t" r="r" b="b"/>
              <a:pathLst>
                <a:path w="29762" h="25116" extrusionOk="0">
                  <a:moveTo>
                    <a:pt x="4020" y="1"/>
                  </a:moveTo>
                  <a:cubicBezTo>
                    <a:pt x="3997" y="1"/>
                    <a:pt x="3974" y="3"/>
                    <a:pt x="3951" y="8"/>
                  </a:cubicBezTo>
                  <a:cubicBezTo>
                    <a:pt x="3704" y="55"/>
                    <a:pt x="3464" y="131"/>
                    <a:pt x="3231" y="230"/>
                  </a:cubicBezTo>
                  <a:cubicBezTo>
                    <a:pt x="3059" y="307"/>
                    <a:pt x="2979" y="507"/>
                    <a:pt x="3052" y="681"/>
                  </a:cubicBezTo>
                  <a:cubicBezTo>
                    <a:pt x="3110" y="809"/>
                    <a:pt x="3235" y="887"/>
                    <a:pt x="3369" y="887"/>
                  </a:cubicBezTo>
                  <a:cubicBezTo>
                    <a:pt x="3414" y="887"/>
                    <a:pt x="3459" y="879"/>
                    <a:pt x="3502" y="860"/>
                  </a:cubicBezTo>
                  <a:cubicBezTo>
                    <a:pt x="3690" y="778"/>
                    <a:pt x="3885" y="715"/>
                    <a:pt x="4085" y="677"/>
                  </a:cubicBezTo>
                  <a:cubicBezTo>
                    <a:pt x="4269" y="639"/>
                    <a:pt x="4389" y="460"/>
                    <a:pt x="4352" y="274"/>
                  </a:cubicBezTo>
                  <a:cubicBezTo>
                    <a:pt x="4320" y="113"/>
                    <a:pt x="4178" y="1"/>
                    <a:pt x="4020" y="1"/>
                  </a:cubicBezTo>
                  <a:close/>
                  <a:moveTo>
                    <a:pt x="2244" y="965"/>
                  </a:moveTo>
                  <a:cubicBezTo>
                    <a:pt x="2158" y="965"/>
                    <a:pt x="2072" y="997"/>
                    <a:pt x="2006" y="1061"/>
                  </a:cubicBezTo>
                  <a:cubicBezTo>
                    <a:pt x="1836" y="1226"/>
                    <a:pt x="1674" y="1411"/>
                    <a:pt x="1519" y="1609"/>
                  </a:cubicBezTo>
                  <a:cubicBezTo>
                    <a:pt x="1403" y="1758"/>
                    <a:pt x="1431" y="1974"/>
                    <a:pt x="1580" y="2088"/>
                  </a:cubicBezTo>
                  <a:cubicBezTo>
                    <a:pt x="1641" y="2135"/>
                    <a:pt x="1714" y="2160"/>
                    <a:pt x="1789" y="2160"/>
                  </a:cubicBezTo>
                  <a:cubicBezTo>
                    <a:pt x="1891" y="2160"/>
                    <a:pt x="1992" y="2114"/>
                    <a:pt x="2060" y="2024"/>
                  </a:cubicBezTo>
                  <a:cubicBezTo>
                    <a:pt x="2192" y="1852"/>
                    <a:pt x="2336" y="1690"/>
                    <a:pt x="2482" y="1550"/>
                  </a:cubicBezTo>
                  <a:cubicBezTo>
                    <a:pt x="2616" y="1419"/>
                    <a:pt x="2618" y="1202"/>
                    <a:pt x="2487" y="1068"/>
                  </a:cubicBezTo>
                  <a:cubicBezTo>
                    <a:pt x="2421" y="999"/>
                    <a:pt x="2332" y="965"/>
                    <a:pt x="2244" y="965"/>
                  </a:cubicBezTo>
                  <a:close/>
                  <a:moveTo>
                    <a:pt x="1089" y="2646"/>
                  </a:moveTo>
                  <a:cubicBezTo>
                    <a:pt x="960" y="2646"/>
                    <a:pt x="837" y="2719"/>
                    <a:pt x="779" y="2844"/>
                  </a:cubicBezTo>
                  <a:cubicBezTo>
                    <a:pt x="680" y="3055"/>
                    <a:pt x="589" y="3279"/>
                    <a:pt x="510" y="3505"/>
                  </a:cubicBezTo>
                  <a:cubicBezTo>
                    <a:pt x="443" y="3684"/>
                    <a:pt x="537" y="3879"/>
                    <a:pt x="715" y="3941"/>
                  </a:cubicBezTo>
                  <a:cubicBezTo>
                    <a:pt x="755" y="3955"/>
                    <a:pt x="791" y="3962"/>
                    <a:pt x="829" y="3962"/>
                  </a:cubicBezTo>
                  <a:cubicBezTo>
                    <a:pt x="970" y="3962"/>
                    <a:pt x="1102" y="3875"/>
                    <a:pt x="1154" y="3736"/>
                  </a:cubicBezTo>
                  <a:cubicBezTo>
                    <a:pt x="1227" y="3527"/>
                    <a:pt x="1311" y="3324"/>
                    <a:pt x="1399" y="3131"/>
                  </a:cubicBezTo>
                  <a:cubicBezTo>
                    <a:pt x="1478" y="2959"/>
                    <a:pt x="1403" y="2758"/>
                    <a:pt x="1233" y="2678"/>
                  </a:cubicBezTo>
                  <a:cubicBezTo>
                    <a:pt x="1186" y="2656"/>
                    <a:pt x="1137" y="2646"/>
                    <a:pt x="1089" y="2646"/>
                  </a:cubicBezTo>
                  <a:close/>
                  <a:moveTo>
                    <a:pt x="479" y="4600"/>
                  </a:moveTo>
                  <a:cubicBezTo>
                    <a:pt x="316" y="4600"/>
                    <a:pt x="172" y="4715"/>
                    <a:pt x="141" y="4880"/>
                  </a:cubicBezTo>
                  <a:cubicBezTo>
                    <a:pt x="98" y="5112"/>
                    <a:pt x="66" y="5349"/>
                    <a:pt x="42" y="5583"/>
                  </a:cubicBezTo>
                  <a:cubicBezTo>
                    <a:pt x="25" y="5771"/>
                    <a:pt x="162" y="5938"/>
                    <a:pt x="348" y="5957"/>
                  </a:cubicBezTo>
                  <a:cubicBezTo>
                    <a:pt x="358" y="5961"/>
                    <a:pt x="372" y="5961"/>
                    <a:pt x="383" y="5961"/>
                  </a:cubicBezTo>
                  <a:cubicBezTo>
                    <a:pt x="556" y="5961"/>
                    <a:pt x="704" y="5830"/>
                    <a:pt x="723" y="5653"/>
                  </a:cubicBezTo>
                  <a:cubicBezTo>
                    <a:pt x="746" y="5436"/>
                    <a:pt x="775" y="5217"/>
                    <a:pt x="815" y="5001"/>
                  </a:cubicBezTo>
                  <a:cubicBezTo>
                    <a:pt x="848" y="4815"/>
                    <a:pt x="723" y="4640"/>
                    <a:pt x="539" y="4605"/>
                  </a:cubicBezTo>
                  <a:cubicBezTo>
                    <a:pt x="519" y="4601"/>
                    <a:pt x="499" y="4600"/>
                    <a:pt x="479" y="4600"/>
                  </a:cubicBezTo>
                  <a:close/>
                  <a:moveTo>
                    <a:pt x="4822" y="7033"/>
                  </a:moveTo>
                  <a:cubicBezTo>
                    <a:pt x="4771" y="7035"/>
                    <a:pt x="4716" y="7035"/>
                    <a:pt x="4660" y="7038"/>
                  </a:cubicBezTo>
                  <a:cubicBezTo>
                    <a:pt x="4472" y="7047"/>
                    <a:pt x="4328" y="7207"/>
                    <a:pt x="4337" y="7396"/>
                  </a:cubicBezTo>
                  <a:cubicBezTo>
                    <a:pt x="4345" y="7581"/>
                    <a:pt x="4499" y="7720"/>
                    <a:pt x="4681" y="7720"/>
                  </a:cubicBezTo>
                  <a:cubicBezTo>
                    <a:pt x="4686" y="7720"/>
                    <a:pt x="4690" y="7720"/>
                    <a:pt x="4695" y="7719"/>
                  </a:cubicBezTo>
                  <a:cubicBezTo>
                    <a:pt x="4716" y="7719"/>
                    <a:pt x="4738" y="7719"/>
                    <a:pt x="4759" y="7719"/>
                  </a:cubicBezTo>
                  <a:cubicBezTo>
                    <a:pt x="4780" y="7719"/>
                    <a:pt x="4801" y="7719"/>
                    <a:pt x="4822" y="7718"/>
                  </a:cubicBezTo>
                  <a:cubicBezTo>
                    <a:pt x="4987" y="7718"/>
                    <a:pt x="5131" y="7737"/>
                    <a:pt x="5251" y="7773"/>
                  </a:cubicBezTo>
                  <a:cubicBezTo>
                    <a:pt x="5286" y="7786"/>
                    <a:pt x="5319" y="7789"/>
                    <a:pt x="5353" y="7789"/>
                  </a:cubicBezTo>
                  <a:cubicBezTo>
                    <a:pt x="5499" y="7789"/>
                    <a:pt x="5633" y="7695"/>
                    <a:pt x="5680" y="7547"/>
                  </a:cubicBezTo>
                  <a:cubicBezTo>
                    <a:pt x="5736" y="7368"/>
                    <a:pt x="5637" y="7177"/>
                    <a:pt x="5456" y="7120"/>
                  </a:cubicBezTo>
                  <a:cubicBezTo>
                    <a:pt x="5268" y="7064"/>
                    <a:pt x="5056" y="7033"/>
                    <a:pt x="4822" y="7033"/>
                  </a:cubicBezTo>
                  <a:close/>
                  <a:moveTo>
                    <a:pt x="351" y="6643"/>
                  </a:moveTo>
                  <a:cubicBezTo>
                    <a:pt x="345" y="6643"/>
                    <a:pt x="339" y="6643"/>
                    <a:pt x="332" y="6644"/>
                  </a:cubicBezTo>
                  <a:cubicBezTo>
                    <a:pt x="145" y="6654"/>
                    <a:pt x="0" y="6817"/>
                    <a:pt x="14" y="7007"/>
                  </a:cubicBezTo>
                  <a:cubicBezTo>
                    <a:pt x="32" y="7250"/>
                    <a:pt x="58" y="7488"/>
                    <a:pt x="96" y="7719"/>
                  </a:cubicBezTo>
                  <a:cubicBezTo>
                    <a:pt x="124" y="7886"/>
                    <a:pt x="268" y="8005"/>
                    <a:pt x="433" y="8005"/>
                  </a:cubicBezTo>
                  <a:cubicBezTo>
                    <a:pt x="452" y="8005"/>
                    <a:pt x="470" y="8005"/>
                    <a:pt x="489" y="8001"/>
                  </a:cubicBezTo>
                  <a:cubicBezTo>
                    <a:pt x="675" y="7971"/>
                    <a:pt x="800" y="7796"/>
                    <a:pt x="770" y="7608"/>
                  </a:cubicBezTo>
                  <a:cubicBezTo>
                    <a:pt x="735" y="7400"/>
                    <a:pt x="711" y="7184"/>
                    <a:pt x="696" y="6963"/>
                  </a:cubicBezTo>
                  <a:cubicBezTo>
                    <a:pt x="685" y="6781"/>
                    <a:pt x="526" y="6643"/>
                    <a:pt x="351" y="6643"/>
                  </a:cubicBezTo>
                  <a:close/>
                  <a:moveTo>
                    <a:pt x="3448" y="7550"/>
                  </a:moveTo>
                  <a:cubicBezTo>
                    <a:pt x="3365" y="7550"/>
                    <a:pt x="3282" y="7580"/>
                    <a:pt x="3216" y="7641"/>
                  </a:cubicBezTo>
                  <a:cubicBezTo>
                    <a:pt x="3040" y="7805"/>
                    <a:pt x="2875" y="7999"/>
                    <a:pt x="2725" y="8223"/>
                  </a:cubicBezTo>
                  <a:cubicBezTo>
                    <a:pt x="2621" y="8380"/>
                    <a:pt x="2661" y="8590"/>
                    <a:pt x="2818" y="8698"/>
                  </a:cubicBezTo>
                  <a:cubicBezTo>
                    <a:pt x="2877" y="8736"/>
                    <a:pt x="2944" y="8755"/>
                    <a:pt x="3009" y="8755"/>
                  </a:cubicBezTo>
                  <a:cubicBezTo>
                    <a:pt x="3118" y="8755"/>
                    <a:pt x="3226" y="8701"/>
                    <a:pt x="3294" y="8604"/>
                  </a:cubicBezTo>
                  <a:cubicBezTo>
                    <a:pt x="3414" y="8422"/>
                    <a:pt x="3544" y="8267"/>
                    <a:pt x="3681" y="8142"/>
                  </a:cubicBezTo>
                  <a:cubicBezTo>
                    <a:pt x="3817" y="8013"/>
                    <a:pt x="3826" y="7798"/>
                    <a:pt x="3699" y="7659"/>
                  </a:cubicBezTo>
                  <a:cubicBezTo>
                    <a:pt x="3631" y="7587"/>
                    <a:pt x="3540" y="7550"/>
                    <a:pt x="3448" y="7550"/>
                  </a:cubicBezTo>
                  <a:close/>
                  <a:moveTo>
                    <a:pt x="22118" y="8674"/>
                  </a:moveTo>
                  <a:cubicBezTo>
                    <a:pt x="21943" y="8675"/>
                    <a:pt x="21758" y="8677"/>
                    <a:pt x="21578" y="8686"/>
                  </a:cubicBezTo>
                  <a:cubicBezTo>
                    <a:pt x="21388" y="8694"/>
                    <a:pt x="21244" y="8856"/>
                    <a:pt x="21254" y="9046"/>
                  </a:cubicBezTo>
                  <a:cubicBezTo>
                    <a:pt x="21263" y="9228"/>
                    <a:pt x="21414" y="9369"/>
                    <a:pt x="21595" y="9369"/>
                  </a:cubicBezTo>
                  <a:cubicBezTo>
                    <a:pt x="21602" y="9369"/>
                    <a:pt x="21609" y="9369"/>
                    <a:pt x="21616" y="9371"/>
                  </a:cubicBezTo>
                  <a:cubicBezTo>
                    <a:pt x="21779" y="9362"/>
                    <a:pt x="21943" y="9358"/>
                    <a:pt x="22108" y="9358"/>
                  </a:cubicBezTo>
                  <a:cubicBezTo>
                    <a:pt x="22163" y="9358"/>
                    <a:pt x="22219" y="9360"/>
                    <a:pt x="22275" y="9360"/>
                  </a:cubicBezTo>
                  <a:lnTo>
                    <a:pt x="22281" y="9360"/>
                  </a:lnTo>
                  <a:cubicBezTo>
                    <a:pt x="22466" y="9360"/>
                    <a:pt x="22620" y="9211"/>
                    <a:pt x="22622" y="9023"/>
                  </a:cubicBezTo>
                  <a:cubicBezTo>
                    <a:pt x="22626" y="8834"/>
                    <a:pt x="22474" y="8677"/>
                    <a:pt x="22287" y="8675"/>
                  </a:cubicBezTo>
                  <a:cubicBezTo>
                    <a:pt x="22229" y="8674"/>
                    <a:pt x="22175" y="8674"/>
                    <a:pt x="22118" y="8674"/>
                  </a:cubicBezTo>
                  <a:close/>
                  <a:moveTo>
                    <a:pt x="5993" y="8170"/>
                  </a:moveTo>
                  <a:cubicBezTo>
                    <a:pt x="5823" y="8170"/>
                    <a:pt x="5673" y="8292"/>
                    <a:pt x="5649" y="8465"/>
                  </a:cubicBezTo>
                  <a:cubicBezTo>
                    <a:pt x="5624" y="8632"/>
                    <a:pt x="5560" y="8814"/>
                    <a:pt x="5465" y="8995"/>
                  </a:cubicBezTo>
                  <a:cubicBezTo>
                    <a:pt x="5372" y="9162"/>
                    <a:pt x="5435" y="9369"/>
                    <a:pt x="5604" y="9457"/>
                  </a:cubicBezTo>
                  <a:cubicBezTo>
                    <a:pt x="5656" y="9485"/>
                    <a:pt x="5710" y="9499"/>
                    <a:pt x="5764" y="9499"/>
                  </a:cubicBezTo>
                  <a:cubicBezTo>
                    <a:pt x="5885" y="9499"/>
                    <a:pt x="6005" y="9433"/>
                    <a:pt x="6068" y="9317"/>
                  </a:cubicBezTo>
                  <a:cubicBezTo>
                    <a:pt x="6205" y="9065"/>
                    <a:pt x="6292" y="8811"/>
                    <a:pt x="6327" y="8561"/>
                  </a:cubicBezTo>
                  <a:cubicBezTo>
                    <a:pt x="6353" y="8373"/>
                    <a:pt x="6222" y="8199"/>
                    <a:pt x="6036" y="8173"/>
                  </a:cubicBezTo>
                  <a:cubicBezTo>
                    <a:pt x="6022" y="8171"/>
                    <a:pt x="6007" y="8170"/>
                    <a:pt x="5993" y="8170"/>
                  </a:cubicBezTo>
                  <a:close/>
                  <a:moveTo>
                    <a:pt x="23637" y="8791"/>
                  </a:moveTo>
                  <a:cubicBezTo>
                    <a:pt x="23475" y="8791"/>
                    <a:pt x="23330" y="8912"/>
                    <a:pt x="23302" y="9080"/>
                  </a:cubicBezTo>
                  <a:cubicBezTo>
                    <a:pt x="23274" y="9266"/>
                    <a:pt x="23401" y="9440"/>
                    <a:pt x="23587" y="9471"/>
                  </a:cubicBezTo>
                  <a:cubicBezTo>
                    <a:pt x="23804" y="9506"/>
                    <a:pt x="24021" y="9546"/>
                    <a:pt x="24233" y="9597"/>
                  </a:cubicBezTo>
                  <a:cubicBezTo>
                    <a:pt x="24259" y="9603"/>
                    <a:pt x="24285" y="9605"/>
                    <a:pt x="24311" y="9605"/>
                  </a:cubicBezTo>
                  <a:cubicBezTo>
                    <a:pt x="24466" y="9605"/>
                    <a:pt x="24607" y="9499"/>
                    <a:pt x="24643" y="9341"/>
                  </a:cubicBezTo>
                  <a:cubicBezTo>
                    <a:pt x="24687" y="9155"/>
                    <a:pt x="24574" y="8973"/>
                    <a:pt x="24388" y="8929"/>
                  </a:cubicBezTo>
                  <a:cubicBezTo>
                    <a:pt x="24160" y="8877"/>
                    <a:pt x="23927" y="8832"/>
                    <a:pt x="23693" y="8795"/>
                  </a:cubicBezTo>
                  <a:cubicBezTo>
                    <a:pt x="23674" y="8792"/>
                    <a:pt x="23656" y="8791"/>
                    <a:pt x="23637" y="8791"/>
                  </a:cubicBezTo>
                  <a:close/>
                  <a:moveTo>
                    <a:pt x="20239" y="8850"/>
                  </a:moveTo>
                  <a:cubicBezTo>
                    <a:pt x="20218" y="8850"/>
                    <a:pt x="20196" y="8852"/>
                    <a:pt x="20175" y="8856"/>
                  </a:cubicBezTo>
                  <a:cubicBezTo>
                    <a:pt x="19942" y="8901"/>
                    <a:pt x="19709" y="8953"/>
                    <a:pt x="19485" y="9014"/>
                  </a:cubicBezTo>
                  <a:cubicBezTo>
                    <a:pt x="19303" y="9063"/>
                    <a:pt x="19195" y="9249"/>
                    <a:pt x="19242" y="9431"/>
                  </a:cubicBezTo>
                  <a:cubicBezTo>
                    <a:pt x="19283" y="9586"/>
                    <a:pt x="19421" y="9685"/>
                    <a:pt x="19572" y="9685"/>
                  </a:cubicBezTo>
                  <a:cubicBezTo>
                    <a:pt x="19603" y="9685"/>
                    <a:pt x="19631" y="9683"/>
                    <a:pt x="19659" y="9675"/>
                  </a:cubicBezTo>
                  <a:cubicBezTo>
                    <a:pt x="19867" y="9619"/>
                    <a:pt x="20085" y="9569"/>
                    <a:pt x="20302" y="9527"/>
                  </a:cubicBezTo>
                  <a:cubicBezTo>
                    <a:pt x="20490" y="9492"/>
                    <a:pt x="20610" y="9311"/>
                    <a:pt x="20575" y="9127"/>
                  </a:cubicBezTo>
                  <a:cubicBezTo>
                    <a:pt x="20544" y="8963"/>
                    <a:pt x="20399" y="8850"/>
                    <a:pt x="20239" y="8850"/>
                  </a:cubicBezTo>
                  <a:close/>
                  <a:moveTo>
                    <a:pt x="819" y="8628"/>
                  </a:moveTo>
                  <a:cubicBezTo>
                    <a:pt x="771" y="8628"/>
                    <a:pt x="723" y="8638"/>
                    <a:pt x="676" y="8660"/>
                  </a:cubicBezTo>
                  <a:cubicBezTo>
                    <a:pt x="504" y="8741"/>
                    <a:pt x="431" y="8943"/>
                    <a:pt x="510" y="9115"/>
                  </a:cubicBezTo>
                  <a:cubicBezTo>
                    <a:pt x="617" y="9350"/>
                    <a:pt x="746" y="9569"/>
                    <a:pt x="885" y="9762"/>
                  </a:cubicBezTo>
                  <a:cubicBezTo>
                    <a:pt x="953" y="9854"/>
                    <a:pt x="1057" y="9902"/>
                    <a:pt x="1163" y="9902"/>
                  </a:cubicBezTo>
                  <a:cubicBezTo>
                    <a:pt x="1233" y="9902"/>
                    <a:pt x="1302" y="9883"/>
                    <a:pt x="1363" y="9840"/>
                  </a:cubicBezTo>
                  <a:cubicBezTo>
                    <a:pt x="1514" y="9729"/>
                    <a:pt x="1549" y="9515"/>
                    <a:pt x="1439" y="9362"/>
                  </a:cubicBezTo>
                  <a:cubicBezTo>
                    <a:pt x="1323" y="9204"/>
                    <a:pt x="1222" y="9023"/>
                    <a:pt x="1130" y="8828"/>
                  </a:cubicBezTo>
                  <a:cubicBezTo>
                    <a:pt x="1072" y="8703"/>
                    <a:pt x="948" y="8628"/>
                    <a:pt x="819" y="8628"/>
                  </a:cubicBezTo>
                  <a:close/>
                  <a:moveTo>
                    <a:pt x="25613" y="9334"/>
                  </a:moveTo>
                  <a:cubicBezTo>
                    <a:pt x="25478" y="9334"/>
                    <a:pt x="25351" y="9413"/>
                    <a:pt x="25297" y="9546"/>
                  </a:cubicBezTo>
                  <a:cubicBezTo>
                    <a:pt x="25227" y="9723"/>
                    <a:pt x="25311" y="9920"/>
                    <a:pt x="25486" y="9993"/>
                  </a:cubicBezTo>
                  <a:cubicBezTo>
                    <a:pt x="25688" y="10073"/>
                    <a:pt x="25890" y="10163"/>
                    <a:pt x="26084" y="10262"/>
                  </a:cubicBezTo>
                  <a:cubicBezTo>
                    <a:pt x="26131" y="10288"/>
                    <a:pt x="26183" y="10299"/>
                    <a:pt x="26235" y="10299"/>
                  </a:cubicBezTo>
                  <a:cubicBezTo>
                    <a:pt x="26362" y="10299"/>
                    <a:pt x="26480" y="10229"/>
                    <a:pt x="26541" y="10109"/>
                  </a:cubicBezTo>
                  <a:cubicBezTo>
                    <a:pt x="26626" y="9942"/>
                    <a:pt x="26559" y="9736"/>
                    <a:pt x="26390" y="9650"/>
                  </a:cubicBezTo>
                  <a:cubicBezTo>
                    <a:pt x="26180" y="9544"/>
                    <a:pt x="25963" y="9447"/>
                    <a:pt x="25742" y="9358"/>
                  </a:cubicBezTo>
                  <a:cubicBezTo>
                    <a:pt x="25700" y="9342"/>
                    <a:pt x="25656" y="9334"/>
                    <a:pt x="25613" y="9334"/>
                  </a:cubicBezTo>
                  <a:close/>
                  <a:moveTo>
                    <a:pt x="18284" y="9446"/>
                  </a:moveTo>
                  <a:cubicBezTo>
                    <a:pt x="18238" y="9446"/>
                    <a:pt x="18192" y="9455"/>
                    <a:pt x="18147" y="9475"/>
                  </a:cubicBezTo>
                  <a:cubicBezTo>
                    <a:pt x="17928" y="9570"/>
                    <a:pt x="17712" y="9673"/>
                    <a:pt x="17507" y="9781"/>
                  </a:cubicBezTo>
                  <a:cubicBezTo>
                    <a:pt x="17339" y="9871"/>
                    <a:pt x="17274" y="10076"/>
                    <a:pt x="17363" y="10245"/>
                  </a:cubicBezTo>
                  <a:cubicBezTo>
                    <a:pt x="17424" y="10361"/>
                    <a:pt x="17544" y="10427"/>
                    <a:pt x="17665" y="10427"/>
                  </a:cubicBezTo>
                  <a:cubicBezTo>
                    <a:pt x="17719" y="10427"/>
                    <a:pt x="17773" y="10413"/>
                    <a:pt x="17825" y="10386"/>
                  </a:cubicBezTo>
                  <a:cubicBezTo>
                    <a:pt x="18016" y="10285"/>
                    <a:pt x="18215" y="10189"/>
                    <a:pt x="18420" y="10102"/>
                  </a:cubicBezTo>
                  <a:cubicBezTo>
                    <a:pt x="18593" y="10026"/>
                    <a:pt x="18672" y="9826"/>
                    <a:pt x="18597" y="9652"/>
                  </a:cubicBezTo>
                  <a:cubicBezTo>
                    <a:pt x="18540" y="9523"/>
                    <a:pt x="18415" y="9446"/>
                    <a:pt x="18284" y="9446"/>
                  </a:cubicBezTo>
                  <a:close/>
                  <a:moveTo>
                    <a:pt x="4838" y="9801"/>
                  </a:moveTo>
                  <a:cubicBezTo>
                    <a:pt x="4777" y="9801"/>
                    <a:pt x="4716" y="9817"/>
                    <a:pt x="4660" y="9850"/>
                  </a:cubicBezTo>
                  <a:cubicBezTo>
                    <a:pt x="4561" y="9911"/>
                    <a:pt x="4457" y="9963"/>
                    <a:pt x="4352" y="10003"/>
                  </a:cubicBezTo>
                  <a:cubicBezTo>
                    <a:pt x="4271" y="10036"/>
                    <a:pt x="4191" y="10064"/>
                    <a:pt x="4111" y="10088"/>
                  </a:cubicBezTo>
                  <a:cubicBezTo>
                    <a:pt x="3930" y="10144"/>
                    <a:pt x="3831" y="10335"/>
                    <a:pt x="3886" y="10516"/>
                  </a:cubicBezTo>
                  <a:cubicBezTo>
                    <a:pt x="3933" y="10662"/>
                    <a:pt x="4067" y="10754"/>
                    <a:pt x="4213" y="10754"/>
                  </a:cubicBezTo>
                  <a:cubicBezTo>
                    <a:pt x="4248" y="10754"/>
                    <a:pt x="4283" y="10751"/>
                    <a:pt x="4316" y="10740"/>
                  </a:cubicBezTo>
                  <a:cubicBezTo>
                    <a:pt x="4406" y="10709"/>
                    <a:pt x="4500" y="10679"/>
                    <a:pt x="4594" y="10641"/>
                  </a:cubicBezTo>
                  <a:cubicBezTo>
                    <a:pt x="4738" y="10587"/>
                    <a:pt x="4881" y="10516"/>
                    <a:pt x="5016" y="10432"/>
                  </a:cubicBezTo>
                  <a:cubicBezTo>
                    <a:pt x="5178" y="10335"/>
                    <a:pt x="5228" y="10125"/>
                    <a:pt x="5129" y="9963"/>
                  </a:cubicBezTo>
                  <a:cubicBezTo>
                    <a:pt x="5065" y="9858"/>
                    <a:pt x="4953" y="9801"/>
                    <a:pt x="4838" y="9801"/>
                  </a:cubicBezTo>
                  <a:close/>
                  <a:moveTo>
                    <a:pt x="2421" y="9302"/>
                  </a:moveTo>
                  <a:cubicBezTo>
                    <a:pt x="2278" y="9302"/>
                    <a:pt x="2145" y="9391"/>
                    <a:pt x="2096" y="9534"/>
                  </a:cubicBezTo>
                  <a:cubicBezTo>
                    <a:pt x="2023" y="9751"/>
                    <a:pt x="1954" y="9979"/>
                    <a:pt x="1895" y="10217"/>
                  </a:cubicBezTo>
                  <a:cubicBezTo>
                    <a:pt x="1888" y="10247"/>
                    <a:pt x="1884" y="10273"/>
                    <a:pt x="1884" y="10300"/>
                  </a:cubicBezTo>
                  <a:cubicBezTo>
                    <a:pt x="1823" y="10471"/>
                    <a:pt x="1905" y="10662"/>
                    <a:pt x="2075" y="10731"/>
                  </a:cubicBezTo>
                  <a:cubicBezTo>
                    <a:pt x="2312" y="10829"/>
                    <a:pt x="2566" y="10893"/>
                    <a:pt x="2832" y="10919"/>
                  </a:cubicBezTo>
                  <a:cubicBezTo>
                    <a:pt x="2842" y="10923"/>
                    <a:pt x="2856" y="10923"/>
                    <a:pt x="2866" y="10923"/>
                  </a:cubicBezTo>
                  <a:cubicBezTo>
                    <a:pt x="3040" y="10923"/>
                    <a:pt x="3188" y="10789"/>
                    <a:pt x="3207" y="10615"/>
                  </a:cubicBezTo>
                  <a:cubicBezTo>
                    <a:pt x="3224" y="10427"/>
                    <a:pt x="3087" y="10259"/>
                    <a:pt x="2901" y="10240"/>
                  </a:cubicBezTo>
                  <a:cubicBezTo>
                    <a:pt x="2800" y="10231"/>
                    <a:pt x="2703" y="10213"/>
                    <a:pt x="2609" y="10189"/>
                  </a:cubicBezTo>
                  <a:cubicBezTo>
                    <a:pt x="2651" y="10040"/>
                    <a:pt x="2696" y="9894"/>
                    <a:pt x="2745" y="9755"/>
                  </a:cubicBezTo>
                  <a:cubicBezTo>
                    <a:pt x="2805" y="9577"/>
                    <a:pt x="2710" y="9381"/>
                    <a:pt x="2531" y="9320"/>
                  </a:cubicBezTo>
                  <a:cubicBezTo>
                    <a:pt x="2494" y="9308"/>
                    <a:pt x="2457" y="9302"/>
                    <a:pt x="2421" y="9302"/>
                  </a:cubicBezTo>
                  <a:close/>
                  <a:moveTo>
                    <a:pt x="27400" y="10330"/>
                  </a:moveTo>
                  <a:cubicBezTo>
                    <a:pt x="27297" y="10330"/>
                    <a:pt x="27196" y="10376"/>
                    <a:pt x="27129" y="10464"/>
                  </a:cubicBezTo>
                  <a:cubicBezTo>
                    <a:pt x="27014" y="10613"/>
                    <a:pt x="27042" y="10829"/>
                    <a:pt x="27191" y="10943"/>
                  </a:cubicBezTo>
                  <a:cubicBezTo>
                    <a:pt x="27356" y="11072"/>
                    <a:pt x="27515" y="11213"/>
                    <a:pt x="27659" y="11366"/>
                  </a:cubicBezTo>
                  <a:cubicBezTo>
                    <a:pt x="27727" y="11437"/>
                    <a:pt x="27815" y="11472"/>
                    <a:pt x="27906" y="11472"/>
                  </a:cubicBezTo>
                  <a:cubicBezTo>
                    <a:pt x="27991" y="11472"/>
                    <a:pt x="28076" y="11441"/>
                    <a:pt x="28144" y="11376"/>
                  </a:cubicBezTo>
                  <a:cubicBezTo>
                    <a:pt x="28279" y="11248"/>
                    <a:pt x="28286" y="11030"/>
                    <a:pt x="28156" y="10893"/>
                  </a:cubicBezTo>
                  <a:cubicBezTo>
                    <a:pt x="27987" y="10716"/>
                    <a:pt x="27805" y="10551"/>
                    <a:pt x="27608" y="10401"/>
                  </a:cubicBezTo>
                  <a:cubicBezTo>
                    <a:pt x="27546" y="10353"/>
                    <a:pt x="27472" y="10330"/>
                    <a:pt x="27400" y="10330"/>
                  </a:cubicBezTo>
                  <a:close/>
                  <a:moveTo>
                    <a:pt x="16504" y="10465"/>
                  </a:moveTo>
                  <a:cubicBezTo>
                    <a:pt x="16437" y="10465"/>
                    <a:pt x="16369" y="10485"/>
                    <a:pt x="16310" y="10526"/>
                  </a:cubicBezTo>
                  <a:cubicBezTo>
                    <a:pt x="16120" y="10658"/>
                    <a:pt x="15934" y="10794"/>
                    <a:pt x="15747" y="10935"/>
                  </a:cubicBezTo>
                  <a:cubicBezTo>
                    <a:pt x="15595" y="11048"/>
                    <a:pt x="15564" y="11262"/>
                    <a:pt x="15677" y="11413"/>
                  </a:cubicBezTo>
                  <a:cubicBezTo>
                    <a:pt x="15745" y="11501"/>
                    <a:pt x="15847" y="11550"/>
                    <a:pt x="15950" y="11550"/>
                  </a:cubicBezTo>
                  <a:cubicBezTo>
                    <a:pt x="16023" y="11550"/>
                    <a:pt x="16094" y="11527"/>
                    <a:pt x="16155" y="11480"/>
                  </a:cubicBezTo>
                  <a:cubicBezTo>
                    <a:pt x="16338" y="11345"/>
                    <a:pt x="16518" y="11213"/>
                    <a:pt x="16701" y="11086"/>
                  </a:cubicBezTo>
                  <a:cubicBezTo>
                    <a:pt x="16855" y="10978"/>
                    <a:pt x="16894" y="10766"/>
                    <a:pt x="16784" y="10611"/>
                  </a:cubicBezTo>
                  <a:cubicBezTo>
                    <a:pt x="16718" y="10516"/>
                    <a:pt x="16612" y="10465"/>
                    <a:pt x="16504" y="10465"/>
                  </a:cubicBezTo>
                  <a:close/>
                  <a:moveTo>
                    <a:pt x="1993" y="11305"/>
                  </a:moveTo>
                  <a:cubicBezTo>
                    <a:pt x="1821" y="11305"/>
                    <a:pt x="1675" y="11439"/>
                    <a:pt x="1658" y="11614"/>
                  </a:cubicBezTo>
                  <a:cubicBezTo>
                    <a:pt x="1636" y="11844"/>
                    <a:pt x="1625" y="12061"/>
                    <a:pt x="1625" y="12263"/>
                  </a:cubicBezTo>
                  <a:lnTo>
                    <a:pt x="1625" y="12334"/>
                  </a:lnTo>
                  <a:cubicBezTo>
                    <a:pt x="1627" y="12523"/>
                    <a:pt x="1780" y="12673"/>
                    <a:pt x="1966" y="12673"/>
                  </a:cubicBezTo>
                  <a:cubicBezTo>
                    <a:pt x="1966" y="12673"/>
                    <a:pt x="1969" y="12673"/>
                    <a:pt x="1971" y="12671"/>
                  </a:cubicBezTo>
                  <a:cubicBezTo>
                    <a:pt x="2161" y="12669"/>
                    <a:pt x="2312" y="12515"/>
                    <a:pt x="2310" y="12325"/>
                  </a:cubicBezTo>
                  <a:lnTo>
                    <a:pt x="2310" y="12263"/>
                  </a:lnTo>
                  <a:cubicBezTo>
                    <a:pt x="2310" y="12082"/>
                    <a:pt x="2319" y="11884"/>
                    <a:pt x="2338" y="11679"/>
                  </a:cubicBezTo>
                  <a:cubicBezTo>
                    <a:pt x="2355" y="11491"/>
                    <a:pt x="2216" y="11324"/>
                    <a:pt x="2030" y="11307"/>
                  </a:cubicBezTo>
                  <a:cubicBezTo>
                    <a:pt x="2018" y="11305"/>
                    <a:pt x="2006" y="11305"/>
                    <a:pt x="1993" y="11305"/>
                  </a:cubicBezTo>
                  <a:close/>
                  <a:moveTo>
                    <a:pt x="14877" y="11714"/>
                  </a:moveTo>
                  <a:cubicBezTo>
                    <a:pt x="14801" y="11714"/>
                    <a:pt x="14724" y="11739"/>
                    <a:pt x="14660" y="11792"/>
                  </a:cubicBezTo>
                  <a:cubicBezTo>
                    <a:pt x="14485" y="11934"/>
                    <a:pt x="14306" y="12080"/>
                    <a:pt x="14130" y="12226"/>
                  </a:cubicBezTo>
                  <a:cubicBezTo>
                    <a:pt x="13984" y="12344"/>
                    <a:pt x="13965" y="12560"/>
                    <a:pt x="14085" y="12706"/>
                  </a:cubicBezTo>
                  <a:cubicBezTo>
                    <a:pt x="14153" y="12787"/>
                    <a:pt x="14250" y="12829"/>
                    <a:pt x="14348" y="12829"/>
                  </a:cubicBezTo>
                  <a:cubicBezTo>
                    <a:pt x="14424" y="12829"/>
                    <a:pt x="14500" y="12803"/>
                    <a:pt x="14563" y="12753"/>
                  </a:cubicBezTo>
                  <a:cubicBezTo>
                    <a:pt x="14739" y="12608"/>
                    <a:pt x="14914" y="12464"/>
                    <a:pt x="15091" y="12322"/>
                  </a:cubicBezTo>
                  <a:cubicBezTo>
                    <a:pt x="15239" y="12202"/>
                    <a:pt x="15260" y="11986"/>
                    <a:pt x="15140" y="11840"/>
                  </a:cubicBezTo>
                  <a:cubicBezTo>
                    <a:pt x="15073" y="11757"/>
                    <a:pt x="14976" y="11714"/>
                    <a:pt x="14877" y="11714"/>
                  </a:cubicBezTo>
                  <a:close/>
                  <a:moveTo>
                    <a:pt x="28690" y="11904"/>
                  </a:moveTo>
                  <a:cubicBezTo>
                    <a:pt x="28638" y="11904"/>
                    <a:pt x="28585" y="11916"/>
                    <a:pt x="28535" y="11941"/>
                  </a:cubicBezTo>
                  <a:cubicBezTo>
                    <a:pt x="28364" y="12028"/>
                    <a:pt x="28300" y="12235"/>
                    <a:pt x="28384" y="12402"/>
                  </a:cubicBezTo>
                  <a:cubicBezTo>
                    <a:pt x="28477" y="12586"/>
                    <a:pt x="28564" y="12786"/>
                    <a:pt x="28639" y="12991"/>
                  </a:cubicBezTo>
                  <a:cubicBezTo>
                    <a:pt x="28688" y="13126"/>
                    <a:pt x="28822" y="13213"/>
                    <a:pt x="28961" y="13213"/>
                  </a:cubicBezTo>
                  <a:cubicBezTo>
                    <a:pt x="28999" y="13213"/>
                    <a:pt x="29039" y="13208"/>
                    <a:pt x="29079" y="13194"/>
                  </a:cubicBezTo>
                  <a:cubicBezTo>
                    <a:pt x="29258" y="13128"/>
                    <a:pt x="29348" y="12933"/>
                    <a:pt x="29284" y="12756"/>
                  </a:cubicBezTo>
                  <a:cubicBezTo>
                    <a:pt x="29199" y="12525"/>
                    <a:pt x="29101" y="12301"/>
                    <a:pt x="28995" y="12091"/>
                  </a:cubicBezTo>
                  <a:cubicBezTo>
                    <a:pt x="28934" y="11972"/>
                    <a:pt x="28814" y="11904"/>
                    <a:pt x="28690" y="11904"/>
                  </a:cubicBezTo>
                  <a:close/>
                  <a:moveTo>
                    <a:pt x="13292" y="13013"/>
                  </a:moveTo>
                  <a:cubicBezTo>
                    <a:pt x="13217" y="13013"/>
                    <a:pt x="13141" y="13037"/>
                    <a:pt x="13077" y="13088"/>
                  </a:cubicBezTo>
                  <a:cubicBezTo>
                    <a:pt x="12901" y="13229"/>
                    <a:pt x="12722" y="13368"/>
                    <a:pt x="12545" y="13507"/>
                  </a:cubicBezTo>
                  <a:cubicBezTo>
                    <a:pt x="12394" y="13622"/>
                    <a:pt x="12368" y="13837"/>
                    <a:pt x="12484" y="13987"/>
                  </a:cubicBezTo>
                  <a:cubicBezTo>
                    <a:pt x="12549" y="14074"/>
                    <a:pt x="12651" y="14121"/>
                    <a:pt x="12754" y="14121"/>
                  </a:cubicBezTo>
                  <a:cubicBezTo>
                    <a:pt x="12825" y="14121"/>
                    <a:pt x="12898" y="14096"/>
                    <a:pt x="12964" y="14048"/>
                  </a:cubicBezTo>
                  <a:cubicBezTo>
                    <a:pt x="13145" y="13907"/>
                    <a:pt x="13324" y="13762"/>
                    <a:pt x="13505" y="13620"/>
                  </a:cubicBezTo>
                  <a:cubicBezTo>
                    <a:pt x="13652" y="13502"/>
                    <a:pt x="13675" y="13288"/>
                    <a:pt x="13557" y="13140"/>
                  </a:cubicBezTo>
                  <a:cubicBezTo>
                    <a:pt x="13490" y="13056"/>
                    <a:pt x="13392" y="13013"/>
                    <a:pt x="13292" y="13013"/>
                  </a:cubicBezTo>
                  <a:close/>
                  <a:moveTo>
                    <a:pt x="2182" y="13334"/>
                  </a:moveTo>
                  <a:cubicBezTo>
                    <a:pt x="2146" y="13334"/>
                    <a:pt x="2110" y="13340"/>
                    <a:pt x="2074" y="13352"/>
                  </a:cubicBezTo>
                  <a:cubicBezTo>
                    <a:pt x="1895" y="13411"/>
                    <a:pt x="1797" y="13608"/>
                    <a:pt x="1858" y="13785"/>
                  </a:cubicBezTo>
                  <a:cubicBezTo>
                    <a:pt x="1938" y="14025"/>
                    <a:pt x="2041" y="14254"/>
                    <a:pt x="2161" y="14468"/>
                  </a:cubicBezTo>
                  <a:cubicBezTo>
                    <a:pt x="2223" y="14578"/>
                    <a:pt x="2338" y="14642"/>
                    <a:pt x="2458" y="14642"/>
                  </a:cubicBezTo>
                  <a:cubicBezTo>
                    <a:pt x="2517" y="14642"/>
                    <a:pt x="2573" y="14626"/>
                    <a:pt x="2625" y="14598"/>
                  </a:cubicBezTo>
                  <a:cubicBezTo>
                    <a:pt x="2790" y="14506"/>
                    <a:pt x="2849" y="14298"/>
                    <a:pt x="2755" y="14133"/>
                  </a:cubicBezTo>
                  <a:cubicBezTo>
                    <a:pt x="2654" y="13957"/>
                    <a:pt x="2573" y="13766"/>
                    <a:pt x="2505" y="13568"/>
                  </a:cubicBezTo>
                  <a:cubicBezTo>
                    <a:pt x="2459" y="13426"/>
                    <a:pt x="2325" y="13334"/>
                    <a:pt x="2182" y="13334"/>
                  </a:cubicBezTo>
                  <a:close/>
                  <a:moveTo>
                    <a:pt x="29294" y="13852"/>
                  </a:moveTo>
                  <a:cubicBezTo>
                    <a:pt x="29276" y="13852"/>
                    <a:pt x="29258" y="13853"/>
                    <a:pt x="29240" y="13856"/>
                  </a:cubicBezTo>
                  <a:cubicBezTo>
                    <a:pt x="29053" y="13886"/>
                    <a:pt x="28928" y="14061"/>
                    <a:pt x="28957" y="14247"/>
                  </a:cubicBezTo>
                  <a:cubicBezTo>
                    <a:pt x="28992" y="14459"/>
                    <a:pt x="29018" y="14678"/>
                    <a:pt x="29037" y="14903"/>
                  </a:cubicBezTo>
                  <a:cubicBezTo>
                    <a:pt x="29056" y="15080"/>
                    <a:pt x="29202" y="15215"/>
                    <a:pt x="29379" y="15215"/>
                  </a:cubicBezTo>
                  <a:cubicBezTo>
                    <a:pt x="29390" y="15215"/>
                    <a:pt x="29399" y="15215"/>
                    <a:pt x="29407" y="15212"/>
                  </a:cubicBezTo>
                  <a:cubicBezTo>
                    <a:pt x="29593" y="15198"/>
                    <a:pt x="29736" y="15033"/>
                    <a:pt x="29718" y="14844"/>
                  </a:cubicBezTo>
                  <a:cubicBezTo>
                    <a:pt x="29696" y="14602"/>
                    <a:pt x="29668" y="14366"/>
                    <a:pt x="29631" y="14140"/>
                  </a:cubicBezTo>
                  <a:cubicBezTo>
                    <a:pt x="29605" y="13973"/>
                    <a:pt x="29459" y="13852"/>
                    <a:pt x="29294" y="13852"/>
                  </a:cubicBezTo>
                  <a:close/>
                  <a:moveTo>
                    <a:pt x="11648" y="14243"/>
                  </a:moveTo>
                  <a:cubicBezTo>
                    <a:pt x="11582" y="14243"/>
                    <a:pt x="11514" y="14262"/>
                    <a:pt x="11455" y="14303"/>
                  </a:cubicBezTo>
                  <a:cubicBezTo>
                    <a:pt x="11268" y="14430"/>
                    <a:pt x="11078" y="14552"/>
                    <a:pt x="10896" y="14664"/>
                  </a:cubicBezTo>
                  <a:cubicBezTo>
                    <a:pt x="10734" y="14764"/>
                    <a:pt x="10686" y="14974"/>
                    <a:pt x="10783" y="15134"/>
                  </a:cubicBezTo>
                  <a:cubicBezTo>
                    <a:pt x="10847" y="15238"/>
                    <a:pt x="10958" y="15297"/>
                    <a:pt x="11073" y="15297"/>
                  </a:cubicBezTo>
                  <a:cubicBezTo>
                    <a:pt x="11134" y="15297"/>
                    <a:pt x="11198" y="15280"/>
                    <a:pt x="11254" y="15250"/>
                  </a:cubicBezTo>
                  <a:cubicBezTo>
                    <a:pt x="11445" y="15132"/>
                    <a:pt x="11643" y="15003"/>
                    <a:pt x="11840" y="14870"/>
                  </a:cubicBezTo>
                  <a:cubicBezTo>
                    <a:pt x="11996" y="14764"/>
                    <a:pt x="12038" y="14550"/>
                    <a:pt x="11932" y="14393"/>
                  </a:cubicBezTo>
                  <a:cubicBezTo>
                    <a:pt x="11866" y="14296"/>
                    <a:pt x="11758" y="14243"/>
                    <a:pt x="11648" y="14243"/>
                  </a:cubicBezTo>
                  <a:close/>
                  <a:moveTo>
                    <a:pt x="3345" y="14982"/>
                  </a:moveTo>
                  <a:cubicBezTo>
                    <a:pt x="3242" y="14982"/>
                    <a:pt x="3142" y="15028"/>
                    <a:pt x="3075" y="15115"/>
                  </a:cubicBezTo>
                  <a:cubicBezTo>
                    <a:pt x="2958" y="15264"/>
                    <a:pt x="2986" y="15480"/>
                    <a:pt x="3136" y="15594"/>
                  </a:cubicBezTo>
                  <a:cubicBezTo>
                    <a:pt x="3327" y="15742"/>
                    <a:pt x="3535" y="15879"/>
                    <a:pt x="3760" y="15998"/>
                  </a:cubicBezTo>
                  <a:cubicBezTo>
                    <a:pt x="3812" y="16024"/>
                    <a:pt x="3866" y="16036"/>
                    <a:pt x="3919" y="16036"/>
                  </a:cubicBezTo>
                  <a:cubicBezTo>
                    <a:pt x="4043" y="16036"/>
                    <a:pt x="4161" y="15971"/>
                    <a:pt x="4220" y="15853"/>
                  </a:cubicBezTo>
                  <a:cubicBezTo>
                    <a:pt x="4309" y="15686"/>
                    <a:pt x="4246" y="15480"/>
                    <a:pt x="4078" y="15391"/>
                  </a:cubicBezTo>
                  <a:cubicBezTo>
                    <a:pt x="3890" y="15290"/>
                    <a:pt x="3713" y="15177"/>
                    <a:pt x="3555" y="15054"/>
                  </a:cubicBezTo>
                  <a:cubicBezTo>
                    <a:pt x="3492" y="15006"/>
                    <a:pt x="3418" y="14982"/>
                    <a:pt x="3345" y="14982"/>
                  </a:cubicBezTo>
                  <a:close/>
                  <a:moveTo>
                    <a:pt x="9870" y="15258"/>
                  </a:moveTo>
                  <a:cubicBezTo>
                    <a:pt x="9823" y="15258"/>
                    <a:pt x="9775" y="15268"/>
                    <a:pt x="9730" y="15288"/>
                  </a:cubicBezTo>
                  <a:cubicBezTo>
                    <a:pt x="9525" y="15382"/>
                    <a:pt x="9321" y="15467"/>
                    <a:pt x="9121" y="15539"/>
                  </a:cubicBezTo>
                  <a:cubicBezTo>
                    <a:pt x="8942" y="15603"/>
                    <a:pt x="8852" y="15799"/>
                    <a:pt x="8916" y="15977"/>
                  </a:cubicBezTo>
                  <a:cubicBezTo>
                    <a:pt x="8967" y="16114"/>
                    <a:pt x="9099" y="16201"/>
                    <a:pt x="9238" y="16201"/>
                  </a:cubicBezTo>
                  <a:cubicBezTo>
                    <a:pt x="9278" y="16201"/>
                    <a:pt x="9316" y="16194"/>
                    <a:pt x="9354" y="16180"/>
                  </a:cubicBezTo>
                  <a:cubicBezTo>
                    <a:pt x="9570" y="16102"/>
                    <a:pt x="9792" y="16010"/>
                    <a:pt x="10011" y="15911"/>
                  </a:cubicBezTo>
                  <a:cubicBezTo>
                    <a:pt x="10183" y="15832"/>
                    <a:pt x="10258" y="15629"/>
                    <a:pt x="10180" y="15459"/>
                  </a:cubicBezTo>
                  <a:cubicBezTo>
                    <a:pt x="10124" y="15333"/>
                    <a:pt x="9999" y="15258"/>
                    <a:pt x="9870" y="15258"/>
                  </a:cubicBezTo>
                  <a:close/>
                  <a:moveTo>
                    <a:pt x="5204" y="15812"/>
                  </a:moveTo>
                  <a:cubicBezTo>
                    <a:pt x="5047" y="15812"/>
                    <a:pt x="4907" y="15921"/>
                    <a:pt x="4872" y="16081"/>
                  </a:cubicBezTo>
                  <a:cubicBezTo>
                    <a:pt x="4830" y="16267"/>
                    <a:pt x="4947" y="16446"/>
                    <a:pt x="5133" y="16488"/>
                  </a:cubicBezTo>
                  <a:cubicBezTo>
                    <a:pt x="5359" y="16536"/>
                    <a:pt x="5597" y="16575"/>
                    <a:pt x="5840" y="16602"/>
                  </a:cubicBezTo>
                  <a:cubicBezTo>
                    <a:pt x="5854" y="16606"/>
                    <a:pt x="5866" y="16606"/>
                    <a:pt x="5880" y="16606"/>
                  </a:cubicBezTo>
                  <a:cubicBezTo>
                    <a:pt x="6050" y="16606"/>
                    <a:pt x="6198" y="16477"/>
                    <a:pt x="6219" y="16303"/>
                  </a:cubicBezTo>
                  <a:cubicBezTo>
                    <a:pt x="6238" y="16116"/>
                    <a:pt x="6102" y="15947"/>
                    <a:pt x="5916" y="15925"/>
                  </a:cubicBezTo>
                  <a:cubicBezTo>
                    <a:pt x="5697" y="15902"/>
                    <a:pt x="5482" y="15864"/>
                    <a:pt x="5277" y="15820"/>
                  </a:cubicBezTo>
                  <a:cubicBezTo>
                    <a:pt x="5252" y="15815"/>
                    <a:pt x="5228" y="15812"/>
                    <a:pt x="5204" y="15812"/>
                  </a:cubicBezTo>
                  <a:close/>
                  <a:moveTo>
                    <a:pt x="7916" y="15870"/>
                  </a:moveTo>
                  <a:cubicBezTo>
                    <a:pt x="7898" y="15870"/>
                    <a:pt x="7880" y="15871"/>
                    <a:pt x="7861" y="15874"/>
                  </a:cubicBezTo>
                  <a:cubicBezTo>
                    <a:pt x="7648" y="15912"/>
                    <a:pt x="7432" y="15938"/>
                    <a:pt x="7216" y="15952"/>
                  </a:cubicBezTo>
                  <a:cubicBezTo>
                    <a:pt x="7029" y="15966"/>
                    <a:pt x="6886" y="16130"/>
                    <a:pt x="6900" y="16319"/>
                  </a:cubicBezTo>
                  <a:cubicBezTo>
                    <a:pt x="6912" y="16498"/>
                    <a:pt x="7064" y="16635"/>
                    <a:pt x="7241" y="16635"/>
                  </a:cubicBezTo>
                  <a:lnTo>
                    <a:pt x="7267" y="16635"/>
                  </a:lnTo>
                  <a:cubicBezTo>
                    <a:pt x="7505" y="16618"/>
                    <a:pt x="7743" y="16590"/>
                    <a:pt x="7978" y="16548"/>
                  </a:cubicBezTo>
                  <a:cubicBezTo>
                    <a:pt x="8162" y="16515"/>
                    <a:pt x="8289" y="16340"/>
                    <a:pt x="8256" y="16152"/>
                  </a:cubicBezTo>
                  <a:cubicBezTo>
                    <a:pt x="8226" y="15986"/>
                    <a:pt x="8081" y="15870"/>
                    <a:pt x="7916" y="15870"/>
                  </a:cubicBezTo>
                  <a:close/>
                  <a:moveTo>
                    <a:pt x="29407" y="15896"/>
                  </a:moveTo>
                  <a:cubicBezTo>
                    <a:pt x="29228" y="15896"/>
                    <a:pt x="29079" y="16044"/>
                    <a:pt x="29074" y="16227"/>
                  </a:cubicBezTo>
                  <a:cubicBezTo>
                    <a:pt x="29067" y="16444"/>
                    <a:pt x="29053" y="16668"/>
                    <a:pt x="29035" y="16894"/>
                  </a:cubicBezTo>
                  <a:cubicBezTo>
                    <a:pt x="29021" y="17080"/>
                    <a:pt x="29159" y="17245"/>
                    <a:pt x="29348" y="17261"/>
                  </a:cubicBezTo>
                  <a:cubicBezTo>
                    <a:pt x="29360" y="17263"/>
                    <a:pt x="29369" y="17263"/>
                    <a:pt x="29376" y="17263"/>
                  </a:cubicBezTo>
                  <a:cubicBezTo>
                    <a:pt x="29553" y="17263"/>
                    <a:pt x="29703" y="17129"/>
                    <a:pt x="29717" y="16948"/>
                  </a:cubicBezTo>
                  <a:cubicBezTo>
                    <a:pt x="29736" y="16712"/>
                    <a:pt x="29748" y="16477"/>
                    <a:pt x="29755" y="16250"/>
                  </a:cubicBezTo>
                  <a:cubicBezTo>
                    <a:pt x="29762" y="16060"/>
                    <a:pt x="29614" y="15904"/>
                    <a:pt x="29425" y="15897"/>
                  </a:cubicBezTo>
                  <a:cubicBezTo>
                    <a:pt x="29419" y="15896"/>
                    <a:pt x="29413" y="15896"/>
                    <a:pt x="29407" y="15896"/>
                  </a:cubicBezTo>
                  <a:close/>
                  <a:moveTo>
                    <a:pt x="29217" y="17937"/>
                  </a:moveTo>
                  <a:cubicBezTo>
                    <a:pt x="29052" y="17937"/>
                    <a:pt x="28904" y="18057"/>
                    <a:pt x="28877" y="18226"/>
                  </a:cubicBezTo>
                  <a:cubicBezTo>
                    <a:pt x="28842" y="18448"/>
                    <a:pt x="28804" y="18669"/>
                    <a:pt x="28761" y="18888"/>
                  </a:cubicBezTo>
                  <a:cubicBezTo>
                    <a:pt x="28723" y="19074"/>
                    <a:pt x="28844" y="19251"/>
                    <a:pt x="29028" y="19288"/>
                  </a:cubicBezTo>
                  <a:cubicBezTo>
                    <a:pt x="29051" y="19293"/>
                    <a:pt x="29072" y="19295"/>
                    <a:pt x="29094" y="19295"/>
                  </a:cubicBezTo>
                  <a:cubicBezTo>
                    <a:pt x="29256" y="19295"/>
                    <a:pt x="29397" y="19182"/>
                    <a:pt x="29432" y="19016"/>
                  </a:cubicBezTo>
                  <a:cubicBezTo>
                    <a:pt x="29475" y="18789"/>
                    <a:pt x="29515" y="18561"/>
                    <a:pt x="29553" y="18332"/>
                  </a:cubicBezTo>
                  <a:cubicBezTo>
                    <a:pt x="29581" y="18146"/>
                    <a:pt x="29456" y="17972"/>
                    <a:pt x="29268" y="17941"/>
                  </a:cubicBezTo>
                  <a:cubicBezTo>
                    <a:pt x="29251" y="17938"/>
                    <a:pt x="29234" y="17937"/>
                    <a:pt x="29217" y="17937"/>
                  </a:cubicBezTo>
                  <a:close/>
                  <a:moveTo>
                    <a:pt x="28792" y="19947"/>
                  </a:moveTo>
                  <a:cubicBezTo>
                    <a:pt x="28639" y="19947"/>
                    <a:pt x="28498" y="20049"/>
                    <a:pt x="28458" y="20203"/>
                  </a:cubicBezTo>
                  <a:cubicBezTo>
                    <a:pt x="28401" y="20421"/>
                    <a:pt x="28342" y="20638"/>
                    <a:pt x="28279" y="20852"/>
                  </a:cubicBezTo>
                  <a:cubicBezTo>
                    <a:pt x="28227" y="21033"/>
                    <a:pt x="28331" y="21224"/>
                    <a:pt x="28512" y="21276"/>
                  </a:cubicBezTo>
                  <a:cubicBezTo>
                    <a:pt x="28545" y="21285"/>
                    <a:pt x="28575" y="21290"/>
                    <a:pt x="28608" y="21290"/>
                  </a:cubicBezTo>
                  <a:cubicBezTo>
                    <a:pt x="28756" y="21290"/>
                    <a:pt x="28893" y="21191"/>
                    <a:pt x="28936" y="21043"/>
                  </a:cubicBezTo>
                  <a:cubicBezTo>
                    <a:pt x="29001" y="20822"/>
                    <a:pt x="29061" y="20600"/>
                    <a:pt x="29121" y="20374"/>
                  </a:cubicBezTo>
                  <a:cubicBezTo>
                    <a:pt x="29169" y="20191"/>
                    <a:pt x="29058" y="20005"/>
                    <a:pt x="28875" y="19957"/>
                  </a:cubicBezTo>
                  <a:cubicBezTo>
                    <a:pt x="28848" y="19950"/>
                    <a:pt x="28820" y="19947"/>
                    <a:pt x="28792" y="19947"/>
                  </a:cubicBezTo>
                  <a:close/>
                  <a:moveTo>
                    <a:pt x="28192" y="21907"/>
                  </a:moveTo>
                  <a:cubicBezTo>
                    <a:pt x="28051" y="21907"/>
                    <a:pt x="27919" y="21995"/>
                    <a:pt x="27869" y="22136"/>
                  </a:cubicBezTo>
                  <a:cubicBezTo>
                    <a:pt x="27793" y="22353"/>
                    <a:pt x="27714" y="22564"/>
                    <a:pt x="27636" y="22770"/>
                  </a:cubicBezTo>
                  <a:cubicBezTo>
                    <a:pt x="27568" y="22946"/>
                    <a:pt x="27659" y="23144"/>
                    <a:pt x="27834" y="23212"/>
                  </a:cubicBezTo>
                  <a:cubicBezTo>
                    <a:pt x="27874" y="23228"/>
                    <a:pt x="27914" y="23233"/>
                    <a:pt x="27956" y="23233"/>
                  </a:cubicBezTo>
                  <a:cubicBezTo>
                    <a:pt x="28093" y="23233"/>
                    <a:pt x="28224" y="23149"/>
                    <a:pt x="28276" y="23012"/>
                  </a:cubicBezTo>
                  <a:cubicBezTo>
                    <a:pt x="28358" y="22798"/>
                    <a:pt x="28436" y="22581"/>
                    <a:pt x="28514" y="22360"/>
                  </a:cubicBezTo>
                  <a:cubicBezTo>
                    <a:pt x="28575" y="22185"/>
                    <a:pt x="28483" y="21988"/>
                    <a:pt x="28304" y="21926"/>
                  </a:cubicBezTo>
                  <a:cubicBezTo>
                    <a:pt x="28267" y="21913"/>
                    <a:pt x="28229" y="21907"/>
                    <a:pt x="28192" y="21907"/>
                  </a:cubicBezTo>
                  <a:close/>
                  <a:moveTo>
                    <a:pt x="27434" y="23811"/>
                  </a:moveTo>
                  <a:cubicBezTo>
                    <a:pt x="27304" y="23811"/>
                    <a:pt x="27179" y="23887"/>
                    <a:pt x="27122" y="24013"/>
                  </a:cubicBezTo>
                  <a:cubicBezTo>
                    <a:pt x="27026" y="24227"/>
                    <a:pt x="26931" y="24429"/>
                    <a:pt x="26835" y="24621"/>
                  </a:cubicBezTo>
                  <a:cubicBezTo>
                    <a:pt x="26750" y="24792"/>
                    <a:pt x="26819" y="24995"/>
                    <a:pt x="26990" y="25080"/>
                  </a:cubicBezTo>
                  <a:cubicBezTo>
                    <a:pt x="27038" y="25105"/>
                    <a:pt x="27092" y="25115"/>
                    <a:pt x="27141" y="25115"/>
                  </a:cubicBezTo>
                  <a:cubicBezTo>
                    <a:pt x="27268" y="25115"/>
                    <a:pt x="27388" y="25046"/>
                    <a:pt x="27447" y="24924"/>
                  </a:cubicBezTo>
                  <a:cubicBezTo>
                    <a:pt x="27548" y="24724"/>
                    <a:pt x="27645" y="24514"/>
                    <a:pt x="27746" y="24293"/>
                  </a:cubicBezTo>
                  <a:cubicBezTo>
                    <a:pt x="27824" y="24121"/>
                    <a:pt x="27746" y="23919"/>
                    <a:pt x="27574" y="23841"/>
                  </a:cubicBezTo>
                  <a:cubicBezTo>
                    <a:pt x="27528" y="23820"/>
                    <a:pt x="27481" y="23811"/>
                    <a:pt x="27434" y="23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4"/>
            <p:cNvSpPr/>
            <p:nvPr/>
          </p:nvSpPr>
          <p:spPr>
            <a:xfrm rot="-5770409">
              <a:off x="3295475" y="4983054"/>
              <a:ext cx="291047" cy="261307"/>
            </a:xfrm>
            <a:custGeom>
              <a:avLst/>
              <a:gdLst/>
              <a:ahLst/>
              <a:cxnLst/>
              <a:rect l="l" t="t" r="r" b="b"/>
              <a:pathLst>
                <a:path w="5547" h="5547" extrusionOk="0">
                  <a:moveTo>
                    <a:pt x="2774" y="0"/>
                  </a:moveTo>
                  <a:cubicBezTo>
                    <a:pt x="1242" y="0"/>
                    <a:pt x="0" y="1242"/>
                    <a:pt x="0" y="2774"/>
                  </a:cubicBezTo>
                  <a:cubicBezTo>
                    <a:pt x="0" y="4305"/>
                    <a:pt x="1242" y="5547"/>
                    <a:pt x="2774" y="5547"/>
                  </a:cubicBezTo>
                  <a:cubicBezTo>
                    <a:pt x="4305" y="5547"/>
                    <a:pt x="5547" y="4305"/>
                    <a:pt x="5547" y="2774"/>
                  </a:cubicBezTo>
                  <a:cubicBezTo>
                    <a:pt x="5547" y="1242"/>
                    <a:pt x="4305" y="0"/>
                    <a:pt x="27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4"/>
            <p:cNvSpPr/>
            <p:nvPr/>
          </p:nvSpPr>
          <p:spPr>
            <a:xfrm rot="-5770409">
              <a:off x="3223275" y="4315390"/>
              <a:ext cx="290995" cy="261307"/>
            </a:xfrm>
            <a:custGeom>
              <a:avLst/>
              <a:gdLst/>
              <a:ahLst/>
              <a:cxnLst/>
              <a:rect l="l" t="t" r="r" b="b"/>
              <a:pathLst>
                <a:path w="5546" h="5547" extrusionOk="0">
                  <a:moveTo>
                    <a:pt x="2773" y="0"/>
                  </a:moveTo>
                  <a:cubicBezTo>
                    <a:pt x="1241" y="0"/>
                    <a:pt x="0" y="1242"/>
                    <a:pt x="0" y="2774"/>
                  </a:cubicBezTo>
                  <a:cubicBezTo>
                    <a:pt x="0" y="4305"/>
                    <a:pt x="1241" y="5547"/>
                    <a:pt x="2773" y="5547"/>
                  </a:cubicBezTo>
                  <a:cubicBezTo>
                    <a:pt x="4305" y="5547"/>
                    <a:pt x="5545" y="4305"/>
                    <a:pt x="5545" y="2774"/>
                  </a:cubicBezTo>
                  <a:cubicBezTo>
                    <a:pt x="5545"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4"/>
            <p:cNvSpPr/>
            <p:nvPr/>
          </p:nvSpPr>
          <p:spPr>
            <a:xfrm rot="-5770409">
              <a:off x="3151063" y="3647856"/>
              <a:ext cx="290995" cy="261307"/>
            </a:xfrm>
            <a:custGeom>
              <a:avLst/>
              <a:gdLst/>
              <a:ahLst/>
              <a:cxnLst/>
              <a:rect l="l" t="t" r="r" b="b"/>
              <a:pathLst>
                <a:path w="5546" h="5547" extrusionOk="0">
                  <a:moveTo>
                    <a:pt x="2773" y="0"/>
                  </a:moveTo>
                  <a:cubicBezTo>
                    <a:pt x="1241" y="0"/>
                    <a:pt x="0" y="1242"/>
                    <a:pt x="0" y="2774"/>
                  </a:cubicBezTo>
                  <a:cubicBezTo>
                    <a:pt x="0" y="4305"/>
                    <a:pt x="1241" y="5547"/>
                    <a:pt x="2773" y="5547"/>
                  </a:cubicBezTo>
                  <a:cubicBezTo>
                    <a:pt x="4305" y="5547"/>
                    <a:pt x="5545" y="4305"/>
                    <a:pt x="5545" y="2774"/>
                  </a:cubicBezTo>
                  <a:cubicBezTo>
                    <a:pt x="5545"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4"/>
            <p:cNvSpPr/>
            <p:nvPr/>
          </p:nvSpPr>
          <p:spPr>
            <a:xfrm rot="-5770409">
              <a:off x="3078851" y="2980322"/>
              <a:ext cx="290995" cy="261307"/>
            </a:xfrm>
            <a:custGeom>
              <a:avLst/>
              <a:gdLst/>
              <a:ahLst/>
              <a:cxnLst/>
              <a:rect l="l" t="t" r="r" b="b"/>
              <a:pathLst>
                <a:path w="5546" h="5547" extrusionOk="0">
                  <a:moveTo>
                    <a:pt x="2773" y="0"/>
                  </a:moveTo>
                  <a:cubicBezTo>
                    <a:pt x="1241" y="0"/>
                    <a:pt x="0" y="1242"/>
                    <a:pt x="0" y="2774"/>
                  </a:cubicBezTo>
                  <a:cubicBezTo>
                    <a:pt x="0" y="4305"/>
                    <a:pt x="1241" y="5547"/>
                    <a:pt x="2773" y="5547"/>
                  </a:cubicBezTo>
                  <a:cubicBezTo>
                    <a:pt x="4305" y="5547"/>
                    <a:pt x="5545" y="4305"/>
                    <a:pt x="5545" y="2774"/>
                  </a:cubicBezTo>
                  <a:cubicBezTo>
                    <a:pt x="5545"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4"/>
            <p:cNvSpPr/>
            <p:nvPr/>
          </p:nvSpPr>
          <p:spPr>
            <a:xfrm rot="-5770409">
              <a:off x="3006639" y="2312789"/>
              <a:ext cx="290995" cy="261307"/>
            </a:xfrm>
            <a:custGeom>
              <a:avLst/>
              <a:gdLst/>
              <a:ahLst/>
              <a:cxnLst/>
              <a:rect l="l" t="t" r="r" b="b"/>
              <a:pathLst>
                <a:path w="5546" h="5547" extrusionOk="0">
                  <a:moveTo>
                    <a:pt x="2773" y="0"/>
                  </a:moveTo>
                  <a:cubicBezTo>
                    <a:pt x="1241" y="0"/>
                    <a:pt x="0" y="1242"/>
                    <a:pt x="0" y="2774"/>
                  </a:cubicBezTo>
                  <a:cubicBezTo>
                    <a:pt x="0" y="4305"/>
                    <a:pt x="1241" y="5547"/>
                    <a:pt x="2773" y="5547"/>
                  </a:cubicBezTo>
                  <a:cubicBezTo>
                    <a:pt x="4305" y="5547"/>
                    <a:pt x="5546" y="4305"/>
                    <a:pt x="5546" y="2774"/>
                  </a:cubicBezTo>
                  <a:cubicBezTo>
                    <a:pt x="5546"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4"/>
            <p:cNvSpPr/>
            <p:nvPr/>
          </p:nvSpPr>
          <p:spPr>
            <a:xfrm rot="-5770409">
              <a:off x="2934426" y="1645255"/>
              <a:ext cx="290995" cy="261307"/>
            </a:xfrm>
            <a:custGeom>
              <a:avLst/>
              <a:gdLst/>
              <a:ahLst/>
              <a:cxnLst/>
              <a:rect l="l" t="t" r="r" b="b"/>
              <a:pathLst>
                <a:path w="5546" h="5547" extrusionOk="0">
                  <a:moveTo>
                    <a:pt x="2773" y="0"/>
                  </a:moveTo>
                  <a:cubicBezTo>
                    <a:pt x="1241" y="0"/>
                    <a:pt x="1" y="1242"/>
                    <a:pt x="1" y="2774"/>
                  </a:cubicBezTo>
                  <a:cubicBezTo>
                    <a:pt x="1" y="4305"/>
                    <a:pt x="1241" y="5547"/>
                    <a:pt x="2773" y="5547"/>
                  </a:cubicBezTo>
                  <a:cubicBezTo>
                    <a:pt x="4305" y="5547"/>
                    <a:pt x="5546" y="4305"/>
                    <a:pt x="5546" y="2774"/>
                  </a:cubicBezTo>
                  <a:cubicBezTo>
                    <a:pt x="5546"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4"/>
            <p:cNvSpPr/>
            <p:nvPr/>
          </p:nvSpPr>
          <p:spPr>
            <a:xfrm rot="-5770409">
              <a:off x="2862214" y="977721"/>
              <a:ext cx="290995" cy="261307"/>
            </a:xfrm>
            <a:custGeom>
              <a:avLst/>
              <a:gdLst/>
              <a:ahLst/>
              <a:cxnLst/>
              <a:rect l="l" t="t" r="r" b="b"/>
              <a:pathLst>
                <a:path w="5546" h="5547" extrusionOk="0">
                  <a:moveTo>
                    <a:pt x="2773" y="0"/>
                  </a:moveTo>
                  <a:cubicBezTo>
                    <a:pt x="1241" y="0"/>
                    <a:pt x="1" y="1242"/>
                    <a:pt x="1" y="2774"/>
                  </a:cubicBezTo>
                  <a:cubicBezTo>
                    <a:pt x="1" y="4305"/>
                    <a:pt x="1241" y="5547"/>
                    <a:pt x="2773" y="5547"/>
                  </a:cubicBezTo>
                  <a:cubicBezTo>
                    <a:pt x="4305" y="5547"/>
                    <a:pt x="5546" y="4305"/>
                    <a:pt x="5546" y="2774"/>
                  </a:cubicBezTo>
                  <a:cubicBezTo>
                    <a:pt x="5546"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4"/>
            <p:cNvSpPr/>
            <p:nvPr/>
          </p:nvSpPr>
          <p:spPr>
            <a:xfrm rot="-5770409">
              <a:off x="2790002" y="310187"/>
              <a:ext cx="290995" cy="261307"/>
            </a:xfrm>
            <a:custGeom>
              <a:avLst/>
              <a:gdLst/>
              <a:ahLst/>
              <a:cxnLst/>
              <a:rect l="l" t="t" r="r" b="b"/>
              <a:pathLst>
                <a:path w="5546" h="5547" extrusionOk="0">
                  <a:moveTo>
                    <a:pt x="2773" y="0"/>
                  </a:moveTo>
                  <a:cubicBezTo>
                    <a:pt x="1241" y="0"/>
                    <a:pt x="1" y="1242"/>
                    <a:pt x="1" y="2774"/>
                  </a:cubicBezTo>
                  <a:cubicBezTo>
                    <a:pt x="1" y="4305"/>
                    <a:pt x="1241" y="5547"/>
                    <a:pt x="2773" y="5547"/>
                  </a:cubicBezTo>
                  <a:cubicBezTo>
                    <a:pt x="4305" y="5547"/>
                    <a:pt x="5546" y="4305"/>
                    <a:pt x="5546" y="2774"/>
                  </a:cubicBezTo>
                  <a:cubicBezTo>
                    <a:pt x="5546"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0" name="Google Shape;580;p14"/>
            <p:cNvGrpSpPr/>
            <p:nvPr/>
          </p:nvGrpSpPr>
          <p:grpSpPr>
            <a:xfrm rot="-5770556">
              <a:off x="1775669" y="740770"/>
              <a:ext cx="5811239" cy="3753023"/>
              <a:chOff x="269075" y="1162963"/>
              <a:chExt cx="4946076" cy="2568137"/>
            </a:xfrm>
          </p:grpSpPr>
          <p:sp>
            <p:nvSpPr>
              <p:cNvPr id="581" name="Google Shape;581;p14"/>
              <p:cNvSpPr/>
              <p:nvPr/>
            </p:nvSpPr>
            <p:spPr>
              <a:xfrm>
                <a:off x="269075" y="1162963"/>
                <a:ext cx="4946076" cy="2568137"/>
              </a:xfrm>
              <a:custGeom>
                <a:avLst/>
                <a:gdLst/>
                <a:ahLst/>
                <a:cxnLst/>
                <a:rect l="l" t="t" r="r" b="b"/>
                <a:pathLst>
                  <a:path w="110911" h="57588" extrusionOk="0">
                    <a:moveTo>
                      <a:pt x="1" y="0"/>
                    </a:moveTo>
                    <a:lnTo>
                      <a:pt x="1" y="57588"/>
                    </a:lnTo>
                    <a:lnTo>
                      <a:pt x="110910" y="57588"/>
                    </a:lnTo>
                    <a:lnTo>
                      <a:pt x="110910" y="0"/>
                    </a:lnTo>
                    <a:lnTo>
                      <a:pt x="101481" y="0"/>
                    </a:lnTo>
                    <a:lnTo>
                      <a:pt x="101481" y="3966"/>
                    </a:lnTo>
                    <a:cubicBezTo>
                      <a:pt x="102278" y="4404"/>
                      <a:pt x="102820" y="5251"/>
                      <a:pt x="102820" y="6225"/>
                    </a:cubicBezTo>
                    <a:cubicBezTo>
                      <a:pt x="102820" y="7646"/>
                      <a:pt x="101667" y="8798"/>
                      <a:pt x="100246" y="8798"/>
                    </a:cubicBezTo>
                    <a:cubicBezTo>
                      <a:pt x="98825" y="8798"/>
                      <a:pt x="97673" y="7646"/>
                      <a:pt x="97673" y="6225"/>
                    </a:cubicBezTo>
                    <a:cubicBezTo>
                      <a:pt x="97673" y="5251"/>
                      <a:pt x="98214" y="4404"/>
                      <a:pt x="99011" y="3966"/>
                    </a:cubicBezTo>
                    <a:lnTo>
                      <a:pt x="99011" y="0"/>
                    </a:lnTo>
                    <a:lnTo>
                      <a:pt x="88685" y="0"/>
                    </a:lnTo>
                    <a:lnTo>
                      <a:pt x="88685" y="3966"/>
                    </a:lnTo>
                    <a:cubicBezTo>
                      <a:pt x="89483" y="4404"/>
                      <a:pt x="90023" y="5251"/>
                      <a:pt x="90023" y="6225"/>
                    </a:cubicBezTo>
                    <a:cubicBezTo>
                      <a:pt x="90023" y="7646"/>
                      <a:pt x="88870" y="8798"/>
                      <a:pt x="87449" y="8798"/>
                    </a:cubicBezTo>
                    <a:cubicBezTo>
                      <a:pt x="86028" y="8798"/>
                      <a:pt x="84875" y="7647"/>
                      <a:pt x="84875" y="6225"/>
                    </a:cubicBezTo>
                    <a:cubicBezTo>
                      <a:pt x="84875" y="5251"/>
                      <a:pt x="85417" y="4404"/>
                      <a:pt x="86214" y="3966"/>
                    </a:cubicBezTo>
                    <a:lnTo>
                      <a:pt x="86214" y="0"/>
                    </a:lnTo>
                    <a:lnTo>
                      <a:pt x="75888" y="0"/>
                    </a:lnTo>
                    <a:lnTo>
                      <a:pt x="75888" y="3966"/>
                    </a:lnTo>
                    <a:cubicBezTo>
                      <a:pt x="76686" y="4404"/>
                      <a:pt x="77226" y="5251"/>
                      <a:pt x="77226" y="6225"/>
                    </a:cubicBezTo>
                    <a:cubicBezTo>
                      <a:pt x="77226" y="7646"/>
                      <a:pt x="76073" y="8798"/>
                      <a:pt x="74652" y="8798"/>
                    </a:cubicBezTo>
                    <a:cubicBezTo>
                      <a:pt x="73231" y="8798"/>
                      <a:pt x="72078" y="7647"/>
                      <a:pt x="72078" y="6225"/>
                    </a:cubicBezTo>
                    <a:cubicBezTo>
                      <a:pt x="72078" y="5251"/>
                      <a:pt x="72620" y="4404"/>
                      <a:pt x="73417" y="3966"/>
                    </a:cubicBezTo>
                    <a:lnTo>
                      <a:pt x="73417" y="0"/>
                    </a:lnTo>
                    <a:lnTo>
                      <a:pt x="63091" y="0"/>
                    </a:lnTo>
                    <a:lnTo>
                      <a:pt x="63091" y="3966"/>
                    </a:lnTo>
                    <a:cubicBezTo>
                      <a:pt x="63888" y="4404"/>
                      <a:pt x="64428" y="5251"/>
                      <a:pt x="64428" y="6225"/>
                    </a:cubicBezTo>
                    <a:cubicBezTo>
                      <a:pt x="64428" y="7646"/>
                      <a:pt x="63276" y="8798"/>
                      <a:pt x="61855" y="8798"/>
                    </a:cubicBezTo>
                    <a:cubicBezTo>
                      <a:pt x="60434" y="8798"/>
                      <a:pt x="59281" y="7647"/>
                      <a:pt x="59281" y="6225"/>
                    </a:cubicBezTo>
                    <a:cubicBezTo>
                      <a:pt x="59281" y="5251"/>
                      <a:pt x="59823" y="4404"/>
                      <a:pt x="60620" y="3966"/>
                    </a:cubicBezTo>
                    <a:lnTo>
                      <a:pt x="60620" y="0"/>
                    </a:lnTo>
                    <a:lnTo>
                      <a:pt x="50293" y="0"/>
                    </a:lnTo>
                    <a:lnTo>
                      <a:pt x="50293" y="3966"/>
                    </a:lnTo>
                    <a:cubicBezTo>
                      <a:pt x="51090" y="4404"/>
                      <a:pt x="51631" y="5251"/>
                      <a:pt x="51631" y="6225"/>
                    </a:cubicBezTo>
                    <a:cubicBezTo>
                      <a:pt x="51631" y="7646"/>
                      <a:pt x="50479" y="8798"/>
                      <a:pt x="49058" y="8798"/>
                    </a:cubicBezTo>
                    <a:cubicBezTo>
                      <a:pt x="47637" y="8798"/>
                      <a:pt x="46484" y="7646"/>
                      <a:pt x="46484" y="6225"/>
                    </a:cubicBezTo>
                    <a:cubicBezTo>
                      <a:pt x="46484" y="5251"/>
                      <a:pt x="47026" y="4404"/>
                      <a:pt x="47821" y="3966"/>
                    </a:cubicBezTo>
                    <a:lnTo>
                      <a:pt x="47821" y="0"/>
                    </a:lnTo>
                    <a:lnTo>
                      <a:pt x="37496" y="0"/>
                    </a:lnTo>
                    <a:lnTo>
                      <a:pt x="37496" y="3966"/>
                    </a:lnTo>
                    <a:cubicBezTo>
                      <a:pt x="38293" y="4404"/>
                      <a:pt x="38834" y="5251"/>
                      <a:pt x="38834" y="6225"/>
                    </a:cubicBezTo>
                    <a:cubicBezTo>
                      <a:pt x="38834" y="7646"/>
                      <a:pt x="37682" y="8798"/>
                      <a:pt x="36261" y="8798"/>
                    </a:cubicBezTo>
                    <a:cubicBezTo>
                      <a:pt x="34840" y="8798"/>
                      <a:pt x="33687" y="7646"/>
                      <a:pt x="33687" y="6225"/>
                    </a:cubicBezTo>
                    <a:cubicBezTo>
                      <a:pt x="33687" y="5251"/>
                      <a:pt x="34228" y="4404"/>
                      <a:pt x="35024" y="3966"/>
                    </a:cubicBezTo>
                    <a:lnTo>
                      <a:pt x="35024" y="0"/>
                    </a:lnTo>
                    <a:lnTo>
                      <a:pt x="24698" y="0"/>
                    </a:lnTo>
                    <a:lnTo>
                      <a:pt x="24698" y="3966"/>
                    </a:lnTo>
                    <a:cubicBezTo>
                      <a:pt x="25496" y="4404"/>
                      <a:pt x="26037" y="5251"/>
                      <a:pt x="26037" y="6225"/>
                    </a:cubicBezTo>
                    <a:cubicBezTo>
                      <a:pt x="26037" y="7646"/>
                      <a:pt x="24885" y="8798"/>
                      <a:pt x="23464" y="8798"/>
                    </a:cubicBezTo>
                    <a:cubicBezTo>
                      <a:pt x="22042" y="8798"/>
                      <a:pt x="20890" y="7646"/>
                      <a:pt x="20890" y="6225"/>
                    </a:cubicBezTo>
                    <a:cubicBezTo>
                      <a:pt x="20890" y="5251"/>
                      <a:pt x="21431" y="4404"/>
                      <a:pt x="22229" y="3966"/>
                    </a:cubicBezTo>
                    <a:lnTo>
                      <a:pt x="22229" y="0"/>
                    </a:lnTo>
                    <a:lnTo>
                      <a:pt x="11901" y="0"/>
                    </a:lnTo>
                    <a:lnTo>
                      <a:pt x="11901" y="3966"/>
                    </a:lnTo>
                    <a:cubicBezTo>
                      <a:pt x="12699" y="4404"/>
                      <a:pt x="13240" y="5251"/>
                      <a:pt x="13240" y="6225"/>
                    </a:cubicBezTo>
                    <a:cubicBezTo>
                      <a:pt x="13240" y="7646"/>
                      <a:pt x="12088" y="8798"/>
                      <a:pt x="10666" y="8798"/>
                    </a:cubicBezTo>
                    <a:cubicBezTo>
                      <a:pt x="9245" y="8798"/>
                      <a:pt x="8093" y="7646"/>
                      <a:pt x="8093" y="6225"/>
                    </a:cubicBezTo>
                    <a:cubicBezTo>
                      <a:pt x="8093" y="5251"/>
                      <a:pt x="8634" y="4404"/>
                      <a:pt x="9430" y="3966"/>
                    </a:cubicBezTo>
                    <a:lnTo>
                      <a:pt x="94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4"/>
              <p:cNvSpPr/>
              <p:nvPr/>
            </p:nvSpPr>
            <p:spPr>
              <a:xfrm>
                <a:off x="355231" y="1162963"/>
                <a:ext cx="20558" cy="2568137"/>
              </a:xfrm>
              <a:custGeom>
                <a:avLst/>
                <a:gdLst/>
                <a:ahLst/>
                <a:cxnLst/>
                <a:rect l="l" t="t" r="r" b="b"/>
                <a:pathLst>
                  <a:path w="461" h="57588" extrusionOk="0">
                    <a:moveTo>
                      <a:pt x="0" y="0"/>
                    </a:moveTo>
                    <a:lnTo>
                      <a:pt x="0" y="57588"/>
                    </a:lnTo>
                    <a:lnTo>
                      <a:pt x="461" y="57588"/>
                    </a:lnTo>
                    <a:lnTo>
                      <a:pt x="461"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4"/>
              <p:cNvSpPr/>
              <p:nvPr/>
            </p:nvSpPr>
            <p:spPr>
              <a:xfrm>
                <a:off x="560811" y="1162963"/>
                <a:ext cx="20514" cy="2568137"/>
              </a:xfrm>
              <a:custGeom>
                <a:avLst/>
                <a:gdLst/>
                <a:ahLst/>
                <a:cxnLst/>
                <a:rect l="l" t="t" r="r" b="b"/>
                <a:pathLst>
                  <a:path w="460" h="57588" extrusionOk="0">
                    <a:moveTo>
                      <a:pt x="0" y="0"/>
                    </a:moveTo>
                    <a:lnTo>
                      <a:pt x="0" y="57588"/>
                    </a:lnTo>
                    <a:lnTo>
                      <a:pt x="459" y="57588"/>
                    </a:lnTo>
                    <a:lnTo>
                      <a:pt x="459" y="31294"/>
                    </a:lnTo>
                    <a:lnTo>
                      <a:pt x="459" y="27145"/>
                    </a:lnTo>
                    <a:lnTo>
                      <a:pt x="459"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4"/>
              <p:cNvSpPr/>
              <p:nvPr/>
            </p:nvSpPr>
            <p:spPr>
              <a:xfrm>
                <a:off x="766258" y="1547321"/>
                <a:ext cx="20647" cy="2183773"/>
              </a:xfrm>
              <a:custGeom>
                <a:avLst/>
                <a:gdLst/>
                <a:ahLst/>
                <a:cxnLst/>
                <a:rect l="l" t="t" r="r" b="b"/>
                <a:pathLst>
                  <a:path w="463" h="48969" extrusionOk="0">
                    <a:moveTo>
                      <a:pt x="462" y="0"/>
                    </a:moveTo>
                    <a:cubicBezTo>
                      <a:pt x="379" y="34"/>
                      <a:pt x="292" y="64"/>
                      <a:pt x="201" y="87"/>
                    </a:cubicBezTo>
                    <a:lnTo>
                      <a:pt x="1" y="87"/>
                    </a:lnTo>
                    <a:lnTo>
                      <a:pt x="1" y="18526"/>
                    </a:lnTo>
                    <a:lnTo>
                      <a:pt x="1" y="22675"/>
                    </a:lnTo>
                    <a:lnTo>
                      <a:pt x="1" y="48969"/>
                    </a:lnTo>
                    <a:lnTo>
                      <a:pt x="462" y="48969"/>
                    </a:lnTo>
                    <a:lnTo>
                      <a:pt x="462" y="22675"/>
                    </a:lnTo>
                    <a:lnTo>
                      <a:pt x="462" y="18526"/>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4"/>
              <p:cNvSpPr/>
              <p:nvPr/>
            </p:nvSpPr>
            <p:spPr>
              <a:xfrm>
                <a:off x="971927" y="1162963"/>
                <a:ext cx="20558" cy="2568137"/>
              </a:xfrm>
              <a:custGeom>
                <a:avLst/>
                <a:gdLst/>
                <a:ahLst/>
                <a:cxnLst/>
                <a:rect l="l" t="t" r="r" b="b"/>
                <a:pathLst>
                  <a:path w="461" h="57588" extrusionOk="0">
                    <a:moveTo>
                      <a:pt x="0" y="0"/>
                    </a:moveTo>
                    <a:lnTo>
                      <a:pt x="0" y="27145"/>
                    </a:lnTo>
                    <a:lnTo>
                      <a:pt x="0" y="31294"/>
                    </a:lnTo>
                    <a:lnTo>
                      <a:pt x="0" y="57588"/>
                    </a:lnTo>
                    <a:lnTo>
                      <a:pt x="461" y="57588"/>
                    </a:lnTo>
                    <a:lnTo>
                      <a:pt x="461"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4"/>
              <p:cNvSpPr/>
              <p:nvPr/>
            </p:nvSpPr>
            <p:spPr>
              <a:xfrm>
                <a:off x="1177507" y="1162963"/>
                <a:ext cx="20558" cy="2568137"/>
              </a:xfrm>
              <a:custGeom>
                <a:avLst/>
                <a:gdLst/>
                <a:ahLst/>
                <a:cxnLst/>
                <a:rect l="l" t="t" r="r" b="b"/>
                <a:pathLst>
                  <a:path w="461" h="57588" extrusionOk="0">
                    <a:moveTo>
                      <a:pt x="0" y="0"/>
                    </a:moveTo>
                    <a:lnTo>
                      <a:pt x="0" y="57588"/>
                    </a:lnTo>
                    <a:lnTo>
                      <a:pt x="461" y="57588"/>
                    </a:lnTo>
                    <a:lnTo>
                      <a:pt x="461"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4"/>
              <p:cNvSpPr/>
              <p:nvPr/>
            </p:nvSpPr>
            <p:spPr>
              <a:xfrm>
                <a:off x="1383087" y="1163007"/>
                <a:ext cx="20514" cy="204245"/>
              </a:xfrm>
              <a:custGeom>
                <a:avLst/>
                <a:gdLst/>
                <a:ahLst/>
                <a:cxnLst/>
                <a:rect l="l" t="t" r="r" b="b"/>
                <a:pathLst>
                  <a:path w="460" h="4580" extrusionOk="0">
                    <a:moveTo>
                      <a:pt x="0" y="1"/>
                    </a:moveTo>
                    <a:lnTo>
                      <a:pt x="0" y="4147"/>
                    </a:lnTo>
                    <a:cubicBezTo>
                      <a:pt x="171" y="4271"/>
                      <a:pt x="324" y="4417"/>
                      <a:pt x="459" y="4579"/>
                    </a:cubicBezTo>
                    <a:lnTo>
                      <a:pt x="45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4"/>
              <p:cNvSpPr/>
              <p:nvPr/>
            </p:nvSpPr>
            <p:spPr>
              <a:xfrm>
                <a:off x="1383087" y="1513965"/>
                <a:ext cx="20514" cy="2217130"/>
              </a:xfrm>
              <a:custGeom>
                <a:avLst/>
                <a:gdLst/>
                <a:ahLst/>
                <a:cxnLst/>
                <a:rect l="l" t="t" r="r" b="b"/>
                <a:pathLst>
                  <a:path w="460" h="49717" extrusionOk="0">
                    <a:moveTo>
                      <a:pt x="459" y="1"/>
                    </a:moveTo>
                    <a:cubicBezTo>
                      <a:pt x="346" y="138"/>
                      <a:pt x="218" y="264"/>
                      <a:pt x="76" y="373"/>
                    </a:cubicBezTo>
                    <a:lnTo>
                      <a:pt x="0" y="373"/>
                    </a:lnTo>
                    <a:lnTo>
                      <a:pt x="0" y="19274"/>
                    </a:lnTo>
                    <a:lnTo>
                      <a:pt x="0" y="23423"/>
                    </a:lnTo>
                    <a:lnTo>
                      <a:pt x="0" y="49717"/>
                    </a:lnTo>
                    <a:lnTo>
                      <a:pt x="459" y="49717"/>
                    </a:lnTo>
                    <a:lnTo>
                      <a:pt x="45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4"/>
              <p:cNvSpPr/>
              <p:nvPr/>
            </p:nvSpPr>
            <p:spPr>
              <a:xfrm>
                <a:off x="1588578" y="1162963"/>
                <a:ext cx="20647" cy="2568137"/>
              </a:xfrm>
              <a:custGeom>
                <a:avLst/>
                <a:gdLst/>
                <a:ahLst/>
                <a:cxnLst/>
                <a:rect l="l" t="t" r="r" b="b"/>
                <a:pathLst>
                  <a:path w="463" h="57588" extrusionOk="0">
                    <a:moveTo>
                      <a:pt x="1" y="0"/>
                    </a:moveTo>
                    <a:lnTo>
                      <a:pt x="1" y="57588"/>
                    </a:lnTo>
                    <a:lnTo>
                      <a:pt x="463" y="57588"/>
                    </a:lnTo>
                    <a:lnTo>
                      <a:pt x="463"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4"/>
              <p:cNvSpPr/>
              <p:nvPr/>
            </p:nvSpPr>
            <p:spPr>
              <a:xfrm>
                <a:off x="1794247" y="1162963"/>
                <a:ext cx="20558" cy="208794"/>
              </a:xfrm>
              <a:custGeom>
                <a:avLst/>
                <a:gdLst/>
                <a:ahLst/>
                <a:cxnLst/>
                <a:rect l="l" t="t" r="r" b="b"/>
                <a:pathLst>
                  <a:path w="461" h="4682" extrusionOk="0">
                    <a:moveTo>
                      <a:pt x="0" y="0"/>
                    </a:moveTo>
                    <a:lnTo>
                      <a:pt x="0" y="4681"/>
                    </a:lnTo>
                    <a:cubicBezTo>
                      <a:pt x="133" y="4505"/>
                      <a:pt x="287" y="4344"/>
                      <a:pt x="461" y="4208"/>
                    </a:cubicBez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4"/>
              <p:cNvSpPr/>
              <p:nvPr/>
            </p:nvSpPr>
            <p:spPr>
              <a:xfrm>
                <a:off x="1794202" y="1509461"/>
                <a:ext cx="20603" cy="2221634"/>
              </a:xfrm>
              <a:custGeom>
                <a:avLst/>
                <a:gdLst/>
                <a:ahLst/>
                <a:cxnLst/>
                <a:rect l="l" t="t" r="r" b="b"/>
                <a:pathLst>
                  <a:path w="462" h="49818" extrusionOk="0">
                    <a:moveTo>
                      <a:pt x="0" y="1"/>
                    </a:moveTo>
                    <a:lnTo>
                      <a:pt x="0" y="19375"/>
                    </a:lnTo>
                    <a:lnTo>
                      <a:pt x="0" y="23524"/>
                    </a:lnTo>
                    <a:lnTo>
                      <a:pt x="0" y="49818"/>
                    </a:lnTo>
                    <a:lnTo>
                      <a:pt x="462" y="49818"/>
                    </a:lnTo>
                    <a:lnTo>
                      <a:pt x="462" y="23524"/>
                    </a:lnTo>
                    <a:lnTo>
                      <a:pt x="460" y="19375"/>
                    </a:lnTo>
                    <a:lnTo>
                      <a:pt x="460" y="473"/>
                    </a:lnTo>
                    <a:cubicBezTo>
                      <a:pt x="288" y="336"/>
                      <a:pt x="134" y="178"/>
                      <a:pt x="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4"/>
              <p:cNvSpPr/>
              <p:nvPr/>
            </p:nvSpPr>
            <p:spPr>
              <a:xfrm>
                <a:off x="1999782" y="1162963"/>
                <a:ext cx="20603" cy="2568137"/>
              </a:xfrm>
              <a:custGeom>
                <a:avLst/>
                <a:gdLst/>
                <a:ahLst/>
                <a:cxnLst/>
                <a:rect l="l" t="t" r="r" b="b"/>
                <a:pathLst>
                  <a:path w="462" h="57588" extrusionOk="0">
                    <a:moveTo>
                      <a:pt x="0" y="0"/>
                    </a:moveTo>
                    <a:lnTo>
                      <a:pt x="0" y="57588"/>
                    </a:lnTo>
                    <a:lnTo>
                      <a:pt x="462" y="57588"/>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4"/>
              <p:cNvSpPr/>
              <p:nvPr/>
            </p:nvSpPr>
            <p:spPr>
              <a:xfrm>
                <a:off x="2205362" y="1162963"/>
                <a:ext cx="20647" cy="2568137"/>
              </a:xfrm>
              <a:custGeom>
                <a:avLst/>
                <a:gdLst/>
                <a:ahLst/>
                <a:cxnLst/>
                <a:rect l="l" t="t" r="r" b="b"/>
                <a:pathLst>
                  <a:path w="463" h="57588" extrusionOk="0">
                    <a:moveTo>
                      <a:pt x="0" y="0"/>
                    </a:moveTo>
                    <a:lnTo>
                      <a:pt x="0" y="57588"/>
                    </a:lnTo>
                    <a:lnTo>
                      <a:pt x="462" y="57588"/>
                    </a:lnTo>
                    <a:lnTo>
                      <a:pt x="462" y="31294"/>
                    </a:lnTo>
                    <a:lnTo>
                      <a:pt x="462" y="27145"/>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4"/>
              <p:cNvSpPr/>
              <p:nvPr/>
            </p:nvSpPr>
            <p:spPr>
              <a:xfrm>
                <a:off x="2410853" y="1545805"/>
                <a:ext cx="20647" cy="2185289"/>
              </a:xfrm>
              <a:custGeom>
                <a:avLst/>
                <a:gdLst/>
                <a:ahLst/>
                <a:cxnLst/>
                <a:rect l="l" t="t" r="r" b="b"/>
                <a:pathLst>
                  <a:path w="463" h="49003" extrusionOk="0">
                    <a:moveTo>
                      <a:pt x="1" y="0"/>
                    </a:moveTo>
                    <a:lnTo>
                      <a:pt x="1" y="49003"/>
                    </a:lnTo>
                    <a:lnTo>
                      <a:pt x="463" y="49003"/>
                    </a:lnTo>
                    <a:lnTo>
                      <a:pt x="463" y="22709"/>
                    </a:lnTo>
                    <a:lnTo>
                      <a:pt x="461" y="18560"/>
                    </a:lnTo>
                    <a:lnTo>
                      <a:pt x="461" y="121"/>
                    </a:lnTo>
                    <a:lnTo>
                      <a:pt x="342" y="121"/>
                    </a:lnTo>
                    <a:cubicBezTo>
                      <a:pt x="225" y="90"/>
                      <a:pt x="112" y="48"/>
                      <a:pt x="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4"/>
              <p:cNvSpPr/>
              <p:nvPr/>
            </p:nvSpPr>
            <p:spPr>
              <a:xfrm>
                <a:off x="2616433" y="1162963"/>
                <a:ext cx="20647" cy="2568137"/>
              </a:xfrm>
              <a:custGeom>
                <a:avLst/>
                <a:gdLst/>
                <a:ahLst/>
                <a:cxnLst/>
                <a:rect l="l" t="t" r="r" b="b"/>
                <a:pathLst>
                  <a:path w="463" h="57588" extrusionOk="0">
                    <a:moveTo>
                      <a:pt x="2" y="0"/>
                    </a:moveTo>
                    <a:lnTo>
                      <a:pt x="2" y="27145"/>
                    </a:lnTo>
                    <a:lnTo>
                      <a:pt x="1" y="31294"/>
                    </a:lnTo>
                    <a:lnTo>
                      <a:pt x="1" y="57588"/>
                    </a:lnTo>
                    <a:lnTo>
                      <a:pt x="463" y="57588"/>
                    </a:lnTo>
                    <a:lnTo>
                      <a:pt x="463"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4"/>
              <p:cNvSpPr/>
              <p:nvPr/>
            </p:nvSpPr>
            <p:spPr>
              <a:xfrm>
                <a:off x="2822102" y="1162963"/>
                <a:ext cx="20558" cy="2568137"/>
              </a:xfrm>
              <a:custGeom>
                <a:avLst/>
                <a:gdLst/>
                <a:ahLst/>
                <a:cxnLst/>
                <a:rect l="l" t="t" r="r" b="b"/>
                <a:pathLst>
                  <a:path w="461" h="57588" extrusionOk="0">
                    <a:moveTo>
                      <a:pt x="0" y="0"/>
                    </a:moveTo>
                    <a:lnTo>
                      <a:pt x="0" y="27145"/>
                    </a:lnTo>
                    <a:lnTo>
                      <a:pt x="0" y="31294"/>
                    </a:lnTo>
                    <a:lnTo>
                      <a:pt x="0" y="57588"/>
                    </a:lnTo>
                    <a:lnTo>
                      <a:pt x="461" y="57588"/>
                    </a:lnTo>
                    <a:lnTo>
                      <a:pt x="461"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4"/>
              <p:cNvSpPr/>
              <p:nvPr/>
            </p:nvSpPr>
            <p:spPr>
              <a:xfrm>
                <a:off x="3027682" y="1553386"/>
                <a:ext cx="20558" cy="2177708"/>
              </a:xfrm>
              <a:custGeom>
                <a:avLst/>
                <a:gdLst/>
                <a:ahLst/>
                <a:cxnLst/>
                <a:rect l="l" t="t" r="r" b="b"/>
                <a:pathLst>
                  <a:path w="461" h="48833" extrusionOk="0">
                    <a:moveTo>
                      <a:pt x="461" y="1"/>
                    </a:moveTo>
                    <a:cubicBezTo>
                      <a:pt x="312" y="29"/>
                      <a:pt x="158" y="43"/>
                      <a:pt x="1" y="43"/>
                    </a:cubicBezTo>
                    <a:lnTo>
                      <a:pt x="1" y="48833"/>
                    </a:lnTo>
                    <a:lnTo>
                      <a:pt x="461" y="48833"/>
                    </a:lnTo>
                    <a:lnTo>
                      <a:pt x="461" y="22539"/>
                    </a:lnTo>
                    <a:lnTo>
                      <a:pt x="461" y="18390"/>
                    </a:lnTo>
                    <a:lnTo>
                      <a:pt x="461"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4"/>
              <p:cNvSpPr/>
              <p:nvPr/>
            </p:nvSpPr>
            <p:spPr>
              <a:xfrm>
                <a:off x="3233218" y="1162963"/>
                <a:ext cx="20558" cy="2568137"/>
              </a:xfrm>
              <a:custGeom>
                <a:avLst/>
                <a:gdLst/>
                <a:ahLst/>
                <a:cxnLst/>
                <a:rect l="l" t="t" r="r" b="b"/>
                <a:pathLst>
                  <a:path w="461" h="57588" extrusionOk="0">
                    <a:moveTo>
                      <a:pt x="0" y="0"/>
                    </a:moveTo>
                    <a:lnTo>
                      <a:pt x="0" y="57588"/>
                    </a:lnTo>
                    <a:lnTo>
                      <a:pt x="461" y="57588"/>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4"/>
              <p:cNvSpPr/>
              <p:nvPr/>
            </p:nvSpPr>
            <p:spPr>
              <a:xfrm>
                <a:off x="3438798" y="1162963"/>
                <a:ext cx="20647" cy="2568137"/>
              </a:xfrm>
              <a:custGeom>
                <a:avLst/>
                <a:gdLst/>
                <a:ahLst/>
                <a:cxnLst/>
                <a:rect l="l" t="t" r="r" b="b"/>
                <a:pathLst>
                  <a:path w="463" h="57588" extrusionOk="0">
                    <a:moveTo>
                      <a:pt x="0" y="0"/>
                    </a:moveTo>
                    <a:lnTo>
                      <a:pt x="0" y="27145"/>
                    </a:lnTo>
                    <a:lnTo>
                      <a:pt x="0" y="31294"/>
                    </a:lnTo>
                    <a:lnTo>
                      <a:pt x="0" y="57588"/>
                    </a:lnTo>
                    <a:lnTo>
                      <a:pt x="462" y="57588"/>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4"/>
              <p:cNvSpPr/>
              <p:nvPr/>
            </p:nvSpPr>
            <p:spPr>
              <a:xfrm>
                <a:off x="3653163" y="1162963"/>
                <a:ext cx="11773" cy="184400"/>
              </a:xfrm>
              <a:custGeom>
                <a:avLst/>
                <a:gdLst/>
                <a:ahLst/>
                <a:cxnLst/>
                <a:rect l="l" t="t" r="r" b="b"/>
                <a:pathLst>
                  <a:path w="264" h="4135" extrusionOk="0">
                    <a:moveTo>
                      <a:pt x="1" y="0"/>
                    </a:moveTo>
                    <a:lnTo>
                      <a:pt x="1" y="3966"/>
                    </a:lnTo>
                    <a:cubicBezTo>
                      <a:pt x="73" y="4008"/>
                      <a:pt x="144" y="4050"/>
                      <a:pt x="211" y="4097"/>
                    </a:cubicBezTo>
                    <a:cubicBezTo>
                      <a:pt x="230" y="4109"/>
                      <a:pt x="247" y="4121"/>
                      <a:pt x="264" y="4134"/>
                    </a:cubicBezTo>
                    <a:lnTo>
                      <a:pt x="264"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4"/>
              <p:cNvSpPr/>
              <p:nvPr/>
            </p:nvSpPr>
            <p:spPr>
              <a:xfrm>
                <a:off x="3644378" y="1533943"/>
                <a:ext cx="20647" cy="2197151"/>
              </a:xfrm>
              <a:custGeom>
                <a:avLst/>
                <a:gdLst/>
                <a:ahLst/>
                <a:cxnLst/>
                <a:rect l="l" t="t" r="r" b="b"/>
                <a:pathLst>
                  <a:path w="463" h="49269" extrusionOk="0">
                    <a:moveTo>
                      <a:pt x="462" y="0"/>
                    </a:moveTo>
                    <a:cubicBezTo>
                      <a:pt x="319" y="103"/>
                      <a:pt x="164" y="191"/>
                      <a:pt x="0" y="263"/>
                    </a:cubicBezTo>
                    <a:lnTo>
                      <a:pt x="0" y="49269"/>
                    </a:lnTo>
                    <a:lnTo>
                      <a:pt x="462" y="49269"/>
                    </a:lnTo>
                    <a:lnTo>
                      <a:pt x="462" y="22975"/>
                    </a:lnTo>
                    <a:lnTo>
                      <a:pt x="462" y="18829"/>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4"/>
              <p:cNvSpPr/>
              <p:nvPr/>
            </p:nvSpPr>
            <p:spPr>
              <a:xfrm>
                <a:off x="3849958" y="1162963"/>
                <a:ext cx="20647" cy="2568137"/>
              </a:xfrm>
              <a:custGeom>
                <a:avLst/>
                <a:gdLst/>
                <a:ahLst/>
                <a:cxnLst/>
                <a:rect l="l" t="t" r="r" b="b"/>
                <a:pathLst>
                  <a:path w="463" h="57588" extrusionOk="0">
                    <a:moveTo>
                      <a:pt x="0" y="0"/>
                    </a:moveTo>
                    <a:lnTo>
                      <a:pt x="0" y="57588"/>
                    </a:lnTo>
                    <a:lnTo>
                      <a:pt x="462" y="57588"/>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4"/>
              <p:cNvSpPr/>
              <p:nvPr/>
            </p:nvSpPr>
            <p:spPr>
              <a:xfrm>
                <a:off x="4055493" y="1162963"/>
                <a:ext cx="20603" cy="258963"/>
              </a:xfrm>
              <a:custGeom>
                <a:avLst/>
                <a:gdLst/>
                <a:ahLst/>
                <a:cxnLst/>
                <a:rect l="l" t="t" r="r" b="b"/>
                <a:pathLst>
                  <a:path w="462" h="5807" extrusionOk="0">
                    <a:moveTo>
                      <a:pt x="0" y="0"/>
                    </a:moveTo>
                    <a:lnTo>
                      <a:pt x="0" y="5807"/>
                    </a:lnTo>
                    <a:cubicBezTo>
                      <a:pt x="68" y="5400"/>
                      <a:pt x="230" y="5025"/>
                      <a:pt x="462" y="4708"/>
                    </a:cubicBez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4"/>
              <p:cNvSpPr/>
              <p:nvPr/>
            </p:nvSpPr>
            <p:spPr>
              <a:xfrm>
                <a:off x="4055493" y="1459292"/>
                <a:ext cx="20603" cy="2271803"/>
              </a:xfrm>
              <a:custGeom>
                <a:avLst/>
                <a:gdLst/>
                <a:ahLst/>
                <a:cxnLst/>
                <a:rect l="l" t="t" r="r" b="b"/>
                <a:pathLst>
                  <a:path w="462" h="50943" extrusionOk="0">
                    <a:moveTo>
                      <a:pt x="0" y="0"/>
                    </a:moveTo>
                    <a:lnTo>
                      <a:pt x="0" y="50943"/>
                    </a:lnTo>
                    <a:lnTo>
                      <a:pt x="462" y="50943"/>
                    </a:lnTo>
                    <a:lnTo>
                      <a:pt x="462" y="24649"/>
                    </a:lnTo>
                    <a:lnTo>
                      <a:pt x="462" y="20503"/>
                    </a:lnTo>
                    <a:lnTo>
                      <a:pt x="462" y="1100"/>
                    </a:lnTo>
                    <a:cubicBezTo>
                      <a:pt x="229" y="780"/>
                      <a:pt x="67" y="408"/>
                      <a:pt x="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4"/>
              <p:cNvSpPr/>
              <p:nvPr/>
            </p:nvSpPr>
            <p:spPr>
              <a:xfrm>
                <a:off x="4261207" y="1162963"/>
                <a:ext cx="20514" cy="256778"/>
              </a:xfrm>
              <a:custGeom>
                <a:avLst/>
                <a:gdLst/>
                <a:ahLst/>
                <a:cxnLst/>
                <a:rect l="l" t="t" r="r" b="b"/>
                <a:pathLst>
                  <a:path w="460" h="5758" extrusionOk="0">
                    <a:moveTo>
                      <a:pt x="0" y="0"/>
                    </a:moveTo>
                    <a:lnTo>
                      <a:pt x="0" y="4697"/>
                    </a:lnTo>
                    <a:cubicBezTo>
                      <a:pt x="226" y="5004"/>
                      <a:pt x="387" y="5365"/>
                      <a:pt x="459" y="5757"/>
                    </a:cubicBezTo>
                    <a:lnTo>
                      <a:pt x="459"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4"/>
              <p:cNvSpPr/>
              <p:nvPr/>
            </p:nvSpPr>
            <p:spPr>
              <a:xfrm>
                <a:off x="4261207" y="1461433"/>
                <a:ext cx="20514" cy="2269663"/>
              </a:xfrm>
              <a:custGeom>
                <a:avLst/>
                <a:gdLst/>
                <a:ahLst/>
                <a:cxnLst/>
                <a:rect l="l" t="t" r="r" b="b"/>
                <a:pathLst>
                  <a:path w="460" h="50895" extrusionOk="0">
                    <a:moveTo>
                      <a:pt x="459" y="1"/>
                    </a:moveTo>
                    <a:cubicBezTo>
                      <a:pt x="387" y="393"/>
                      <a:pt x="227" y="754"/>
                      <a:pt x="0" y="1061"/>
                    </a:cubicBezTo>
                    <a:lnTo>
                      <a:pt x="0" y="50895"/>
                    </a:lnTo>
                    <a:lnTo>
                      <a:pt x="459" y="50895"/>
                    </a:lnTo>
                    <a:lnTo>
                      <a:pt x="45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4"/>
              <p:cNvSpPr/>
              <p:nvPr/>
            </p:nvSpPr>
            <p:spPr>
              <a:xfrm>
                <a:off x="4466653" y="1162963"/>
                <a:ext cx="20647" cy="2568137"/>
              </a:xfrm>
              <a:custGeom>
                <a:avLst/>
                <a:gdLst/>
                <a:ahLst/>
                <a:cxnLst/>
                <a:rect l="l" t="t" r="r" b="b"/>
                <a:pathLst>
                  <a:path w="463" h="57588" extrusionOk="0">
                    <a:moveTo>
                      <a:pt x="0" y="0"/>
                    </a:moveTo>
                    <a:lnTo>
                      <a:pt x="0" y="57588"/>
                    </a:lnTo>
                    <a:lnTo>
                      <a:pt x="462" y="57588"/>
                    </a:lnTo>
                    <a:lnTo>
                      <a:pt x="462" y="31294"/>
                    </a:lnTo>
                    <a:lnTo>
                      <a:pt x="462" y="27145"/>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4"/>
              <p:cNvSpPr/>
              <p:nvPr/>
            </p:nvSpPr>
            <p:spPr>
              <a:xfrm>
                <a:off x="4672144" y="1162963"/>
                <a:ext cx="12219" cy="184490"/>
              </a:xfrm>
              <a:custGeom>
                <a:avLst/>
                <a:gdLst/>
                <a:ahLst/>
                <a:cxnLst/>
                <a:rect l="l" t="t" r="r" b="b"/>
                <a:pathLst>
                  <a:path w="274" h="4137" extrusionOk="0">
                    <a:moveTo>
                      <a:pt x="1" y="0"/>
                    </a:moveTo>
                    <a:lnTo>
                      <a:pt x="1" y="4137"/>
                    </a:lnTo>
                    <a:cubicBezTo>
                      <a:pt x="22" y="4123"/>
                      <a:pt x="41" y="4109"/>
                      <a:pt x="62" y="4094"/>
                    </a:cubicBezTo>
                    <a:cubicBezTo>
                      <a:pt x="132" y="4049"/>
                      <a:pt x="201" y="4006"/>
                      <a:pt x="274" y="3966"/>
                    </a:cubicBezTo>
                    <a:lnTo>
                      <a:pt x="274"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4"/>
              <p:cNvSpPr/>
              <p:nvPr/>
            </p:nvSpPr>
            <p:spPr>
              <a:xfrm>
                <a:off x="4672233" y="1533631"/>
                <a:ext cx="20647" cy="2197463"/>
              </a:xfrm>
              <a:custGeom>
                <a:avLst/>
                <a:gdLst/>
                <a:ahLst/>
                <a:cxnLst/>
                <a:rect l="l" t="t" r="r" b="b"/>
                <a:pathLst>
                  <a:path w="463" h="49276" extrusionOk="0">
                    <a:moveTo>
                      <a:pt x="0" y="0"/>
                    </a:moveTo>
                    <a:lnTo>
                      <a:pt x="0" y="18833"/>
                    </a:lnTo>
                    <a:lnTo>
                      <a:pt x="0" y="22982"/>
                    </a:lnTo>
                    <a:lnTo>
                      <a:pt x="0" y="49276"/>
                    </a:lnTo>
                    <a:lnTo>
                      <a:pt x="462" y="49276"/>
                    </a:lnTo>
                    <a:lnTo>
                      <a:pt x="462" y="266"/>
                    </a:lnTo>
                    <a:cubicBezTo>
                      <a:pt x="299" y="193"/>
                      <a:pt x="144" y="105"/>
                      <a:pt x="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4"/>
              <p:cNvSpPr/>
              <p:nvPr/>
            </p:nvSpPr>
            <p:spPr>
              <a:xfrm>
                <a:off x="4877858" y="1162963"/>
                <a:ext cx="20603" cy="2568137"/>
              </a:xfrm>
              <a:custGeom>
                <a:avLst/>
                <a:gdLst/>
                <a:ahLst/>
                <a:cxnLst/>
                <a:rect l="l" t="t" r="r" b="b"/>
                <a:pathLst>
                  <a:path w="462" h="57588" extrusionOk="0">
                    <a:moveTo>
                      <a:pt x="1" y="0"/>
                    </a:moveTo>
                    <a:lnTo>
                      <a:pt x="1" y="57588"/>
                    </a:lnTo>
                    <a:lnTo>
                      <a:pt x="461" y="57588"/>
                    </a:lnTo>
                    <a:lnTo>
                      <a:pt x="461"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4"/>
              <p:cNvSpPr/>
              <p:nvPr/>
            </p:nvSpPr>
            <p:spPr>
              <a:xfrm>
                <a:off x="5083438" y="1162963"/>
                <a:ext cx="20514" cy="2568137"/>
              </a:xfrm>
              <a:custGeom>
                <a:avLst/>
                <a:gdLst/>
                <a:ahLst/>
                <a:cxnLst/>
                <a:rect l="l" t="t" r="r" b="b"/>
                <a:pathLst>
                  <a:path w="460" h="57588" extrusionOk="0">
                    <a:moveTo>
                      <a:pt x="1" y="0"/>
                    </a:moveTo>
                    <a:lnTo>
                      <a:pt x="1" y="27145"/>
                    </a:lnTo>
                    <a:lnTo>
                      <a:pt x="1" y="31294"/>
                    </a:lnTo>
                    <a:lnTo>
                      <a:pt x="1" y="57588"/>
                    </a:lnTo>
                    <a:lnTo>
                      <a:pt x="460" y="57588"/>
                    </a:lnTo>
                    <a:lnTo>
                      <a:pt x="46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4"/>
              <p:cNvSpPr/>
              <p:nvPr/>
            </p:nvSpPr>
            <p:spPr>
              <a:xfrm>
                <a:off x="269075" y="1325197"/>
                <a:ext cx="420575" cy="20558"/>
              </a:xfrm>
              <a:custGeom>
                <a:avLst/>
                <a:gdLst/>
                <a:ahLst/>
                <a:cxnLst/>
                <a:rect l="l" t="t" r="r" b="b"/>
                <a:pathLst>
                  <a:path w="9431" h="461" extrusionOk="0">
                    <a:moveTo>
                      <a:pt x="1" y="0"/>
                    </a:moveTo>
                    <a:lnTo>
                      <a:pt x="1" y="461"/>
                    </a:lnTo>
                    <a:lnTo>
                      <a:pt x="9218" y="461"/>
                    </a:lnTo>
                    <a:cubicBezTo>
                      <a:pt x="9288" y="414"/>
                      <a:pt x="9358" y="370"/>
                      <a:pt x="9430" y="331"/>
                    </a:cubicBezTo>
                    <a:lnTo>
                      <a:pt x="943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4"/>
              <p:cNvSpPr/>
              <p:nvPr/>
            </p:nvSpPr>
            <p:spPr>
              <a:xfrm>
                <a:off x="799659" y="1325108"/>
                <a:ext cx="460666" cy="20647"/>
              </a:xfrm>
              <a:custGeom>
                <a:avLst/>
                <a:gdLst/>
                <a:ahLst/>
                <a:cxnLst/>
                <a:rect l="l" t="t" r="r" b="b"/>
                <a:pathLst>
                  <a:path w="10330" h="463" extrusionOk="0">
                    <a:moveTo>
                      <a:pt x="0" y="1"/>
                    </a:moveTo>
                    <a:lnTo>
                      <a:pt x="0" y="333"/>
                    </a:lnTo>
                    <a:cubicBezTo>
                      <a:pt x="74" y="373"/>
                      <a:pt x="145" y="416"/>
                      <a:pt x="212" y="463"/>
                    </a:cubicBezTo>
                    <a:lnTo>
                      <a:pt x="10117" y="463"/>
                    </a:lnTo>
                    <a:cubicBezTo>
                      <a:pt x="10187" y="416"/>
                      <a:pt x="10257" y="372"/>
                      <a:pt x="10329" y="333"/>
                    </a:cubicBezTo>
                    <a:lnTo>
                      <a:pt x="1032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4"/>
              <p:cNvSpPr/>
              <p:nvPr/>
            </p:nvSpPr>
            <p:spPr>
              <a:xfrm>
                <a:off x="1370333" y="1325108"/>
                <a:ext cx="460666" cy="20647"/>
              </a:xfrm>
              <a:custGeom>
                <a:avLst/>
                <a:gdLst/>
                <a:ahLst/>
                <a:cxnLst/>
                <a:rect l="l" t="t" r="r" b="b"/>
                <a:pathLst>
                  <a:path w="10330" h="463" extrusionOk="0">
                    <a:moveTo>
                      <a:pt x="1" y="1"/>
                    </a:moveTo>
                    <a:lnTo>
                      <a:pt x="1" y="333"/>
                    </a:lnTo>
                    <a:cubicBezTo>
                      <a:pt x="75" y="373"/>
                      <a:pt x="146" y="416"/>
                      <a:pt x="212" y="463"/>
                    </a:cubicBezTo>
                    <a:lnTo>
                      <a:pt x="10118" y="463"/>
                    </a:lnTo>
                    <a:cubicBezTo>
                      <a:pt x="10186" y="416"/>
                      <a:pt x="10257" y="372"/>
                      <a:pt x="10329" y="333"/>
                    </a:cubicBezTo>
                    <a:lnTo>
                      <a:pt x="1032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4"/>
              <p:cNvSpPr/>
              <p:nvPr/>
            </p:nvSpPr>
            <p:spPr>
              <a:xfrm>
                <a:off x="1941007" y="1325108"/>
                <a:ext cx="460666" cy="20647"/>
              </a:xfrm>
              <a:custGeom>
                <a:avLst/>
                <a:gdLst/>
                <a:ahLst/>
                <a:cxnLst/>
                <a:rect l="l" t="t" r="r" b="b"/>
                <a:pathLst>
                  <a:path w="10330" h="463" extrusionOk="0">
                    <a:moveTo>
                      <a:pt x="1" y="1"/>
                    </a:moveTo>
                    <a:lnTo>
                      <a:pt x="1" y="333"/>
                    </a:lnTo>
                    <a:cubicBezTo>
                      <a:pt x="75" y="373"/>
                      <a:pt x="146" y="416"/>
                      <a:pt x="212" y="463"/>
                    </a:cubicBezTo>
                    <a:lnTo>
                      <a:pt x="10118" y="463"/>
                    </a:lnTo>
                    <a:cubicBezTo>
                      <a:pt x="10187" y="416"/>
                      <a:pt x="10257" y="372"/>
                      <a:pt x="10329" y="333"/>
                    </a:cubicBezTo>
                    <a:lnTo>
                      <a:pt x="1032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4"/>
              <p:cNvSpPr/>
              <p:nvPr/>
            </p:nvSpPr>
            <p:spPr>
              <a:xfrm>
                <a:off x="2511815" y="1325108"/>
                <a:ext cx="460577" cy="20647"/>
              </a:xfrm>
              <a:custGeom>
                <a:avLst/>
                <a:gdLst/>
                <a:ahLst/>
                <a:cxnLst/>
                <a:rect l="l" t="t" r="r" b="b"/>
                <a:pathLst>
                  <a:path w="10328" h="463" extrusionOk="0">
                    <a:moveTo>
                      <a:pt x="1" y="1"/>
                    </a:moveTo>
                    <a:lnTo>
                      <a:pt x="1" y="333"/>
                    </a:lnTo>
                    <a:cubicBezTo>
                      <a:pt x="73" y="373"/>
                      <a:pt x="144" y="416"/>
                      <a:pt x="212" y="463"/>
                    </a:cubicBezTo>
                    <a:lnTo>
                      <a:pt x="10118" y="463"/>
                    </a:lnTo>
                    <a:cubicBezTo>
                      <a:pt x="10186" y="414"/>
                      <a:pt x="10255" y="372"/>
                      <a:pt x="10328" y="333"/>
                    </a:cubicBezTo>
                    <a:lnTo>
                      <a:pt x="10328"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4"/>
              <p:cNvSpPr/>
              <p:nvPr/>
            </p:nvSpPr>
            <p:spPr>
              <a:xfrm>
                <a:off x="3082489" y="1325197"/>
                <a:ext cx="460533" cy="20558"/>
              </a:xfrm>
              <a:custGeom>
                <a:avLst/>
                <a:gdLst/>
                <a:ahLst/>
                <a:cxnLst/>
                <a:rect l="l" t="t" r="r" b="b"/>
                <a:pathLst>
                  <a:path w="10327" h="461" extrusionOk="0">
                    <a:moveTo>
                      <a:pt x="1" y="0"/>
                    </a:moveTo>
                    <a:lnTo>
                      <a:pt x="1" y="331"/>
                    </a:lnTo>
                    <a:cubicBezTo>
                      <a:pt x="73" y="371"/>
                      <a:pt x="144" y="414"/>
                      <a:pt x="213" y="461"/>
                    </a:cubicBezTo>
                    <a:lnTo>
                      <a:pt x="10115" y="461"/>
                    </a:lnTo>
                    <a:cubicBezTo>
                      <a:pt x="10184" y="412"/>
                      <a:pt x="10254" y="370"/>
                      <a:pt x="10327" y="331"/>
                    </a:cubicBezTo>
                    <a:lnTo>
                      <a:pt x="10327"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4"/>
              <p:cNvSpPr/>
              <p:nvPr/>
            </p:nvSpPr>
            <p:spPr>
              <a:xfrm>
                <a:off x="3653163" y="1325108"/>
                <a:ext cx="460622" cy="20514"/>
              </a:xfrm>
              <a:custGeom>
                <a:avLst/>
                <a:gdLst/>
                <a:ahLst/>
                <a:cxnLst/>
                <a:rect l="l" t="t" r="r" b="b"/>
                <a:pathLst>
                  <a:path w="10329" h="460" extrusionOk="0">
                    <a:moveTo>
                      <a:pt x="1" y="1"/>
                    </a:moveTo>
                    <a:lnTo>
                      <a:pt x="1" y="330"/>
                    </a:lnTo>
                    <a:cubicBezTo>
                      <a:pt x="73" y="372"/>
                      <a:pt x="144" y="414"/>
                      <a:pt x="211" y="460"/>
                    </a:cubicBezTo>
                    <a:lnTo>
                      <a:pt x="10118" y="460"/>
                    </a:lnTo>
                    <a:cubicBezTo>
                      <a:pt x="10186" y="414"/>
                      <a:pt x="10256" y="372"/>
                      <a:pt x="10328" y="333"/>
                    </a:cubicBezTo>
                    <a:lnTo>
                      <a:pt x="10328"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4"/>
              <p:cNvSpPr/>
              <p:nvPr/>
            </p:nvSpPr>
            <p:spPr>
              <a:xfrm>
                <a:off x="4223837" y="1325108"/>
                <a:ext cx="460622" cy="20514"/>
              </a:xfrm>
              <a:custGeom>
                <a:avLst/>
                <a:gdLst/>
                <a:ahLst/>
                <a:cxnLst/>
                <a:rect l="l" t="t" r="r" b="b"/>
                <a:pathLst>
                  <a:path w="10329" h="460" extrusionOk="0">
                    <a:moveTo>
                      <a:pt x="1" y="1"/>
                    </a:moveTo>
                    <a:lnTo>
                      <a:pt x="1" y="330"/>
                    </a:lnTo>
                    <a:cubicBezTo>
                      <a:pt x="73" y="372"/>
                      <a:pt x="145" y="414"/>
                      <a:pt x="213" y="460"/>
                    </a:cubicBezTo>
                    <a:lnTo>
                      <a:pt x="10118" y="460"/>
                    </a:lnTo>
                    <a:cubicBezTo>
                      <a:pt x="10186" y="414"/>
                      <a:pt x="10256" y="372"/>
                      <a:pt x="10328" y="333"/>
                    </a:cubicBezTo>
                    <a:lnTo>
                      <a:pt x="10328"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4"/>
              <p:cNvSpPr/>
              <p:nvPr/>
            </p:nvSpPr>
            <p:spPr>
              <a:xfrm>
                <a:off x="4794555" y="1325108"/>
                <a:ext cx="420531" cy="20514"/>
              </a:xfrm>
              <a:custGeom>
                <a:avLst/>
                <a:gdLst/>
                <a:ahLst/>
                <a:cxnLst/>
                <a:rect l="l" t="t" r="r" b="b"/>
                <a:pathLst>
                  <a:path w="9430" h="460" extrusionOk="0">
                    <a:moveTo>
                      <a:pt x="0" y="1"/>
                    </a:moveTo>
                    <a:lnTo>
                      <a:pt x="0" y="330"/>
                    </a:lnTo>
                    <a:cubicBezTo>
                      <a:pt x="73" y="372"/>
                      <a:pt x="144" y="414"/>
                      <a:pt x="212" y="460"/>
                    </a:cubicBezTo>
                    <a:lnTo>
                      <a:pt x="9429" y="460"/>
                    </a:lnTo>
                    <a:lnTo>
                      <a:pt x="942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4"/>
              <p:cNvSpPr/>
              <p:nvPr/>
            </p:nvSpPr>
            <p:spPr>
              <a:xfrm>
                <a:off x="269075" y="1530554"/>
                <a:ext cx="445014" cy="20647"/>
              </a:xfrm>
              <a:custGeom>
                <a:avLst/>
                <a:gdLst/>
                <a:ahLst/>
                <a:cxnLst/>
                <a:rect l="l" t="t" r="r" b="b"/>
                <a:pathLst>
                  <a:path w="9979" h="463" extrusionOk="0">
                    <a:moveTo>
                      <a:pt x="1" y="1"/>
                    </a:moveTo>
                    <a:lnTo>
                      <a:pt x="1" y="463"/>
                    </a:lnTo>
                    <a:lnTo>
                      <a:pt x="9979" y="463"/>
                    </a:lnTo>
                    <a:cubicBezTo>
                      <a:pt x="9643" y="370"/>
                      <a:pt x="9336" y="213"/>
                      <a:pt x="907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4"/>
              <p:cNvSpPr/>
              <p:nvPr/>
            </p:nvSpPr>
            <p:spPr>
              <a:xfrm>
                <a:off x="775266" y="1530554"/>
                <a:ext cx="509632" cy="20647"/>
              </a:xfrm>
              <a:custGeom>
                <a:avLst/>
                <a:gdLst/>
                <a:ahLst/>
                <a:cxnLst/>
                <a:rect l="l" t="t" r="r" b="b"/>
                <a:pathLst>
                  <a:path w="11428" h="463" extrusionOk="0">
                    <a:moveTo>
                      <a:pt x="908" y="1"/>
                    </a:moveTo>
                    <a:cubicBezTo>
                      <a:pt x="714" y="156"/>
                      <a:pt x="495" y="284"/>
                      <a:pt x="260" y="376"/>
                    </a:cubicBezTo>
                    <a:cubicBezTo>
                      <a:pt x="177" y="410"/>
                      <a:pt x="90" y="439"/>
                      <a:pt x="0" y="463"/>
                    </a:cubicBezTo>
                    <a:lnTo>
                      <a:pt x="11428" y="463"/>
                    </a:lnTo>
                    <a:cubicBezTo>
                      <a:pt x="11091" y="370"/>
                      <a:pt x="10782" y="213"/>
                      <a:pt x="1051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4"/>
              <p:cNvSpPr/>
              <p:nvPr/>
            </p:nvSpPr>
            <p:spPr>
              <a:xfrm>
                <a:off x="1345940" y="1530554"/>
                <a:ext cx="509587" cy="20647"/>
              </a:xfrm>
              <a:custGeom>
                <a:avLst/>
                <a:gdLst/>
                <a:ahLst/>
                <a:cxnLst/>
                <a:rect l="l" t="t" r="r" b="b"/>
                <a:pathLst>
                  <a:path w="11427" h="463" extrusionOk="0">
                    <a:moveTo>
                      <a:pt x="835" y="1"/>
                    </a:moveTo>
                    <a:lnTo>
                      <a:pt x="835" y="61"/>
                    </a:lnTo>
                    <a:cubicBezTo>
                      <a:pt x="586" y="241"/>
                      <a:pt x="305" y="380"/>
                      <a:pt x="0" y="463"/>
                    </a:cubicBezTo>
                    <a:lnTo>
                      <a:pt x="11426" y="463"/>
                    </a:lnTo>
                    <a:cubicBezTo>
                      <a:pt x="11091" y="370"/>
                      <a:pt x="10782" y="213"/>
                      <a:pt x="10518"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4"/>
              <p:cNvSpPr/>
              <p:nvPr/>
            </p:nvSpPr>
            <p:spPr>
              <a:xfrm>
                <a:off x="1916614" y="1530554"/>
                <a:ext cx="509632" cy="20647"/>
              </a:xfrm>
              <a:custGeom>
                <a:avLst/>
                <a:gdLst/>
                <a:ahLst/>
                <a:cxnLst/>
                <a:rect l="l" t="t" r="r" b="b"/>
                <a:pathLst>
                  <a:path w="11428" h="463" extrusionOk="0">
                    <a:moveTo>
                      <a:pt x="910" y="1"/>
                    </a:moveTo>
                    <a:cubicBezTo>
                      <a:pt x="644" y="213"/>
                      <a:pt x="337" y="370"/>
                      <a:pt x="1" y="463"/>
                    </a:cubicBezTo>
                    <a:lnTo>
                      <a:pt x="11428" y="463"/>
                    </a:lnTo>
                    <a:cubicBezTo>
                      <a:pt x="11310" y="432"/>
                      <a:pt x="11195" y="390"/>
                      <a:pt x="11088" y="342"/>
                    </a:cubicBezTo>
                    <a:cubicBezTo>
                      <a:pt x="10882" y="254"/>
                      <a:pt x="10692" y="139"/>
                      <a:pt x="105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4"/>
              <p:cNvSpPr/>
              <p:nvPr/>
            </p:nvSpPr>
            <p:spPr>
              <a:xfrm>
                <a:off x="2487377" y="1530554"/>
                <a:ext cx="509542" cy="20647"/>
              </a:xfrm>
              <a:custGeom>
                <a:avLst/>
                <a:gdLst/>
                <a:ahLst/>
                <a:cxnLst/>
                <a:rect l="l" t="t" r="r" b="b"/>
                <a:pathLst>
                  <a:path w="11426" h="463" extrusionOk="0">
                    <a:moveTo>
                      <a:pt x="910" y="1"/>
                    </a:moveTo>
                    <a:cubicBezTo>
                      <a:pt x="642" y="213"/>
                      <a:pt x="336" y="370"/>
                      <a:pt x="0" y="463"/>
                    </a:cubicBezTo>
                    <a:lnTo>
                      <a:pt x="11426" y="463"/>
                    </a:lnTo>
                    <a:cubicBezTo>
                      <a:pt x="11089" y="370"/>
                      <a:pt x="10781" y="213"/>
                      <a:pt x="10518"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4"/>
              <p:cNvSpPr/>
              <p:nvPr/>
            </p:nvSpPr>
            <p:spPr>
              <a:xfrm>
                <a:off x="3058051" y="1530554"/>
                <a:ext cx="509498" cy="20647"/>
              </a:xfrm>
              <a:custGeom>
                <a:avLst/>
                <a:gdLst/>
                <a:ahLst/>
                <a:cxnLst/>
                <a:rect l="l" t="t" r="r" b="b"/>
                <a:pathLst>
                  <a:path w="11425" h="463" extrusionOk="0">
                    <a:moveTo>
                      <a:pt x="908" y="1"/>
                    </a:moveTo>
                    <a:cubicBezTo>
                      <a:pt x="643" y="213"/>
                      <a:pt x="336" y="370"/>
                      <a:pt x="0" y="463"/>
                    </a:cubicBezTo>
                    <a:lnTo>
                      <a:pt x="11425" y="463"/>
                    </a:lnTo>
                    <a:cubicBezTo>
                      <a:pt x="11089" y="370"/>
                      <a:pt x="10781" y="213"/>
                      <a:pt x="10518"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4"/>
              <p:cNvSpPr/>
              <p:nvPr/>
            </p:nvSpPr>
            <p:spPr>
              <a:xfrm>
                <a:off x="3628725" y="1530554"/>
                <a:ext cx="509587" cy="20647"/>
              </a:xfrm>
              <a:custGeom>
                <a:avLst/>
                <a:gdLst/>
                <a:ahLst/>
                <a:cxnLst/>
                <a:rect l="l" t="t" r="r" b="b"/>
                <a:pathLst>
                  <a:path w="11427" h="463" extrusionOk="0">
                    <a:moveTo>
                      <a:pt x="813" y="1"/>
                    </a:moveTo>
                    <a:lnTo>
                      <a:pt x="813" y="75"/>
                    </a:lnTo>
                    <a:cubicBezTo>
                      <a:pt x="670" y="177"/>
                      <a:pt x="515" y="264"/>
                      <a:pt x="351" y="338"/>
                    </a:cubicBezTo>
                    <a:cubicBezTo>
                      <a:pt x="238" y="389"/>
                      <a:pt x="121" y="430"/>
                      <a:pt x="0" y="463"/>
                    </a:cubicBezTo>
                    <a:lnTo>
                      <a:pt x="11426" y="463"/>
                    </a:lnTo>
                    <a:cubicBezTo>
                      <a:pt x="11089" y="370"/>
                      <a:pt x="10781" y="213"/>
                      <a:pt x="1051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4"/>
              <p:cNvSpPr/>
              <p:nvPr/>
            </p:nvSpPr>
            <p:spPr>
              <a:xfrm>
                <a:off x="4199399" y="1530688"/>
                <a:ext cx="509453" cy="20514"/>
              </a:xfrm>
              <a:custGeom>
                <a:avLst/>
                <a:gdLst/>
                <a:ahLst/>
                <a:cxnLst/>
                <a:rect l="l" t="t" r="r" b="b"/>
                <a:pathLst>
                  <a:path w="11424" h="460" extrusionOk="0">
                    <a:moveTo>
                      <a:pt x="910" y="1"/>
                    </a:moveTo>
                    <a:cubicBezTo>
                      <a:pt x="643" y="210"/>
                      <a:pt x="336" y="367"/>
                      <a:pt x="0" y="460"/>
                    </a:cubicBezTo>
                    <a:lnTo>
                      <a:pt x="11423" y="460"/>
                    </a:lnTo>
                    <a:cubicBezTo>
                      <a:pt x="11301" y="427"/>
                      <a:pt x="11180" y="385"/>
                      <a:pt x="11067" y="332"/>
                    </a:cubicBezTo>
                    <a:cubicBezTo>
                      <a:pt x="10903" y="259"/>
                      <a:pt x="10748" y="169"/>
                      <a:pt x="10605" y="66"/>
                    </a:cubicBezTo>
                    <a:lnTo>
                      <a:pt x="10605"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4"/>
              <p:cNvSpPr/>
              <p:nvPr/>
            </p:nvSpPr>
            <p:spPr>
              <a:xfrm>
                <a:off x="4770073" y="1530688"/>
                <a:ext cx="445014" cy="20514"/>
              </a:xfrm>
              <a:custGeom>
                <a:avLst/>
                <a:gdLst/>
                <a:ahLst/>
                <a:cxnLst/>
                <a:rect l="l" t="t" r="r" b="b"/>
                <a:pathLst>
                  <a:path w="9979" h="460" extrusionOk="0">
                    <a:moveTo>
                      <a:pt x="910" y="1"/>
                    </a:moveTo>
                    <a:cubicBezTo>
                      <a:pt x="643" y="210"/>
                      <a:pt x="336" y="367"/>
                      <a:pt x="1" y="460"/>
                    </a:cubicBezTo>
                    <a:lnTo>
                      <a:pt x="9978" y="460"/>
                    </a:lnTo>
                    <a:lnTo>
                      <a:pt x="9978"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4"/>
              <p:cNvSpPr/>
              <p:nvPr/>
            </p:nvSpPr>
            <p:spPr>
              <a:xfrm>
                <a:off x="269075" y="1736223"/>
                <a:ext cx="4946076" cy="20558"/>
              </a:xfrm>
              <a:custGeom>
                <a:avLst/>
                <a:gdLst/>
                <a:ahLst/>
                <a:cxnLst/>
                <a:rect l="l" t="t" r="r" b="b"/>
                <a:pathLst>
                  <a:path w="110911" h="461" extrusionOk="0">
                    <a:moveTo>
                      <a:pt x="1" y="0"/>
                    </a:moveTo>
                    <a:lnTo>
                      <a:pt x="1" y="461"/>
                    </a:lnTo>
                    <a:lnTo>
                      <a:pt x="110910" y="461"/>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4"/>
              <p:cNvSpPr/>
              <p:nvPr/>
            </p:nvSpPr>
            <p:spPr>
              <a:xfrm>
                <a:off x="269075" y="1941803"/>
                <a:ext cx="4946076" cy="20647"/>
              </a:xfrm>
              <a:custGeom>
                <a:avLst/>
                <a:gdLst/>
                <a:ahLst/>
                <a:cxnLst/>
                <a:rect l="l" t="t" r="r" b="b"/>
                <a:pathLst>
                  <a:path w="110911" h="463" extrusionOk="0">
                    <a:moveTo>
                      <a:pt x="1" y="1"/>
                    </a:moveTo>
                    <a:lnTo>
                      <a:pt x="1" y="462"/>
                    </a:lnTo>
                    <a:lnTo>
                      <a:pt x="24981" y="462"/>
                    </a:lnTo>
                    <a:lnTo>
                      <a:pt x="25440" y="461"/>
                    </a:lnTo>
                    <a:lnTo>
                      <a:pt x="110910" y="461"/>
                    </a:lnTo>
                    <a:lnTo>
                      <a:pt x="110910"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4"/>
              <p:cNvSpPr/>
              <p:nvPr/>
            </p:nvSpPr>
            <p:spPr>
              <a:xfrm>
                <a:off x="269075" y="2147383"/>
                <a:ext cx="4946076" cy="20603"/>
              </a:xfrm>
              <a:custGeom>
                <a:avLst/>
                <a:gdLst/>
                <a:ahLst/>
                <a:cxnLst/>
                <a:rect l="l" t="t" r="r" b="b"/>
                <a:pathLst>
                  <a:path w="110911" h="462" extrusionOk="0">
                    <a:moveTo>
                      <a:pt x="1" y="1"/>
                    </a:moveTo>
                    <a:lnTo>
                      <a:pt x="1" y="461"/>
                    </a:lnTo>
                    <a:lnTo>
                      <a:pt x="110910" y="461"/>
                    </a:lnTo>
                    <a:lnTo>
                      <a:pt x="110910"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4"/>
              <p:cNvSpPr/>
              <p:nvPr/>
            </p:nvSpPr>
            <p:spPr>
              <a:xfrm>
                <a:off x="269075" y="2352963"/>
                <a:ext cx="4946076" cy="20514"/>
              </a:xfrm>
              <a:custGeom>
                <a:avLst/>
                <a:gdLst/>
                <a:ahLst/>
                <a:cxnLst/>
                <a:rect l="l" t="t" r="r" b="b"/>
                <a:pathLst>
                  <a:path w="110911" h="460" extrusionOk="0">
                    <a:moveTo>
                      <a:pt x="1" y="1"/>
                    </a:moveTo>
                    <a:lnTo>
                      <a:pt x="1" y="460"/>
                    </a:lnTo>
                    <a:lnTo>
                      <a:pt x="110910" y="460"/>
                    </a:lnTo>
                    <a:lnTo>
                      <a:pt x="110910"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4"/>
              <p:cNvSpPr/>
              <p:nvPr/>
            </p:nvSpPr>
            <p:spPr>
              <a:xfrm>
                <a:off x="269075" y="2558498"/>
                <a:ext cx="4946076" cy="20647"/>
              </a:xfrm>
              <a:custGeom>
                <a:avLst/>
                <a:gdLst/>
                <a:ahLst/>
                <a:cxnLst/>
                <a:rect l="l" t="t" r="r" b="b"/>
                <a:pathLst>
                  <a:path w="110911" h="463" extrusionOk="0">
                    <a:moveTo>
                      <a:pt x="1" y="0"/>
                    </a:moveTo>
                    <a:lnTo>
                      <a:pt x="1" y="461"/>
                    </a:lnTo>
                    <a:lnTo>
                      <a:pt x="53101" y="461"/>
                    </a:lnTo>
                    <a:lnTo>
                      <a:pt x="57250"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4"/>
              <p:cNvSpPr/>
              <p:nvPr/>
            </p:nvSpPr>
            <p:spPr>
              <a:xfrm>
                <a:off x="269075" y="2764078"/>
                <a:ext cx="4946076" cy="20647"/>
              </a:xfrm>
              <a:custGeom>
                <a:avLst/>
                <a:gdLst/>
                <a:ahLst/>
                <a:cxnLst/>
                <a:rect l="l" t="t" r="r" b="b"/>
                <a:pathLst>
                  <a:path w="110911" h="463" extrusionOk="0">
                    <a:moveTo>
                      <a:pt x="1" y="0"/>
                    </a:moveTo>
                    <a:lnTo>
                      <a:pt x="1"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4"/>
              <p:cNvSpPr/>
              <p:nvPr/>
            </p:nvSpPr>
            <p:spPr>
              <a:xfrm>
                <a:off x="269075" y="2969658"/>
                <a:ext cx="4946076" cy="20647"/>
              </a:xfrm>
              <a:custGeom>
                <a:avLst/>
                <a:gdLst/>
                <a:ahLst/>
                <a:cxnLst/>
                <a:rect l="l" t="t" r="r" b="b"/>
                <a:pathLst>
                  <a:path w="110911" h="463" extrusionOk="0">
                    <a:moveTo>
                      <a:pt x="1" y="0"/>
                    </a:moveTo>
                    <a:lnTo>
                      <a:pt x="1"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4"/>
              <p:cNvSpPr/>
              <p:nvPr/>
            </p:nvSpPr>
            <p:spPr>
              <a:xfrm>
                <a:off x="269075" y="3175238"/>
                <a:ext cx="4946076" cy="20647"/>
              </a:xfrm>
              <a:custGeom>
                <a:avLst/>
                <a:gdLst/>
                <a:ahLst/>
                <a:cxnLst/>
                <a:rect l="l" t="t" r="r" b="b"/>
                <a:pathLst>
                  <a:path w="110911" h="463" extrusionOk="0">
                    <a:moveTo>
                      <a:pt x="1" y="0"/>
                    </a:moveTo>
                    <a:lnTo>
                      <a:pt x="1"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4"/>
              <p:cNvSpPr/>
              <p:nvPr/>
            </p:nvSpPr>
            <p:spPr>
              <a:xfrm>
                <a:off x="269075" y="3380774"/>
                <a:ext cx="4946076" cy="20603"/>
              </a:xfrm>
              <a:custGeom>
                <a:avLst/>
                <a:gdLst/>
                <a:ahLst/>
                <a:cxnLst/>
                <a:rect l="l" t="t" r="r" b="b"/>
                <a:pathLst>
                  <a:path w="110911" h="462" extrusionOk="0">
                    <a:moveTo>
                      <a:pt x="1" y="0"/>
                    </a:moveTo>
                    <a:lnTo>
                      <a:pt x="1"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4"/>
              <p:cNvSpPr/>
              <p:nvPr/>
            </p:nvSpPr>
            <p:spPr>
              <a:xfrm>
                <a:off x="269075" y="3586354"/>
                <a:ext cx="4946076" cy="20647"/>
              </a:xfrm>
              <a:custGeom>
                <a:avLst/>
                <a:gdLst/>
                <a:ahLst/>
                <a:cxnLst/>
                <a:rect l="l" t="t" r="r" b="b"/>
                <a:pathLst>
                  <a:path w="110911" h="463" extrusionOk="0">
                    <a:moveTo>
                      <a:pt x="1" y="0"/>
                    </a:moveTo>
                    <a:lnTo>
                      <a:pt x="1"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0" name="Google Shape;640;p14"/>
            <p:cNvSpPr/>
            <p:nvPr/>
          </p:nvSpPr>
          <p:spPr>
            <a:xfrm rot="-5770409">
              <a:off x="3050404" y="4813399"/>
              <a:ext cx="201639" cy="663278"/>
            </a:xfrm>
            <a:custGeom>
              <a:avLst/>
              <a:gdLst/>
              <a:ahLst/>
              <a:cxnLst/>
              <a:rect l="l" t="t" r="r" b="b"/>
              <a:pathLst>
                <a:path w="3843" h="14080" extrusionOk="0">
                  <a:moveTo>
                    <a:pt x="1922" y="1"/>
                  </a:moveTo>
                  <a:cubicBezTo>
                    <a:pt x="861" y="1"/>
                    <a:pt x="1" y="861"/>
                    <a:pt x="1" y="1922"/>
                  </a:cubicBezTo>
                  <a:lnTo>
                    <a:pt x="1" y="12158"/>
                  </a:lnTo>
                  <a:cubicBezTo>
                    <a:pt x="1" y="13220"/>
                    <a:pt x="862"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4"/>
            <p:cNvSpPr/>
            <p:nvPr/>
          </p:nvSpPr>
          <p:spPr>
            <a:xfrm rot="-5770409">
              <a:off x="2978192" y="4145865"/>
              <a:ext cx="201639" cy="663278"/>
            </a:xfrm>
            <a:custGeom>
              <a:avLst/>
              <a:gdLst/>
              <a:ahLst/>
              <a:cxnLst/>
              <a:rect l="l" t="t" r="r" b="b"/>
              <a:pathLst>
                <a:path w="3843" h="14080" extrusionOk="0">
                  <a:moveTo>
                    <a:pt x="1922" y="1"/>
                  </a:moveTo>
                  <a:cubicBezTo>
                    <a:pt x="861" y="1"/>
                    <a:pt x="1" y="861"/>
                    <a:pt x="1" y="1922"/>
                  </a:cubicBezTo>
                  <a:lnTo>
                    <a:pt x="1" y="12158"/>
                  </a:lnTo>
                  <a:cubicBezTo>
                    <a:pt x="1" y="13220"/>
                    <a:pt x="862"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4"/>
            <p:cNvSpPr/>
            <p:nvPr/>
          </p:nvSpPr>
          <p:spPr>
            <a:xfrm rot="-5770409">
              <a:off x="2906027" y="3478279"/>
              <a:ext cx="201534" cy="663278"/>
            </a:xfrm>
            <a:custGeom>
              <a:avLst/>
              <a:gdLst/>
              <a:ahLst/>
              <a:cxnLst/>
              <a:rect l="l" t="t" r="r" b="b"/>
              <a:pathLst>
                <a:path w="3841" h="14080" extrusionOk="0">
                  <a:moveTo>
                    <a:pt x="1920" y="1"/>
                  </a:moveTo>
                  <a:cubicBezTo>
                    <a:pt x="859" y="1"/>
                    <a:pt x="0" y="861"/>
                    <a:pt x="0" y="1922"/>
                  </a:cubicBezTo>
                  <a:lnTo>
                    <a:pt x="0" y="12158"/>
                  </a:lnTo>
                  <a:cubicBezTo>
                    <a:pt x="0" y="13220"/>
                    <a:pt x="860" y="14080"/>
                    <a:pt x="1920" y="14080"/>
                  </a:cubicBezTo>
                  <a:cubicBezTo>
                    <a:pt x="2981" y="14080"/>
                    <a:pt x="3840" y="13220"/>
                    <a:pt x="3840" y="12158"/>
                  </a:cubicBezTo>
                  <a:lnTo>
                    <a:pt x="3840" y="1922"/>
                  </a:lnTo>
                  <a:cubicBezTo>
                    <a:pt x="3840" y="861"/>
                    <a:pt x="2981" y="1"/>
                    <a:pt x="1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4"/>
            <p:cNvSpPr/>
            <p:nvPr/>
          </p:nvSpPr>
          <p:spPr>
            <a:xfrm rot="-5770409">
              <a:off x="2833815" y="2810745"/>
              <a:ext cx="201534" cy="663278"/>
            </a:xfrm>
            <a:custGeom>
              <a:avLst/>
              <a:gdLst/>
              <a:ahLst/>
              <a:cxnLst/>
              <a:rect l="l" t="t" r="r" b="b"/>
              <a:pathLst>
                <a:path w="3841" h="14080" extrusionOk="0">
                  <a:moveTo>
                    <a:pt x="1920" y="1"/>
                  </a:moveTo>
                  <a:cubicBezTo>
                    <a:pt x="860" y="1"/>
                    <a:pt x="1" y="861"/>
                    <a:pt x="1" y="1922"/>
                  </a:cubicBezTo>
                  <a:lnTo>
                    <a:pt x="1" y="12158"/>
                  </a:lnTo>
                  <a:cubicBezTo>
                    <a:pt x="1" y="13220"/>
                    <a:pt x="860" y="14080"/>
                    <a:pt x="1920" y="14080"/>
                  </a:cubicBezTo>
                  <a:cubicBezTo>
                    <a:pt x="2981" y="14080"/>
                    <a:pt x="3840" y="13220"/>
                    <a:pt x="3840" y="12158"/>
                  </a:cubicBezTo>
                  <a:lnTo>
                    <a:pt x="3840" y="1922"/>
                  </a:lnTo>
                  <a:cubicBezTo>
                    <a:pt x="3840" y="861"/>
                    <a:pt x="2981" y="1"/>
                    <a:pt x="1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4"/>
            <p:cNvSpPr/>
            <p:nvPr/>
          </p:nvSpPr>
          <p:spPr>
            <a:xfrm rot="-5770409">
              <a:off x="2761603" y="2143211"/>
              <a:ext cx="201534" cy="663278"/>
            </a:xfrm>
            <a:custGeom>
              <a:avLst/>
              <a:gdLst/>
              <a:ahLst/>
              <a:cxnLst/>
              <a:rect l="l" t="t" r="r" b="b"/>
              <a:pathLst>
                <a:path w="3841" h="14080" extrusionOk="0">
                  <a:moveTo>
                    <a:pt x="1921" y="1"/>
                  </a:moveTo>
                  <a:cubicBezTo>
                    <a:pt x="859" y="1"/>
                    <a:pt x="1" y="861"/>
                    <a:pt x="1" y="1922"/>
                  </a:cubicBezTo>
                  <a:lnTo>
                    <a:pt x="1" y="12158"/>
                  </a:lnTo>
                  <a:cubicBezTo>
                    <a:pt x="1" y="13220"/>
                    <a:pt x="859" y="14080"/>
                    <a:pt x="1921" y="14080"/>
                  </a:cubicBezTo>
                  <a:cubicBezTo>
                    <a:pt x="2981" y="14080"/>
                    <a:pt x="3841" y="13220"/>
                    <a:pt x="3841" y="12158"/>
                  </a:cubicBezTo>
                  <a:lnTo>
                    <a:pt x="3841" y="1922"/>
                  </a:lnTo>
                  <a:cubicBezTo>
                    <a:pt x="3841" y="861"/>
                    <a:pt x="2981" y="1"/>
                    <a:pt x="19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4"/>
            <p:cNvSpPr/>
            <p:nvPr/>
          </p:nvSpPr>
          <p:spPr>
            <a:xfrm rot="-5770409">
              <a:off x="2689367" y="1475703"/>
              <a:ext cx="201587" cy="663278"/>
            </a:xfrm>
            <a:custGeom>
              <a:avLst/>
              <a:gdLst/>
              <a:ahLst/>
              <a:cxnLst/>
              <a:rect l="l" t="t" r="r" b="b"/>
              <a:pathLst>
                <a:path w="3842" h="14080" extrusionOk="0">
                  <a:moveTo>
                    <a:pt x="1922" y="1"/>
                  </a:moveTo>
                  <a:cubicBezTo>
                    <a:pt x="860" y="1"/>
                    <a:pt x="0" y="861"/>
                    <a:pt x="0" y="1922"/>
                  </a:cubicBezTo>
                  <a:lnTo>
                    <a:pt x="0" y="12158"/>
                  </a:lnTo>
                  <a:cubicBezTo>
                    <a:pt x="0" y="13220"/>
                    <a:pt x="860"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4"/>
            <p:cNvSpPr/>
            <p:nvPr/>
          </p:nvSpPr>
          <p:spPr>
            <a:xfrm rot="-5770409">
              <a:off x="2617155" y="808169"/>
              <a:ext cx="201587" cy="663278"/>
            </a:xfrm>
            <a:custGeom>
              <a:avLst/>
              <a:gdLst/>
              <a:ahLst/>
              <a:cxnLst/>
              <a:rect l="l" t="t" r="r" b="b"/>
              <a:pathLst>
                <a:path w="3842" h="14080" extrusionOk="0">
                  <a:moveTo>
                    <a:pt x="1922" y="1"/>
                  </a:moveTo>
                  <a:cubicBezTo>
                    <a:pt x="860" y="1"/>
                    <a:pt x="0" y="861"/>
                    <a:pt x="0" y="1922"/>
                  </a:cubicBezTo>
                  <a:lnTo>
                    <a:pt x="0" y="12158"/>
                  </a:lnTo>
                  <a:cubicBezTo>
                    <a:pt x="0" y="13220"/>
                    <a:pt x="860"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4"/>
            <p:cNvSpPr/>
            <p:nvPr/>
          </p:nvSpPr>
          <p:spPr>
            <a:xfrm rot="-5770409">
              <a:off x="2544943" y="140636"/>
              <a:ext cx="201587" cy="663278"/>
            </a:xfrm>
            <a:custGeom>
              <a:avLst/>
              <a:gdLst/>
              <a:ahLst/>
              <a:cxnLst/>
              <a:rect l="l" t="t" r="r" b="b"/>
              <a:pathLst>
                <a:path w="3842" h="14080" extrusionOk="0">
                  <a:moveTo>
                    <a:pt x="1922" y="1"/>
                  </a:moveTo>
                  <a:cubicBezTo>
                    <a:pt x="860" y="1"/>
                    <a:pt x="1" y="861"/>
                    <a:pt x="1" y="1922"/>
                  </a:cubicBezTo>
                  <a:lnTo>
                    <a:pt x="1" y="12158"/>
                  </a:lnTo>
                  <a:cubicBezTo>
                    <a:pt x="1" y="13220"/>
                    <a:pt x="860"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8" name="Google Shape;648;p14"/>
          <p:cNvSpPr/>
          <p:nvPr/>
        </p:nvSpPr>
        <p:spPr>
          <a:xfrm rot="10800000">
            <a:off x="218712" y="16"/>
            <a:ext cx="836012" cy="5141709"/>
          </a:xfrm>
          <a:custGeom>
            <a:avLst/>
            <a:gdLst/>
            <a:ahLst/>
            <a:cxnLst/>
            <a:rect l="l" t="t" r="r" b="b"/>
            <a:pathLst>
              <a:path w="9337" h="32918" extrusionOk="0">
                <a:moveTo>
                  <a:pt x="1" y="1"/>
                </a:moveTo>
                <a:lnTo>
                  <a:pt x="1" y="32917"/>
                </a:lnTo>
                <a:lnTo>
                  <a:pt x="9337" y="32917"/>
                </a:lnTo>
                <a:lnTo>
                  <a:pt x="9337" y="1"/>
                </a:lnTo>
                <a:lnTo>
                  <a:pt x="4504" y="270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4"/>
          <p:cNvSpPr txBox="1">
            <a:spLocks noGrp="1"/>
          </p:cNvSpPr>
          <p:nvPr>
            <p:ph type="subTitle" idx="1"/>
          </p:nvPr>
        </p:nvSpPr>
        <p:spPr>
          <a:xfrm>
            <a:off x="218656" y="1073550"/>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650" name="Google Shape;650;p14"/>
          <p:cNvSpPr txBox="1">
            <a:spLocks noGrp="1"/>
          </p:cNvSpPr>
          <p:nvPr>
            <p:ph type="subTitle" idx="2"/>
          </p:nvPr>
        </p:nvSpPr>
        <p:spPr>
          <a:xfrm>
            <a:off x="218656" y="1593696"/>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651" name="Google Shape;651;p14"/>
          <p:cNvSpPr txBox="1">
            <a:spLocks noGrp="1"/>
          </p:cNvSpPr>
          <p:nvPr>
            <p:ph type="subTitle" idx="3"/>
          </p:nvPr>
        </p:nvSpPr>
        <p:spPr>
          <a:xfrm>
            <a:off x="218656" y="2113842"/>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Font typeface="Capriola"/>
              <a:buNone/>
              <a:defRPr sz="1200" b="1">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652" name="Google Shape;652;p14"/>
          <p:cNvSpPr txBox="1">
            <a:spLocks noGrp="1"/>
          </p:cNvSpPr>
          <p:nvPr>
            <p:ph type="subTitle" idx="4"/>
          </p:nvPr>
        </p:nvSpPr>
        <p:spPr>
          <a:xfrm>
            <a:off x="218656" y="2633988"/>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653" name="Google Shape;653;p14"/>
          <p:cNvSpPr txBox="1">
            <a:spLocks noGrp="1"/>
          </p:cNvSpPr>
          <p:nvPr>
            <p:ph type="subTitle" idx="5"/>
          </p:nvPr>
        </p:nvSpPr>
        <p:spPr>
          <a:xfrm>
            <a:off x="218656" y="3154133"/>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654" name="Google Shape;654;p14"/>
          <p:cNvSpPr txBox="1">
            <a:spLocks noGrp="1"/>
          </p:cNvSpPr>
          <p:nvPr>
            <p:ph type="subTitle" idx="6"/>
          </p:nvPr>
        </p:nvSpPr>
        <p:spPr>
          <a:xfrm>
            <a:off x="218656" y="3674279"/>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655" name="Google Shape;655;p14"/>
          <p:cNvSpPr txBox="1">
            <a:spLocks noGrp="1"/>
          </p:cNvSpPr>
          <p:nvPr>
            <p:ph type="subTitle" idx="7"/>
          </p:nvPr>
        </p:nvSpPr>
        <p:spPr>
          <a:xfrm>
            <a:off x="218656" y="4194425"/>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grpSp>
        <p:nvGrpSpPr>
          <p:cNvPr id="656" name="Google Shape;656;p14"/>
          <p:cNvGrpSpPr/>
          <p:nvPr/>
        </p:nvGrpSpPr>
        <p:grpSpPr>
          <a:xfrm>
            <a:off x="441648" y="539502"/>
            <a:ext cx="390115" cy="478199"/>
            <a:chOff x="6813948" y="1342927"/>
            <a:chExt cx="390115" cy="478199"/>
          </a:xfrm>
        </p:grpSpPr>
        <p:sp>
          <p:nvSpPr>
            <p:cNvPr id="657" name="Google Shape;657;p14"/>
            <p:cNvSpPr/>
            <p:nvPr/>
          </p:nvSpPr>
          <p:spPr>
            <a:xfrm rot="-5400000">
              <a:off x="6814041" y="1342927"/>
              <a:ext cx="390022" cy="390022"/>
            </a:xfrm>
            <a:custGeom>
              <a:avLst/>
              <a:gdLst/>
              <a:ahLst/>
              <a:cxnLst/>
              <a:rect l="l" t="t" r="r" b="b"/>
              <a:pathLst>
                <a:path w="12553" h="12553" extrusionOk="0">
                  <a:moveTo>
                    <a:pt x="1" y="1"/>
                  </a:moveTo>
                  <a:lnTo>
                    <a:pt x="1" y="12552"/>
                  </a:lnTo>
                  <a:lnTo>
                    <a:pt x="12552" y="12552"/>
                  </a:lnTo>
                  <a:lnTo>
                    <a:pt x="12552" y="1271"/>
                  </a:lnTo>
                  <a:cubicBezTo>
                    <a:pt x="12552" y="569"/>
                    <a:pt x="11984" y="1"/>
                    <a:pt x="11280" y="1"/>
                  </a:cubicBezTo>
                  <a:lnTo>
                    <a:pt x="2903" y="1"/>
                  </a:lnTo>
                  <a:lnTo>
                    <a:pt x="2903" y="6"/>
                  </a:lnTo>
                  <a:cubicBezTo>
                    <a:pt x="2868" y="2"/>
                    <a:pt x="2832" y="1"/>
                    <a:pt x="27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4"/>
            <p:cNvSpPr/>
            <p:nvPr/>
          </p:nvSpPr>
          <p:spPr>
            <a:xfrm rot="-5400000">
              <a:off x="6969484" y="1540346"/>
              <a:ext cx="78980" cy="390053"/>
            </a:xfrm>
            <a:custGeom>
              <a:avLst/>
              <a:gdLst/>
              <a:ahLst/>
              <a:cxnLst/>
              <a:rect l="l" t="t" r="r" b="b"/>
              <a:pathLst>
                <a:path w="2542" h="12554" extrusionOk="0">
                  <a:moveTo>
                    <a:pt x="1271" y="0"/>
                  </a:moveTo>
                  <a:cubicBezTo>
                    <a:pt x="569" y="0"/>
                    <a:pt x="1" y="570"/>
                    <a:pt x="1" y="1272"/>
                  </a:cubicBezTo>
                  <a:lnTo>
                    <a:pt x="1" y="12554"/>
                  </a:lnTo>
                  <a:lnTo>
                    <a:pt x="2542" y="12554"/>
                  </a:lnTo>
                  <a:lnTo>
                    <a:pt x="2542" y="1272"/>
                  </a:lnTo>
                  <a:cubicBezTo>
                    <a:pt x="2542" y="570"/>
                    <a:pt x="1974" y="0"/>
                    <a:pt x="1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4"/>
            <p:cNvSpPr/>
            <p:nvPr/>
          </p:nvSpPr>
          <p:spPr>
            <a:xfrm rot="-5400000">
              <a:off x="6991404" y="1550583"/>
              <a:ext cx="55646" cy="369547"/>
            </a:xfrm>
            <a:custGeom>
              <a:avLst/>
              <a:gdLst/>
              <a:ahLst/>
              <a:cxnLst/>
              <a:rect l="l" t="t" r="r" b="b"/>
              <a:pathLst>
                <a:path w="1791" h="11894" extrusionOk="0">
                  <a:moveTo>
                    <a:pt x="895" y="0"/>
                  </a:moveTo>
                  <a:cubicBezTo>
                    <a:pt x="400" y="0"/>
                    <a:pt x="0" y="404"/>
                    <a:pt x="0" y="896"/>
                  </a:cubicBezTo>
                  <a:lnTo>
                    <a:pt x="0" y="11894"/>
                  </a:lnTo>
                  <a:lnTo>
                    <a:pt x="1790" y="11894"/>
                  </a:lnTo>
                  <a:lnTo>
                    <a:pt x="1790" y="896"/>
                  </a:lnTo>
                  <a:cubicBezTo>
                    <a:pt x="1790" y="400"/>
                    <a:pt x="1389" y="0"/>
                    <a:pt x="8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4"/>
            <p:cNvSpPr/>
            <p:nvPr/>
          </p:nvSpPr>
          <p:spPr>
            <a:xfrm rot="-5400000">
              <a:off x="6875342" y="1749137"/>
              <a:ext cx="86872" cy="57107"/>
            </a:xfrm>
            <a:custGeom>
              <a:avLst/>
              <a:gdLst/>
              <a:ahLst/>
              <a:cxnLst/>
              <a:rect l="l" t="t" r="r" b="b"/>
              <a:pathLst>
                <a:path w="2796" h="1838" extrusionOk="0">
                  <a:moveTo>
                    <a:pt x="0" y="1"/>
                  </a:moveTo>
                  <a:lnTo>
                    <a:pt x="391" y="920"/>
                  </a:lnTo>
                  <a:lnTo>
                    <a:pt x="0" y="1838"/>
                  </a:lnTo>
                  <a:lnTo>
                    <a:pt x="2795" y="1838"/>
                  </a:lnTo>
                  <a:lnTo>
                    <a:pt x="27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1" name="Google Shape;661;p14"/>
          <p:cNvSpPr txBox="1">
            <a:spLocks noGrp="1"/>
          </p:cNvSpPr>
          <p:nvPr>
            <p:ph type="title"/>
          </p:nvPr>
        </p:nvSpPr>
        <p:spPr>
          <a:xfrm rot="-370707">
            <a:off x="2531735" y="2150818"/>
            <a:ext cx="4799981" cy="841889"/>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3">
  <p:cSld name="SECTION_TITLE_AND_DESCRIPTION_1">
    <p:bg>
      <p:bgPr>
        <a:solidFill>
          <a:schemeClr val="accent5"/>
        </a:solidFill>
        <a:effectLst/>
      </p:bgPr>
    </p:bg>
    <p:spTree>
      <p:nvGrpSpPr>
        <p:cNvPr id="1" name="Shape 662"/>
        <p:cNvGrpSpPr/>
        <p:nvPr/>
      </p:nvGrpSpPr>
      <p:grpSpPr>
        <a:xfrm>
          <a:off x="0" y="0"/>
          <a:ext cx="0" cy="0"/>
          <a:chOff x="0" y="0"/>
          <a:chExt cx="0" cy="0"/>
        </a:xfrm>
      </p:grpSpPr>
      <p:sp>
        <p:nvSpPr>
          <p:cNvPr id="663" name="Google Shape;663;p15"/>
          <p:cNvSpPr/>
          <p:nvPr/>
        </p:nvSpPr>
        <p:spPr>
          <a:xfrm>
            <a:off x="4779093" y="3437098"/>
            <a:ext cx="4356307" cy="1735106"/>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5"/>
          <p:cNvSpPr/>
          <p:nvPr/>
        </p:nvSpPr>
        <p:spPr>
          <a:xfrm>
            <a:off x="6383322" y="-37758"/>
            <a:ext cx="2760704" cy="2430800"/>
          </a:xfrm>
          <a:custGeom>
            <a:avLst/>
            <a:gdLst/>
            <a:ahLst/>
            <a:cxnLst/>
            <a:rect l="l" t="t" r="r" b="b"/>
            <a:pathLst>
              <a:path w="33364" h="29377" extrusionOk="0">
                <a:moveTo>
                  <a:pt x="445" y="1"/>
                </a:moveTo>
                <a:cubicBezTo>
                  <a:pt x="302" y="1"/>
                  <a:pt x="151" y="22"/>
                  <a:pt x="0" y="45"/>
                </a:cubicBezTo>
                <a:cubicBezTo>
                  <a:pt x="20" y="45"/>
                  <a:pt x="40" y="45"/>
                  <a:pt x="59" y="45"/>
                </a:cubicBezTo>
                <a:cubicBezTo>
                  <a:pt x="1683" y="45"/>
                  <a:pt x="3286" y="753"/>
                  <a:pt x="4752" y="1516"/>
                </a:cubicBezTo>
                <a:cubicBezTo>
                  <a:pt x="6898" y="2634"/>
                  <a:pt x="8961" y="4198"/>
                  <a:pt x="9958" y="6476"/>
                </a:cubicBezTo>
                <a:cubicBezTo>
                  <a:pt x="11006" y="8877"/>
                  <a:pt x="10827" y="11635"/>
                  <a:pt x="10366" y="14155"/>
                </a:cubicBezTo>
                <a:cubicBezTo>
                  <a:pt x="9736" y="17630"/>
                  <a:pt x="8407" y="21398"/>
                  <a:pt x="9345" y="24936"/>
                </a:cubicBezTo>
                <a:cubicBezTo>
                  <a:pt x="10154" y="27972"/>
                  <a:pt x="12727" y="29102"/>
                  <a:pt x="15471" y="29102"/>
                </a:cubicBezTo>
                <a:cubicBezTo>
                  <a:pt x="16424" y="29102"/>
                  <a:pt x="17398" y="28965"/>
                  <a:pt x="18326" y="28725"/>
                </a:cubicBezTo>
                <a:cubicBezTo>
                  <a:pt x="21248" y="27969"/>
                  <a:pt x="24215" y="26353"/>
                  <a:pt x="27227" y="26353"/>
                </a:cubicBezTo>
                <a:cubicBezTo>
                  <a:pt x="28335" y="26353"/>
                  <a:pt x="29450" y="26572"/>
                  <a:pt x="30570" y="27134"/>
                </a:cubicBezTo>
                <a:cubicBezTo>
                  <a:pt x="31647" y="27674"/>
                  <a:pt x="32599" y="28449"/>
                  <a:pt x="33364" y="29377"/>
                </a:cubicBezTo>
                <a:lnTo>
                  <a:pt x="33364" y="10"/>
                </a:lnTo>
                <a:lnTo>
                  <a:pt x="596" y="10"/>
                </a:lnTo>
                <a:cubicBezTo>
                  <a:pt x="547" y="4"/>
                  <a:pt x="496" y="1"/>
                  <a:pt x="4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5"/>
          <p:cNvSpPr/>
          <p:nvPr/>
        </p:nvSpPr>
        <p:spPr>
          <a:xfrm>
            <a:off x="-56799" y="3357830"/>
            <a:ext cx="3415425" cy="1826055"/>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5"/>
          <p:cNvSpPr/>
          <p:nvPr/>
        </p:nvSpPr>
        <p:spPr>
          <a:xfrm>
            <a:off x="277672" y="2175296"/>
            <a:ext cx="2194021" cy="1956908"/>
          </a:xfrm>
          <a:custGeom>
            <a:avLst/>
            <a:gdLst/>
            <a:ahLst/>
            <a:cxnLst/>
            <a:rect l="l" t="t" r="r" b="b"/>
            <a:pathLst>
              <a:path w="54010" h="48173" extrusionOk="0">
                <a:moveTo>
                  <a:pt x="16027" y="1"/>
                </a:moveTo>
                <a:cubicBezTo>
                  <a:pt x="15839" y="1"/>
                  <a:pt x="15695" y="152"/>
                  <a:pt x="15695" y="342"/>
                </a:cubicBezTo>
                <a:cubicBezTo>
                  <a:pt x="15695" y="531"/>
                  <a:pt x="15858" y="682"/>
                  <a:pt x="16048" y="682"/>
                </a:cubicBezTo>
                <a:cubicBezTo>
                  <a:pt x="16258" y="682"/>
                  <a:pt x="16474" y="691"/>
                  <a:pt x="16688" y="705"/>
                </a:cubicBezTo>
                <a:lnTo>
                  <a:pt x="16710" y="705"/>
                </a:lnTo>
                <a:cubicBezTo>
                  <a:pt x="16887" y="705"/>
                  <a:pt x="17040" y="566"/>
                  <a:pt x="17053" y="385"/>
                </a:cubicBezTo>
                <a:cubicBezTo>
                  <a:pt x="17066" y="197"/>
                  <a:pt x="16922" y="36"/>
                  <a:pt x="16734" y="22"/>
                </a:cubicBezTo>
                <a:cubicBezTo>
                  <a:pt x="16503" y="6"/>
                  <a:pt x="16274" y="1"/>
                  <a:pt x="16027" y="1"/>
                </a:cubicBezTo>
                <a:close/>
                <a:moveTo>
                  <a:pt x="14663" y="95"/>
                </a:moveTo>
                <a:cubicBezTo>
                  <a:pt x="14648" y="95"/>
                  <a:pt x="14633" y="96"/>
                  <a:pt x="14618" y="98"/>
                </a:cubicBezTo>
                <a:cubicBezTo>
                  <a:pt x="14383" y="129"/>
                  <a:pt x="14148" y="169"/>
                  <a:pt x="13921" y="216"/>
                </a:cubicBezTo>
                <a:cubicBezTo>
                  <a:pt x="13736" y="256"/>
                  <a:pt x="13616" y="437"/>
                  <a:pt x="13655" y="621"/>
                </a:cubicBezTo>
                <a:cubicBezTo>
                  <a:pt x="13689" y="781"/>
                  <a:pt x="13832" y="892"/>
                  <a:pt x="13990" y="892"/>
                </a:cubicBezTo>
                <a:cubicBezTo>
                  <a:pt x="14014" y="892"/>
                  <a:pt x="14037" y="891"/>
                  <a:pt x="14061" y="886"/>
                </a:cubicBezTo>
                <a:cubicBezTo>
                  <a:pt x="14272" y="840"/>
                  <a:pt x="14491" y="804"/>
                  <a:pt x="14711" y="773"/>
                </a:cubicBezTo>
                <a:cubicBezTo>
                  <a:pt x="14897" y="750"/>
                  <a:pt x="15028" y="576"/>
                  <a:pt x="15002" y="388"/>
                </a:cubicBezTo>
                <a:cubicBezTo>
                  <a:pt x="14981" y="218"/>
                  <a:pt x="14833" y="95"/>
                  <a:pt x="14663" y="95"/>
                </a:cubicBezTo>
                <a:close/>
                <a:moveTo>
                  <a:pt x="18063" y="205"/>
                </a:moveTo>
                <a:cubicBezTo>
                  <a:pt x="17904" y="205"/>
                  <a:pt x="17761" y="316"/>
                  <a:pt x="17729" y="479"/>
                </a:cubicBezTo>
                <a:cubicBezTo>
                  <a:pt x="17692" y="663"/>
                  <a:pt x="17812" y="844"/>
                  <a:pt x="17996" y="880"/>
                </a:cubicBezTo>
                <a:cubicBezTo>
                  <a:pt x="18212" y="922"/>
                  <a:pt x="18426" y="972"/>
                  <a:pt x="18639" y="1030"/>
                </a:cubicBezTo>
                <a:cubicBezTo>
                  <a:pt x="18669" y="1037"/>
                  <a:pt x="18698" y="1040"/>
                  <a:pt x="18728" y="1040"/>
                </a:cubicBezTo>
                <a:cubicBezTo>
                  <a:pt x="18881" y="1040"/>
                  <a:pt x="19016" y="939"/>
                  <a:pt x="19058" y="792"/>
                </a:cubicBezTo>
                <a:cubicBezTo>
                  <a:pt x="19109" y="607"/>
                  <a:pt x="18999" y="421"/>
                  <a:pt x="18817" y="371"/>
                </a:cubicBezTo>
                <a:cubicBezTo>
                  <a:pt x="18591" y="310"/>
                  <a:pt x="18361" y="256"/>
                  <a:pt x="18130" y="211"/>
                </a:cubicBezTo>
                <a:cubicBezTo>
                  <a:pt x="18108" y="207"/>
                  <a:pt x="18085" y="205"/>
                  <a:pt x="18063" y="205"/>
                </a:cubicBezTo>
                <a:close/>
                <a:moveTo>
                  <a:pt x="12674" y="576"/>
                </a:moveTo>
                <a:cubicBezTo>
                  <a:pt x="12636" y="576"/>
                  <a:pt x="12598" y="582"/>
                  <a:pt x="12560" y="595"/>
                </a:cubicBezTo>
                <a:cubicBezTo>
                  <a:pt x="12339" y="673"/>
                  <a:pt x="12120" y="759"/>
                  <a:pt x="11903" y="852"/>
                </a:cubicBezTo>
                <a:cubicBezTo>
                  <a:pt x="11729" y="927"/>
                  <a:pt x="11647" y="1127"/>
                  <a:pt x="11722" y="1301"/>
                </a:cubicBezTo>
                <a:cubicBezTo>
                  <a:pt x="11778" y="1430"/>
                  <a:pt x="11905" y="1508"/>
                  <a:pt x="12037" y="1508"/>
                </a:cubicBezTo>
                <a:cubicBezTo>
                  <a:pt x="12082" y="1508"/>
                  <a:pt x="12129" y="1499"/>
                  <a:pt x="12172" y="1480"/>
                </a:cubicBezTo>
                <a:cubicBezTo>
                  <a:pt x="12376" y="1393"/>
                  <a:pt x="12582" y="1313"/>
                  <a:pt x="12789" y="1240"/>
                </a:cubicBezTo>
                <a:cubicBezTo>
                  <a:pt x="12966" y="1178"/>
                  <a:pt x="13060" y="983"/>
                  <a:pt x="12998" y="804"/>
                </a:cubicBezTo>
                <a:cubicBezTo>
                  <a:pt x="12947" y="663"/>
                  <a:pt x="12815" y="576"/>
                  <a:pt x="12674" y="576"/>
                </a:cubicBezTo>
                <a:close/>
                <a:moveTo>
                  <a:pt x="20022" y="794"/>
                </a:moveTo>
                <a:cubicBezTo>
                  <a:pt x="19888" y="794"/>
                  <a:pt x="19762" y="875"/>
                  <a:pt x="19708" y="1005"/>
                </a:cubicBezTo>
                <a:cubicBezTo>
                  <a:pt x="19637" y="1181"/>
                  <a:pt x="19719" y="1381"/>
                  <a:pt x="19892" y="1454"/>
                </a:cubicBezTo>
                <a:cubicBezTo>
                  <a:pt x="20094" y="1537"/>
                  <a:pt x="20297" y="1629"/>
                  <a:pt x="20494" y="1727"/>
                </a:cubicBezTo>
                <a:cubicBezTo>
                  <a:pt x="20542" y="1751"/>
                  <a:pt x="20595" y="1761"/>
                  <a:pt x="20645" y="1761"/>
                </a:cubicBezTo>
                <a:cubicBezTo>
                  <a:pt x="20770" y="1761"/>
                  <a:pt x="20892" y="1692"/>
                  <a:pt x="20954" y="1570"/>
                </a:cubicBezTo>
                <a:cubicBezTo>
                  <a:pt x="21038" y="1402"/>
                  <a:pt x="20968" y="1195"/>
                  <a:pt x="20798" y="1111"/>
                </a:cubicBezTo>
                <a:cubicBezTo>
                  <a:pt x="20588" y="1007"/>
                  <a:pt x="20370" y="910"/>
                  <a:pt x="20155" y="821"/>
                </a:cubicBezTo>
                <a:cubicBezTo>
                  <a:pt x="20111" y="803"/>
                  <a:pt x="20067" y="794"/>
                  <a:pt x="20022" y="794"/>
                </a:cubicBezTo>
                <a:close/>
                <a:moveTo>
                  <a:pt x="10807" y="1426"/>
                </a:moveTo>
                <a:cubicBezTo>
                  <a:pt x="10753" y="1426"/>
                  <a:pt x="10698" y="1439"/>
                  <a:pt x="10646" y="1466"/>
                </a:cubicBezTo>
                <a:cubicBezTo>
                  <a:pt x="10439" y="1577"/>
                  <a:pt x="10238" y="1690"/>
                  <a:pt x="10040" y="1808"/>
                </a:cubicBezTo>
                <a:cubicBezTo>
                  <a:pt x="9878" y="1904"/>
                  <a:pt x="9822" y="2113"/>
                  <a:pt x="9918" y="2274"/>
                </a:cubicBezTo>
                <a:cubicBezTo>
                  <a:pt x="9982" y="2384"/>
                  <a:pt x="10097" y="2444"/>
                  <a:pt x="10213" y="2444"/>
                </a:cubicBezTo>
                <a:cubicBezTo>
                  <a:pt x="10273" y="2444"/>
                  <a:pt x="10333" y="2429"/>
                  <a:pt x="10386" y="2396"/>
                </a:cubicBezTo>
                <a:cubicBezTo>
                  <a:pt x="10577" y="2286"/>
                  <a:pt x="10770" y="2175"/>
                  <a:pt x="10969" y="2069"/>
                </a:cubicBezTo>
                <a:cubicBezTo>
                  <a:pt x="11138" y="1979"/>
                  <a:pt x="11199" y="1774"/>
                  <a:pt x="11109" y="1605"/>
                </a:cubicBezTo>
                <a:cubicBezTo>
                  <a:pt x="11047" y="1491"/>
                  <a:pt x="10929" y="1426"/>
                  <a:pt x="10807" y="1426"/>
                </a:cubicBezTo>
                <a:close/>
                <a:moveTo>
                  <a:pt x="21829" y="1762"/>
                </a:moveTo>
                <a:cubicBezTo>
                  <a:pt x="21718" y="1762"/>
                  <a:pt x="21609" y="1816"/>
                  <a:pt x="21544" y="1914"/>
                </a:cubicBezTo>
                <a:cubicBezTo>
                  <a:pt x="21439" y="2071"/>
                  <a:pt x="21483" y="2283"/>
                  <a:pt x="21639" y="2387"/>
                </a:cubicBezTo>
                <a:cubicBezTo>
                  <a:pt x="21820" y="2509"/>
                  <a:pt x="22002" y="2637"/>
                  <a:pt x="22178" y="2773"/>
                </a:cubicBezTo>
                <a:cubicBezTo>
                  <a:pt x="22239" y="2820"/>
                  <a:pt x="22312" y="2841"/>
                  <a:pt x="22385" y="2841"/>
                </a:cubicBezTo>
                <a:cubicBezTo>
                  <a:pt x="22487" y="2841"/>
                  <a:pt x="22588" y="2794"/>
                  <a:pt x="22656" y="2707"/>
                </a:cubicBezTo>
                <a:cubicBezTo>
                  <a:pt x="22769" y="2556"/>
                  <a:pt x="22741" y="2342"/>
                  <a:pt x="22592" y="2227"/>
                </a:cubicBezTo>
                <a:cubicBezTo>
                  <a:pt x="22404" y="2083"/>
                  <a:pt x="22211" y="1947"/>
                  <a:pt x="22018" y="1819"/>
                </a:cubicBezTo>
                <a:cubicBezTo>
                  <a:pt x="21960" y="1780"/>
                  <a:pt x="21894" y="1762"/>
                  <a:pt x="21829" y="1762"/>
                </a:cubicBezTo>
                <a:close/>
                <a:moveTo>
                  <a:pt x="9063" y="2501"/>
                </a:moveTo>
                <a:cubicBezTo>
                  <a:pt x="8995" y="2501"/>
                  <a:pt x="8926" y="2521"/>
                  <a:pt x="8867" y="2563"/>
                </a:cubicBezTo>
                <a:cubicBezTo>
                  <a:pt x="8681" y="2698"/>
                  <a:pt x="8493" y="2836"/>
                  <a:pt x="8307" y="2978"/>
                </a:cubicBezTo>
                <a:cubicBezTo>
                  <a:pt x="8157" y="3093"/>
                  <a:pt x="8128" y="3308"/>
                  <a:pt x="8244" y="3458"/>
                </a:cubicBezTo>
                <a:cubicBezTo>
                  <a:pt x="8310" y="3545"/>
                  <a:pt x="8413" y="3592"/>
                  <a:pt x="8515" y="3592"/>
                </a:cubicBezTo>
                <a:cubicBezTo>
                  <a:pt x="8588" y="3592"/>
                  <a:pt x="8661" y="3567"/>
                  <a:pt x="8722" y="3519"/>
                </a:cubicBezTo>
                <a:cubicBezTo>
                  <a:pt x="8900" y="3380"/>
                  <a:pt x="9080" y="3249"/>
                  <a:pt x="9261" y="3122"/>
                </a:cubicBezTo>
                <a:cubicBezTo>
                  <a:pt x="9414" y="3013"/>
                  <a:pt x="9452" y="2801"/>
                  <a:pt x="9343" y="2646"/>
                </a:cubicBezTo>
                <a:cubicBezTo>
                  <a:pt x="9277" y="2551"/>
                  <a:pt x="9171" y="2501"/>
                  <a:pt x="9063" y="2501"/>
                </a:cubicBezTo>
                <a:close/>
                <a:moveTo>
                  <a:pt x="23416" y="3053"/>
                </a:moveTo>
                <a:cubicBezTo>
                  <a:pt x="23328" y="3053"/>
                  <a:pt x="23240" y="3087"/>
                  <a:pt x="23174" y="3155"/>
                </a:cubicBezTo>
                <a:cubicBezTo>
                  <a:pt x="23040" y="3287"/>
                  <a:pt x="23040" y="3505"/>
                  <a:pt x="23175" y="3637"/>
                </a:cubicBezTo>
                <a:cubicBezTo>
                  <a:pt x="23332" y="3793"/>
                  <a:pt x="23487" y="3957"/>
                  <a:pt x="23629" y="4120"/>
                </a:cubicBezTo>
                <a:cubicBezTo>
                  <a:pt x="23697" y="4195"/>
                  <a:pt x="23791" y="4235"/>
                  <a:pt x="23886" y="4235"/>
                </a:cubicBezTo>
                <a:cubicBezTo>
                  <a:pt x="23966" y="4235"/>
                  <a:pt x="24046" y="4207"/>
                  <a:pt x="24109" y="4148"/>
                </a:cubicBezTo>
                <a:cubicBezTo>
                  <a:pt x="24251" y="4024"/>
                  <a:pt x="24265" y="3807"/>
                  <a:pt x="24140" y="3665"/>
                </a:cubicBezTo>
                <a:cubicBezTo>
                  <a:pt x="23985" y="3491"/>
                  <a:pt x="23822" y="3319"/>
                  <a:pt x="23655" y="3152"/>
                </a:cubicBezTo>
                <a:cubicBezTo>
                  <a:pt x="23590" y="3086"/>
                  <a:pt x="23503" y="3053"/>
                  <a:pt x="23416" y="3053"/>
                </a:cubicBezTo>
                <a:close/>
                <a:moveTo>
                  <a:pt x="7462" y="3777"/>
                </a:moveTo>
                <a:cubicBezTo>
                  <a:pt x="7386" y="3777"/>
                  <a:pt x="7310" y="3802"/>
                  <a:pt x="7247" y="3854"/>
                </a:cubicBezTo>
                <a:cubicBezTo>
                  <a:pt x="7073" y="3995"/>
                  <a:pt x="6896" y="4134"/>
                  <a:pt x="6718" y="4273"/>
                </a:cubicBezTo>
                <a:cubicBezTo>
                  <a:pt x="6569" y="4391"/>
                  <a:pt x="6543" y="4603"/>
                  <a:pt x="6658" y="4753"/>
                </a:cubicBezTo>
                <a:cubicBezTo>
                  <a:pt x="6725" y="4839"/>
                  <a:pt x="6824" y="4886"/>
                  <a:pt x="6927" y="4886"/>
                </a:cubicBezTo>
                <a:cubicBezTo>
                  <a:pt x="7002" y="4886"/>
                  <a:pt x="7075" y="4862"/>
                  <a:pt x="7137" y="4813"/>
                </a:cubicBezTo>
                <a:cubicBezTo>
                  <a:pt x="7320" y="4671"/>
                  <a:pt x="7500" y="4527"/>
                  <a:pt x="7679" y="4382"/>
                </a:cubicBezTo>
                <a:cubicBezTo>
                  <a:pt x="7824" y="4262"/>
                  <a:pt x="7846" y="4047"/>
                  <a:pt x="7726" y="3901"/>
                </a:cubicBezTo>
                <a:cubicBezTo>
                  <a:pt x="7659" y="3819"/>
                  <a:pt x="7561" y="3777"/>
                  <a:pt x="7462" y="3777"/>
                </a:cubicBezTo>
                <a:close/>
                <a:moveTo>
                  <a:pt x="24721" y="4634"/>
                </a:moveTo>
                <a:cubicBezTo>
                  <a:pt x="24656" y="4634"/>
                  <a:pt x="24590" y="4653"/>
                  <a:pt x="24531" y="4693"/>
                </a:cubicBezTo>
                <a:cubicBezTo>
                  <a:pt x="24375" y="4798"/>
                  <a:pt x="24333" y="5010"/>
                  <a:pt x="24437" y="5166"/>
                </a:cubicBezTo>
                <a:cubicBezTo>
                  <a:pt x="24559" y="5349"/>
                  <a:pt x="24679" y="5538"/>
                  <a:pt x="24787" y="5728"/>
                </a:cubicBezTo>
                <a:cubicBezTo>
                  <a:pt x="24851" y="5837"/>
                  <a:pt x="24966" y="5898"/>
                  <a:pt x="25082" y="5898"/>
                </a:cubicBezTo>
                <a:cubicBezTo>
                  <a:pt x="25139" y="5898"/>
                  <a:pt x="25200" y="5882"/>
                  <a:pt x="25254" y="5853"/>
                </a:cubicBezTo>
                <a:cubicBezTo>
                  <a:pt x="25418" y="5757"/>
                  <a:pt x="25471" y="5549"/>
                  <a:pt x="25378" y="5385"/>
                </a:cubicBezTo>
                <a:cubicBezTo>
                  <a:pt x="25261" y="5184"/>
                  <a:pt x="25134" y="4982"/>
                  <a:pt x="25004" y="4786"/>
                </a:cubicBezTo>
                <a:cubicBezTo>
                  <a:pt x="24939" y="4688"/>
                  <a:pt x="24831" y="4634"/>
                  <a:pt x="24721" y="4634"/>
                </a:cubicBezTo>
                <a:close/>
                <a:moveTo>
                  <a:pt x="5848" y="5040"/>
                </a:moveTo>
                <a:cubicBezTo>
                  <a:pt x="5773" y="5040"/>
                  <a:pt x="5697" y="5064"/>
                  <a:pt x="5634" y="5114"/>
                </a:cubicBezTo>
                <a:cubicBezTo>
                  <a:pt x="5451" y="5260"/>
                  <a:pt x="5271" y="5408"/>
                  <a:pt x="5095" y="5559"/>
                </a:cubicBezTo>
                <a:cubicBezTo>
                  <a:pt x="4953" y="5684"/>
                  <a:pt x="4937" y="5898"/>
                  <a:pt x="5060" y="6042"/>
                </a:cubicBezTo>
                <a:cubicBezTo>
                  <a:pt x="5128" y="6120"/>
                  <a:pt x="5224" y="6159"/>
                  <a:pt x="5319" y="6159"/>
                </a:cubicBezTo>
                <a:cubicBezTo>
                  <a:pt x="5397" y="6159"/>
                  <a:pt x="5477" y="6131"/>
                  <a:pt x="5543" y="6075"/>
                </a:cubicBezTo>
                <a:cubicBezTo>
                  <a:pt x="5712" y="5929"/>
                  <a:pt x="5884" y="5788"/>
                  <a:pt x="6060" y="5649"/>
                </a:cubicBezTo>
                <a:cubicBezTo>
                  <a:pt x="6207" y="5531"/>
                  <a:pt x="6232" y="5316"/>
                  <a:pt x="6114" y="5168"/>
                </a:cubicBezTo>
                <a:cubicBezTo>
                  <a:pt x="6047" y="5083"/>
                  <a:pt x="5948" y="5040"/>
                  <a:pt x="5848" y="5040"/>
                </a:cubicBezTo>
                <a:close/>
                <a:moveTo>
                  <a:pt x="4345" y="6435"/>
                </a:moveTo>
                <a:cubicBezTo>
                  <a:pt x="4249" y="6435"/>
                  <a:pt x="4153" y="6476"/>
                  <a:pt x="4085" y="6555"/>
                </a:cubicBezTo>
                <a:cubicBezTo>
                  <a:pt x="3960" y="6701"/>
                  <a:pt x="3842" y="6850"/>
                  <a:pt x="3736" y="6998"/>
                </a:cubicBezTo>
                <a:cubicBezTo>
                  <a:pt x="3705" y="7040"/>
                  <a:pt x="3677" y="7080"/>
                  <a:pt x="3646" y="7123"/>
                </a:cubicBezTo>
                <a:cubicBezTo>
                  <a:pt x="3540" y="7280"/>
                  <a:pt x="3580" y="7493"/>
                  <a:pt x="3736" y="7599"/>
                </a:cubicBezTo>
                <a:cubicBezTo>
                  <a:pt x="3795" y="7641"/>
                  <a:pt x="3861" y="7660"/>
                  <a:pt x="3929" y="7660"/>
                </a:cubicBezTo>
                <a:cubicBezTo>
                  <a:pt x="4037" y="7660"/>
                  <a:pt x="4144" y="7608"/>
                  <a:pt x="4209" y="7512"/>
                </a:cubicBezTo>
                <a:cubicBezTo>
                  <a:pt x="4235" y="7476"/>
                  <a:pt x="4263" y="7436"/>
                  <a:pt x="4289" y="7400"/>
                </a:cubicBezTo>
                <a:cubicBezTo>
                  <a:pt x="4384" y="7266"/>
                  <a:pt x="4492" y="7132"/>
                  <a:pt x="4605" y="7000"/>
                </a:cubicBezTo>
                <a:cubicBezTo>
                  <a:pt x="4728" y="6857"/>
                  <a:pt x="4711" y="6642"/>
                  <a:pt x="4567" y="6518"/>
                </a:cubicBezTo>
                <a:cubicBezTo>
                  <a:pt x="4503" y="6462"/>
                  <a:pt x="4424" y="6435"/>
                  <a:pt x="4345" y="6435"/>
                </a:cubicBezTo>
                <a:close/>
                <a:moveTo>
                  <a:pt x="25686" y="6442"/>
                </a:moveTo>
                <a:cubicBezTo>
                  <a:pt x="25642" y="6442"/>
                  <a:pt x="25598" y="6451"/>
                  <a:pt x="25555" y="6468"/>
                </a:cubicBezTo>
                <a:cubicBezTo>
                  <a:pt x="25381" y="6539"/>
                  <a:pt x="25298" y="6739"/>
                  <a:pt x="25369" y="6913"/>
                </a:cubicBezTo>
                <a:cubicBezTo>
                  <a:pt x="25452" y="7114"/>
                  <a:pt x="25530" y="7323"/>
                  <a:pt x="25600" y="7532"/>
                </a:cubicBezTo>
                <a:cubicBezTo>
                  <a:pt x="25647" y="7676"/>
                  <a:pt x="25781" y="7764"/>
                  <a:pt x="25923" y="7764"/>
                </a:cubicBezTo>
                <a:cubicBezTo>
                  <a:pt x="25960" y="7764"/>
                  <a:pt x="25998" y="7758"/>
                  <a:pt x="26033" y="7747"/>
                </a:cubicBezTo>
                <a:cubicBezTo>
                  <a:pt x="26210" y="7688"/>
                  <a:pt x="26307" y="7493"/>
                  <a:pt x="26247" y="7314"/>
                </a:cubicBezTo>
                <a:cubicBezTo>
                  <a:pt x="26172" y="7088"/>
                  <a:pt x="26088" y="6868"/>
                  <a:pt x="26000" y="6652"/>
                </a:cubicBezTo>
                <a:cubicBezTo>
                  <a:pt x="25947" y="6521"/>
                  <a:pt x="25820" y="6442"/>
                  <a:pt x="25686" y="6442"/>
                </a:cubicBezTo>
                <a:close/>
                <a:moveTo>
                  <a:pt x="3244" y="8160"/>
                </a:moveTo>
                <a:cubicBezTo>
                  <a:pt x="3119" y="8160"/>
                  <a:pt x="2998" y="8229"/>
                  <a:pt x="2938" y="8348"/>
                </a:cubicBezTo>
                <a:cubicBezTo>
                  <a:pt x="2836" y="8555"/>
                  <a:pt x="2737" y="8764"/>
                  <a:pt x="2638" y="8978"/>
                </a:cubicBezTo>
                <a:cubicBezTo>
                  <a:pt x="2559" y="9148"/>
                  <a:pt x="2636" y="9351"/>
                  <a:pt x="2808" y="9429"/>
                </a:cubicBezTo>
                <a:cubicBezTo>
                  <a:pt x="2853" y="9449"/>
                  <a:pt x="2902" y="9459"/>
                  <a:pt x="2949" y="9459"/>
                </a:cubicBezTo>
                <a:cubicBezTo>
                  <a:pt x="3079" y="9459"/>
                  <a:pt x="3204" y="9386"/>
                  <a:pt x="3260" y="9261"/>
                </a:cubicBezTo>
                <a:cubicBezTo>
                  <a:pt x="3354" y="9058"/>
                  <a:pt x="3449" y="8852"/>
                  <a:pt x="3548" y="8656"/>
                </a:cubicBezTo>
                <a:cubicBezTo>
                  <a:pt x="3633" y="8486"/>
                  <a:pt x="3566" y="8282"/>
                  <a:pt x="3397" y="8197"/>
                </a:cubicBezTo>
                <a:cubicBezTo>
                  <a:pt x="3348" y="8172"/>
                  <a:pt x="3296" y="8160"/>
                  <a:pt x="3244" y="8160"/>
                </a:cubicBezTo>
                <a:close/>
                <a:moveTo>
                  <a:pt x="26272" y="8401"/>
                </a:moveTo>
                <a:cubicBezTo>
                  <a:pt x="26251" y="8401"/>
                  <a:pt x="26229" y="8403"/>
                  <a:pt x="26207" y="8408"/>
                </a:cubicBezTo>
                <a:cubicBezTo>
                  <a:pt x="26021" y="8444"/>
                  <a:pt x="25899" y="8625"/>
                  <a:pt x="25937" y="8809"/>
                </a:cubicBezTo>
                <a:cubicBezTo>
                  <a:pt x="25981" y="9025"/>
                  <a:pt x="26015" y="9244"/>
                  <a:pt x="26043" y="9461"/>
                </a:cubicBezTo>
                <a:cubicBezTo>
                  <a:pt x="26064" y="9633"/>
                  <a:pt x="26212" y="9760"/>
                  <a:pt x="26382" y="9760"/>
                </a:cubicBezTo>
                <a:cubicBezTo>
                  <a:pt x="26394" y="9760"/>
                  <a:pt x="26410" y="9756"/>
                  <a:pt x="26426" y="9756"/>
                </a:cubicBezTo>
                <a:cubicBezTo>
                  <a:pt x="26612" y="9734"/>
                  <a:pt x="26744" y="9562"/>
                  <a:pt x="26721" y="9374"/>
                </a:cubicBezTo>
                <a:cubicBezTo>
                  <a:pt x="26690" y="9139"/>
                  <a:pt x="26653" y="8905"/>
                  <a:pt x="26608" y="8677"/>
                </a:cubicBezTo>
                <a:cubicBezTo>
                  <a:pt x="26576" y="8515"/>
                  <a:pt x="26432" y="8401"/>
                  <a:pt x="26272" y="8401"/>
                </a:cubicBezTo>
                <a:close/>
                <a:moveTo>
                  <a:pt x="2404" y="10032"/>
                </a:moveTo>
                <a:cubicBezTo>
                  <a:pt x="2271" y="10032"/>
                  <a:pt x="2144" y="10109"/>
                  <a:pt x="2088" y="10239"/>
                </a:cubicBezTo>
                <a:cubicBezTo>
                  <a:pt x="2000" y="10450"/>
                  <a:pt x="1908" y="10658"/>
                  <a:pt x="1819" y="10863"/>
                </a:cubicBezTo>
                <a:cubicBezTo>
                  <a:pt x="1741" y="11034"/>
                  <a:pt x="1821" y="11237"/>
                  <a:pt x="1993" y="11312"/>
                </a:cubicBezTo>
                <a:cubicBezTo>
                  <a:pt x="2036" y="11333"/>
                  <a:pt x="2085" y="11341"/>
                  <a:pt x="2130" y="11341"/>
                </a:cubicBezTo>
                <a:cubicBezTo>
                  <a:pt x="2262" y="11341"/>
                  <a:pt x="2386" y="11265"/>
                  <a:pt x="2445" y="11141"/>
                </a:cubicBezTo>
                <a:cubicBezTo>
                  <a:pt x="2537" y="10933"/>
                  <a:pt x="2627" y="10721"/>
                  <a:pt x="2719" y="10509"/>
                </a:cubicBezTo>
                <a:cubicBezTo>
                  <a:pt x="2792" y="10335"/>
                  <a:pt x="2712" y="10133"/>
                  <a:pt x="2538" y="10059"/>
                </a:cubicBezTo>
                <a:cubicBezTo>
                  <a:pt x="2494" y="10040"/>
                  <a:pt x="2449" y="10032"/>
                  <a:pt x="2404" y="10032"/>
                </a:cubicBezTo>
                <a:close/>
                <a:moveTo>
                  <a:pt x="26464" y="10438"/>
                </a:moveTo>
                <a:cubicBezTo>
                  <a:pt x="26278" y="10438"/>
                  <a:pt x="26125" y="10589"/>
                  <a:pt x="26123" y="10776"/>
                </a:cubicBezTo>
                <a:cubicBezTo>
                  <a:pt x="26121" y="10994"/>
                  <a:pt x="26113" y="11214"/>
                  <a:pt x="26095" y="11437"/>
                </a:cubicBezTo>
                <a:cubicBezTo>
                  <a:pt x="26080" y="11625"/>
                  <a:pt x="26220" y="11788"/>
                  <a:pt x="26410" y="11804"/>
                </a:cubicBezTo>
                <a:cubicBezTo>
                  <a:pt x="26419" y="11805"/>
                  <a:pt x="26427" y="11805"/>
                  <a:pt x="26436" y="11805"/>
                </a:cubicBezTo>
                <a:cubicBezTo>
                  <a:pt x="26612" y="11805"/>
                  <a:pt x="26763" y="11668"/>
                  <a:pt x="26775" y="11489"/>
                </a:cubicBezTo>
                <a:cubicBezTo>
                  <a:pt x="26792" y="11251"/>
                  <a:pt x="26803" y="11013"/>
                  <a:pt x="26806" y="10782"/>
                </a:cubicBezTo>
                <a:cubicBezTo>
                  <a:pt x="26808" y="10594"/>
                  <a:pt x="26655" y="10439"/>
                  <a:pt x="26467" y="10438"/>
                </a:cubicBezTo>
                <a:close/>
                <a:moveTo>
                  <a:pt x="1570" y="11902"/>
                </a:moveTo>
                <a:cubicBezTo>
                  <a:pt x="1437" y="11902"/>
                  <a:pt x="1310" y="11981"/>
                  <a:pt x="1254" y="12111"/>
                </a:cubicBezTo>
                <a:cubicBezTo>
                  <a:pt x="1164" y="12325"/>
                  <a:pt x="1079" y="12544"/>
                  <a:pt x="999" y="12761"/>
                </a:cubicBezTo>
                <a:cubicBezTo>
                  <a:pt x="933" y="12940"/>
                  <a:pt x="1023" y="13135"/>
                  <a:pt x="1200" y="13201"/>
                </a:cubicBezTo>
                <a:cubicBezTo>
                  <a:pt x="1240" y="13215"/>
                  <a:pt x="1278" y="13222"/>
                  <a:pt x="1318" y="13222"/>
                </a:cubicBezTo>
                <a:cubicBezTo>
                  <a:pt x="1457" y="13222"/>
                  <a:pt x="1590" y="13137"/>
                  <a:pt x="1638" y="12998"/>
                </a:cubicBezTo>
                <a:cubicBezTo>
                  <a:pt x="1718" y="12789"/>
                  <a:pt x="1798" y="12584"/>
                  <a:pt x="1885" y="12377"/>
                </a:cubicBezTo>
                <a:cubicBezTo>
                  <a:pt x="1958" y="12203"/>
                  <a:pt x="1876" y="12003"/>
                  <a:pt x="1702" y="11929"/>
                </a:cubicBezTo>
                <a:cubicBezTo>
                  <a:pt x="1659" y="11911"/>
                  <a:pt x="1615" y="11902"/>
                  <a:pt x="1570" y="11902"/>
                </a:cubicBezTo>
                <a:close/>
                <a:moveTo>
                  <a:pt x="26247" y="12473"/>
                </a:moveTo>
                <a:cubicBezTo>
                  <a:pt x="26089" y="12473"/>
                  <a:pt x="25945" y="12586"/>
                  <a:pt x="25913" y="12749"/>
                </a:cubicBezTo>
                <a:cubicBezTo>
                  <a:pt x="25869" y="12961"/>
                  <a:pt x="25821" y="13180"/>
                  <a:pt x="25765" y="13396"/>
                </a:cubicBezTo>
                <a:cubicBezTo>
                  <a:pt x="25716" y="13580"/>
                  <a:pt x="25828" y="13766"/>
                  <a:pt x="26010" y="13813"/>
                </a:cubicBezTo>
                <a:cubicBezTo>
                  <a:pt x="26038" y="13820"/>
                  <a:pt x="26068" y="13823"/>
                  <a:pt x="26095" y="13823"/>
                </a:cubicBezTo>
                <a:cubicBezTo>
                  <a:pt x="26247" y="13823"/>
                  <a:pt x="26386" y="13722"/>
                  <a:pt x="26427" y="13566"/>
                </a:cubicBezTo>
                <a:cubicBezTo>
                  <a:pt x="26486" y="13337"/>
                  <a:pt x="26539" y="13107"/>
                  <a:pt x="26584" y="12881"/>
                </a:cubicBezTo>
                <a:cubicBezTo>
                  <a:pt x="26620" y="12697"/>
                  <a:pt x="26499" y="12516"/>
                  <a:pt x="26314" y="12480"/>
                </a:cubicBezTo>
                <a:cubicBezTo>
                  <a:pt x="26292" y="12475"/>
                  <a:pt x="26269" y="12473"/>
                  <a:pt x="26247" y="12473"/>
                </a:cubicBezTo>
                <a:close/>
                <a:moveTo>
                  <a:pt x="903" y="13841"/>
                </a:moveTo>
                <a:cubicBezTo>
                  <a:pt x="752" y="13841"/>
                  <a:pt x="613" y="13940"/>
                  <a:pt x="573" y="14093"/>
                </a:cubicBezTo>
                <a:cubicBezTo>
                  <a:pt x="510" y="14317"/>
                  <a:pt x="453" y="14544"/>
                  <a:pt x="402" y="14770"/>
                </a:cubicBezTo>
                <a:cubicBezTo>
                  <a:pt x="362" y="14956"/>
                  <a:pt x="477" y="15139"/>
                  <a:pt x="661" y="15179"/>
                </a:cubicBezTo>
                <a:cubicBezTo>
                  <a:pt x="687" y="15186"/>
                  <a:pt x="714" y="15187"/>
                  <a:pt x="738" y="15187"/>
                </a:cubicBezTo>
                <a:cubicBezTo>
                  <a:pt x="894" y="15187"/>
                  <a:pt x="1035" y="15080"/>
                  <a:pt x="1072" y="14922"/>
                </a:cubicBezTo>
                <a:cubicBezTo>
                  <a:pt x="1120" y="14706"/>
                  <a:pt x="1174" y="14487"/>
                  <a:pt x="1233" y="14272"/>
                </a:cubicBezTo>
                <a:cubicBezTo>
                  <a:pt x="1280" y="14089"/>
                  <a:pt x="1174" y="13901"/>
                  <a:pt x="992" y="13853"/>
                </a:cubicBezTo>
                <a:cubicBezTo>
                  <a:pt x="962" y="13845"/>
                  <a:pt x="932" y="13841"/>
                  <a:pt x="903" y="13841"/>
                </a:cubicBezTo>
                <a:close/>
                <a:moveTo>
                  <a:pt x="25692" y="14448"/>
                </a:moveTo>
                <a:cubicBezTo>
                  <a:pt x="25553" y="14448"/>
                  <a:pt x="25422" y="14535"/>
                  <a:pt x="25372" y="14673"/>
                </a:cubicBezTo>
                <a:cubicBezTo>
                  <a:pt x="25296" y="14882"/>
                  <a:pt x="25212" y="15090"/>
                  <a:pt x="25129" y="15297"/>
                </a:cubicBezTo>
                <a:cubicBezTo>
                  <a:pt x="25054" y="15471"/>
                  <a:pt x="25139" y="15671"/>
                  <a:pt x="25313" y="15742"/>
                </a:cubicBezTo>
                <a:cubicBezTo>
                  <a:pt x="25357" y="15759"/>
                  <a:pt x="25400" y="15768"/>
                  <a:pt x="25444" y="15768"/>
                </a:cubicBezTo>
                <a:cubicBezTo>
                  <a:pt x="25576" y="15768"/>
                  <a:pt x="25704" y="15688"/>
                  <a:pt x="25760" y="15559"/>
                </a:cubicBezTo>
                <a:cubicBezTo>
                  <a:pt x="25852" y="15342"/>
                  <a:pt x="25937" y="15123"/>
                  <a:pt x="26015" y="14908"/>
                </a:cubicBezTo>
                <a:cubicBezTo>
                  <a:pt x="26080" y="14730"/>
                  <a:pt x="25988" y="14534"/>
                  <a:pt x="25810" y="14470"/>
                </a:cubicBezTo>
                <a:cubicBezTo>
                  <a:pt x="25771" y="14455"/>
                  <a:pt x="25731" y="14448"/>
                  <a:pt x="25692" y="14448"/>
                </a:cubicBezTo>
                <a:close/>
                <a:moveTo>
                  <a:pt x="493" y="15850"/>
                </a:moveTo>
                <a:cubicBezTo>
                  <a:pt x="327" y="15850"/>
                  <a:pt x="180" y="15975"/>
                  <a:pt x="156" y="16145"/>
                </a:cubicBezTo>
                <a:cubicBezTo>
                  <a:pt x="123" y="16376"/>
                  <a:pt x="97" y="16606"/>
                  <a:pt x="76" y="16839"/>
                </a:cubicBezTo>
                <a:cubicBezTo>
                  <a:pt x="58" y="17026"/>
                  <a:pt x="197" y="17193"/>
                  <a:pt x="383" y="17210"/>
                </a:cubicBezTo>
                <a:cubicBezTo>
                  <a:pt x="394" y="17212"/>
                  <a:pt x="406" y="17212"/>
                  <a:pt x="416" y="17212"/>
                </a:cubicBezTo>
                <a:cubicBezTo>
                  <a:pt x="590" y="17212"/>
                  <a:pt x="740" y="17080"/>
                  <a:pt x="757" y="16903"/>
                </a:cubicBezTo>
                <a:cubicBezTo>
                  <a:pt x="776" y="16680"/>
                  <a:pt x="802" y="16458"/>
                  <a:pt x="833" y="16237"/>
                </a:cubicBezTo>
                <a:cubicBezTo>
                  <a:pt x="858" y="16051"/>
                  <a:pt x="727" y="15879"/>
                  <a:pt x="540" y="15853"/>
                </a:cubicBezTo>
                <a:cubicBezTo>
                  <a:pt x="524" y="15851"/>
                  <a:pt x="509" y="15850"/>
                  <a:pt x="493" y="15850"/>
                </a:cubicBezTo>
                <a:close/>
                <a:moveTo>
                  <a:pt x="24865" y="16326"/>
                </a:moveTo>
                <a:cubicBezTo>
                  <a:pt x="24742" y="16326"/>
                  <a:pt x="24622" y="16394"/>
                  <a:pt x="24561" y="16512"/>
                </a:cubicBezTo>
                <a:cubicBezTo>
                  <a:pt x="24460" y="16712"/>
                  <a:pt x="24356" y="16906"/>
                  <a:pt x="24244" y="17103"/>
                </a:cubicBezTo>
                <a:cubicBezTo>
                  <a:pt x="24152" y="17264"/>
                  <a:pt x="24210" y="17473"/>
                  <a:pt x="24375" y="17567"/>
                </a:cubicBezTo>
                <a:cubicBezTo>
                  <a:pt x="24427" y="17595"/>
                  <a:pt x="24486" y="17610"/>
                  <a:pt x="24542" y="17610"/>
                </a:cubicBezTo>
                <a:cubicBezTo>
                  <a:pt x="24661" y="17610"/>
                  <a:pt x="24776" y="17549"/>
                  <a:pt x="24839" y="17438"/>
                </a:cubicBezTo>
                <a:cubicBezTo>
                  <a:pt x="24952" y="17235"/>
                  <a:pt x="25063" y="17030"/>
                  <a:pt x="25169" y="16825"/>
                </a:cubicBezTo>
                <a:cubicBezTo>
                  <a:pt x="25256" y="16654"/>
                  <a:pt x="25190" y="16451"/>
                  <a:pt x="25021" y="16364"/>
                </a:cubicBezTo>
                <a:cubicBezTo>
                  <a:pt x="24971" y="16338"/>
                  <a:pt x="24918" y="16326"/>
                  <a:pt x="24865" y="16326"/>
                </a:cubicBezTo>
                <a:close/>
                <a:moveTo>
                  <a:pt x="343" y="17892"/>
                </a:moveTo>
                <a:cubicBezTo>
                  <a:pt x="157" y="17892"/>
                  <a:pt x="4" y="18045"/>
                  <a:pt x="3" y="18231"/>
                </a:cubicBezTo>
                <a:lnTo>
                  <a:pt x="1" y="18417"/>
                </a:lnTo>
                <a:cubicBezTo>
                  <a:pt x="1" y="18585"/>
                  <a:pt x="6" y="18757"/>
                  <a:pt x="10" y="18929"/>
                </a:cubicBezTo>
                <a:cubicBezTo>
                  <a:pt x="15" y="19115"/>
                  <a:pt x="166" y="19261"/>
                  <a:pt x="350" y="19261"/>
                </a:cubicBezTo>
                <a:cubicBezTo>
                  <a:pt x="354" y="19261"/>
                  <a:pt x="357" y="19261"/>
                  <a:pt x="361" y="19260"/>
                </a:cubicBezTo>
                <a:cubicBezTo>
                  <a:pt x="548" y="19253"/>
                  <a:pt x="698" y="19096"/>
                  <a:pt x="691" y="18907"/>
                </a:cubicBezTo>
                <a:cubicBezTo>
                  <a:pt x="687" y="18743"/>
                  <a:pt x="686" y="18578"/>
                  <a:pt x="686" y="18417"/>
                </a:cubicBezTo>
                <a:lnTo>
                  <a:pt x="687" y="18238"/>
                </a:lnTo>
                <a:cubicBezTo>
                  <a:pt x="689" y="18048"/>
                  <a:pt x="538" y="17895"/>
                  <a:pt x="349" y="17892"/>
                </a:cubicBezTo>
                <a:close/>
                <a:moveTo>
                  <a:pt x="23827" y="18091"/>
                </a:moveTo>
                <a:cubicBezTo>
                  <a:pt x="23717" y="18091"/>
                  <a:pt x="23608" y="18145"/>
                  <a:pt x="23542" y="18243"/>
                </a:cubicBezTo>
                <a:cubicBezTo>
                  <a:pt x="23419" y="18429"/>
                  <a:pt x="23290" y="18615"/>
                  <a:pt x="23160" y="18794"/>
                </a:cubicBezTo>
                <a:cubicBezTo>
                  <a:pt x="23049" y="18948"/>
                  <a:pt x="23083" y="19162"/>
                  <a:pt x="23236" y="19272"/>
                </a:cubicBezTo>
                <a:cubicBezTo>
                  <a:pt x="23297" y="19315"/>
                  <a:pt x="23367" y="19338"/>
                  <a:pt x="23436" y="19338"/>
                </a:cubicBezTo>
                <a:cubicBezTo>
                  <a:pt x="23540" y="19338"/>
                  <a:pt x="23645" y="19287"/>
                  <a:pt x="23713" y="19194"/>
                </a:cubicBezTo>
                <a:cubicBezTo>
                  <a:pt x="23846" y="19008"/>
                  <a:pt x="23978" y="18816"/>
                  <a:pt x="24109" y="18623"/>
                </a:cubicBezTo>
                <a:cubicBezTo>
                  <a:pt x="24217" y="18467"/>
                  <a:pt x="24173" y="18253"/>
                  <a:pt x="24017" y="18149"/>
                </a:cubicBezTo>
                <a:cubicBezTo>
                  <a:pt x="23959" y="18110"/>
                  <a:pt x="23893" y="18091"/>
                  <a:pt x="23827" y="18091"/>
                </a:cubicBezTo>
                <a:close/>
                <a:moveTo>
                  <a:pt x="22595" y="19730"/>
                </a:moveTo>
                <a:cubicBezTo>
                  <a:pt x="22498" y="19730"/>
                  <a:pt x="22400" y="19772"/>
                  <a:pt x="22333" y="19852"/>
                </a:cubicBezTo>
                <a:cubicBezTo>
                  <a:pt x="22187" y="20024"/>
                  <a:pt x="22039" y="20193"/>
                  <a:pt x="21889" y="20356"/>
                </a:cubicBezTo>
                <a:cubicBezTo>
                  <a:pt x="21761" y="20495"/>
                  <a:pt x="21771" y="20711"/>
                  <a:pt x="21910" y="20838"/>
                </a:cubicBezTo>
                <a:cubicBezTo>
                  <a:pt x="21976" y="20897"/>
                  <a:pt x="22058" y="20928"/>
                  <a:pt x="22141" y="20928"/>
                </a:cubicBezTo>
                <a:cubicBezTo>
                  <a:pt x="22235" y="20928"/>
                  <a:pt x="22327" y="20888"/>
                  <a:pt x="22395" y="20817"/>
                </a:cubicBezTo>
                <a:cubicBezTo>
                  <a:pt x="22552" y="20648"/>
                  <a:pt x="22704" y="20471"/>
                  <a:pt x="22856" y="20294"/>
                </a:cubicBezTo>
                <a:cubicBezTo>
                  <a:pt x="22977" y="20148"/>
                  <a:pt x="22958" y="19932"/>
                  <a:pt x="22814" y="19811"/>
                </a:cubicBezTo>
                <a:cubicBezTo>
                  <a:pt x="22751" y="19757"/>
                  <a:pt x="22673" y="19730"/>
                  <a:pt x="22595" y="19730"/>
                </a:cubicBezTo>
                <a:close/>
                <a:moveTo>
                  <a:pt x="445" y="19939"/>
                </a:moveTo>
                <a:cubicBezTo>
                  <a:pt x="433" y="19939"/>
                  <a:pt x="421" y="19940"/>
                  <a:pt x="409" y="19941"/>
                </a:cubicBezTo>
                <a:cubicBezTo>
                  <a:pt x="223" y="19963"/>
                  <a:pt x="86" y="20132"/>
                  <a:pt x="107" y="20320"/>
                </a:cubicBezTo>
                <a:cubicBezTo>
                  <a:pt x="133" y="20549"/>
                  <a:pt x="164" y="20780"/>
                  <a:pt x="199" y="21010"/>
                </a:cubicBezTo>
                <a:cubicBezTo>
                  <a:pt x="223" y="21180"/>
                  <a:pt x="371" y="21302"/>
                  <a:pt x="536" y="21302"/>
                </a:cubicBezTo>
                <a:cubicBezTo>
                  <a:pt x="554" y="21302"/>
                  <a:pt x="571" y="21302"/>
                  <a:pt x="588" y="21297"/>
                </a:cubicBezTo>
                <a:cubicBezTo>
                  <a:pt x="774" y="21269"/>
                  <a:pt x="903" y="21095"/>
                  <a:pt x="875" y="20909"/>
                </a:cubicBezTo>
                <a:cubicBezTo>
                  <a:pt x="842" y="20686"/>
                  <a:pt x="811" y="20466"/>
                  <a:pt x="788" y="20243"/>
                </a:cubicBezTo>
                <a:cubicBezTo>
                  <a:pt x="767" y="20069"/>
                  <a:pt x="618" y="19939"/>
                  <a:pt x="445" y="19939"/>
                </a:cubicBezTo>
                <a:close/>
                <a:moveTo>
                  <a:pt x="21180" y="21212"/>
                </a:moveTo>
                <a:cubicBezTo>
                  <a:pt x="21098" y="21212"/>
                  <a:pt x="21015" y="21242"/>
                  <a:pt x="20949" y="21303"/>
                </a:cubicBezTo>
                <a:cubicBezTo>
                  <a:pt x="20781" y="21458"/>
                  <a:pt x="20612" y="21608"/>
                  <a:pt x="20447" y="21747"/>
                </a:cubicBezTo>
                <a:cubicBezTo>
                  <a:pt x="20303" y="21868"/>
                  <a:pt x="20283" y="22086"/>
                  <a:pt x="20405" y="22228"/>
                </a:cubicBezTo>
                <a:cubicBezTo>
                  <a:pt x="20473" y="22310"/>
                  <a:pt x="20568" y="22351"/>
                  <a:pt x="20666" y="22351"/>
                </a:cubicBezTo>
                <a:cubicBezTo>
                  <a:pt x="20744" y="22351"/>
                  <a:pt x="20822" y="22322"/>
                  <a:pt x="20888" y="22268"/>
                </a:cubicBezTo>
                <a:cubicBezTo>
                  <a:pt x="21062" y="22122"/>
                  <a:pt x="21238" y="21966"/>
                  <a:pt x="21411" y="21806"/>
                </a:cubicBezTo>
                <a:cubicBezTo>
                  <a:pt x="21550" y="21677"/>
                  <a:pt x="21559" y="21462"/>
                  <a:pt x="21431" y="21323"/>
                </a:cubicBezTo>
                <a:cubicBezTo>
                  <a:pt x="21363" y="21249"/>
                  <a:pt x="21272" y="21212"/>
                  <a:pt x="21180" y="21212"/>
                </a:cubicBezTo>
                <a:close/>
                <a:moveTo>
                  <a:pt x="790" y="21959"/>
                </a:moveTo>
                <a:cubicBezTo>
                  <a:pt x="765" y="21959"/>
                  <a:pt x="740" y="21962"/>
                  <a:pt x="715" y="21967"/>
                </a:cubicBezTo>
                <a:cubicBezTo>
                  <a:pt x="533" y="22011"/>
                  <a:pt x="418" y="22193"/>
                  <a:pt x="462" y="22379"/>
                </a:cubicBezTo>
                <a:cubicBezTo>
                  <a:pt x="514" y="22605"/>
                  <a:pt x="573" y="22831"/>
                  <a:pt x="634" y="23054"/>
                </a:cubicBezTo>
                <a:cubicBezTo>
                  <a:pt x="677" y="23207"/>
                  <a:pt x="813" y="23307"/>
                  <a:pt x="964" y="23307"/>
                </a:cubicBezTo>
                <a:cubicBezTo>
                  <a:pt x="993" y="23307"/>
                  <a:pt x="1025" y="23302"/>
                  <a:pt x="1052" y="23293"/>
                </a:cubicBezTo>
                <a:cubicBezTo>
                  <a:pt x="1235" y="23241"/>
                  <a:pt x="1341" y="23054"/>
                  <a:pt x="1291" y="22871"/>
                </a:cubicBezTo>
                <a:cubicBezTo>
                  <a:pt x="1233" y="22657"/>
                  <a:pt x="1176" y="22440"/>
                  <a:pt x="1125" y="22223"/>
                </a:cubicBezTo>
                <a:cubicBezTo>
                  <a:pt x="1088" y="22065"/>
                  <a:pt x="946" y="21959"/>
                  <a:pt x="790" y="21959"/>
                </a:cubicBezTo>
                <a:close/>
                <a:moveTo>
                  <a:pt x="19589" y="22509"/>
                </a:moveTo>
                <a:cubicBezTo>
                  <a:pt x="19518" y="22509"/>
                  <a:pt x="19446" y="22530"/>
                  <a:pt x="19385" y="22576"/>
                </a:cubicBezTo>
                <a:lnTo>
                  <a:pt x="18837" y="22986"/>
                </a:lnTo>
                <a:cubicBezTo>
                  <a:pt x="18684" y="23097"/>
                  <a:pt x="18655" y="23311"/>
                  <a:pt x="18768" y="23464"/>
                </a:cubicBezTo>
                <a:cubicBezTo>
                  <a:pt x="18834" y="23552"/>
                  <a:pt x="18936" y="23599"/>
                  <a:pt x="19041" y="23599"/>
                </a:cubicBezTo>
                <a:cubicBezTo>
                  <a:pt x="19112" y="23599"/>
                  <a:pt x="19185" y="23578"/>
                  <a:pt x="19246" y="23532"/>
                </a:cubicBezTo>
                <a:lnTo>
                  <a:pt x="19793" y="23123"/>
                </a:lnTo>
                <a:cubicBezTo>
                  <a:pt x="19945" y="23010"/>
                  <a:pt x="19976" y="22798"/>
                  <a:pt x="19863" y="22645"/>
                </a:cubicBezTo>
                <a:cubicBezTo>
                  <a:pt x="19796" y="22555"/>
                  <a:pt x="19693" y="22509"/>
                  <a:pt x="19589" y="22509"/>
                </a:cubicBezTo>
                <a:close/>
                <a:moveTo>
                  <a:pt x="17958" y="23754"/>
                </a:moveTo>
                <a:cubicBezTo>
                  <a:pt x="17882" y="23754"/>
                  <a:pt x="17805" y="23779"/>
                  <a:pt x="17742" y="23832"/>
                </a:cubicBezTo>
                <a:cubicBezTo>
                  <a:pt x="17548" y="23990"/>
                  <a:pt x="17374" y="24143"/>
                  <a:pt x="17212" y="24293"/>
                </a:cubicBezTo>
                <a:cubicBezTo>
                  <a:pt x="17073" y="24421"/>
                  <a:pt x="17065" y="24637"/>
                  <a:pt x="17192" y="24776"/>
                </a:cubicBezTo>
                <a:cubicBezTo>
                  <a:pt x="17259" y="24849"/>
                  <a:pt x="17353" y="24885"/>
                  <a:pt x="17444" y="24885"/>
                </a:cubicBezTo>
                <a:cubicBezTo>
                  <a:pt x="17529" y="24885"/>
                  <a:pt x="17612" y="24856"/>
                  <a:pt x="17675" y="24795"/>
                </a:cubicBezTo>
                <a:cubicBezTo>
                  <a:pt x="17829" y="24651"/>
                  <a:pt x="17995" y="24510"/>
                  <a:pt x="18177" y="24359"/>
                </a:cubicBezTo>
                <a:cubicBezTo>
                  <a:pt x="18321" y="24239"/>
                  <a:pt x="18342" y="24023"/>
                  <a:pt x="18222" y="23877"/>
                </a:cubicBezTo>
                <a:cubicBezTo>
                  <a:pt x="18155" y="23796"/>
                  <a:pt x="18057" y="23754"/>
                  <a:pt x="17958" y="23754"/>
                </a:cubicBezTo>
                <a:close/>
                <a:moveTo>
                  <a:pt x="1424" y="23904"/>
                </a:moveTo>
                <a:cubicBezTo>
                  <a:pt x="1374" y="23904"/>
                  <a:pt x="1324" y="23915"/>
                  <a:pt x="1277" y="23938"/>
                </a:cubicBezTo>
                <a:cubicBezTo>
                  <a:pt x="1106" y="24022"/>
                  <a:pt x="1035" y="24225"/>
                  <a:pt x="1117" y="24395"/>
                </a:cubicBezTo>
                <a:cubicBezTo>
                  <a:pt x="1219" y="24606"/>
                  <a:pt x="1337" y="24819"/>
                  <a:pt x="1463" y="25025"/>
                </a:cubicBezTo>
                <a:cubicBezTo>
                  <a:pt x="1529" y="25129"/>
                  <a:pt x="1638" y="25188"/>
                  <a:pt x="1755" y="25188"/>
                </a:cubicBezTo>
                <a:cubicBezTo>
                  <a:pt x="1815" y="25188"/>
                  <a:pt x="1878" y="25172"/>
                  <a:pt x="1930" y="25134"/>
                </a:cubicBezTo>
                <a:cubicBezTo>
                  <a:pt x="2092" y="25037"/>
                  <a:pt x="2144" y="24825"/>
                  <a:pt x="2043" y="24665"/>
                </a:cubicBezTo>
                <a:cubicBezTo>
                  <a:pt x="1928" y="24477"/>
                  <a:pt x="1824" y="24289"/>
                  <a:pt x="1732" y="24098"/>
                </a:cubicBezTo>
                <a:cubicBezTo>
                  <a:pt x="1673" y="23976"/>
                  <a:pt x="1551" y="23904"/>
                  <a:pt x="1424" y="23904"/>
                </a:cubicBezTo>
                <a:close/>
                <a:moveTo>
                  <a:pt x="16515" y="25203"/>
                </a:moveTo>
                <a:cubicBezTo>
                  <a:pt x="16413" y="25203"/>
                  <a:pt x="16312" y="25249"/>
                  <a:pt x="16244" y="25336"/>
                </a:cubicBezTo>
                <a:cubicBezTo>
                  <a:pt x="16095" y="25529"/>
                  <a:pt x="15956" y="25728"/>
                  <a:pt x="15834" y="25928"/>
                </a:cubicBezTo>
                <a:cubicBezTo>
                  <a:pt x="15737" y="26090"/>
                  <a:pt x="15787" y="26300"/>
                  <a:pt x="15947" y="26398"/>
                </a:cubicBezTo>
                <a:cubicBezTo>
                  <a:pt x="16004" y="26432"/>
                  <a:pt x="16065" y="26448"/>
                  <a:pt x="16126" y="26448"/>
                </a:cubicBezTo>
                <a:cubicBezTo>
                  <a:pt x="16241" y="26448"/>
                  <a:pt x="16354" y="26389"/>
                  <a:pt x="16418" y="26288"/>
                </a:cubicBezTo>
                <a:cubicBezTo>
                  <a:pt x="16528" y="26107"/>
                  <a:pt x="16651" y="25928"/>
                  <a:pt x="16787" y="25754"/>
                </a:cubicBezTo>
                <a:cubicBezTo>
                  <a:pt x="16901" y="25605"/>
                  <a:pt x="16875" y="25389"/>
                  <a:pt x="16726" y="25275"/>
                </a:cubicBezTo>
                <a:cubicBezTo>
                  <a:pt x="16663" y="25227"/>
                  <a:pt x="16588" y="25203"/>
                  <a:pt x="16515" y="25203"/>
                </a:cubicBezTo>
                <a:close/>
                <a:moveTo>
                  <a:pt x="2567" y="25602"/>
                </a:moveTo>
                <a:cubicBezTo>
                  <a:pt x="2487" y="25602"/>
                  <a:pt x="2407" y="25629"/>
                  <a:pt x="2342" y="25685"/>
                </a:cubicBezTo>
                <a:cubicBezTo>
                  <a:pt x="2200" y="25810"/>
                  <a:pt x="2184" y="26024"/>
                  <a:pt x="2309" y="26168"/>
                </a:cubicBezTo>
                <a:cubicBezTo>
                  <a:pt x="2452" y="26333"/>
                  <a:pt x="2608" y="26502"/>
                  <a:pt x="2782" y="26684"/>
                </a:cubicBezTo>
                <a:cubicBezTo>
                  <a:pt x="2850" y="26754"/>
                  <a:pt x="2940" y="26789"/>
                  <a:pt x="3030" y="26789"/>
                </a:cubicBezTo>
                <a:cubicBezTo>
                  <a:pt x="3114" y="26789"/>
                  <a:pt x="3201" y="26759"/>
                  <a:pt x="3263" y="26693"/>
                </a:cubicBezTo>
                <a:cubicBezTo>
                  <a:pt x="3401" y="26563"/>
                  <a:pt x="3406" y="26349"/>
                  <a:pt x="3275" y="26212"/>
                </a:cubicBezTo>
                <a:cubicBezTo>
                  <a:pt x="3107" y="26038"/>
                  <a:pt x="2963" y="25876"/>
                  <a:pt x="2825" y="25720"/>
                </a:cubicBezTo>
                <a:cubicBezTo>
                  <a:pt x="2758" y="25642"/>
                  <a:pt x="2663" y="25602"/>
                  <a:pt x="2567" y="25602"/>
                </a:cubicBezTo>
                <a:close/>
                <a:moveTo>
                  <a:pt x="3999" y="27073"/>
                </a:moveTo>
                <a:cubicBezTo>
                  <a:pt x="3911" y="27073"/>
                  <a:pt x="3822" y="27107"/>
                  <a:pt x="3755" y="27176"/>
                </a:cubicBezTo>
                <a:cubicBezTo>
                  <a:pt x="3623" y="27308"/>
                  <a:pt x="3625" y="27525"/>
                  <a:pt x="3760" y="27658"/>
                </a:cubicBezTo>
                <a:cubicBezTo>
                  <a:pt x="3920" y="27817"/>
                  <a:pt x="4080" y="27976"/>
                  <a:pt x="4240" y="28136"/>
                </a:cubicBezTo>
                <a:cubicBezTo>
                  <a:pt x="4308" y="28203"/>
                  <a:pt x="4395" y="28238"/>
                  <a:pt x="4483" y="28238"/>
                </a:cubicBezTo>
                <a:cubicBezTo>
                  <a:pt x="4568" y="28238"/>
                  <a:pt x="4655" y="28205"/>
                  <a:pt x="4721" y="28141"/>
                </a:cubicBezTo>
                <a:cubicBezTo>
                  <a:pt x="4857" y="28010"/>
                  <a:pt x="4859" y="27793"/>
                  <a:pt x="4727" y="27658"/>
                </a:cubicBezTo>
                <a:cubicBezTo>
                  <a:pt x="4565" y="27496"/>
                  <a:pt x="4400" y="27333"/>
                  <a:pt x="4238" y="27171"/>
                </a:cubicBezTo>
                <a:cubicBezTo>
                  <a:pt x="4172" y="27106"/>
                  <a:pt x="4086" y="27073"/>
                  <a:pt x="3999" y="27073"/>
                </a:cubicBezTo>
                <a:close/>
                <a:moveTo>
                  <a:pt x="15560" y="27003"/>
                </a:moveTo>
                <a:cubicBezTo>
                  <a:pt x="15416" y="27003"/>
                  <a:pt x="15282" y="27095"/>
                  <a:pt x="15235" y="27240"/>
                </a:cubicBezTo>
                <a:cubicBezTo>
                  <a:pt x="15162" y="27465"/>
                  <a:pt x="15099" y="27699"/>
                  <a:pt x="15052" y="27939"/>
                </a:cubicBezTo>
                <a:cubicBezTo>
                  <a:pt x="15016" y="28123"/>
                  <a:pt x="15135" y="28304"/>
                  <a:pt x="15320" y="28341"/>
                </a:cubicBezTo>
                <a:cubicBezTo>
                  <a:pt x="15341" y="28344"/>
                  <a:pt x="15365" y="28348"/>
                  <a:pt x="15388" y="28348"/>
                </a:cubicBezTo>
                <a:cubicBezTo>
                  <a:pt x="15546" y="28348"/>
                  <a:pt x="15688" y="28235"/>
                  <a:pt x="15723" y="28073"/>
                </a:cubicBezTo>
                <a:cubicBezTo>
                  <a:pt x="15766" y="27859"/>
                  <a:pt x="15822" y="27649"/>
                  <a:pt x="15886" y="27449"/>
                </a:cubicBezTo>
                <a:cubicBezTo>
                  <a:pt x="15944" y="27268"/>
                  <a:pt x="15845" y="27077"/>
                  <a:pt x="15666" y="27020"/>
                </a:cubicBezTo>
                <a:cubicBezTo>
                  <a:pt x="15631" y="27009"/>
                  <a:pt x="15595" y="27003"/>
                  <a:pt x="15560" y="27003"/>
                </a:cubicBezTo>
                <a:close/>
                <a:moveTo>
                  <a:pt x="5394" y="28572"/>
                </a:moveTo>
                <a:cubicBezTo>
                  <a:pt x="5319" y="28572"/>
                  <a:pt x="5243" y="28597"/>
                  <a:pt x="5180" y="28646"/>
                </a:cubicBezTo>
                <a:cubicBezTo>
                  <a:pt x="5032" y="28765"/>
                  <a:pt x="5008" y="28978"/>
                  <a:pt x="5126" y="29126"/>
                </a:cubicBezTo>
                <a:cubicBezTo>
                  <a:pt x="5269" y="29305"/>
                  <a:pt x="5396" y="29479"/>
                  <a:pt x="5512" y="29655"/>
                </a:cubicBezTo>
                <a:cubicBezTo>
                  <a:pt x="5578" y="29752"/>
                  <a:pt x="5686" y="29807"/>
                  <a:pt x="5797" y="29807"/>
                </a:cubicBezTo>
                <a:cubicBezTo>
                  <a:pt x="5862" y="29807"/>
                  <a:pt x="5928" y="29787"/>
                  <a:pt x="5983" y="29748"/>
                </a:cubicBezTo>
                <a:cubicBezTo>
                  <a:pt x="6143" y="29644"/>
                  <a:pt x="6185" y="29430"/>
                  <a:pt x="6079" y="29274"/>
                </a:cubicBezTo>
                <a:cubicBezTo>
                  <a:pt x="5952" y="29083"/>
                  <a:pt x="5815" y="28895"/>
                  <a:pt x="5660" y="28700"/>
                </a:cubicBezTo>
                <a:cubicBezTo>
                  <a:pt x="5593" y="28616"/>
                  <a:pt x="5494" y="28572"/>
                  <a:pt x="5394" y="28572"/>
                </a:cubicBezTo>
                <a:close/>
                <a:moveTo>
                  <a:pt x="15308" y="29027"/>
                </a:moveTo>
                <a:cubicBezTo>
                  <a:pt x="15301" y="29027"/>
                  <a:pt x="15295" y="29027"/>
                  <a:pt x="15288" y="29027"/>
                </a:cubicBezTo>
                <a:cubicBezTo>
                  <a:pt x="15101" y="29034"/>
                  <a:pt x="14955" y="29192"/>
                  <a:pt x="14962" y="29382"/>
                </a:cubicBezTo>
                <a:cubicBezTo>
                  <a:pt x="14970" y="29609"/>
                  <a:pt x="14989" y="29847"/>
                  <a:pt x="15016" y="30087"/>
                </a:cubicBezTo>
                <a:cubicBezTo>
                  <a:pt x="15035" y="30261"/>
                  <a:pt x="15182" y="30391"/>
                  <a:pt x="15354" y="30391"/>
                </a:cubicBezTo>
                <a:lnTo>
                  <a:pt x="15391" y="30391"/>
                </a:lnTo>
                <a:cubicBezTo>
                  <a:pt x="15579" y="30369"/>
                  <a:pt x="15714" y="30200"/>
                  <a:pt x="15693" y="30013"/>
                </a:cubicBezTo>
                <a:cubicBezTo>
                  <a:pt x="15669" y="29790"/>
                  <a:pt x="15652" y="29568"/>
                  <a:pt x="15643" y="29356"/>
                </a:cubicBezTo>
                <a:cubicBezTo>
                  <a:pt x="15636" y="29172"/>
                  <a:pt x="15495" y="29027"/>
                  <a:pt x="15308" y="29027"/>
                </a:cubicBezTo>
                <a:close/>
                <a:moveTo>
                  <a:pt x="24926" y="30278"/>
                </a:moveTo>
                <a:cubicBezTo>
                  <a:pt x="24748" y="30278"/>
                  <a:pt x="24591" y="30409"/>
                  <a:pt x="24576" y="30591"/>
                </a:cubicBezTo>
                <a:cubicBezTo>
                  <a:pt x="24561" y="30784"/>
                  <a:pt x="24517" y="30981"/>
                  <a:pt x="24451" y="31168"/>
                </a:cubicBezTo>
                <a:cubicBezTo>
                  <a:pt x="24387" y="31347"/>
                  <a:pt x="24481" y="31542"/>
                  <a:pt x="24658" y="31606"/>
                </a:cubicBezTo>
                <a:cubicBezTo>
                  <a:pt x="24698" y="31618"/>
                  <a:pt x="24734" y="31625"/>
                  <a:pt x="24774" y="31625"/>
                </a:cubicBezTo>
                <a:cubicBezTo>
                  <a:pt x="24913" y="31625"/>
                  <a:pt x="25046" y="31537"/>
                  <a:pt x="25096" y="31398"/>
                </a:cubicBezTo>
                <a:cubicBezTo>
                  <a:pt x="25183" y="31154"/>
                  <a:pt x="25237" y="30902"/>
                  <a:pt x="25259" y="30647"/>
                </a:cubicBezTo>
                <a:cubicBezTo>
                  <a:pt x="25273" y="30459"/>
                  <a:pt x="25134" y="30294"/>
                  <a:pt x="24947" y="30278"/>
                </a:cubicBezTo>
                <a:cubicBezTo>
                  <a:pt x="24940" y="30278"/>
                  <a:pt x="24933" y="30278"/>
                  <a:pt x="24926" y="30278"/>
                </a:cubicBezTo>
                <a:close/>
                <a:moveTo>
                  <a:pt x="6438" y="30324"/>
                </a:moveTo>
                <a:cubicBezTo>
                  <a:pt x="6393" y="30324"/>
                  <a:pt x="6347" y="30333"/>
                  <a:pt x="6303" y="30351"/>
                </a:cubicBezTo>
                <a:cubicBezTo>
                  <a:pt x="6129" y="30428"/>
                  <a:pt x="6049" y="30628"/>
                  <a:pt x="6126" y="30802"/>
                </a:cubicBezTo>
                <a:cubicBezTo>
                  <a:pt x="6216" y="31012"/>
                  <a:pt x="6301" y="31219"/>
                  <a:pt x="6379" y="31420"/>
                </a:cubicBezTo>
                <a:cubicBezTo>
                  <a:pt x="6432" y="31558"/>
                  <a:pt x="6562" y="31641"/>
                  <a:pt x="6699" y="31641"/>
                </a:cubicBezTo>
                <a:cubicBezTo>
                  <a:pt x="6741" y="31641"/>
                  <a:pt x="6781" y="31634"/>
                  <a:pt x="6823" y="31617"/>
                </a:cubicBezTo>
                <a:cubicBezTo>
                  <a:pt x="6998" y="31549"/>
                  <a:pt x="7085" y="31351"/>
                  <a:pt x="7017" y="31175"/>
                </a:cubicBezTo>
                <a:cubicBezTo>
                  <a:pt x="6937" y="30965"/>
                  <a:pt x="6849" y="30749"/>
                  <a:pt x="6753" y="30530"/>
                </a:cubicBezTo>
                <a:cubicBezTo>
                  <a:pt x="6696" y="30401"/>
                  <a:pt x="6570" y="30324"/>
                  <a:pt x="6438" y="30324"/>
                </a:cubicBezTo>
                <a:close/>
                <a:moveTo>
                  <a:pt x="15595" y="31054"/>
                </a:moveTo>
                <a:cubicBezTo>
                  <a:pt x="15568" y="31054"/>
                  <a:pt x="15540" y="31057"/>
                  <a:pt x="15513" y="31064"/>
                </a:cubicBezTo>
                <a:cubicBezTo>
                  <a:pt x="15330" y="31107"/>
                  <a:pt x="15217" y="31295"/>
                  <a:pt x="15262" y="31478"/>
                </a:cubicBezTo>
                <a:cubicBezTo>
                  <a:pt x="15320" y="31712"/>
                  <a:pt x="15384" y="31942"/>
                  <a:pt x="15457" y="32159"/>
                </a:cubicBezTo>
                <a:cubicBezTo>
                  <a:pt x="15504" y="32305"/>
                  <a:pt x="15640" y="32397"/>
                  <a:pt x="15782" y="32397"/>
                </a:cubicBezTo>
                <a:cubicBezTo>
                  <a:pt x="15817" y="32397"/>
                  <a:pt x="15852" y="32390"/>
                  <a:pt x="15886" y="32380"/>
                </a:cubicBezTo>
                <a:cubicBezTo>
                  <a:pt x="16067" y="32321"/>
                  <a:pt x="16164" y="32129"/>
                  <a:pt x="16105" y="31949"/>
                </a:cubicBezTo>
                <a:cubicBezTo>
                  <a:pt x="16041" y="31747"/>
                  <a:pt x="15980" y="31533"/>
                  <a:pt x="15926" y="31314"/>
                </a:cubicBezTo>
                <a:cubicBezTo>
                  <a:pt x="15889" y="31159"/>
                  <a:pt x="15749" y="31054"/>
                  <a:pt x="15595" y="31054"/>
                </a:cubicBezTo>
                <a:close/>
                <a:moveTo>
                  <a:pt x="24058" y="32094"/>
                </a:moveTo>
                <a:cubicBezTo>
                  <a:pt x="23965" y="32094"/>
                  <a:pt x="23873" y="32131"/>
                  <a:pt x="23805" y="32204"/>
                </a:cubicBezTo>
                <a:cubicBezTo>
                  <a:pt x="23669" y="32352"/>
                  <a:pt x="23514" y="32501"/>
                  <a:pt x="23342" y="32642"/>
                </a:cubicBezTo>
                <a:cubicBezTo>
                  <a:pt x="23196" y="32762"/>
                  <a:pt x="23177" y="32976"/>
                  <a:pt x="23297" y="33122"/>
                </a:cubicBezTo>
                <a:cubicBezTo>
                  <a:pt x="23365" y="33205"/>
                  <a:pt x="23462" y="33245"/>
                  <a:pt x="23560" y="33245"/>
                </a:cubicBezTo>
                <a:cubicBezTo>
                  <a:pt x="23636" y="33245"/>
                  <a:pt x="23714" y="33219"/>
                  <a:pt x="23777" y="33167"/>
                </a:cubicBezTo>
                <a:cubicBezTo>
                  <a:pt x="23973" y="33007"/>
                  <a:pt x="24151" y="32837"/>
                  <a:pt x="24309" y="32665"/>
                </a:cubicBezTo>
                <a:cubicBezTo>
                  <a:pt x="24436" y="32526"/>
                  <a:pt x="24427" y="32312"/>
                  <a:pt x="24288" y="32183"/>
                </a:cubicBezTo>
                <a:cubicBezTo>
                  <a:pt x="24222" y="32124"/>
                  <a:pt x="24140" y="32094"/>
                  <a:pt x="24058" y="32094"/>
                </a:cubicBezTo>
                <a:close/>
                <a:moveTo>
                  <a:pt x="7132" y="32256"/>
                </a:moveTo>
                <a:cubicBezTo>
                  <a:pt x="7101" y="32256"/>
                  <a:pt x="7071" y="32260"/>
                  <a:pt x="7040" y="32268"/>
                </a:cubicBezTo>
                <a:cubicBezTo>
                  <a:pt x="6857" y="32319"/>
                  <a:pt x="6751" y="32505"/>
                  <a:pt x="6802" y="32687"/>
                </a:cubicBezTo>
                <a:cubicBezTo>
                  <a:pt x="6861" y="32905"/>
                  <a:pt x="6915" y="33120"/>
                  <a:pt x="6958" y="33330"/>
                </a:cubicBezTo>
                <a:cubicBezTo>
                  <a:pt x="6991" y="33492"/>
                  <a:pt x="7134" y="33602"/>
                  <a:pt x="7292" y="33602"/>
                </a:cubicBezTo>
                <a:cubicBezTo>
                  <a:pt x="7314" y="33602"/>
                  <a:pt x="7337" y="33600"/>
                  <a:pt x="7360" y="33596"/>
                </a:cubicBezTo>
                <a:cubicBezTo>
                  <a:pt x="7544" y="33556"/>
                  <a:pt x="7664" y="33376"/>
                  <a:pt x="7624" y="33191"/>
                </a:cubicBezTo>
                <a:cubicBezTo>
                  <a:pt x="7579" y="32967"/>
                  <a:pt x="7523" y="32738"/>
                  <a:pt x="7459" y="32507"/>
                </a:cubicBezTo>
                <a:cubicBezTo>
                  <a:pt x="7418" y="32355"/>
                  <a:pt x="7282" y="32256"/>
                  <a:pt x="7132" y="32256"/>
                </a:cubicBezTo>
                <a:close/>
                <a:moveTo>
                  <a:pt x="42142" y="32930"/>
                </a:moveTo>
                <a:cubicBezTo>
                  <a:pt x="42134" y="32930"/>
                  <a:pt x="42125" y="32930"/>
                  <a:pt x="42116" y="32931"/>
                </a:cubicBezTo>
                <a:cubicBezTo>
                  <a:pt x="41880" y="32950"/>
                  <a:pt x="41642" y="32981"/>
                  <a:pt x="41407" y="33024"/>
                </a:cubicBezTo>
                <a:cubicBezTo>
                  <a:pt x="41223" y="33059"/>
                  <a:pt x="41098" y="33235"/>
                  <a:pt x="41133" y="33422"/>
                </a:cubicBezTo>
                <a:cubicBezTo>
                  <a:pt x="41164" y="33588"/>
                  <a:pt x="41310" y="33702"/>
                  <a:pt x="41470" y="33702"/>
                </a:cubicBezTo>
                <a:cubicBezTo>
                  <a:pt x="41492" y="33702"/>
                  <a:pt x="41511" y="33701"/>
                  <a:pt x="41531" y="33697"/>
                </a:cubicBezTo>
                <a:cubicBezTo>
                  <a:pt x="41743" y="33659"/>
                  <a:pt x="41960" y="33631"/>
                  <a:pt x="42174" y="33612"/>
                </a:cubicBezTo>
                <a:cubicBezTo>
                  <a:pt x="42363" y="33598"/>
                  <a:pt x="42502" y="33433"/>
                  <a:pt x="42486" y="33243"/>
                </a:cubicBezTo>
                <a:cubicBezTo>
                  <a:pt x="42472" y="33063"/>
                  <a:pt x="42319" y="32930"/>
                  <a:pt x="42142" y="32930"/>
                </a:cubicBezTo>
                <a:close/>
                <a:moveTo>
                  <a:pt x="43512" y="32953"/>
                </a:moveTo>
                <a:cubicBezTo>
                  <a:pt x="43339" y="32953"/>
                  <a:pt x="43194" y="33082"/>
                  <a:pt x="43173" y="33254"/>
                </a:cubicBezTo>
                <a:cubicBezTo>
                  <a:pt x="43152" y="33443"/>
                  <a:pt x="43286" y="33614"/>
                  <a:pt x="43474" y="33635"/>
                </a:cubicBezTo>
                <a:cubicBezTo>
                  <a:pt x="43686" y="33661"/>
                  <a:pt x="43903" y="33695"/>
                  <a:pt x="44117" y="33741"/>
                </a:cubicBezTo>
                <a:cubicBezTo>
                  <a:pt x="44139" y="33746"/>
                  <a:pt x="44164" y="33747"/>
                  <a:pt x="44188" y="33747"/>
                </a:cubicBezTo>
                <a:cubicBezTo>
                  <a:pt x="44344" y="33747"/>
                  <a:pt x="44487" y="33640"/>
                  <a:pt x="44522" y="33478"/>
                </a:cubicBezTo>
                <a:cubicBezTo>
                  <a:pt x="44562" y="33294"/>
                  <a:pt x="44443" y="33111"/>
                  <a:pt x="44259" y="33071"/>
                </a:cubicBezTo>
                <a:cubicBezTo>
                  <a:pt x="44025" y="33023"/>
                  <a:pt x="43788" y="32983"/>
                  <a:pt x="43554" y="32955"/>
                </a:cubicBezTo>
                <a:cubicBezTo>
                  <a:pt x="43540" y="32953"/>
                  <a:pt x="43526" y="32953"/>
                  <a:pt x="43512" y="32953"/>
                </a:cubicBezTo>
                <a:close/>
                <a:moveTo>
                  <a:pt x="16321" y="32964"/>
                </a:moveTo>
                <a:cubicBezTo>
                  <a:pt x="16263" y="32964"/>
                  <a:pt x="16205" y="32978"/>
                  <a:pt x="16152" y="33009"/>
                </a:cubicBezTo>
                <a:cubicBezTo>
                  <a:pt x="15989" y="33103"/>
                  <a:pt x="15931" y="33313"/>
                  <a:pt x="16025" y="33476"/>
                </a:cubicBezTo>
                <a:cubicBezTo>
                  <a:pt x="16156" y="33702"/>
                  <a:pt x="16295" y="33909"/>
                  <a:pt x="16442" y="34086"/>
                </a:cubicBezTo>
                <a:cubicBezTo>
                  <a:pt x="16510" y="34170"/>
                  <a:pt x="16608" y="34213"/>
                  <a:pt x="16708" y="34213"/>
                </a:cubicBezTo>
                <a:cubicBezTo>
                  <a:pt x="16783" y="34213"/>
                  <a:pt x="16861" y="34189"/>
                  <a:pt x="16922" y="34132"/>
                </a:cubicBezTo>
                <a:cubicBezTo>
                  <a:pt x="17068" y="34013"/>
                  <a:pt x="17091" y="33798"/>
                  <a:pt x="16971" y="33652"/>
                </a:cubicBezTo>
                <a:cubicBezTo>
                  <a:pt x="16849" y="33504"/>
                  <a:pt x="16729" y="33329"/>
                  <a:pt x="16618" y="33134"/>
                </a:cubicBezTo>
                <a:cubicBezTo>
                  <a:pt x="16556" y="33025"/>
                  <a:pt x="16440" y="32964"/>
                  <a:pt x="16321" y="32964"/>
                </a:cubicBezTo>
                <a:close/>
                <a:moveTo>
                  <a:pt x="22421" y="33314"/>
                </a:moveTo>
                <a:cubicBezTo>
                  <a:pt x="22367" y="33314"/>
                  <a:pt x="22312" y="33326"/>
                  <a:pt x="22261" y="33353"/>
                </a:cubicBezTo>
                <a:cubicBezTo>
                  <a:pt x="22072" y="33452"/>
                  <a:pt x="21874" y="33548"/>
                  <a:pt x="21667" y="33636"/>
                </a:cubicBezTo>
                <a:cubicBezTo>
                  <a:pt x="21497" y="33713"/>
                  <a:pt x="21415" y="33913"/>
                  <a:pt x="21491" y="34086"/>
                </a:cubicBezTo>
                <a:cubicBezTo>
                  <a:pt x="21545" y="34217"/>
                  <a:pt x="21672" y="34293"/>
                  <a:pt x="21804" y="34293"/>
                </a:cubicBezTo>
                <a:cubicBezTo>
                  <a:pt x="21849" y="34293"/>
                  <a:pt x="21896" y="34285"/>
                  <a:pt x="21942" y="34265"/>
                </a:cubicBezTo>
                <a:cubicBezTo>
                  <a:pt x="22162" y="34166"/>
                  <a:pt x="22379" y="34066"/>
                  <a:pt x="22583" y="33956"/>
                </a:cubicBezTo>
                <a:cubicBezTo>
                  <a:pt x="22750" y="33867"/>
                  <a:pt x="22812" y="33661"/>
                  <a:pt x="22724" y="33494"/>
                </a:cubicBezTo>
                <a:cubicBezTo>
                  <a:pt x="22662" y="33379"/>
                  <a:pt x="22543" y="33314"/>
                  <a:pt x="22421" y="33314"/>
                </a:cubicBezTo>
                <a:close/>
                <a:moveTo>
                  <a:pt x="40158" y="33388"/>
                </a:moveTo>
                <a:cubicBezTo>
                  <a:pt x="40118" y="33388"/>
                  <a:pt x="40077" y="33395"/>
                  <a:pt x="40038" y="33410"/>
                </a:cubicBezTo>
                <a:cubicBezTo>
                  <a:pt x="39824" y="33492"/>
                  <a:pt x="39603" y="33584"/>
                  <a:pt x="39384" y="33688"/>
                </a:cubicBezTo>
                <a:cubicBezTo>
                  <a:pt x="39212" y="33772"/>
                  <a:pt x="39141" y="33975"/>
                  <a:pt x="39221" y="34145"/>
                </a:cubicBezTo>
                <a:cubicBezTo>
                  <a:pt x="39280" y="34269"/>
                  <a:pt x="39401" y="34340"/>
                  <a:pt x="39530" y="34340"/>
                </a:cubicBezTo>
                <a:cubicBezTo>
                  <a:pt x="39580" y="34340"/>
                  <a:pt x="39629" y="34331"/>
                  <a:pt x="39678" y="34309"/>
                </a:cubicBezTo>
                <a:cubicBezTo>
                  <a:pt x="39879" y="34210"/>
                  <a:pt x="40084" y="34126"/>
                  <a:pt x="40281" y="34050"/>
                </a:cubicBezTo>
                <a:cubicBezTo>
                  <a:pt x="40458" y="33982"/>
                  <a:pt x="40547" y="33784"/>
                  <a:pt x="40479" y="33608"/>
                </a:cubicBezTo>
                <a:cubicBezTo>
                  <a:pt x="40426" y="33472"/>
                  <a:pt x="40297" y="33388"/>
                  <a:pt x="40158" y="33388"/>
                </a:cubicBezTo>
                <a:close/>
                <a:moveTo>
                  <a:pt x="45489" y="33467"/>
                </a:moveTo>
                <a:cubicBezTo>
                  <a:pt x="45357" y="33467"/>
                  <a:pt x="45232" y="33545"/>
                  <a:pt x="45175" y="33674"/>
                </a:cubicBezTo>
                <a:cubicBezTo>
                  <a:pt x="45102" y="33848"/>
                  <a:pt x="45180" y="34046"/>
                  <a:pt x="45354" y="34123"/>
                </a:cubicBezTo>
                <a:cubicBezTo>
                  <a:pt x="45545" y="34206"/>
                  <a:pt x="45738" y="34304"/>
                  <a:pt x="45931" y="34413"/>
                </a:cubicBezTo>
                <a:cubicBezTo>
                  <a:pt x="45987" y="34443"/>
                  <a:pt x="46044" y="34458"/>
                  <a:pt x="46101" y="34458"/>
                </a:cubicBezTo>
                <a:cubicBezTo>
                  <a:pt x="46221" y="34458"/>
                  <a:pt x="46336" y="34398"/>
                  <a:pt x="46397" y="34286"/>
                </a:cubicBezTo>
                <a:cubicBezTo>
                  <a:pt x="46491" y="34121"/>
                  <a:pt x="46432" y="33913"/>
                  <a:pt x="46268" y="33819"/>
                </a:cubicBezTo>
                <a:cubicBezTo>
                  <a:pt x="46056" y="33697"/>
                  <a:pt x="45839" y="33589"/>
                  <a:pt x="45625" y="33495"/>
                </a:cubicBezTo>
                <a:cubicBezTo>
                  <a:pt x="45581" y="33476"/>
                  <a:pt x="45535" y="33467"/>
                  <a:pt x="45489" y="33467"/>
                </a:cubicBezTo>
                <a:close/>
                <a:moveTo>
                  <a:pt x="20515" y="34062"/>
                </a:moveTo>
                <a:cubicBezTo>
                  <a:pt x="20485" y="34062"/>
                  <a:pt x="20455" y="34066"/>
                  <a:pt x="20424" y="34074"/>
                </a:cubicBezTo>
                <a:cubicBezTo>
                  <a:pt x="20212" y="34130"/>
                  <a:pt x="19997" y="34182"/>
                  <a:pt x="19781" y="34224"/>
                </a:cubicBezTo>
                <a:cubicBezTo>
                  <a:pt x="19597" y="34260"/>
                  <a:pt x="19475" y="34441"/>
                  <a:pt x="19512" y="34625"/>
                </a:cubicBezTo>
                <a:cubicBezTo>
                  <a:pt x="19543" y="34789"/>
                  <a:pt x="19686" y="34902"/>
                  <a:pt x="19847" y="34902"/>
                </a:cubicBezTo>
                <a:cubicBezTo>
                  <a:pt x="19868" y="34902"/>
                  <a:pt x="19891" y="34900"/>
                  <a:pt x="19912" y="34895"/>
                </a:cubicBezTo>
                <a:cubicBezTo>
                  <a:pt x="20143" y="34849"/>
                  <a:pt x="20376" y="34796"/>
                  <a:pt x="20603" y="34735"/>
                </a:cubicBezTo>
                <a:cubicBezTo>
                  <a:pt x="20786" y="34684"/>
                  <a:pt x="20893" y="34497"/>
                  <a:pt x="20845" y="34314"/>
                </a:cubicBezTo>
                <a:cubicBezTo>
                  <a:pt x="20803" y="34162"/>
                  <a:pt x="20665" y="34062"/>
                  <a:pt x="20515" y="34062"/>
                </a:cubicBezTo>
                <a:close/>
                <a:moveTo>
                  <a:pt x="17808" y="34299"/>
                </a:moveTo>
                <a:cubicBezTo>
                  <a:pt x="17657" y="34299"/>
                  <a:pt x="17519" y="34401"/>
                  <a:pt x="17478" y="34554"/>
                </a:cubicBezTo>
                <a:cubicBezTo>
                  <a:pt x="17431" y="34736"/>
                  <a:pt x="17539" y="34922"/>
                  <a:pt x="17722" y="34971"/>
                </a:cubicBezTo>
                <a:cubicBezTo>
                  <a:pt x="17831" y="34999"/>
                  <a:pt x="17942" y="35018"/>
                  <a:pt x="18052" y="35027"/>
                </a:cubicBezTo>
                <a:cubicBezTo>
                  <a:pt x="18187" y="35039"/>
                  <a:pt x="18333" y="35044"/>
                  <a:pt x="18483" y="35044"/>
                </a:cubicBezTo>
                <a:lnTo>
                  <a:pt x="18486" y="35044"/>
                </a:lnTo>
                <a:cubicBezTo>
                  <a:pt x="18676" y="35044"/>
                  <a:pt x="18829" y="34891"/>
                  <a:pt x="18825" y="34703"/>
                </a:cubicBezTo>
                <a:cubicBezTo>
                  <a:pt x="18825" y="34514"/>
                  <a:pt x="18672" y="34363"/>
                  <a:pt x="18483" y="34363"/>
                </a:cubicBezTo>
                <a:cubicBezTo>
                  <a:pt x="18353" y="34363"/>
                  <a:pt x="18226" y="34358"/>
                  <a:pt x="18109" y="34347"/>
                </a:cubicBezTo>
                <a:cubicBezTo>
                  <a:pt x="18038" y="34340"/>
                  <a:pt x="17965" y="34328"/>
                  <a:pt x="17895" y="34311"/>
                </a:cubicBezTo>
                <a:cubicBezTo>
                  <a:pt x="17866" y="34303"/>
                  <a:pt x="17837" y="34299"/>
                  <a:pt x="17808" y="34299"/>
                </a:cubicBezTo>
                <a:close/>
                <a:moveTo>
                  <a:pt x="38338" y="34323"/>
                </a:moveTo>
                <a:cubicBezTo>
                  <a:pt x="38274" y="34323"/>
                  <a:pt x="38210" y="34341"/>
                  <a:pt x="38152" y="34378"/>
                </a:cubicBezTo>
                <a:cubicBezTo>
                  <a:pt x="37964" y="34500"/>
                  <a:pt x="37768" y="34632"/>
                  <a:pt x="37573" y="34773"/>
                </a:cubicBezTo>
                <a:cubicBezTo>
                  <a:pt x="37418" y="34884"/>
                  <a:pt x="37384" y="35096"/>
                  <a:pt x="37495" y="35251"/>
                </a:cubicBezTo>
                <a:cubicBezTo>
                  <a:pt x="37561" y="35345"/>
                  <a:pt x="37665" y="35395"/>
                  <a:pt x="37773" y="35395"/>
                </a:cubicBezTo>
                <a:cubicBezTo>
                  <a:pt x="37842" y="35395"/>
                  <a:pt x="37912" y="35373"/>
                  <a:pt x="37971" y="35326"/>
                </a:cubicBezTo>
                <a:cubicBezTo>
                  <a:pt x="38159" y="35192"/>
                  <a:pt x="38343" y="35067"/>
                  <a:pt x="38522" y="34952"/>
                </a:cubicBezTo>
                <a:cubicBezTo>
                  <a:pt x="38680" y="34849"/>
                  <a:pt x="38725" y="34639"/>
                  <a:pt x="38623" y="34479"/>
                </a:cubicBezTo>
                <a:cubicBezTo>
                  <a:pt x="38559" y="34378"/>
                  <a:pt x="38450" y="34323"/>
                  <a:pt x="38338" y="34323"/>
                </a:cubicBezTo>
                <a:close/>
                <a:moveTo>
                  <a:pt x="7483" y="34273"/>
                </a:moveTo>
                <a:cubicBezTo>
                  <a:pt x="7474" y="34273"/>
                  <a:pt x="7466" y="34273"/>
                  <a:pt x="7457" y="34274"/>
                </a:cubicBezTo>
                <a:cubicBezTo>
                  <a:pt x="7268" y="34286"/>
                  <a:pt x="7127" y="34450"/>
                  <a:pt x="7141" y="34639"/>
                </a:cubicBezTo>
                <a:cubicBezTo>
                  <a:pt x="7155" y="34856"/>
                  <a:pt x="7163" y="35079"/>
                  <a:pt x="7167" y="35300"/>
                </a:cubicBezTo>
                <a:cubicBezTo>
                  <a:pt x="7167" y="35485"/>
                  <a:pt x="7320" y="35638"/>
                  <a:pt x="7507" y="35638"/>
                </a:cubicBezTo>
                <a:cubicBezTo>
                  <a:pt x="7699" y="35635"/>
                  <a:pt x="7850" y="35482"/>
                  <a:pt x="7850" y="35296"/>
                </a:cubicBezTo>
                <a:cubicBezTo>
                  <a:pt x="7848" y="35060"/>
                  <a:pt x="7839" y="34823"/>
                  <a:pt x="7822" y="34590"/>
                </a:cubicBezTo>
                <a:cubicBezTo>
                  <a:pt x="7810" y="34410"/>
                  <a:pt x="7661" y="34273"/>
                  <a:pt x="7483" y="34273"/>
                </a:cubicBezTo>
                <a:close/>
                <a:moveTo>
                  <a:pt x="47224" y="34554"/>
                </a:moveTo>
                <a:cubicBezTo>
                  <a:pt x="47124" y="34554"/>
                  <a:pt x="47025" y="34597"/>
                  <a:pt x="46958" y="34679"/>
                </a:cubicBezTo>
                <a:cubicBezTo>
                  <a:pt x="46838" y="34825"/>
                  <a:pt x="46863" y="35041"/>
                  <a:pt x="47007" y="35160"/>
                </a:cubicBezTo>
                <a:cubicBezTo>
                  <a:pt x="47176" y="35294"/>
                  <a:pt x="47342" y="35442"/>
                  <a:pt x="47508" y="35595"/>
                </a:cubicBezTo>
                <a:cubicBezTo>
                  <a:pt x="47572" y="35656"/>
                  <a:pt x="47657" y="35685"/>
                  <a:pt x="47740" y="35685"/>
                </a:cubicBezTo>
                <a:cubicBezTo>
                  <a:pt x="47831" y="35685"/>
                  <a:pt x="47925" y="35649"/>
                  <a:pt x="47987" y="35574"/>
                </a:cubicBezTo>
                <a:cubicBezTo>
                  <a:pt x="48118" y="35437"/>
                  <a:pt x="48109" y="35220"/>
                  <a:pt x="47970" y="35093"/>
                </a:cubicBezTo>
                <a:cubicBezTo>
                  <a:pt x="47794" y="34929"/>
                  <a:pt x="47615" y="34775"/>
                  <a:pt x="47438" y="34630"/>
                </a:cubicBezTo>
                <a:cubicBezTo>
                  <a:pt x="47375" y="34579"/>
                  <a:pt x="47299" y="34554"/>
                  <a:pt x="47224" y="34554"/>
                </a:cubicBezTo>
                <a:close/>
                <a:moveTo>
                  <a:pt x="36695" y="35553"/>
                </a:moveTo>
                <a:cubicBezTo>
                  <a:pt x="36617" y="35553"/>
                  <a:pt x="36539" y="35579"/>
                  <a:pt x="36475" y="35633"/>
                </a:cubicBezTo>
                <a:cubicBezTo>
                  <a:pt x="36299" y="35783"/>
                  <a:pt x="36125" y="35936"/>
                  <a:pt x="35952" y="36090"/>
                </a:cubicBezTo>
                <a:cubicBezTo>
                  <a:pt x="35811" y="36215"/>
                  <a:pt x="35800" y="36431"/>
                  <a:pt x="35925" y="36572"/>
                </a:cubicBezTo>
                <a:cubicBezTo>
                  <a:pt x="35993" y="36646"/>
                  <a:pt x="36085" y="36685"/>
                  <a:pt x="36179" y="36685"/>
                </a:cubicBezTo>
                <a:cubicBezTo>
                  <a:pt x="36261" y="36685"/>
                  <a:pt x="36343" y="36657"/>
                  <a:pt x="36407" y="36598"/>
                </a:cubicBezTo>
                <a:cubicBezTo>
                  <a:pt x="36575" y="36448"/>
                  <a:pt x="36744" y="36301"/>
                  <a:pt x="36916" y="36156"/>
                </a:cubicBezTo>
                <a:cubicBezTo>
                  <a:pt x="37059" y="36035"/>
                  <a:pt x="37079" y="35817"/>
                  <a:pt x="36958" y="35675"/>
                </a:cubicBezTo>
                <a:cubicBezTo>
                  <a:pt x="36890" y="35595"/>
                  <a:pt x="36793" y="35553"/>
                  <a:pt x="36695" y="35553"/>
                </a:cubicBezTo>
                <a:close/>
                <a:moveTo>
                  <a:pt x="48694" y="35981"/>
                </a:moveTo>
                <a:cubicBezTo>
                  <a:pt x="48613" y="35981"/>
                  <a:pt x="48532" y="36009"/>
                  <a:pt x="48467" y="36066"/>
                </a:cubicBezTo>
                <a:cubicBezTo>
                  <a:pt x="48326" y="36189"/>
                  <a:pt x="48314" y="36407"/>
                  <a:pt x="48437" y="36547"/>
                </a:cubicBezTo>
                <a:cubicBezTo>
                  <a:pt x="48578" y="36709"/>
                  <a:pt x="48715" y="36878"/>
                  <a:pt x="48846" y="37057"/>
                </a:cubicBezTo>
                <a:cubicBezTo>
                  <a:pt x="48912" y="37147"/>
                  <a:pt x="49016" y="37196"/>
                  <a:pt x="49120" y="37196"/>
                </a:cubicBezTo>
                <a:cubicBezTo>
                  <a:pt x="49193" y="37196"/>
                  <a:pt x="49263" y="37173"/>
                  <a:pt x="49320" y="37130"/>
                </a:cubicBezTo>
                <a:cubicBezTo>
                  <a:pt x="49473" y="37020"/>
                  <a:pt x="49506" y="36805"/>
                  <a:pt x="49395" y="36652"/>
                </a:cubicBezTo>
                <a:cubicBezTo>
                  <a:pt x="49254" y="36459"/>
                  <a:pt x="49103" y="36273"/>
                  <a:pt x="48950" y="36096"/>
                </a:cubicBezTo>
                <a:cubicBezTo>
                  <a:pt x="48883" y="36020"/>
                  <a:pt x="48788" y="35981"/>
                  <a:pt x="48694" y="35981"/>
                </a:cubicBezTo>
                <a:close/>
                <a:moveTo>
                  <a:pt x="7442" y="36318"/>
                </a:moveTo>
                <a:cubicBezTo>
                  <a:pt x="7270" y="36318"/>
                  <a:pt x="7117" y="36446"/>
                  <a:pt x="7099" y="36624"/>
                </a:cubicBezTo>
                <a:cubicBezTo>
                  <a:pt x="7076" y="36841"/>
                  <a:pt x="7049" y="37064"/>
                  <a:pt x="7016" y="37290"/>
                </a:cubicBezTo>
                <a:cubicBezTo>
                  <a:pt x="6988" y="37475"/>
                  <a:pt x="7118" y="37649"/>
                  <a:pt x="7306" y="37675"/>
                </a:cubicBezTo>
                <a:cubicBezTo>
                  <a:pt x="7323" y="37677"/>
                  <a:pt x="7341" y="37681"/>
                  <a:pt x="7354" y="37681"/>
                </a:cubicBezTo>
                <a:cubicBezTo>
                  <a:pt x="7523" y="37681"/>
                  <a:pt x="7667" y="37559"/>
                  <a:pt x="7692" y="37389"/>
                </a:cubicBezTo>
                <a:cubicBezTo>
                  <a:pt x="7726" y="37154"/>
                  <a:pt x="7754" y="36925"/>
                  <a:pt x="7779" y="36695"/>
                </a:cubicBezTo>
                <a:cubicBezTo>
                  <a:pt x="7798" y="36507"/>
                  <a:pt x="7662" y="36339"/>
                  <a:pt x="7474" y="36320"/>
                </a:cubicBezTo>
                <a:cubicBezTo>
                  <a:pt x="7463" y="36319"/>
                  <a:pt x="7453" y="36318"/>
                  <a:pt x="7442" y="36318"/>
                </a:cubicBezTo>
                <a:close/>
                <a:moveTo>
                  <a:pt x="35182" y="36935"/>
                </a:moveTo>
                <a:cubicBezTo>
                  <a:pt x="35096" y="36935"/>
                  <a:pt x="35010" y="36968"/>
                  <a:pt x="34943" y="37032"/>
                </a:cubicBezTo>
                <a:cubicBezTo>
                  <a:pt x="34778" y="37194"/>
                  <a:pt x="34615" y="37354"/>
                  <a:pt x="34453" y="37515"/>
                </a:cubicBezTo>
                <a:cubicBezTo>
                  <a:pt x="34318" y="37648"/>
                  <a:pt x="34318" y="37863"/>
                  <a:pt x="34450" y="37997"/>
                </a:cubicBezTo>
                <a:cubicBezTo>
                  <a:pt x="34518" y="38065"/>
                  <a:pt x="34605" y="38099"/>
                  <a:pt x="34693" y="38099"/>
                </a:cubicBezTo>
                <a:cubicBezTo>
                  <a:pt x="34780" y="38099"/>
                  <a:pt x="34867" y="38066"/>
                  <a:pt x="34933" y="37997"/>
                </a:cubicBezTo>
                <a:cubicBezTo>
                  <a:pt x="35093" y="37839"/>
                  <a:pt x="35256" y="37681"/>
                  <a:pt x="35420" y="37521"/>
                </a:cubicBezTo>
                <a:cubicBezTo>
                  <a:pt x="35554" y="37390"/>
                  <a:pt x="35559" y="37173"/>
                  <a:pt x="35427" y="37039"/>
                </a:cubicBezTo>
                <a:cubicBezTo>
                  <a:pt x="35360" y="36970"/>
                  <a:pt x="35271" y="36935"/>
                  <a:pt x="35182" y="36935"/>
                </a:cubicBezTo>
                <a:close/>
                <a:moveTo>
                  <a:pt x="49841" y="37671"/>
                </a:moveTo>
                <a:cubicBezTo>
                  <a:pt x="49787" y="37671"/>
                  <a:pt x="49732" y="37684"/>
                  <a:pt x="49682" y="37710"/>
                </a:cubicBezTo>
                <a:cubicBezTo>
                  <a:pt x="49515" y="37799"/>
                  <a:pt x="49451" y="38006"/>
                  <a:pt x="49537" y="38172"/>
                </a:cubicBezTo>
                <a:cubicBezTo>
                  <a:pt x="49638" y="38362"/>
                  <a:pt x="49736" y="38562"/>
                  <a:pt x="49831" y="38770"/>
                </a:cubicBezTo>
                <a:cubicBezTo>
                  <a:pt x="49889" y="38897"/>
                  <a:pt x="50012" y="38970"/>
                  <a:pt x="50142" y="38970"/>
                </a:cubicBezTo>
                <a:cubicBezTo>
                  <a:pt x="50191" y="38970"/>
                  <a:pt x="50238" y="38960"/>
                  <a:pt x="50287" y="38937"/>
                </a:cubicBezTo>
                <a:cubicBezTo>
                  <a:pt x="50457" y="38857"/>
                  <a:pt x="50532" y="38656"/>
                  <a:pt x="50453" y="38484"/>
                </a:cubicBezTo>
                <a:cubicBezTo>
                  <a:pt x="50353" y="38265"/>
                  <a:pt x="50248" y="38051"/>
                  <a:pt x="50144" y="37854"/>
                </a:cubicBezTo>
                <a:cubicBezTo>
                  <a:pt x="50082" y="37737"/>
                  <a:pt x="49963" y="37671"/>
                  <a:pt x="49841" y="37671"/>
                </a:cubicBezTo>
                <a:close/>
                <a:moveTo>
                  <a:pt x="33482" y="38489"/>
                </a:moveTo>
                <a:lnTo>
                  <a:pt x="33002" y="38968"/>
                </a:lnTo>
                <a:cubicBezTo>
                  <a:pt x="32867" y="39101"/>
                  <a:pt x="32867" y="39316"/>
                  <a:pt x="32999" y="39450"/>
                </a:cubicBezTo>
                <a:cubicBezTo>
                  <a:pt x="33066" y="39518"/>
                  <a:pt x="33155" y="39551"/>
                  <a:pt x="33242" y="39551"/>
                </a:cubicBezTo>
                <a:cubicBezTo>
                  <a:pt x="33329" y="39551"/>
                  <a:pt x="33416" y="39516"/>
                  <a:pt x="33484" y="39453"/>
                </a:cubicBezTo>
                <a:lnTo>
                  <a:pt x="33968" y="38968"/>
                </a:lnTo>
                <a:lnTo>
                  <a:pt x="33482" y="38489"/>
                </a:lnTo>
                <a:close/>
                <a:moveTo>
                  <a:pt x="7122" y="38342"/>
                </a:moveTo>
                <a:cubicBezTo>
                  <a:pt x="6963" y="38342"/>
                  <a:pt x="6817" y="38455"/>
                  <a:pt x="6784" y="38617"/>
                </a:cubicBezTo>
                <a:cubicBezTo>
                  <a:pt x="6755" y="38763"/>
                  <a:pt x="6725" y="38911"/>
                  <a:pt x="6694" y="39059"/>
                </a:cubicBezTo>
                <a:cubicBezTo>
                  <a:pt x="6680" y="39137"/>
                  <a:pt x="6663" y="39215"/>
                  <a:pt x="6649" y="39293"/>
                </a:cubicBezTo>
                <a:cubicBezTo>
                  <a:pt x="6616" y="39481"/>
                  <a:pt x="6737" y="39658"/>
                  <a:pt x="6925" y="39691"/>
                </a:cubicBezTo>
                <a:cubicBezTo>
                  <a:pt x="6944" y="39695"/>
                  <a:pt x="6967" y="39698"/>
                  <a:pt x="6986" y="39698"/>
                </a:cubicBezTo>
                <a:cubicBezTo>
                  <a:pt x="7149" y="39698"/>
                  <a:pt x="7292" y="39580"/>
                  <a:pt x="7320" y="39415"/>
                </a:cubicBezTo>
                <a:cubicBezTo>
                  <a:pt x="7334" y="39344"/>
                  <a:pt x="7349" y="39273"/>
                  <a:pt x="7363" y="39198"/>
                </a:cubicBezTo>
                <a:cubicBezTo>
                  <a:pt x="7394" y="39047"/>
                  <a:pt x="7424" y="38899"/>
                  <a:pt x="7455" y="38751"/>
                </a:cubicBezTo>
                <a:cubicBezTo>
                  <a:pt x="7492" y="38565"/>
                  <a:pt x="7370" y="38386"/>
                  <a:pt x="7186" y="38348"/>
                </a:cubicBezTo>
                <a:cubicBezTo>
                  <a:pt x="7165" y="38344"/>
                  <a:pt x="7143" y="38342"/>
                  <a:pt x="7122" y="38342"/>
                </a:cubicBezTo>
                <a:close/>
                <a:moveTo>
                  <a:pt x="50661" y="39550"/>
                </a:moveTo>
                <a:cubicBezTo>
                  <a:pt x="50621" y="39550"/>
                  <a:pt x="50581" y="39557"/>
                  <a:pt x="50542" y="39572"/>
                </a:cubicBezTo>
                <a:cubicBezTo>
                  <a:pt x="50363" y="39639"/>
                  <a:pt x="50274" y="39837"/>
                  <a:pt x="50342" y="40013"/>
                </a:cubicBezTo>
                <a:cubicBezTo>
                  <a:pt x="50422" y="40223"/>
                  <a:pt x="50500" y="40437"/>
                  <a:pt x="50577" y="40649"/>
                </a:cubicBezTo>
                <a:cubicBezTo>
                  <a:pt x="50627" y="40788"/>
                  <a:pt x="50759" y="40875"/>
                  <a:pt x="50898" y="40875"/>
                </a:cubicBezTo>
                <a:cubicBezTo>
                  <a:pt x="50938" y="40875"/>
                  <a:pt x="50977" y="40870"/>
                  <a:pt x="51013" y="40856"/>
                </a:cubicBezTo>
                <a:cubicBezTo>
                  <a:pt x="51192" y="40793"/>
                  <a:pt x="51284" y="40597"/>
                  <a:pt x="51220" y="40420"/>
                </a:cubicBezTo>
                <a:cubicBezTo>
                  <a:pt x="51143" y="40202"/>
                  <a:pt x="51063" y="39987"/>
                  <a:pt x="50984" y="39771"/>
                </a:cubicBezTo>
                <a:cubicBezTo>
                  <a:pt x="50931" y="39634"/>
                  <a:pt x="50799" y="39550"/>
                  <a:pt x="50661" y="39550"/>
                </a:cubicBezTo>
                <a:close/>
                <a:moveTo>
                  <a:pt x="32266" y="39825"/>
                </a:moveTo>
                <a:cubicBezTo>
                  <a:pt x="32180" y="39825"/>
                  <a:pt x="32094" y="39857"/>
                  <a:pt x="32029" y="39923"/>
                </a:cubicBezTo>
                <a:cubicBezTo>
                  <a:pt x="31865" y="40081"/>
                  <a:pt x="31700" y="40237"/>
                  <a:pt x="31537" y="40394"/>
                </a:cubicBezTo>
                <a:cubicBezTo>
                  <a:pt x="31400" y="40524"/>
                  <a:pt x="31396" y="40739"/>
                  <a:pt x="31527" y="40875"/>
                </a:cubicBezTo>
                <a:cubicBezTo>
                  <a:pt x="31594" y="40948"/>
                  <a:pt x="31685" y="40983"/>
                  <a:pt x="31773" y="40983"/>
                </a:cubicBezTo>
                <a:cubicBezTo>
                  <a:pt x="31859" y="40983"/>
                  <a:pt x="31945" y="40950"/>
                  <a:pt x="32008" y="40887"/>
                </a:cubicBezTo>
                <a:lnTo>
                  <a:pt x="32503" y="40411"/>
                </a:lnTo>
                <a:cubicBezTo>
                  <a:pt x="32639" y="40281"/>
                  <a:pt x="32641" y="40063"/>
                  <a:pt x="32510" y="39928"/>
                </a:cubicBezTo>
                <a:cubicBezTo>
                  <a:pt x="32444" y="39860"/>
                  <a:pt x="32355" y="39825"/>
                  <a:pt x="32266" y="39825"/>
                </a:cubicBezTo>
                <a:close/>
                <a:moveTo>
                  <a:pt x="6861" y="40374"/>
                </a:moveTo>
                <a:cubicBezTo>
                  <a:pt x="6673" y="40376"/>
                  <a:pt x="6520" y="40531"/>
                  <a:pt x="6524" y="40719"/>
                </a:cubicBezTo>
                <a:cubicBezTo>
                  <a:pt x="6525" y="40960"/>
                  <a:pt x="6541" y="41202"/>
                  <a:pt x="6567" y="41436"/>
                </a:cubicBezTo>
                <a:cubicBezTo>
                  <a:pt x="6586" y="41610"/>
                  <a:pt x="6734" y="41739"/>
                  <a:pt x="6904" y="41739"/>
                </a:cubicBezTo>
                <a:cubicBezTo>
                  <a:pt x="6916" y="41739"/>
                  <a:pt x="6932" y="41739"/>
                  <a:pt x="6944" y="41735"/>
                </a:cubicBezTo>
                <a:cubicBezTo>
                  <a:pt x="7132" y="41714"/>
                  <a:pt x="7266" y="41544"/>
                  <a:pt x="7243" y="41358"/>
                </a:cubicBezTo>
                <a:cubicBezTo>
                  <a:pt x="7221" y="41148"/>
                  <a:pt x="7207" y="40931"/>
                  <a:pt x="7205" y="40713"/>
                </a:cubicBezTo>
                <a:cubicBezTo>
                  <a:pt x="7205" y="40526"/>
                  <a:pt x="7050" y="40374"/>
                  <a:pt x="6864" y="40374"/>
                </a:cubicBezTo>
                <a:close/>
                <a:moveTo>
                  <a:pt x="30780" y="41232"/>
                </a:moveTo>
                <a:cubicBezTo>
                  <a:pt x="30697" y="41232"/>
                  <a:pt x="30614" y="41262"/>
                  <a:pt x="30548" y="41322"/>
                </a:cubicBezTo>
                <a:cubicBezTo>
                  <a:pt x="30381" y="41475"/>
                  <a:pt x="30214" y="41628"/>
                  <a:pt x="30044" y="41777"/>
                </a:cubicBezTo>
                <a:cubicBezTo>
                  <a:pt x="29903" y="41904"/>
                  <a:pt x="29891" y="42118"/>
                  <a:pt x="30016" y="42260"/>
                </a:cubicBezTo>
                <a:cubicBezTo>
                  <a:pt x="30084" y="42335"/>
                  <a:pt x="30176" y="42375"/>
                  <a:pt x="30270" y="42375"/>
                </a:cubicBezTo>
                <a:cubicBezTo>
                  <a:pt x="30352" y="42375"/>
                  <a:pt x="30432" y="42344"/>
                  <a:pt x="30499" y="42286"/>
                </a:cubicBezTo>
                <a:cubicBezTo>
                  <a:pt x="30670" y="42133"/>
                  <a:pt x="30840" y="41979"/>
                  <a:pt x="31009" y="41826"/>
                </a:cubicBezTo>
                <a:cubicBezTo>
                  <a:pt x="31148" y="41699"/>
                  <a:pt x="31160" y="41482"/>
                  <a:pt x="31031" y="41343"/>
                </a:cubicBezTo>
                <a:cubicBezTo>
                  <a:pt x="30964" y="41269"/>
                  <a:pt x="30872" y="41232"/>
                  <a:pt x="30780" y="41232"/>
                </a:cubicBezTo>
                <a:close/>
                <a:moveTo>
                  <a:pt x="51367" y="41476"/>
                </a:moveTo>
                <a:cubicBezTo>
                  <a:pt x="51326" y="41476"/>
                  <a:pt x="51286" y="41484"/>
                  <a:pt x="51246" y="41499"/>
                </a:cubicBezTo>
                <a:cubicBezTo>
                  <a:pt x="51067" y="41567"/>
                  <a:pt x="50978" y="41765"/>
                  <a:pt x="51046" y="41940"/>
                </a:cubicBezTo>
                <a:cubicBezTo>
                  <a:pt x="51126" y="42158"/>
                  <a:pt x="51211" y="42373"/>
                  <a:pt x="51298" y="42585"/>
                </a:cubicBezTo>
                <a:cubicBezTo>
                  <a:pt x="51352" y="42717"/>
                  <a:pt x="51481" y="42799"/>
                  <a:pt x="51616" y="42799"/>
                </a:cubicBezTo>
                <a:cubicBezTo>
                  <a:pt x="51660" y="42799"/>
                  <a:pt x="51703" y="42790"/>
                  <a:pt x="51745" y="42773"/>
                </a:cubicBezTo>
                <a:cubicBezTo>
                  <a:pt x="51919" y="42700"/>
                  <a:pt x="52004" y="42504"/>
                  <a:pt x="51932" y="42326"/>
                </a:cubicBezTo>
                <a:cubicBezTo>
                  <a:pt x="51847" y="42121"/>
                  <a:pt x="51767" y="41909"/>
                  <a:pt x="51687" y="41699"/>
                </a:cubicBezTo>
                <a:cubicBezTo>
                  <a:pt x="51635" y="41562"/>
                  <a:pt x="51504" y="41476"/>
                  <a:pt x="51367" y="41476"/>
                </a:cubicBezTo>
                <a:close/>
                <a:moveTo>
                  <a:pt x="7214" y="42380"/>
                </a:moveTo>
                <a:cubicBezTo>
                  <a:pt x="7175" y="42380"/>
                  <a:pt x="7136" y="42387"/>
                  <a:pt x="7097" y="42401"/>
                </a:cubicBezTo>
                <a:cubicBezTo>
                  <a:pt x="6920" y="42465"/>
                  <a:pt x="6828" y="42662"/>
                  <a:pt x="6892" y="42839"/>
                </a:cubicBezTo>
                <a:cubicBezTo>
                  <a:pt x="6976" y="43063"/>
                  <a:pt x="7071" y="43286"/>
                  <a:pt x="7179" y="43503"/>
                </a:cubicBezTo>
                <a:cubicBezTo>
                  <a:pt x="7240" y="43621"/>
                  <a:pt x="7360" y="43691"/>
                  <a:pt x="7485" y="43691"/>
                </a:cubicBezTo>
                <a:cubicBezTo>
                  <a:pt x="7537" y="43691"/>
                  <a:pt x="7589" y="43680"/>
                  <a:pt x="7638" y="43652"/>
                </a:cubicBezTo>
                <a:cubicBezTo>
                  <a:pt x="7806" y="43567"/>
                  <a:pt x="7874" y="43364"/>
                  <a:pt x="7789" y="43193"/>
                </a:cubicBezTo>
                <a:cubicBezTo>
                  <a:pt x="7693" y="43002"/>
                  <a:pt x="7606" y="42804"/>
                  <a:pt x="7535" y="42604"/>
                </a:cubicBezTo>
                <a:cubicBezTo>
                  <a:pt x="7485" y="42467"/>
                  <a:pt x="7354" y="42380"/>
                  <a:pt x="7214" y="42380"/>
                </a:cubicBezTo>
                <a:close/>
                <a:moveTo>
                  <a:pt x="29238" y="42588"/>
                </a:moveTo>
                <a:cubicBezTo>
                  <a:pt x="29160" y="42588"/>
                  <a:pt x="29082" y="42614"/>
                  <a:pt x="29017" y="42669"/>
                </a:cubicBezTo>
                <a:cubicBezTo>
                  <a:pt x="28845" y="42813"/>
                  <a:pt x="28671" y="42957"/>
                  <a:pt x="28496" y="43100"/>
                </a:cubicBezTo>
                <a:cubicBezTo>
                  <a:pt x="28348" y="43218"/>
                  <a:pt x="28327" y="43435"/>
                  <a:pt x="28445" y="43581"/>
                </a:cubicBezTo>
                <a:cubicBezTo>
                  <a:pt x="28513" y="43663"/>
                  <a:pt x="28610" y="43706"/>
                  <a:pt x="28711" y="43706"/>
                </a:cubicBezTo>
                <a:cubicBezTo>
                  <a:pt x="28787" y="43706"/>
                  <a:pt x="28862" y="43680"/>
                  <a:pt x="28928" y="43630"/>
                </a:cubicBezTo>
                <a:cubicBezTo>
                  <a:pt x="29106" y="43487"/>
                  <a:pt x="29283" y="43339"/>
                  <a:pt x="29458" y="43192"/>
                </a:cubicBezTo>
                <a:cubicBezTo>
                  <a:pt x="29601" y="43070"/>
                  <a:pt x="29622" y="42853"/>
                  <a:pt x="29500" y="42709"/>
                </a:cubicBezTo>
                <a:cubicBezTo>
                  <a:pt x="29432" y="42629"/>
                  <a:pt x="29335" y="42588"/>
                  <a:pt x="29238" y="42588"/>
                </a:cubicBezTo>
                <a:close/>
                <a:moveTo>
                  <a:pt x="52188" y="43354"/>
                </a:moveTo>
                <a:cubicBezTo>
                  <a:pt x="52134" y="43354"/>
                  <a:pt x="52079" y="43367"/>
                  <a:pt x="52028" y="43393"/>
                </a:cubicBezTo>
                <a:cubicBezTo>
                  <a:pt x="51861" y="43482"/>
                  <a:pt x="51797" y="43689"/>
                  <a:pt x="51887" y="43856"/>
                </a:cubicBezTo>
                <a:cubicBezTo>
                  <a:pt x="52000" y="44069"/>
                  <a:pt x="52118" y="44276"/>
                  <a:pt x="52242" y="44469"/>
                </a:cubicBezTo>
                <a:cubicBezTo>
                  <a:pt x="52304" y="44573"/>
                  <a:pt x="52417" y="44629"/>
                  <a:pt x="52530" y="44629"/>
                </a:cubicBezTo>
                <a:cubicBezTo>
                  <a:pt x="52593" y="44629"/>
                  <a:pt x="52655" y="44612"/>
                  <a:pt x="52711" y="44577"/>
                </a:cubicBezTo>
                <a:cubicBezTo>
                  <a:pt x="52871" y="44478"/>
                  <a:pt x="52920" y="44268"/>
                  <a:pt x="52819" y="44106"/>
                </a:cubicBezTo>
                <a:cubicBezTo>
                  <a:pt x="52708" y="43925"/>
                  <a:pt x="52596" y="43732"/>
                  <a:pt x="52490" y="43534"/>
                </a:cubicBezTo>
                <a:cubicBezTo>
                  <a:pt x="52429" y="43419"/>
                  <a:pt x="52310" y="43354"/>
                  <a:pt x="52188" y="43354"/>
                </a:cubicBezTo>
                <a:close/>
                <a:moveTo>
                  <a:pt x="27634" y="43865"/>
                </a:moveTo>
                <a:cubicBezTo>
                  <a:pt x="27562" y="43865"/>
                  <a:pt x="27490" y="43888"/>
                  <a:pt x="27428" y="43934"/>
                </a:cubicBezTo>
                <a:cubicBezTo>
                  <a:pt x="27251" y="44071"/>
                  <a:pt x="27069" y="44207"/>
                  <a:pt x="26886" y="44339"/>
                </a:cubicBezTo>
                <a:cubicBezTo>
                  <a:pt x="26731" y="44450"/>
                  <a:pt x="26698" y="44664"/>
                  <a:pt x="26810" y="44817"/>
                </a:cubicBezTo>
                <a:cubicBezTo>
                  <a:pt x="26876" y="44911"/>
                  <a:pt x="26980" y="44958"/>
                  <a:pt x="27086" y="44958"/>
                </a:cubicBezTo>
                <a:cubicBezTo>
                  <a:pt x="27156" y="44958"/>
                  <a:pt x="27225" y="44937"/>
                  <a:pt x="27286" y="44890"/>
                </a:cubicBezTo>
                <a:cubicBezTo>
                  <a:pt x="27472" y="44756"/>
                  <a:pt x="27658" y="44619"/>
                  <a:pt x="27840" y="44480"/>
                </a:cubicBezTo>
                <a:cubicBezTo>
                  <a:pt x="27991" y="44367"/>
                  <a:pt x="28019" y="44151"/>
                  <a:pt x="27906" y="44002"/>
                </a:cubicBezTo>
                <a:cubicBezTo>
                  <a:pt x="27840" y="43912"/>
                  <a:pt x="27737" y="43865"/>
                  <a:pt x="27634" y="43865"/>
                </a:cubicBezTo>
                <a:close/>
                <a:moveTo>
                  <a:pt x="8234" y="44147"/>
                </a:moveTo>
                <a:cubicBezTo>
                  <a:pt x="8157" y="44147"/>
                  <a:pt x="8079" y="44173"/>
                  <a:pt x="8015" y="44226"/>
                </a:cubicBezTo>
                <a:cubicBezTo>
                  <a:pt x="7871" y="44348"/>
                  <a:pt x="7850" y="44563"/>
                  <a:pt x="7970" y="44707"/>
                </a:cubicBezTo>
                <a:cubicBezTo>
                  <a:pt x="8119" y="44888"/>
                  <a:pt x="8283" y="45067"/>
                  <a:pt x="8455" y="45236"/>
                </a:cubicBezTo>
                <a:cubicBezTo>
                  <a:pt x="8522" y="45302"/>
                  <a:pt x="8609" y="45333"/>
                  <a:pt x="8696" y="45333"/>
                </a:cubicBezTo>
                <a:cubicBezTo>
                  <a:pt x="8783" y="45333"/>
                  <a:pt x="8872" y="45302"/>
                  <a:pt x="8938" y="45232"/>
                </a:cubicBezTo>
                <a:cubicBezTo>
                  <a:pt x="9072" y="45098"/>
                  <a:pt x="9072" y="44881"/>
                  <a:pt x="8936" y="44749"/>
                </a:cubicBezTo>
                <a:cubicBezTo>
                  <a:pt x="8780" y="44594"/>
                  <a:pt x="8632" y="44434"/>
                  <a:pt x="8498" y="44271"/>
                </a:cubicBezTo>
                <a:cubicBezTo>
                  <a:pt x="8430" y="44189"/>
                  <a:pt x="8332" y="44147"/>
                  <a:pt x="8234" y="44147"/>
                </a:cubicBezTo>
                <a:close/>
                <a:moveTo>
                  <a:pt x="53354" y="45035"/>
                </a:moveTo>
                <a:cubicBezTo>
                  <a:pt x="53271" y="45035"/>
                  <a:pt x="53189" y="45064"/>
                  <a:pt x="53123" y="45124"/>
                </a:cubicBezTo>
                <a:cubicBezTo>
                  <a:pt x="52984" y="45251"/>
                  <a:pt x="52975" y="45469"/>
                  <a:pt x="53104" y="45608"/>
                </a:cubicBezTo>
                <a:cubicBezTo>
                  <a:pt x="53198" y="45707"/>
                  <a:pt x="53295" y="45807"/>
                  <a:pt x="53394" y="45905"/>
                </a:cubicBezTo>
                <a:cubicBezTo>
                  <a:pt x="53460" y="45967"/>
                  <a:pt x="53547" y="46000"/>
                  <a:pt x="53632" y="46000"/>
                </a:cubicBezTo>
                <a:cubicBezTo>
                  <a:pt x="53723" y="46000"/>
                  <a:pt x="53811" y="45966"/>
                  <a:pt x="53877" y="45896"/>
                </a:cubicBezTo>
                <a:cubicBezTo>
                  <a:pt x="54009" y="45762"/>
                  <a:pt x="54006" y="45545"/>
                  <a:pt x="53869" y="45415"/>
                </a:cubicBezTo>
                <a:cubicBezTo>
                  <a:pt x="53776" y="45324"/>
                  <a:pt x="53690" y="45236"/>
                  <a:pt x="53606" y="45145"/>
                </a:cubicBezTo>
                <a:cubicBezTo>
                  <a:pt x="53538" y="45072"/>
                  <a:pt x="53446" y="45035"/>
                  <a:pt x="53354" y="45035"/>
                </a:cubicBezTo>
                <a:close/>
                <a:moveTo>
                  <a:pt x="25963" y="45055"/>
                </a:moveTo>
                <a:cubicBezTo>
                  <a:pt x="25898" y="45055"/>
                  <a:pt x="25832" y="45074"/>
                  <a:pt x="25774" y="45112"/>
                </a:cubicBezTo>
                <a:cubicBezTo>
                  <a:pt x="25586" y="45236"/>
                  <a:pt x="25398" y="45359"/>
                  <a:pt x="25207" y="45481"/>
                </a:cubicBezTo>
                <a:cubicBezTo>
                  <a:pt x="25047" y="45581"/>
                  <a:pt x="25000" y="45794"/>
                  <a:pt x="25103" y="45953"/>
                </a:cubicBezTo>
                <a:cubicBezTo>
                  <a:pt x="25167" y="46054"/>
                  <a:pt x="25278" y="46112"/>
                  <a:pt x="25391" y="46112"/>
                </a:cubicBezTo>
                <a:cubicBezTo>
                  <a:pt x="25454" y="46112"/>
                  <a:pt x="25517" y="46094"/>
                  <a:pt x="25572" y="46059"/>
                </a:cubicBezTo>
                <a:cubicBezTo>
                  <a:pt x="25767" y="45933"/>
                  <a:pt x="25960" y="45807"/>
                  <a:pt x="26151" y="45681"/>
                </a:cubicBezTo>
                <a:cubicBezTo>
                  <a:pt x="26311" y="45576"/>
                  <a:pt x="26351" y="45364"/>
                  <a:pt x="26247" y="45208"/>
                </a:cubicBezTo>
                <a:cubicBezTo>
                  <a:pt x="26181" y="45108"/>
                  <a:pt x="26073" y="45055"/>
                  <a:pt x="25963" y="45055"/>
                </a:cubicBezTo>
                <a:close/>
                <a:moveTo>
                  <a:pt x="9750" y="45516"/>
                </a:moveTo>
                <a:cubicBezTo>
                  <a:pt x="9642" y="45516"/>
                  <a:pt x="9534" y="45567"/>
                  <a:pt x="9468" y="45663"/>
                </a:cubicBezTo>
                <a:cubicBezTo>
                  <a:pt x="9360" y="45820"/>
                  <a:pt x="9402" y="46033"/>
                  <a:pt x="9555" y="46139"/>
                </a:cubicBezTo>
                <a:cubicBezTo>
                  <a:pt x="9746" y="46271"/>
                  <a:pt x="9949" y="46400"/>
                  <a:pt x="10154" y="46520"/>
                </a:cubicBezTo>
                <a:cubicBezTo>
                  <a:pt x="10210" y="46553"/>
                  <a:pt x="10269" y="46567"/>
                  <a:pt x="10326" y="46567"/>
                </a:cubicBezTo>
                <a:cubicBezTo>
                  <a:pt x="10445" y="46567"/>
                  <a:pt x="10558" y="46510"/>
                  <a:pt x="10622" y="46397"/>
                </a:cubicBezTo>
                <a:cubicBezTo>
                  <a:pt x="10717" y="46233"/>
                  <a:pt x="10664" y="46025"/>
                  <a:pt x="10500" y="45929"/>
                </a:cubicBezTo>
                <a:cubicBezTo>
                  <a:pt x="10307" y="45818"/>
                  <a:pt x="10120" y="45698"/>
                  <a:pt x="9944" y="45576"/>
                </a:cubicBezTo>
                <a:cubicBezTo>
                  <a:pt x="9885" y="45536"/>
                  <a:pt x="9818" y="45516"/>
                  <a:pt x="9750" y="45516"/>
                </a:cubicBezTo>
                <a:close/>
                <a:moveTo>
                  <a:pt x="24207" y="46113"/>
                </a:moveTo>
                <a:cubicBezTo>
                  <a:pt x="24155" y="46113"/>
                  <a:pt x="24102" y="46125"/>
                  <a:pt x="24053" y="46150"/>
                </a:cubicBezTo>
                <a:cubicBezTo>
                  <a:pt x="23857" y="46251"/>
                  <a:pt x="23655" y="46344"/>
                  <a:pt x="23454" y="46433"/>
                </a:cubicBezTo>
                <a:cubicBezTo>
                  <a:pt x="23282" y="46510"/>
                  <a:pt x="23202" y="46709"/>
                  <a:pt x="23278" y="46883"/>
                </a:cubicBezTo>
                <a:cubicBezTo>
                  <a:pt x="23332" y="47014"/>
                  <a:pt x="23457" y="47088"/>
                  <a:pt x="23591" y="47088"/>
                </a:cubicBezTo>
                <a:cubicBezTo>
                  <a:pt x="23636" y="47088"/>
                  <a:pt x="23683" y="47080"/>
                  <a:pt x="23726" y="47061"/>
                </a:cubicBezTo>
                <a:cubicBezTo>
                  <a:pt x="23942" y="46967"/>
                  <a:pt x="24154" y="46868"/>
                  <a:pt x="24363" y="46762"/>
                </a:cubicBezTo>
                <a:cubicBezTo>
                  <a:pt x="24533" y="46675"/>
                  <a:pt x="24597" y="46468"/>
                  <a:pt x="24514" y="46301"/>
                </a:cubicBezTo>
                <a:cubicBezTo>
                  <a:pt x="24452" y="46181"/>
                  <a:pt x="24331" y="46113"/>
                  <a:pt x="24207" y="46113"/>
                </a:cubicBezTo>
                <a:close/>
                <a:moveTo>
                  <a:pt x="11551" y="46489"/>
                </a:moveTo>
                <a:cubicBezTo>
                  <a:pt x="11416" y="46489"/>
                  <a:pt x="11289" y="46569"/>
                  <a:pt x="11234" y="46701"/>
                </a:cubicBezTo>
                <a:cubicBezTo>
                  <a:pt x="11161" y="46875"/>
                  <a:pt x="11244" y="47074"/>
                  <a:pt x="11418" y="47147"/>
                </a:cubicBezTo>
                <a:cubicBezTo>
                  <a:pt x="11630" y="47236"/>
                  <a:pt x="11852" y="47321"/>
                  <a:pt x="12077" y="47399"/>
                </a:cubicBezTo>
                <a:cubicBezTo>
                  <a:pt x="12113" y="47413"/>
                  <a:pt x="12151" y="47419"/>
                  <a:pt x="12190" y="47419"/>
                </a:cubicBezTo>
                <a:cubicBezTo>
                  <a:pt x="12330" y="47419"/>
                  <a:pt x="12462" y="47330"/>
                  <a:pt x="12509" y="47187"/>
                </a:cubicBezTo>
                <a:cubicBezTo>
                  <a:pt x="12572" y="47008"/>
                  <a:pt x="12478" y="46815"/>
                  <a:pt x="12299" y="46753"/>
                </a:cubicBezTo>
                <a:cubicBezTo>
                  <a:pt x="12089" y="46678"/>
                  <a:pt x="11880" y="46600"/>
                  <a:pt x="11680" y="46515"/>
                </a:cubicBezTo>
                <a:cubicBezTo>
                  <a:pt x="11638" y="46498"/>
                  <a:pt x="11594" y="46489"/>
                  <a:pt x="11551" y="46489"/>
                </a:cubicBezTo>
                <a:close/>
                <a:moveTo>
                  <a:pt x="22311" y="46877"/>
                </a:moveTo>
                <a:cubicBezTo>
                  <a:pt x="22278" y="46877"/>
                  <a:pt x="22244" y="46882"/>
                  <a:pt x="22211" y="46892"/>
                </a:cubicBezTo>
                <a:cubicBezTo>
                  <a:pt x="22002" y="46956"/>
                  <a:pt x="21785" y="47015"/>
                  <a:pt x="21570" y="47067"/>
                </a:cubicBezTo>
                <a:cubicBezTo>
                  <a:pt x="21385" y="47111"/>
                  <a:pt x="21272" y="47297"/>
                  <a:pt x="21318" y="47479"/>
                </a:cubicBezTo>
                <a:cubicBezTo>
                  <a:pt x="21358" y="47636"/>
                  <a:pt x="21497" y="47740"/>
                  <a:pt x="21650" y="47740"/>
                </a:cubicBezTo>
                <a:cubicBezTo>
                  <a:pt x="21676" y="47740"/>
                  <a:pt x="21702" y="47737"/>
                  <a:pt x="21731" y="47730"/>
                </a:cubicBezTo>
                <a:cubicBezTo>
                  <a:pt x="21959" y="47676"/>
                  <a:pt x="22187" y="47613"/>
                  <a:pt x="22409" y="47545"/>
                </a:cubicBezTo>
                <a:cubicBezTo>
                  <a:pt x="22588" y="47492"/>
                  <a:pt x="22691" y="47300"/>
                  <a:pt x="22637" y="47120"/>
                </a:cubicBezTo>
                <a:cubicBezTo>
                  <a:pt x="22593" y="46972"/>
                  <a:pt x="22457" y="46877"/>
                  <a:pt x="22311" y="46877"/>
                </a:cubicBezTo>
                <a:close/>
                <a:moveTo>
                  <a:pt x="13504" y="47115"/>
                </a:moveTo>
                <a:cubicBezTo>
                  <a:pt x="13346" y="47115"/>
                  <a:pt x="13206" y="47222"/>
                  <a:pt x="13168" y="47380"/>
                </a:cubicBezTo>
                <a:cubicBezTo>
                  <a:pt x="13128" y="47565"/>
                  <a:pt x="13239" y="47747"/>
                  <a:pt x="13425" y="47790"/>
                </a:cubicBezTo>
                <a:cubicBezTo>
                  <a:pt x="13648" y="47843"/>
                  <a:pt x="13879" y="47891"/>
                  <a:pt x="14112" y="47931"/>
                </a:cubicBezTo>
                <a:cubicBezTo>
                  <a:pt x="14131" y="47935"/>
                  <a:pt x="14154" y="47936"/>
                  <a:pt x="14173" y="47936"/>
                </a:cubicBezTo>
                <a:cubicBezTo>
                  <a:pt x="14336" y="47936"/>
                  <a:pt x="14479" y="47818"/>
                  <a:pt x="14506" y="47653"/>
                </a:cubicBezTo>
                <a:cubicBezTo>
                  <a:pt x="14539" y="47467"/>
                  <a:pt x="14418" y="47288"/>
                  <a:pt x="14230" y="47257"/>
                </a:cubicBezTo>
                <a:cubicBezTo>
                  <a:pt x="14011" y="47217"/>
                  <a:pt x="13792" y="47173"/>
                  <a:pt x="13578" y="47123"/>
                </a:cubicBezTo>
                <a:cubicBezTo>
                  <a:pt x="13553" y="47118"/>
                  <a:pt x="13528" y="47115"/>
                  <a:pt x="13504" y="47115"/>
                </a:cubicBezTo>
                <a:close/>
                <a:moveTo>
                  <a:pt x="20307" y="47314"/>
                </a:moveTo>
                <a:cubicBezTo>
                  <a:pt x="20291" y="47314"/>
                  <a:pt x="20275" y="47316"/>
                  <a:pt x="20259" y="47318"/>
                </a:cubicBezTo>
                <a:cubicBezTo>
                  <a:pt x="20038" y="47349"/>
                  <a:pt x="19816" y="47375"/>
                  <a:pt x="19595" y="47398"/>
                </a:cubicBezTo>
                <a:cubicBezTo>
                  <a:pt x="19407" y="47417"/>
                  <a:pt x="19268" y="47584"/>
                  <a:pt x="19289" y="47771"/>
                </a:cubicBezTo>
                <a:cubicBezTo>
                  <a:pt x="19307" y="47947"/>
                  <a:pt x="19454" y="48079"/>
                  <a:pt x="19628" y="48079"/>
                </a:cubicBezTo>
                <a:cubicBezTo>
                  <a:pt x="19639" y="48079"/>
                  <a:pt x="19651" y="48077"/>
                  <a:pt x="19663" y="48077"/>
                </a:cubicBezTo>
                <a:cubicBezTo>
                  <a:pt x="19894" y="48056"/>
                  <a:pt x="20125" y="48027"/>
                  <a:pt x="20355" y="47996"/>
                </a:cubicBezTo>
                <a:cubicBezTo>
                  <a:pt x="20542" y="47969"/>
                  <a:pt x="20673" y="47796"/>
                  <a:pt x="20647" y="47608"/>
                </a:cubicBezTo>
                <a:cubicBezTo>
                  <a:pt x="20623" y="47438"/>
                  <a:pt x="20476" y="47314"/>
                  <a:pt x="20307" y="47314"/>
                </a:cubicBezTo>
                <a:close/>
                <a:moveTo>
                  <a:pt x="15531" y="47425"/>
                </a:moveTo>
                <a:cubicBezTo>
                  <a:pt x="15355" y="47425"/>
                  <a:pt x="15204" y="47561"/>
                  <a:pt x="15189" y="47740"/>
                </a:cubicBezTo>
                <a:cubicBezTo>
                  <a:pt x="15174" y="47930"/>
                  <a:pt x="15315" y="48093"/>
                  <a:pt x="15504" y="48107"/>
                </a:cubicBezTo>
                <a:cubicBezTo>
                  <a:pt x="15636" y="48117"/>
                  <a:pt x="15766" y="48124"/>
                  <a:pt x="15900" y="48131"/>
                </a:cubicBezTo>
                <a:lnTo>
                  <a:pt x="16197" y="48145"/>
                </a:lnTo>
                <a:lnTo>
                  <a:pt x="16215" y="47804"/>
                </a:lnTo>
                <a:lnTo>
                  <a:pt x="16217" y="47462"/>
                </a:lnTo>
                <a:lnTo>
                  <a:pt x="15935" y="47450"/>
                </a:lnTo>
                <a:cubicBezTo>
                  <a:pt x="15808" y="47443"/>
                  <a:pt x="15683" y="47434"/>
                  <a:pt x="15556" y="47425"/>
                </a:cubicBezTo>
                <a:cubicBezTo>
                  <a:pt x="15548" y="47425"/>
                  <a:pt x="15539" y="47425"/>
                  <a:pt x="15531" y="47425"/>
                </a:cubicBezTo>
                <a:close/>
                <a:moveTo>
                  <a:pt x="18275" y="47482"/>
                </a:moveTo>
                <a:cubicBezTo>
                  <a:pt x="18267" y="47482"/>
                  <a:pt x="18260" y="47482"/>
                  <a:pt x="18252" y="47483"/>
                </a:cubicBezTo>
                <a:cubicBezTo>
                  <a:pt x="18031" y="47486"/>
                  <a:pt x="17805" y="47492"/>
                  <a:pt x="17579" y="47492"/>
                </a:cubicBezTo>
                <a:cubicBezTo>
                  <a:pt x="17390" y="47492"/>
                  <a:pt x="17238" y="47643"/>
                  <a:pt x="17238" y="47832"/>
                </a:cubicBezTo>
                <a:cubicBezTo>
                  <a:pt x="17238" y="48022"/>
                  <a:pt x="17390" y="48173"/>
                  <a:pt x="17579" y="48173"/>
                </a:cubicBezTo>
                <a:cubicBezTo>
                  <a:pt x="17814" y="48173"/>
                  <a:pt x="18043" y="48171"/>
                  <a:pt x="18271" y="48166"/>
                </a:cubicBezTo>
                <a:cubicBezTo>
                  <a:pt x="18460" y="48161"/>
                  <a:pt x="18611" y="48004"/>
                  <a:pt x="18605" y="47815"/>
                </a:cubicBezTo>
                <a:cubicBezTo>
                  <a:pt x="18598" y="47633"/>
                  <a:pt x="18454" y="47482"/>
                  <a:pt x="18275" y="4748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67" name="Google Shape;667;p15"/>
          <p:cNvSpPr/>
          <p:nvPr/>
        </p:nvSpPr>
        <p:spPr>
          <a:xfrm rot="6404316">
            <a:off x="1122067" y="46845"/>
            <a:ext cx="1400491" cy="1181867"/>
          </a:xfrm>
          <a:custGeom>
            <a:avLst/>
            <a:gdLst/>
            <a:ahLst/>
            <a:cxnLst/>
            <a:rect l="l" t="t" r="r" b="b"/>
            <a:pathLst>
              <a:path w="29762" h="25116" extrusionOk="0">
                <a:moveTo>
                  <a:pt x="4020" y="1"/>
                </a:moveTo>
                <a:cubicBezTo>
                  <a:pt x="3997" y="1"/>
                  <a:pt x="3974" y="3"/>
                  <a:pt x="3951" y="8"/>
                </a:cubicBezTo>
                <a:cubicBezTo>
                  <a:pt x="3704" y="55"/>
                  <a:pt x="3464" y="131"/>
                  <a:pt x="3231" y="230"/>
                </a:cubicBezTo>
                <a:cubicBezTo>
                  <a:pt x="3059" y="307"/>
                  <a:pt x="2979" y="507"/>
                  <a:pt x="3052" y="681"/>
                </a:cubicBezTo>
                <a:cubicBezTo>
                  <a:pt x="3110" y="809"/>
                  <a:pt x="3235" y="887"/>
                  <a:pt x="3369" y="887"/>
                </a:cubicBezTo>
                <a:cubicBezTo>
                  <a:pt x="3414" y="887"/>
                  <a:pt x="3459" y="879"/>
                  <a:pt x="3502" y="860"/>
                </a:cubicBezTo>
                <a:cubicBezTo>
                  <a:pt x="3690" y="778"/>
                  <a:pt x="3885" y="715"/>
                  <a:pt x="4085" y="677"/>
                </a:cubicBezTo>
                <a:cubicBezTo>
                  <a:pt x="4269" y="639"/>
                  <a:pt x="4389" y="460"/>
                  <a:pt x="4352" y="274"/>
                </a:cubicBezTo>
                <a:cubicBezTo>
                  <a:pt x="4320" y="113"/>
                  <a:pt x="4178" y="1"/>
                  <a:pt x="4020" y="1"/>
                </a:cubicBezTo>
                <a:close/>
                <a:moveTo>
                  <a:pt x="2244" y="965"/>
                </a:moveTo>
                <a:cubicBezTo>
                  <a:pt x="2158" y="965"/>
                  <a:pt x="2072" y="997"/>
                  <a:pt x="2006" y="1061"/>
                </a:cubicBezTo>
                <a:cubicBezTo>
                  <a:pt x="1836" y="1226"/>
                  <a:pt x="1674" y="1411"/>
                  <a:pt x="1519" y="1609"/>
                </a:cubicBezTo>
                <a:cubicBezTo>
                  <a:pt x="1403" y="1758"/>
                  <a:pt x="1431" y="1974"/>
                  <a:pt x="1580" y="2088"/>
                </a:cubicBezTo>
                <a:cubicBezTo>
                  <a:pt x="1641" y="2135"/>
                  <a:pt x="1714" y="2160"/>
                  <a:pt x="1789" y="2160"/>
                </a:cubicBezTo>
                <a:cubicBezTo>
                  <a:pt x="1891" y="2160"/>
                  <a:pt x="1992" y="2114"/>
                  <a:pt x="2060" y="2024"/>
                </a:cubicBezTo>
                <a:cubicBezTo>
                  <a:pt x="2192" y="1852"/>
                  <a:pt x="2336" y="1690"/>
                  <a:pt x="2482" y="1550"/>
                </a:cubicBezTo>
                <a:cubicBezTo>
                  <a:pt x="2616" y="1419"/>
                  <a:pt x="2618" y="1202"/>
                  <a:pt x="2487" y="1068"/>
                </a:cubicBezTo>
                <a:cubicBezTo>
                  <a:pt x="2421" y="999"/>
                  <a:pt x="2332" y="965"/>
                  <a:pt x="2244" y="965"/>
                </a:cubicBezTo>
                <a:close/>
                <a:moveTo>
                  <a:pt x="1089" y="2646"/>
                </a:moveTo>
                <a:cubicBezTo>
                  <a:pt x="960" y="2646"/>
                  <a:pt x="837" y="2719"/>
                  <a:pt x="779" y="2844"/>
                </a:cubicBezTo>
                <a:cubicBezTo>
                  <a:pt x="680" y="3055"/>
                  <a:pt x="589" y="3279"/>
                  <a:pt x="510" y="3505"/>
                </a:cubicBezTo>
                <a:cubicBezTo>
                  <a:pt x="443" y="3684"/>
                  <a:pt x="537" y="3879"/>
                  <a:pt x="715" y="3941"/>
                </a:cubicBezTo>
                <a:cubicBezTo>
                  <a:pt x="755" y="3955"/>
                  <a:pt x="791" y="3962"/>
                  <a:pt x="829" y="3962"/>
                </a:cubicBezTo>
                <a:cubicBezTo>
                  <a:pt x="970" y="3962"/>
                  <a:pt x="1102" y="3875"/>
                  <a:pt x="1154" y="3736"/>
                </a:cubicBezTo>
                <a:cubicBezTo>
                  <a:pt x="1227" y="3527"/>
                  <a:pt x="1311" y="3324"/>
                  <a:pt x="1399" y="3131"/>
                </a:cubicBezTo>
                <a:cubicBezTo>
                  <a:pt x="1478" y="2959"/>
                  <a:pt x="1403" y="2758"/>
                  <a:pt x="1233" y="2678"/>
                </a:cubicBezTo>
                <a:cubicBezTo>
                  <a:pt x="1186" y="2656"/>
                  <a:pt x="1137" y="2646"/>
                  <a:pt x="1089" y="2646"/>
                </a:cubicBezTo>
                <a:close/>
                <a:moveTo>
                  <a:pt x="479" y="4600"/>
                </a:moveTo>
                <a:cubicBezTo>
                  <a:pt x="316" y="4600"/>
                  <a:pt x="172" y="4715"/>
                  <a:pt x="141" y="4880"/>
                </a:cubicBezTo>
                <a:cubicBezTo>
                  <a:pt x="98" y="5112"/>
                  <a:pt x="66" y="5349"/>
                  <a:pt x="42" y="5583"/>
                </a:cubicBezTo>
                <a:cubicBezTo>
                  <a:pt x="25" y="5771"/>
                  <a:pt x="162" y="5938"/>
                  <a:pt x="348" y="5957"/>
                </a:cubicBezTo>
                <a:cubicBezTo>
                  <a:pt x="358" y="5961"/>
                  <a:pt x="372" y="5961"/>
                  <a:pt x="383" y="5961"/>
                </a:cubicBezTo>
                <a:cubicBezTo>
                  <a:pt x="556" y="5961"/>
                  <a:pt x="704" y="5830"/>
                  <a:pt x="723" y="5653"/>
                </a:cubicBezTo>
                <a:cubicBezTo>
                  <a:pt x="746" y="5436"/>
                  <a:pt x="775" y="5217"/>
                  <a:pt x="815" y="5001"/>
                </a:cubicBezTo>
                <a:cubicBezTo>
                  <a:pt x="848" y="4815"/>
                  <a:pt x="723" y="4640"/>
                  <a:pt x="539" y="4605"/>
                </a:cubicBezTo>
                <a:cubicBezTo>
                  <a:pt x="519" y="4601"/>
                  <a:pt x="499" y="4600"/>
                  <a:pt x="479" y="4600"/>
                </a:cubicBezTo>
                <a:close/>
                <a:moveTo>
                  <a:pt x="4822" y="7033"/>
                </a:moveTo>
                <a:cubicBezTo>
                  <a:pt x="4771" y="7035"/>
                  <a:pt x="4716" y="7035"/>
                  <a:pt x="4660" y="7038"/>
                </a:cubicBezTo>
                <a:cubicBezTo>
                  <a:pt x="4472" y="7047"/>
                  <a:pt x="4328" y="7207"/>
                  <a:pt x="4337" y="7396"/>
                </a:cubicBezTo>
                <a:cubicBezTo>
                  <a:pt x="4345" y="7581"/>
                  <a:pt x="4499" y="7720"/>
                  <a:pt x="4681" y="7720"/>
                </a:cubicBezTo>
                <a:cubicBezTo>
                  <a:pt x="4686" y="7720"/>
                  <a:pt x="4690" y="7720"/>
                  <a:pt x="4695" y="7719"/>
                </a:cubicBezTo>
                <a:cubicBezTo>
                  <a:pt x="4716" y="7719"/>
                  <a:pt x="4738" y="7719"/>
                  <a:pt x="4759" y="7719"/>
                </a:cubicBezTo>
                <a:cubicBezTo>
                  <a:pt x="4780" y="7719"/>
                  <a:pt x="4801" y="7719"/>
                  <a:pt x="4822" y="7718"/>
                </a:cubicBezTo>
                <a:cubicBezTo>
                  <a:pt x="4987" y="7718"/>
                  <a:pt x="5131" y="7737"/>
                  <a:pt x="5251" y="7773"/>
                </a:cubicBezTo>
                <a:cubicBezTo>
                  <a:pt x="5286" y="7786"/>
                  <a:pt x="5319" y="7789"/>
                  <a:pt x="5353" y="7789"/>
                </a:cubicBezTo>
                <a:cubicBezTo>
                  <a:pt x="5499" y="7789"/>
                  <a:pt x="5633" y="7695"/>
                  <a:pt x="5680" y="7547"/>
                </a:cubicBezTo>
                <a:cubicBezTo>
                  <a:pt x="5736" y="7368"/>
                  <a:pt x="5637" y="7177"/>
                  <a:pt x="5456" y="7120"/>
                </a:cubicBezTo>
                <a:cubicBezTo>
                  <a:pt x="5268" y="7064"/>
                  <a:pt x="5056" y="7033"/>
                  <a:pt x="4822" y="7033"/>
                </a:cubicBezTo>
                <a:close/>
                <a:moveTo>
                  <a:pt x="351" y="6643"/>
                </a:moveTo>
                <a:cubicBezTo>
                  <a:pt x="345" y="6643"/>
                  <a:pt x="339" y="6643"/>
                  <a:pt x="332" y="6644"/>
                </a:cubicBezTo>
                <a:cubicBezTo>
                  <a:pt x="145" y="6654"/>
                  <a:pt x="0" y="6817"/>
                  <a:pt x="14" y="7007"/>
                </a:cubicBezTo>
                <a:cubicBezTo>
                  <a:pt x="32" y="7250"/>
                  <a:pt x="58" y="7488"/>
                  <a:pt x="96" y="7719"/>
                </a:cubicBezTo>
                <a:cubicBezTo>
                  <a:pt x="124" y="7886"/>
                  <a:pt x="268" y="8005"/>
                  <a:pt x="433" y="8005"/>
                </a:cubicBezTo>
                <a:cubicBezTo>
                  <a:pt x="452" y="8005"/>
                  <a:pt x="470" y="8005"/>
                  <a:pt x="489" y="8001"/>
                </a:cubicBezTo>
                <a:cubicBezTo>
                  <a:pt x="675" y="7971"/>
                  <a:pt x="800" y="7796"/>
                  <a:pt x="770" y="7608"/>
                </a:cubicBezTo>
                <a:cubicBezTo>
                  <a:pt x="735" y="7400"/>
                  <a:pt x="711" y="7184"/>
                  <a:pt x="696" y="6963"/>
                </a:cubicBezTo>
                <a:cubicBezTo>
                  <a:pt x="685" y="6781"/>
                  <a:pt x="526" y="6643"/>
                  <a:pt x="351" y="6643"/>
                </a:cubicBezTo>
                <a:close/>
                <a:moveTo>
                  <a:pt x="3448" y="7550"/>
                </a:moveTo>
                <a:cubicBezTo>
                  <a:pt x="3365" y="7550"/>
                  <a:pt x="3282" y="7580"/>
                  <a:pt x="3216" y="7641"/>
                </a:cubicBezTo>
                <a:cubicBezTo>
                  <a:pt x="3040" y="7805"/>
                  <a:pt x="2875" y="7999"/>
                  <a:pt x="2725" y="8223"/>
                </a:cubicBezTo>
                <a:cubicBezTo>
                  <a:pt x="2621" y="8380"/>
                  <a:pt x="2661" y="8590"/>
                  <a:pt x="2818" y="8698"/>
                </a:cubicBezTo>
                <a:cubicBezTo>
                  <a:pt x="2877" y="8736"/>
                  <a:pt x="2944" y="8755"/>
                  <a:pt x="3009" y="8755"/>
                </a:cubicBezTo>
                <a:cubicBezTo>
                  <a:pt x="3118" y="8755"/>
                  <a:pt x="3226" y="8701"/>
                  <a:pt x="3294" y="8604"/>
                </a:cubicBezTo>
                <a:cubicBezTo>
                  <a:pt x="3414" y="8422"/>
                  <a:pt x="3544" y="8267"/>
                  <a:pt x="3681" y="8142"/>
                </a:cubicBezTo>
                <a:cubicBezTo>
                  <a:pt x="3817" y="8013"/>
                  <a:pt x="3826" y="7798"/>
                  <a:pt x="3699" y="7659"/>
                </a:cubicBezTo>
                <a:cubicBezTo>
                  <a:pt x="3631" y="7587"/>
                  <a:pt x="3540" y="7550"/>
                  <a:pt x="3448" y="7550"/>
                </a:cubicBezTo>
                <a:close/>
                <a:moveTo>
                  <a:pt x="22118" y="8674"/>
                </a:moveTo>
                <a:cubicBezTo>
                  <a:pt x="21943" y="8675"/>
                  <a:pt x="21758" y="8677"/>
                  <a:pt x="21578" y="8686"/>
                </a:cubicBezTo>
                <a:cubicBezTo>
                  <a:pt x="21388" y="8694"/>
                  <a:pt x="21244" y="8856"/>
                  <a:pt x="21254" y="9046"/>
                </a:cubicBezTo>
                <a:cubicBezTo>
                  <a:pt x="21263" y="9228"/>
                  <a:pt x="21414" y="9369"/>
                  <a:pt x="21595" y="9369"/>
                </a:cubicBezTo>
                <a:cubicBezTo>
                  <a:pt x="21602" y="9369"/>
                  <a:pt x="21609" y="9369"/>
                  <a:pt x="21616" y="9371"/>
                </a:cubicBezTo>
                <a:cubicBezTo>
                  <a:pt x="21779" y="9362"/>
                  <a:pt x="21943" y="9358"/>
                  <a:pt x="22108" y="9358"/>
                </a:cubicBezTo>
                <a:cubicBezTo>
                  <a:pt x="22163" y="9358"/>
                  <a:pt x="22219" y="9360"/>
                  <a:pt x="22275" y="9360"/>
                </a:cubicBezTo>
                <a:lnTo>
                  <a:pt x="22281" y="9360"/>
                </a:lnTo>
                <a:cubicBezTo>
                  <a:pt x="22466" y="9360"/>
                  <a:pt x="22620" y="9211"/>
                  <a:pt x="22622" y="9023"/>
                </a:cubicBezTo>
                <a:cubicBezTo>
                  <a:pt x="22626" y="8834"/>
                  <a:pt x="22474" y="8677"/>
                  <a:pt x="22287" y="8675"/>
                </a:cubicBezTo>
                <a:cubicBezTo>
                  <a:pt x="22229" y="8674"/>
                  <a:pt x="22175" y="8674"/>
                  <a:pt x="22118" y="8674"/>
                </a:cubicBezTo>
                <a:close/>
                <a:moveTo>
                  <a:pt x="5993" y="8170"/>
                </a:moveTo>
                <a:cubicBezTo>
                  <a:pt x="5823" y="8170"/>
                  <a:pt x="5673" y="8292"/>
                  <a:pt x="5649" y="8465"/>
                </a:cubicBezTo>
                <a:cubicBezTo>
                  <a:pt x="5624" y="8632"/>
                  <a:pt x="5560" y="8814"/>
                  <a:pt x="5465" y="8995"/>
                </a:cubicBezTo>
                <a:cubicBezTo>
                  <a:pt x="5372" y="9162"/>
                  <a:pt x="5435" y="9369"/>
                  <a:pt x="5604" y="9457"/>
                </a:cubicBezTo>
                <a:cubicBezTo>
                  <a:pt x="5656" y="9485"/>
                  <a:pt x="5710" y="9499"/>
                  <a:pt x="5764" y="9499"/>
                </a:cubicBezTo>
                <a:cubicBezTo>
                  <a:pt x="5885" y="9499"/>
                  <a:pt x="6005" y="9433"/>
                  <a:pt x="6068" y="9317"/>
                </a:cubicBezTo>
                <a:cubicBezTo>
                  <a:pt x="6205" y="9065"/>
                  <a:pt x="6292" y="8811"/>
                  <a:pt x="6327" y="8561"/>
                </a:cubicBezTo>
                <a:cubicBezTo>
                  <a:pt x="6353" y="8373"/>
                  <a:pt x="6222" y="8199"/>
                  <a:pt x="6036" y="8173"/>
                </a:cubicBezTo>
                <a:cubicBezTo>
                  <a:pt x="6022" y="8171"/>
                  <a:pt x="6007" y="8170"/>
                  <a:pt x="5993" y="8170"/>
                </a:cubicBezTo>
                <a:close/>
                <a:moveTo>
                  <a:pt x="23637" y="8791"/>
                </a:moveTo>
                <a:cubicBezTo>
                  <a:pt x="23475" y="8791"/>
                  <a:pt x="23330" y="8912"/>
                  <a:pt x="23302" y="9080"/>
                </a:cubicBezTo>
                <a:cubicBezTo>
                  <a:pt x="23274" y="9266"/>
                  <a:pt x="23401" y="9440"/>
                  <a:pt x="23587" y="9471"/>
                </a:cubicBezTo>
                <a:cubicBezTo>
                  <a:pt x="23804" y="9506"/>
                  <a:pt x="24021" y="9546"/>
                  <a:pt x="24233" y="9597"/>
                </a:cubicBezTo>
                <a:cubicBezTo>
                  <a:pt x="24259" y="9603"/>
                  <a:pt x="24285" y="9605"/>
                  <a:pt x="24311" y="9605"/>
                </a:cubicBezTo>
                <a:cubicBezTo>
                  <a:pt x="24466" y="9605"/>
                  <a:pt x="24607" y="9499"/>
                  <a:pt x="24643" y="9341"/>
                </a:cubicBezTo>
                <a:cubicBezTo>
                  <a:pt x="24687" y="9155"/>
                  <a:pt x="24574" y="8973"/>
                  <a:pt x="24388" y="8929"/>
                </a:cubicBezTo>
                <a:cubicBezTo>
                  <a:pt x="24160" y="8877"/>
                  <a:pt x="23927" y="8832"/>
                  <a:pt x="23693" y="8795"/>
                </a:cubicBezTo>
                <a:cubicBezTo>
                  <a:pt x="23674" y="8792"/>
                  <a:pt x="23656" y="8791"/>
                  <a:pt x="23637" y="8791"/>
                </a:cubicBezTo>
                <a:close/>
                <a:moveTo>
                  <a:pt x="20239" y="8850"/>
                </a:moveTo>
                <a:cubicBezTo>
                  <a:pt x="20218" y="8850"/>
                  <a:pt x="20196" y="8852"/>
                  <a:pt x="20175" y="8856"/>
                </a:cubicBezTo>
                <a:cubicBezTo>
                  <a:pt x="19942" y="8901"/>
                  <a:pt x="19709" y="8953"/>
                  <a:pt x="19485" y="9014"/>
                </a:cubicBezTo>
                <a:cubicBezTo>
                  <a:pt x="19303" y="9063"/>
                  <a:pt x="19195" y="9249"/>
                  <a:pt x="19242" y="9431"/>
                </a:cubicBezTo>
                <a:cubicBezTo>
                  <a:pt x="19283" y="9586"/>
                  <a:pt x="19421" y="9685"/>
                  <a:pt x="19572" y="9685"/>
                </a:cubicBezTo>
                <a:cubicBezTo>
                  <a:pt x="19603" y="9685"/>
                  <a:pt x="19631" y="9683"/>
                  <a:pt x="19659" y="9675"/>
                </a:cubicBezTo>
                <a:cubicBezTo>
                  <a:pt x="19867" y="9619"/>
                  <a:pt x="20085" y="9569"/>
                  <a:pt x="20302" y="9527"/>
                </a:cubicBezTo>
                <a:cubicBezTo>
                  <a:pt x="20490" y="9492"/>
                  <a:pt x="20610" y="9311"/>
                  <a:pt x="20575" y="9127"/>
                </a:cubicBezTo>
                <a:cubicBezTo>
                  <a:pt x="20544" y="8963"/>
                  <a:pt x="20399" y="8850"/>
                  <a:pt x="20239" y="8850"/>
                </a:cubicBezTo>
                <a:close/>
                <a:moveTo>
                  <a:pt x="819" y="8628"/>
                </a:moveTo>
                <a:cubicBezTo>
                  <a:pt x="771" y="8628"/>
                  <a:pt x="723" y="8638"/>
                  <a:pt x="676" y="8660"/>
                </a:cubicBezTo>
                <a:cubicBezTo>
                  <a:pt x="504" y="8741"/>
                  <a:pt x="431" y="8943"/>
                  <a:pt x="510" y="9115"/>
                </a:cubicBezTo>
                <a:cubicBezTo>
                  <a:pt x="617" y="9350"/>
                  <a:pt x="746" y="9569"/>
                  <a:pt x="885" y="9762"/>
                </a:cubicBezTo>
                <a:cubicBezTo>
                  <a:pt x="953" y="9854"/>
                  <a:pt x="1057" y="9902"/>
                  <a:pt x="1163" y="9902"/>
                </a:cubicBezTo>
                <a:cubicBezTo>
                  <a:pt x="1233" y="9902"/>
                  <a:pt x="1302" y="9883"/>
                  <a:pt x="1363" y="9840"/>
                </a:cubicBezTo>
                <a:cubicBezTo>
                  <a:pt x="1514" y="9729"/>
                  <a:pt x="1549" y="9515"/>
                  <a:pt x="1439" y="9362"/>
                </a:cubicBezTo>
                <a:cubicBezTo>
                  <a:pt x="1323" y="9204"/>
                  <a:pt x="1222" y="9023"/>
                  <a:pt x="1130" y="8828"/>
                </a:cubicBezTo>
                <a:cubicBezTo>
                  <a:pt x="1072" y="8703"/>
                  <a:pt x="948" y="8628"/>
                  <a:pt x="819" y="8628"/>
                </a:cubicBezTo>
                <a:close/>
                <a:moveTo>
                  <a:pt x="25613" y="9334"/>
                </a:moveTo>
                <a:cubicBezTo>
                  <a:pt x="25478" y="9334"/>
                  <a:pt x="25351" y="9413"/>
                  <a:pt x="25297" y="9546"/>
                </a:cubicBezTo>
                <a:cubicBezTo>
                  <a:pt x="25227" y="9723"/>
                  <a:pt x="25311" y="9920"/>
                  <a:pt x="25486" y="9993"/>
                </a:cubicBezTo>
                <a:cubicBezTo>
                  <a:pt x="25688" y="10073"/>
                  <a:pt x="25890" y="10163"/>
                  <a:pt x="26084" y="10262"/>
                </a:cubicBezTo>
                <a:cubicBezTo>
                  <a:pt x="26131" y="10288"/>
                  <a:pt x="26183" y="10299"/>
                  <a:pt x="26235" y="10299"/>
                </a:cubicBezTo>
                <a:cubicBezTo>
                  <a:pt x="26362" y="10299"/>
                  <a:pt x="26480" y="10229"/>
                  <a:pt x="26541" y="10109"/>
                </a:cubicBezTo>
                <a:cubicBezTo>
                  <a:pt x="26626" y="9942"/>
                  <a:pt x="26559" y="9736"/>
                  <a:pt x="26390" y="9650"/>
                </a:cubicBezTo>
                <a:cubicBezTo>
                  <a:pt x="26180" y="9544"/>
                  <a:pt x="25963" y="9447"/>
                  <a:pt x="25742" y="9358"/>
                </a:cubicBezTo>
                <a:cubicBezTo>
                  <a:pt x="25700" y="9342"/>
                  <a:pt x="25656" y="9334"/>
                  <a:pt x="25613" y="9334"/>
                </a:cubicBezTo>
                <a:close/>
                <a:moveTo>
                  <a:pt x="18284" y="9446"/>
                </a:moveTo>
                <a:cubicBezTo>
                  <a:pt x="18238" y="9446"/>
                  <a:pt x="18192" y="9455"/>
                  <a:pt x="18147" y="9475"/>
                </a:cubicBezTo>
                <a:cubicBezTo>
                  <a:pt x="17928" y="9570"/>
                  <a:pt x="17712" y="9673"/>
                  <a:pt x="17507" y="9781"/>
                </a:cubicBezTo>
                <a:cubicBezTo>
                  <a:pt x="17339" y="9871"/>
                  <a:pt x="17274" y="10076"/>
                  <a:pt x="17363" y="10245"/>
                </a:cubicBezTo>
                <a:cubicBezTo>
                  <a:pt x="17424" y="10361"/>
                  <a:pt x="17544" y="10427"/>
                  <a:pt x="17665" y="10427"/>
                </a:cubicBezTo>
                <a:cubicBezTo>
                  <a:pt x="17719" y="10427"/>
                  <a:pt x="17773" y="10413"/>
                  <a:pt x="17825" y="10386"/>
                </a:cubicBezTo>
                <a:cubicBezTo>
                  <a:pt x="18016" y="10285"/>
                  <a:pt x="18215" y="10189"/>
                  <a:pt x="18420" y="10102"/>
                </a:cubicBezTo>
                <a:cubicBezTo>
                  <a:pt x="18593" y="10026"/>
                  <a:pt x="18672" y="9826"/>
                  <a:pt x="18597" y="9652"/>
                </a:cubicBezTo>
                <a:cubicBezTo>
                  <a:pt x="18540" y="9523"/>
                  <a:pt x="18415" y="9446"/>
                  <a:pt x="18284" y="9446"/>
                </a:cubicBezTo>
                <a:close/>
                <a:moveTo>
                  <a:pt x="4838" y="9801"/>
                </a:moveTo>
                <a:cubicBezTo>
                  <a:pt x="4777" y="9801"/>
                  <a:pt x="4716" y="9817"/>
                  <a:pt x="4660" y="9850"/>
                </a:cubicBezTo>
                <a:cubicBezTo>
                  <a:pt x="4561" y="9911"/>
                  <a:pt x="4457" y="9963"/>
                  <a:pt x="4352" y="10003"/>
                </a:cubicBezTo>
                <a:cubicBezTo>
                  <a:pt x="4271" y="10036"/>
                  <a:pt x="4191" y="10064"/>
                  <a:pt x="4111" y="10088"/>
                </a:cubicBezTo>
                <a:cubicBezTo>
                  <a:pt x="3930" y="10144"/>
                  <a:pt x="3831" y="10335"/>
                  <a:pt x="3886" y="10516"/>
                </a:cubicBezTo>
                <a:cubicBezTo>
                  <a:pt x="3933" y="10662"/>
                  <a:pt x="4067" y="10754"/>
                  <a:pt x="4213" y="10754"/>
                </a:cubicBezTo>
                <a:cubicBezTo>
                  <a:pt x="4248" y="10754"/>
                  <a:pt x="4283" y="10751"/>
                  <a:pt x="4316" y="10740"/>
                </a:cubicBezTo>
                <a:cubicBezTo>
                  <a:pt x="4406" y="10709"/>
                  <a:pt x="4500" y="10679"/>
                  <a:pt x="4594" y="10641"/>
                </a:cubicBezTo>
                <a:cubicBezTo>
                  <a:pt x="4738" y="10587"/>
                  <a:pt x="4881" y="10516"/>
                  <a:pt x="5016" y="10432"/>
                </a:cubicBezTo>
                <a:cubicBezTo>
                  <a:pt x="5178" y="10335"/>
                  <a:pt x="5228" y="10125"/>
                  <a:pt x="5129" y="9963"/>
                </a:cubicBezTo>
                <a:cubicBezTo>
                  <a:pt x="5065" y="9858"/>
                  <a:pt x="4953" y="9801"/>
                  <a:pt x="4838" y="9801"/>
                </a:cubicBezTo>
                <a:close/>
                <a:moveTo>
                  <a:pt x="2421" y="9302"/>
                </a:moveTo>
                <a:cubicBezTo>
                  <a:pt x="2278" y="9302"/>
                  <a:pt x="2145" y="9391"/>
                  <a:pt x="2096" y="9534"/>
                </a:cubicBezTo>
                <a:cubicBezTo>
                  <a:pt x="2023" y="9751"/>
                  <a:pt x="1954" y="9979"/>
                  <a:pt x="1895" y="10217"/>
                </a:cubicBezTo>
                <a:cubicBezTo>
                  <a:pt x="1888" y="10247"/>
                  <a:pt x="1884" y="10273"/>
                  <a:pt x="1884" y="10300"/>
                </a:cubicBezTo>
                <a:cubicBezTo>
                  <a:pt x="1823" y="10471"/>
                  <a:pt x="1905" y="10662"/>
                  <a:pt x="2075" y="10731"/>
                </a:cubicBezTo>
                <a:cubicBezTo>
                  <a:pt x="2312" y="10829"/>
                  <a:pt x="2566" y="10893"/>
                  <a:pt x="2832" y="10919"/>
                </a:cubicBezTo>
                <a:cubicBezTo>
                  <a:pt x="2842" y="10923"/>
                  <a:pt x="2856" y="10923"/>
                  <a:pt x="2866" y="10923"/>
                </a:cubicBezTo>
                <a:cubicBezTo>
                  <a:pt x="3040" y="10923"/>
                  <a:pt x="3188" y="10789"/>
                  <a:pt x="3207" y="10615"/>
                </a:cubicBezTo>
                <a:cubicBezTo>
                  <a:pt x="3224" y="10427"/>
                  <a:pt x="3087" y="10259"/>
                  <a:pt x="2901" y="10240"/>
                </a:cubicBezTo>
                <a:cubicBezTo>
                  <a:pt x="2800" y="10231"/>
                  <a:pt x="2703" y="10213"/>
                  <a:pt x="2609" y="10189"/>
                </a:cubicBezTo>
                <a:cubicBezTo>
                  <a:pt x="2651" y="10040"/>
                  <a:pt x="2696" y="9894"/>
                  <a:pt x="2745" y="9755"/>
                </a:cubicBezTo>
                <a:cubicBezTo>
                  <a:pt x="2805" y="9577"/>
                  <a:pt x="2710" y="9381"/>
                  <a:pt x="2531" y="9320"/>
                </a:cubicBezTo>
                <a:cubicBezTo>
                  <a:pt x="2494" y="9308"/>
                  <a:pt x="2457" y="9302"/>
                  <a:pt x="2421" y="9302"/>
                </a:cubicBezTo>
                <a:close/>
                <a:moveTo>
                  <a:pt x="27400" y="10330"/>
                </a:moveTo>
                <a:cubicBezTo>
                  <a:pt x="27297" y="10330"/>
                  <a:pt x="27196" y="10376"/>
                  <a:pt x="27129" y="10464"/>
                </a:cubicBezTo>
                <a:cubicBezTo>
                  <a:pt x="27014" y="10613"/>
                  <a:pt x="27042" y="10829"/>
                  <a:pt x="27191" y="10943"/>
                </a:cubicBezTo>
                <a:cubicBezTo>
                  <a:pt x="27356" y="11072"/>
                  <a:pt x="27515" y="11213"/>
                  <a:pt x="27659" y="11366"/>
                </a:cubicBezTo>
                <a:cubicBezTo>
                  <a:pt x="27727" y="11437"/>
                  <a:pt x="27815" y="11472"/>
                  <a:pt x="27906" y="11472"/>
                </a:cubicBezTo>
                <a:cubicBezTo>
                  <a:pt x="27991" y="11472"/>
                  <a:pt x="28076" y="11441"/>
                  <a:pt x="28144" y="11376"/>
                </a:cubicBezTo>
                <a:cubicBezTo>
                  <a:pt x="28279" y="11248"/>
                  <a:pt x="28286" y="11030"/>
                  <a:pt x="28156" y="10893"/>
                </a:cubicBezTo>
                <a:cubicBezTo>
                  <a:pt x="27987" y="10716"/>
                  <a:pt x="27805" y="10551"/>
                  <a:pt x="27608" y="10401"/>
                </a:cubicBezTo>
                <a:cubicBezTo>
                  <a:pt x="27546" y="10353"/>
                  <a:pt x="27472" y="10330"/>
                  <a:pt x="27400" y="10330"/>
                </a:cubicBezTo>
                <a:close/>
                <a:moveTo>
                  <a:pt x="16504" y="10465"/>
                </a:moveTo>
                <a:cubicBezTo>
                  <a:pt x="16437" y="10465"/>
                  <a:pt x="16369" y="10485"/>
                  <a:pt x="16310" y="10526"/>
                </a:cubicBezTo>
                <a:cubicBezTo>
                  <a:pt x="16120" y="10658"/>
                  <a:pt x="15934" y="10794"/>
                  <a:pt x="15747" y="10935"/>
                </a:cubicBezTo>
                <a:cubicBezTo>
                  <a:pt x="15595" y="11048"/>
                  <a:pt x="15564" y="11262"/>
                  <a:pt x="15677" y="11413"/>
                </a:cubicBezTo>
                <a:cubicBezTo>
                  <a:pt x="15745" y="11501"/>
                  <a:pt x="15847" y="11550"/>
                  <a:pt x="15950" y="11550"/>
                </a:cubicBezTo>
                <a:cubicBezTo>
                  <a:pt x="16023" y="11550"/>
                  <a:pt x="16094" y="11527"/>
                  <a:pt x="16155" y="11480"/>
                </a:cubicBezTo>
                <a:cubicBezTo>
                  <a:pt x="16338" y="11345"/>
                  <a:pt x="16518" y="11213"/>
                  <a:pt x="16701" y="11086"/>
                </a:cubicBezTo>
                <a:cubicBezTo>
                  <a:pt x="16855" y="10978"/>
                  <a:pt x="16894" y="10766"/>
                  <a:pt x="16784" y="10611"/>
                </a:cubicBezTo>
                <a:cubicBezTo>
                  <a:pt x="16718" y="10516"/>
                  <a:pt x="16612" y="10465"/>
                  <a:pt x="16504" y="10465"/>
                </a:cubicBezTo>
                <a:close/>
                <a:moveTo>
                  <a:pt x="1993" y="11305"/>
                </a:moveTo>
                <a:cubicBezTo>
                  <a:pt x="1821" y="11305"/>
                  <a:pt x="1675" y="11439"/>
                  <a:pt x="1658" y="11614"/>
                </a:cubicBezTo>
                <a:cubicBezTo>
                  <a:pt x="1636" y="11844"/>
                  <a:pt x="1625" y="12061"/>
                  <a:pt x="1625" y="12263"/>
                </a:cubicBezTo>
                <a:lnTo>
                  <a:pt x="1625" y="12334"/>
                </a:lnTo>
                <a:cubicBezTo>
                  <a:pt x="1627" y="12523"/>
                  <a:pt x="1780" y="12673"/>
                  <a:pt x="1966" y="12673"/>
                </a:cubicBezTo>
                <a:cubicBezTo>
                  <a:pt x="1966" y="12673"/>
                  <a:pt x="1969" y="12673"/>
                  <a:pt x="1971" y="12671"/>
                </a:cubicBezTo>
                <a:cubicBezTo>
                  <a:pt x="2161" y="12669"/>
                  <a:pt x="2312" y="12515"/>
                  <a:pt x="2310" y="12325"/>
                </a:cubicBezTo>
                <a:lnTo>
                  <a:pt x="2310" y="12263"/>
                </a:lnTo>
                <a:cubicBezTo>
                  <a:pt x="2310" y="12082"/>
                  <a:pt x="2319" y="11884"/>
                  <a:pt x="2338" y="11679"/>
                </a:cubicBezTo>
                <a:cubicBezTo>
                  <a:pt x="2355" y="11491"/>
                  <a:pt x="2216" y="11324"/>
                  <a:pt x="2030" y="11307"/>
                </a:cubicBezTo>
                <a:cubicBezTo>
                  <a:pt x="2018" y="11305"/>
                  <a:pt x="2006" y="11305"/>
                  <a:pt x="1993" y="11305"/>
                </a:cubicBezTo>
                <a:close/>
                <a:moveTo>
                  <a:pt x="14877" y="11714"/>
                </a:moveTo>
                <a:cubicBezTo>
                  <a:pt x="14801" y="11714"/>
                  <a:pt x="14724" y="11739"/>
                  <a:pt x="14660" y="11792"/>
                </a:cubicBezTo>
                <a:cubicBezTo>
                  <a:pt x="14485" y="11934"/>
                  <a:pt x="14306" y="12080"/>
                  <a:pt x="14130" y="12226"/>
                </a:cubicBezTo>
                <a:cubicBezTo>
                  <a:pt x="13984" y="12344"/>
                  <a:pt x="13965" y="12560"/>
                  <a:pt x="14085" y="12706"/>
                </a:cubicBezTo>
                <a:cubicBezTo>
                  <a:pt x="14153" y="12787"/>
                  <a:pt x="14250" y="12829"/>
                  <a:pt x="14348" y="12829"/>
                </a:cubicBezTo>
                <a:cubicBezTo>
                  <a:pt x="14424" y="12829"/>
                  <a:pt x="14500" y="12803"/>
                  <a:pt x="14563" y="12753"/>
                </a:cubicBezTo>
                <a:cubicBezTo>
                  <a:pt x="14739" y="12608"/>
                  <a:pt x="14914" y="12464"/>
                  <a:pt x="15091" y="12322"/>
                </a:cubicBezTo>
                <a:cubicBezTo>
                  <a:pt x="15239" y="12202"/>
                  <a:pt x="15260" y="11986"/>
                  <a:pt x="15140" y="11840"/>
                </a:cubicBezTo>
                <a:cubicBezTo>
                  <a:pt x="15073" y="11757"/>
                  <a:pt x="14976" y="11714"/>
                  <a:pt x="14877" y="11714"/>
                </a:cubicBezTo>
                <a:close/>
                <a:moveTo>
                  <a:pt x="28690" y="11904"/>
                </a:moveTo>
                <a:cubicBezTo>
                  <a:pt x="28638" y="11904"/>
                  <a:pt x="28585" y="11916"/>
                  <a:pt x="28535" y="11941"/>
                </a:cubicBezTo>
                <a:cubicBezTo>
                  <a:pt x="28364" y="12028"/>
                  <a:pt x="28300" y="12235"/>
                  <a:pt x="28384" y="12402"/>
                </a:cubicBezTo>
                <a:cubicBezTo>
                  <a:pt x="28477" y="12586"/>
                  <a:pt x="28564" y="12786"/>
                  <a:pt x="28639" y="12991"/>
                </a:cubicBezTo>
                <a:cubicBezTo>
                  <a:pt x="28688" y="13126"/>
                  <a:pt x="28822" y="13213"/>
                  <a:pt x="28961" y="13213"/>
                </a:cubicBezTo>
                <a:cubicBezTo>
                  <a:pt x="28999" y="13213"/>
                  <a:pt x="29039" y="13208"/>
                  <a:pt x="29079" y="13194"/>
                </a:cubicBezTo>
                <a:cubicBezTo>
                  <a:pt x="29258" y="13128"/>
                  <a:pt x="29348" y="12933"/>
                  <a:pt x="29284" y="12756"/>
                </a:cubicBezTo>
                <a:cubicBezTo>
                  <a:pt x="29199" y="12525"/>
                  <a:pt x="29101" y="12301"/>
                  <a:pt x="28995" y="12091"/>
                </a:cubicBezTo>
                <a:cubicBezTo>
                  <a:pt x="28934" y="11972"/>
                  <a:pt x="28814" y="11904"/>
                  <a:pt x="28690" y="11904"/>
                </a:cubicBezTo>
                <a:close/>
                <a:moveTo>
                  <a:pt x="13292" y="13013"/>
                </a:moveTo>
                <a:cubicBezTo>
                  <a:pt x="13217" y="13013"/>
                  <a:pt x="13141" y="13037"/>
                  <a:pt x="13077" y="13088"/>
                </a:cubicBezTo>
                <a:cubicBezTo>
                  <a:pt x="12901" y="13229"/>
                  <a:pt x="12722" y="13368"/>
                  <a:pt x="12545" y="13507"/>
                </a:cubicBezTo>
                <a:cubicBezTo>
                  <a:pt x="12394" y="13622"/>
                  <a:pt x="12368" y="13837"/>
                  <a:pt x="12484" y="13987"/>
                </a:cubicBezTo>
                <a:cubicBezTo>
                  <a:pt x="12549" y="14074"/>
                  <a:pt x="12651" y="14121"/>
                  <a:pt x="12754" y="14121"/>
                </a:cubicBezTo>
                <a:cubicBezTo>
                  <a:pt x="12825" y="14121"/>
                  <a:pt x="12898" y="14096"/>
                  <a:pt x="12964" y="14048"/>
                </a:cubicBezTo>
                <a:cubicBezTo>
                  <a:pt x="13145" y="13907"/>
                  <a:pt x="13324" y="13762"/>
                  <a:pt x="13505" y="13620"/>
                </a:cubicBezTo>
                <a:cubicBezTo>
                  <a:pt x="13652" y="13502"/>
                  <a:pt x="13675" y="13288"/>
                  <a:pt x="13557" y="13140"/>
                </a:cubicBezTo>
                <a:cubicBezTo>
                  <a:pt x="13490" y="13056"/>
                  <a:pt x="13392" y="13013"/>
                  <a:pt x="13292" y="13013"/>
                </a:cubicBezTo>
                <a:close/>
                <a:moveTo>
                  <a:pt x="2182" y="13334"/>
                </a:moveTo>
                <a:cubicBezTo>
                  <a:pt x="2146" y="13334"/>
                  <a:pt x="2110" y="13340"/>
                  <a:pt x="2074" y="13352"/>
                </a:cubicBezTo>
                <a:cubicBezTo>
                  <a:pt x="1895" y="13411"/>
                  <a:pt x="1797" y="13608"/>
                  <a:pt x="1858" y="13785"/>
                </a:cubicBezTo>
                <a:cubicBezTo>
                  <a:pt x="1938" y="14025"/>
                  <a:pt x="2041" y="14254"/>
                  <a:pt x="2161" y="14468"/>
                </a:cubicBezTo>
                <a:cubicBezTo>
                  <a:pt x="2223" y="14578"/>
                  <a:pt x="2338" y="14642"/>
                  <a:pt x="2458" y="14642"/>
                </a:cubicBezTo>
                <a:cubicBezTo>
                  <a:pt x="2517" y="14642"/>
                  <a:pt x="2573" y="14626"/>
                  <a:pt x="2625" y="14598"/>
                </a:cubicBezTo>
                <a:cubicBezTo>
                  <a:pt x="2790" y="14506"/>
                  <a:pt x="2849" y="14298"/>
                  <a:pt x="2755" y="14133"/>
                </a:cubicBezTo>
                <a:cubicBezTo>
                  <a:pt x="2654" y="13957"/>
                  <a:pt x="2573" y="13766"/>
                  <a:pt x="2505" y="13568"/>
                </a:cubicBezTo>
                <a:cubicBezTo>
                  <a:pt x="2459" y="13426"/>
                  <a:pt x="2325" y="13334"/>
                  <a:pt x="2182" y="13334"/>
                </a:cubicBezTo>
                <a:close/>
                <a:moveTo>
                  <a:pt x="29294" y="13852"/>
                </a:moveTo>
                <a:cubicBezTo>
                  <a:pt x="29276" y="13852"/>
                  <a:pt x="29258" y="13853"/>
                  <a:pt x="29240" y="13856"/>
                </a:cubicBezTo>
                <a:cubicBezTo>
                  <a:pt x="29053" y="13886"/>
                  <a:pt x="28928" y="14061"/>
                  <a:pt x="28957" y="14247"/>
                </a:cubicBezTo>
                <a:cubicBezTo>
                  <a:pt x="28992" y="14459"/>
                  <a:pt x="29018" y="14678"/>
                  <a:pt x="29037" y="14903"/>
                </a:cubicBezTo>
                <a:cubicBezTo>
                  <a:pt x="29056" y="15080"/>
                  <a:pt x="29202" y="15215"/>
                  <a:pt x="29379" y="15215"/>
                </a:cubicBezTo>
                <a:cubicBezTo>
                  <a:pt x="29390" y="15215"/>
                  <a:pt x="29399" y="15215"/>
                  <a:pt x="29407" y="15212"/>
                </a:cubicBezTo>
                <a:cubicBezTo>
                  <a:pt x="29593" y="15198"/>
                  <a:pt x="29736" y="15033"/>
                  <a:pt x="29718" y="14844"/>
                </a:cubicBezTo>
                <a:cubicBezTo>
                  <a:pt x="29696" y="14602"/>
                  <a:pt x="29668" y="14366"/>
                  <a:pt x="29631" y="14140"/>
                </a:cubicBezTo>
                <a:cubicBezTo>
                  <a:pt x="29605" y="13973"/>
                  <a:pt x="29459" y="13852"/>
                  <a:pt x="29294" y="13852"/>
                </a:cubicBezTo>
                <a:close/>
                <a:moveTo>
                  <a:pt x="11648" y="14243"/>
                </a:moveTo>
                <a:cubicBezTo>
                  <a:pt x="11582" y="14243"/>
                  <a:pt x="11514" y="14262"/>
                  <a:pt x="11455" y="14303"/>
                </a:cubicBezTo>
                <a:cubicBezTo>
                  <a:pt x="11268" y="14430"/>
                  <a:pt x="11078" y="14552"/>
                  <a:pt x="10896" y="14664"/>
                </a:cubicBezTo>
                <a:cubicBezTo>
                  <a:pt x="10734" y="14764"/>
                  <a:pt x="10686" y="14974"/>
                  <a:pt x="10783" y="15134"/>
                </a:cubicBezTo>
                <a:cubicBezTo>
                  <a:pt x="10847" y="15238"/>
                  <a:pt x="10958" y="15297"/>
                  <a:pt x="11073" y="15297"/>
                </a:cubicBezTo>
                <a:cubicBezTo>
                  <a:pt x="11134" y="15297"/>
                  <a:pt x="11198" y="15280"/>
                  <a:pt x="11254" y="15250"/>
                </a:cubicBezTo>
                <a:cubicBezTo>
                  <a:pt x="11445" y="15132"/>
                  <a:pt x="11643" y="15003"/>
                  <a:pt x="11840" y="14870"/>
                </a:cubicBezTo>
                <a:cubicBezTo>
                  <a:pt x="11996" y="14764"/>
                  <a:pt x="12038" y="14550"/>
                  <a:pt x="11932" y="14393"/>
                </a:cubicBezTo>
                <a:cubicBezTo>
                  <a:pt x="11866" y="14296"/>
                  <a:pt x="11758" y="14243"/>
                  <a:pt x="11648" y="14243"/>
                </a:cubicBezTo>
                <a:close/>
                <a:moveTo>
                  <a:pt x="3345" y="14982"/>
                </a:moveTo>
                <a:cubicBezTo>
                  <a:pt x="3242" y="14982"/>
                  <a:pt x="3142" y="15028"/>
                  <a:pt x="3075" y="15115"/>
                </a:cubicBezTo>
                <a:cubicBezTo>
                  <a:pt x="2958" y="15264"/>
                  <a:pt x="2986" y="15480"/>
                  <a:pt x="3136" y="15594"/>
                </a:cubicBezTo>
                <a:cubicBezTo>
                  <a:pt x="3327" y="15742"/>
                  <a:pt x="3535" y="15879"/>
                  <a:pt x="3760" y="15998"/>
                </a:cubicBezTo>
                <a:cubicBezTo>
                  <a:pt x="3812" y="16024"/>
                  <a:pt x="3866" y="16036"/>
                  <a:pt x="3919" y="16036"/>
                </a:cubicBezTo>
                <a:cubicBezTo>
                  <a:pt x="4043" y="16036"/>
                  <a:pt x="4161" y="15971"/>
                  <a:pt x="4220" y="15853"/>
                </a:cubicBezTo>
                <a:cubicBezTo>
                  <a:pt x="4309" y="15686"/>
                  <a:pt x="4246" y="15480"/>
                  <a:pt x="4078" y="15391"/>
                </a:cubicBezTo>
                <a:cubicBezTo>
                  <a:pt x="3890" y="15290"/>
                  <a:pt x="3713" y="15177"/>
                  <a:pt x="3555" y="15054"/>
                </a:cubicBezTo>
                <a:cubicBezTo>
                  <a:pt x="3492" y="15006"/>
                  <a:pt x="3418" y="14982"/>
                  <a:pt x="3345" y="14982"/>
                </a:cubicBezTo>
                <a:close/>
                <a:moveTo>
                  <a:pt x="9870" y="15258"/>
                </a:moveTo>
                <a:cubicBezTo>
                  <a:pt x="9823" y="15258"/>
                  <a:pt x="9775" y="15268"/>
                  <a:pt x="9730" y="15288"/>
                </a:cubicBezTo>
                <a:cubicBezTo>
                  <a:pt x="9525" y="15382"/>
                  <a:pt x="9321" y="15467"/>
                  <a:pt x="9121" y="15539"/>
                </a:cubicBezTo>
                <a:cubicBezTo>
                  <a:pt x="8942" y="15603"/>
                  <a:pt x="8852" y="15799"/>
                  <a:pt x="8916" y="15977"/>
                </a:cubicBezTo>
                <a:cubicBezTo>
                  <a:pt x="8967" y="16114"/>
                  <a:pt x="9099" y="16201"/>
                  <a:pt x="9238" y="16201"/>
                </a:cubicBezTo>
                <a:cubicBezTo>
                  <a:pt x="9278" y="16201"/>
                  <a:pt x="9316" y="16194"/>
                  <a:pt x="9354" y="16180"/>
                </a:cubicBezTo>
                <a:cubicBezTo>
                  <a:pt x="9570" y="16102"/>
                  <a:pt x="9792" y="16010"/>
                  <a:pt x="10011" y="15911"/>
                </a:cubicBezTo>
                <a:cubicBezTo>
                  <a:pt x="10183" y="15832"/>
                  <a:pt x="10258" y="15629"/>
                  <a:pt x="10180" y="15459"/>
                </a:cubicBezTo>
                <a:cubicBezTo>
                  <a:pt x="10124" y="15333"/>
                  <a:pt x="9999" y="15258"/>
                  <a:pt x="9870" y="15258"/>
                </a:cubicBezTo>
                <a:close/>
                <a:moveTo>
                  <a:pt x="5204" y="15812"/>
                </a:moveTo>
                <a:cubicBezTo>
                  <a:pt x="5047" y="15812"/>
                  <a:pt x="4907" y="15921"/>
                  <a:pt x="4872" y="16081"/>
                </a:cubicBezTo>
                <a:cubicBezTo>
                  <a:pt x="4830" y="16267"/>
                  <a:pt x="4947" y="16446"/>
                  <a:pt x="5133" y="16488"/>
                </a:cubicBezTo>
                <a:cubicBezTo>
                  <a:pt x="5359" y="16536"/>
                  <a:pt x="5597" y="16575"/>
                  <a:pt x="5840" y="16602"/>
                </a:cubicBezTo>
                <a:cubicBezTo>
                  <a:pt x="5854" y="16606"/>
                  <a:pt x="5866" y="16606"/>
                  <a:pt x="5880" y="16606"/>
                </a:cubicBezTo>
                <a:cubicBezTo>
                  <a:pt x="6050" y="16606"/>
                  <a:pt x="6198" y="16477"/>
                  <a:pt x="6219" y="16303"/>
                </a:cubicBezTo>
                <a:cubicBezTo>
                  <a:pt x="6238" y="16116"/>
                  <a:pt x="6102" y="15947"/>
                  <a:pt x="5916" y="15925"/>
                </a:cubicBezTo>
                <a:cubicBezTo>
                  <a:pt x="5697" y="15902"/>
                  <a:pt x="5482" y="15864"/>
                  <a:pt x="5277" y="15820"/>
                </a:cubicBezTo>
                <a:cubicBezTo>
                  <a:pt x="5252" y="15815"/>
                  <a:pt x="5228" y="15812"/>
                  <a:pt x="5204" y="15812"/>
                </a:cubicBezTo>
                <a:close/>
                <a:moveTo>
                  <a:pt x="7916" y="15870"/>
                </a:moveTo>
                <a:cubicBezTo>
                  <a:pt x="7898" y="15870"/>
                  <a:pt x="7880" y="15871"/>
                  <a:pt x="7861" y="15874"/>
                </a:cubicBezTo>
                <a:cubicBezTo>
                  <a:pt x="7648" y="15912"/>
                  <a:pt x="7432" y="15938"/>
                  <a:pt x="7216" y="15952"/>
                </a:cubicBezTo>
                <a:cubicBezTo>
                  <a:pt x="7029" y="15966"/>
                  <a:pt x="6886" y="16130"/>
                  <a:pt x="6900" y="16319"/>
                </a:cubicBezTo>
                <a:cubicBezTo>
                  <a:pt x="6912" y="16498"/>
                  <a:pt x="7064" y="16635"/>
                  <a:pt x="7241" y="16635"/>
                </a:cubicBezTo>
                <a:lnTo>
                  <a:pt x="7267" y="16635"/>
                </a:lnTo>
                <a:cubicBezTo>
                  <a:pt x="7505" y="16618"/>
                  <a:pt x="7743" y="16590"/>
                  <a:pt x="7978" y="16548"/>
                </a:cubicBezTo>
                <a:cubicBezTo>
                  <a:pt x="8162" y="16515"/>
                  <a:pt x="8289" y="16340"/>
                  <a:pt x="8256" y="16152"/>
                </a:cubicBezTo>
                <a:cubicBezTo>
                  <a:pt x="8226" y="15986"/>
                  <a:pt x="8081" y="15870"/>
                  <a:pt x="7916" y="15870"/>
                </a:cubicBezTo>
                <a:close/>
                <a:moveTo>
                  <a:pt x="29407" y="15896"/>
                </a:moveTo>
                <a:cubicBezTo>
                  <a:pt x="29228" y="15896"/>
                  <a:pt x="29079" y="16044"/>
                  <a:pt x="29074" y="16227"/>
                </a:cubicBezTo>
                <a:cubicBezTo>
                  <a:pt x="29067" y="16444"/>
                  <a:pt x="29053" y="16668"/>
                  <a:pt x="29035" y="16894"/>
                </a:cubicBezTo>
                <a:cubicBezTo>
                  <a:pt x="29021" y="17080"/>
                  <a:pt x="29159" y="17245"/>
                  <a:pt x="29348" y="17261"/>
                </a:cubicBezTo>
                <a:cubicBezTo>
                  <a:pt x="29360" y="17263"/>
                  <a:pt x="29369" y="17263"/>
                  <a:pt x="29376" y="17263"/>
                </a:cubicBezTo>
                <a:cubicBezTo>
                  <a:pt x="29553" y="17263"/>
                  <a:pt x="29703" y="17129"/>
                  <a:pt x="29717" y="16948"/>
                </a:cubicBezTo>
                <a:cubicBezTo>
                  <a:pt x="29736" y="16712"/>
                  <a:pt x="29748" y="16477"/>
                  <a:pt x="29755" y="16250"/>
                </a:cubicBezTo>
                <a:cubicBezTo>
                  <a:pt x="29762" y="16060"/>
                  <a:pt x="29614" y="15904"/>
                  <a:pt x="29425" y="15897"/>
                </a:cubicBezTo>
                <a:cubicBezTo>
                  <a:pt x="29419" y="15896"/>
                  <a:pt x="29413" y="15896"/>
                  <a:pt x="29407" y="15896"/>
                </a:cubicBezTo>
                <a:close/>
                <a:moveTo>
                  <a:pt x="29217" y="17937"/>
                </a:moveTo>
                <a:cubicBezTo>
                  <a:pt x="29052" y="17937"/>
                  <a:pt x="28904" y="18057"/>
                  <a:pt x="28877" y="18226"/>
                </a:cubicBezTo>
                <a:cubicBezTo>
                  <a:pt x="28842" y="18448"/>
                  <a:pt x="28804" y="18669"/>
                  <a:pt x="28761" y="18888"/>
                </a:cubicBezTo>
                <a:cubicBezTo>
                  <a:pt x="28723" y="19074"/>
                  <a:pt x="28844" y="19251"/>
                  <a:pt x="29028" y="19288"/>
                </a:cubicBezTo>
                <a:cubicBezTo>
                  <a:pt x="29051" y="19293"/>
                  <a:pt x="29072" y="19295"/>
                  <a:pt x="29094" y="19295"/>
                </a:cubicBezTo>
                <a:cubicBezTo>
                  <a:pt x="29256" y="19295"/>
                  <a:pt x="29397" y="19182"/>
                  <a:pt x="29432" y="19016"/>
                </a:cubicBezTo>
                <a:cubicBezTo>
                  <a:pt x="29475" y="18789"/>
                  <a:pt x="29515" y="18561"/>
                  <a:pt x="29553" y="18332"/>
                </a:cubicBezTo>
                <a:cubicBezTo>
                  <a:pt x="29581" y="18146"/>
                  <a:pt x="29456" y="17972"/>
                  <a:pt x="29268" y="17941"/>
                </a:cubicBezTo>
                <a:cubicBezTo>
                  <a:pt x="29251" y="17938"/>
                  <a:pt x="29234" y="17937"/>
                  <a:pt x="29217" y="17937"/>
                </a:cubicBezTo>
                <a:close/>
                <a:moveTo>
                  <a:pt x="28792" y="19947"/>
                </a:moveTo>
                <a:cubicBezTo>
                  <a:pt x="28639" y="19947"/>
                  <a:pt x="28498" y="20049"/>
                  <a:pt x="28458" y="20203"/>
                </a:cubicBezTo>
                <a:cubicBezTo>
                  <a:pt x="28401" y="20421"/>
                  <a:pt x="28342" y="20638"/>
                  <a:pt x="28279" y="20852"/>
                </a:cubicBezTo>
                <a:cubicBezTo>
                  <a:pt x="28227" y="21033"/>
                  <a:pt x="28331" y="21224"/>
                  <a:pt x="28512" y="21276"/>
                </a:cubicBezTo>
                <a:cubicBezTo>
                  <a:pt x="28545" y="21285"/>
                  <a:pt x="28575" y="21290"/>
                  <a:pt x="28608" y="21290"/>
                </a:cubicBezTo>
                <a:cubicBezTo>
                  <a:pt x="28756" y="21290"/>
                  <a:pt x="28893" y="21191"/>
                  <a:pt x="28936" y="21043"/>
                </a:cubicBezTo>
                <a:cubicBezTo>
                  <a:pt x="29001" y="20822"/>
                  <a:pt x="29061" y="20600"/>
                  <a:pt x="29121" y="20374"/>
                </a:cubicBezTo>
                <a:cubicBezTo>
                  <a:pt x="29169" y="20191"/>
                  <a:pt x="29058" y="20005"/>
                  <a:pt x="28875" y="19957"/>
                </a:cubicBezTo>
                <a:cubicBezTo>
                  <a:pt x="28848" y="19950"/>
                  <a:pt x="28820" y="19947"/>
                  <a:pt x="28792" y="19947"/>
                </a:cubicBezTo>
                <a:close/>
                <a:moveTo>
                  <a:pt x="28192" y="21907"/>
                </a:moveTo>
                <a:cubicBezTo>
                  <a:pt x="28051" y="21907"/>
                  <a:pt x="27919" y="21995"/>
                  <a:pt x="27869" y="22136"/>
                </a:cubicBezTo>
                <a:cubicBezTo>
                  <a:pt x="27793" y="22353"/>
                  <a:pt x="27714" y="22564"/>
                  <a:pt x="27636" y="22770"/>
                </a:cubicBezTo>
                <a:cubicBezTo>
                  <a:pt x="27568" y="22946"/>
                  <a:pt x="27659" y="23144"/>
                  <a:pt x="27834" y="23212"/>
                </a:cubicBezTo>
                <a:cubicBezTo>
                  <a:pt x="27874" y="23228"/>
                  <a:pt x="27914" y="23233"/>
                  <a:pt x="27956" y="23233"/>
                </a:cubicBezTo>
                <a:cubicBezTo>
                  <a:pt x="28093" y="23233"/>
                  <a:pt x="28224" y="23149"/>
                  <a:pt x="28276" y="23012"/>
                </a:cubicBezTo>
                <a:cubicBezTo>
                  <a:pt x="28358" y="22798"/>
                  <a:pt x="28436" y="22581"/>
                  <a:pt x="28514" y="22360"/>
                </a:cubicBezTo>
                <a:cubicBezTo>
                  <a:pt x="28575" y="22185"/>
                  <a:pt x="28483" y="21988"/>
                  <a:pt x="28304" y="21926"/>
                </a:cubicBezTo>
                <a:cubicBezTo>
                  <a:pt x="28267" y="21913"/>
                  <a:pt x="28229" y="21907"/>
                  <a:pt x="28192" y="21907"/>
                </a:cubicBezTo>
                <a:close/>
                <a:moveTo>
                  <a:pt x="27434" y="23811"/>
                </a:moveTo>
                <a:cubicBezTo>
                  <a:pt x="27304" y="23811"/>
                  <a:pt x="27179" y="23887"/>
                  <a:pt x="27122" y="24013"/>
                </a:cubicBezTo>
                <a:cubicBezTo>
                  <a:pt x="27026" y="24227"/>
                  <a:pt x="26931" y="24429"/>
                  <a:pt x="26835" y="24621"/>
                </a:cubicBezTo>
                <a:cubicBezTo>
                  <a:pt x="26750" y="24792"/>
                  <a:pt x="26819" y="24995"/>
                  <a:pt x="26990" y="25080"/>
                </a:cubicBezTo>
                <a:cubicBezTo>
                  <a:pt x="27038" y="25105"/>
                  <a:pt x="27092" y="25115"/>
                  <a:pt x="27141" y="25115"/>
                </a:cubicBezTo>
                <a:cubicBezTo>
                  <a:pt x="27268" y="25115"/>
                  <a:pt x="27388" y="25046"/>
                  <a:pt x="27447" y="24924"/>
                </a:cubicBezTo>
                <a:cubicBezTo>
                  <a:pt x="27548" y="24724"/>
                  <a:pt x="27645" y="24514"/>
                  <a:pt x="27746" y="24293"/>
                </a:cubicBezTo>
                <a:cubicBezTo>
                  <a:pt x="27824" y="24121"/>
                  <a:pt x="27746" y="23919"/>
                  <a:pt x="27574" y="23841"/>
                </a:cubicBezTo>
                <a:cubicBezTo>
                  <a:pt x="27528" y="23820"/>
                  <a:pt x="27481" y="23811"/>
                  <a:pt x="27434" y="23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5"/>
          <p:cNvSpPr/>
          <p:nvPr/>
        </p:nvSpPr>
        <p:spPr>
          <a:xfrm rot="10800000">
            <a:off x="218712" y="16"/>
            <a:ext cx="836012" cy="5141709"/>
          </a:xfrm>
          <a:custGeom>
            <a:avLst/>
            <a:gdLst/>
            <a:ahLst/>
            <a:cxnLst/>
            <a:rect l="l" t="t" r="r" b="b"/>
            <a:pathLst>
              <a:path w="9337" h="32918" extrusionOk="0">
                <a:moveTo>
                  <a:pt x="1" y="1"/>
                </a:moveTo>
                <a:lnTo>
                  <a:pt x="1" y="32917"/>
                </a:lnTo>
                <a:lnTo>
                  <a:pt x="9337" y="32917"/>
                </a:lnTo>
                <a:lnTo>
                  <a:pt x="9337" y="1"/>
                </a:lnTo>
                <a:lnTo>
                  <a:pt x="4504" y="270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5"/>
          <p:cNvSpPr/>
          <p:nvPr/>
        </p:nvSpPr>
        <p:spPr>
          <a:xfrm rot="-6414670">
            <a:off x="6419456" y="3119516"/>
            <a:ext cx="2361558" cy="1514531"/>
          </a:xfrm>
          <a:custGeom>
            <a:avLst/>
            <a:gdLst/>
            <a:ahLst/>
            <a:cxnLst/>
            <a:rect l="l" t="t" r="r" b="b"/>
            <a:pathLst>
              <a:path w="51816" h="33231" extrusionOk="0">
                <a:moveTo>
                  <a:pt x="29827" y="0"/>
                </a:moveTo>
                <a:cubicBezTo>
                  <a:pt x="29615" y="0"/>
                  <a:pt x="29401" y="5"/>
                  <a:pt x="29189" y="14"/>
                </a:cubicBezTo>
                <a:cubicBezTo>
                  <a:pt x="28999" y="23"/>
                  <a:pt x="28852" y="181"/>
                  <a:pt x="28860" y="370"/>
                </a:cubicBezTo>
                <a:cubicBezTo>
                  <a:pt x="28867" y="555"/>
                  <a:pt x="29018" y="697"/>
                  <a:pt x="29201" y="697"/>
                </a:cubicBezTo>
                <a:cubicBezTo>
                  <a:pt x="29206" y="697"/>
                  <a:pt x="29210" y="697"/>
                  <a:pt x="29217" y="695"/>
                </a:cubicBezTo>
                <a:cubicBezTo>
                  <a:pt x="29422" y="687"/>
                  <a:pt x="29623" y="683"/>
                  <a:pt x="29825" y="683"/>
                </a:cubicBezTo>
                <a:lnTo>
                  <a:pt x="29886" y="683"/>
                </a:lnTo>
                <a:cubicBezTo>
                  <a:pt x="30073" y="683"/>
                  <a:pt x="30225" y="532"/>
                  <a:pt x="30226" y="344"/>
                </a:cubicBezTo>
                <a:cubicBezTo>
                  <a:pt x="30230" y="155"/>
                  <a:pt x="30077" y="2"/>
                  <a:pt x="29887" y="0"/>
                </a:cubicBezTo>
                <a:close/>
                <a:moveTo>
                  <a:pt x="31251" y="67"/>
                </a:moveTo>
                <a:cubicBezTo>
                  <a:pt x="31077" y="67"/>
                  <a:pt x="30927" y="199"/>
                  <a:pt x="30911" y="376"/>
                </a:cubicBezTo>
                <a:cubicBezTo>
                  <a:pt x="30894" y="563"/>
                  <a:pt x="31031" y="730"/>
                  <a:pt x="31220" y="748"/>
                </a:cubicBezTo>
                <a:cubicBezTo>
                  <a:pt x="31441" y="770"/>
                  <a:pt x="31664" y="793"/>
                  <a:pt x="31884" y="824"/>
                </a:cubicBezTo>
                <a:cubicBezTo>
                  <a:pt x="31900" y="826"/>
                  <a:pt x="31916" y="826"/>
                  <a:pt x="31930" y="826"/>
                </a:cubicBezTo>
                <a:cubicBezTo>
                  <a:pt x="32098" y="826"/>
                  <a:pt x="32246" y="702"/>
                  <a:pt x="32268" y="530"/>
                </a:cubicBezTo>
                <a:cubicBezTo>
                  <a:pt x="32295" y="344"/>
                  <a:pt x="32162" y="172"/>
                  <a:pt x="31977" y="146"/>
                </a:cubicBezTo>
                <a:cubicBezTo>
                  <a:pt x="31745" y="115"/>
                  <a:pt x="31516" y="89"/>
                  <a:pt x="31283" y="68"/>
                </a:cubicBezTo>
                <a:cubicBezTo>
                  <a:pt x="31272" y="67"/>
                  <a:pt x="31262" y="67"/>
                  <a:pt x="31251" y="67"/>
                </a:cubicBezTo>
                <a:close/>
                <a:moveTo>
                  <a:pt x="27841" y="133"/>
                </a:moveTo>
                <a:cubicBezTo>
                  <a:pt x="27827" y="133"/>
                  <a:pt x="27812" y="134"/>
                  <a:pt x="27797" y="136"/>
                </a:cubicBezTo>
                <a:cubicBezTo>
                  <a:pt x="27567" y="165"/>
                  <a:pt x="27338" y="200"/>
                  <a:pt x="27107" y="240"/>
                </a:cubicBezTo>
                <a:cubicBezTo>
                  <a:pt x="26921" y="271"/>
                  <a:pt x="26794" y="449"/>
                  <a:pt x="26827" y="635"/>
                </a:cubicBezTo>
                <a:cubicBezTo>
                  <a:pt x="26855" y="801"/>
                  <a:pt x="27001" y="920"/>
                  <a:pt x="27164" y="920"/>
                </a:cubicBezTo>
                <a:cubicBezTo>
                  <a:pt x="27183" y="920"/>
                  <a:pt x="27200" y="918"/>
                  <a:pt x="27223" y="914"/>
                </a:cubicBezTo>
                <a:cubicBezTo>
                  <a:pt x="27446" y="876"/>
                  <a:pt x="27668" y="843"/>
                  <a:pt x="27887" y="814"/>
                </a:cubicBezTo>
                <a:cubicBezTo>
                  <a:pt x="28073" y="788"/>
                  <a:pt x="28207" y="615"/>
                  <a:pt x="28181" y="428"/>
                </a:cubicBezTo>
                <a:cubicBezTo>
                  <a:pt x="28157" y="257"/>
                  <a:pt x="28009" y="133"/>
                  <a:pt x="27841" y="133"/>
                </a:cubicBezTo>
                <a:close/>
                <a:moveTo>
                  <a:pt x="33276" y="382"/>
                </a:moveTo>
                <a:cubicBezTo>
                  <a:pt x="33118" y="382"/>
                  <a:pt x="32976" y="490"/>
                  <a:pt x="32941" y="650"/>
                </a:cubicBezTo>
                <a:cubicBezTo>
                  <a:pt x="32901" y="834"/>
                  <a:pt x="33016" y="1017"/>
                  <a:pt x="33202" y="1059"/>
                </a:cubicBezTo>
                <a:cubicBezTo>
                  <a:pt x="33421" y="1109"/>
                  <a:pt x="33638" y="1161"/>
                  <a:pt x="33854" y="1217"/>
                </a:cubicBezTo>
                <a:cubicBezTo>
                  <a:pt x="33881" y="1224"/>
                  <a:pt x="33911" y="1227"/>
                  <a:pt x="33940" y="1227"/>
                </a:cubicBezTo>
                <a:cubicBezTo>
                  <a:pt x="34092" y="1227"/>
                  <a:pt x="34229" y="1126"/>
                  <a:pt x="34271" y="972"/>
                </a:cubicBezTo>
                <a:cubicBezTo>
                  <a:pt x="34318" y="789"/>
                  <a:pt x="34210" y="602"/>
                  <a:pt x="34027" y="555"/>
                </a:cubicBezTo>
                <a:cubicBezTo>
                  <a:pt x="33801" y="494"/>
                  <a:pt x="33575" y="440"/>
                  <a:pt x="33350" y="390"/>
                </a:cubicBezTo>
                <a:cubicBezTo>
                  <a:pt x="33325" y="384"/>
                  <a:pt x="33300" y="382"/>
                  <a:pt x="33276" y="382"/>
                </a:cubicBezTo>
                <a:close/>
                <a:moveTo>
                  <a:pt x="25825" y="513"/>
                </a:moveTo>
                <a:cubicBezTo>
                  <a:pt x="25798" y="513"/>
                  <a:pt x="25770" y="517"/>
                  <a:pt x="25742" y="523"/>
                </a:cubicBezTo>
                <a:cubicBezTo>
                  <a:pt x="25516" y="581"/>
                  <a:pt x="25294" y="640"/>
                  <a:pt x="25070" y="704"/>
                </a:cubicBezTo>
                <a:cubicBezTo>
                  <a:pt x="24889" y="756"/>
                  <a:pt x="24785" y="947"/>
                  <a:pt x="24837" y="1128"/>
                </a:cubicBezTo>
                <a:cubicBezTo>
                  <a:pt x="24880" y="1278"/>
                  <a:pt x="25018" y="1375"/>
                  <a:pt x="25165" y="1375"/>
                </a:cubicBezTo>
                <a:cubicBezTo>
                  <a:pt x="25195" y="1375"/>
                  <a:pt x="25228" y="1372"/>
                  <a:pt x="25261" y="1363"/>
                </a:cubicBezTo>
                <a:cubicBezTo>
                  <a:pt x="25475" y="1299"/>
                  <a:pt x="25692" y="1243"/>
                  <a:pt x="25907" y="1189"/>
                </a:cubicBezTo>
                <a:cubicBezTo>
                  <a:pt x="26090" y="1144"/>
                  <a:pt x="26203" y="956"/>
                  <a:pt x="26158" y="774"/>
                </a:cubicBezTo>
                <a:cubicBezTo>
                  <a:pt x="26119" y="618"/>
                  <a:pt x="25980" y="513"/>
                  <a:pt x="25825" y="513"/>
                </a:cubicBezTo>
                <a:close/>
                <a:moveTo>
                  <a:pt x="35246" y="945"/>
                </a:moveTo>
                <a:cubicBezTo>
                  <a:pt x="35104" y="945"/>
                  <a:pt x="34974" y="1033"/>
                  <a:pt x="34924" y="1173"/>
                </a:cubicBezTo>
                <a:cubicBezTo>
                  <a:pt x="34860" y="1352"/>
                  <a:pt x="34954" y="1547"/>
                  <a:pt x="35133" y="1610"/>
                </a:cubicBezTo>
                <a:cubicBezTo>
                  <a:pt x="35343" y="1684"/>
                  <a:pt x="35552" y="1763"/>
                  <a:pt x="35760" y="1844"/>
                </a:cubicBezTo>
                <a:cubicBezTo>
                  <a:pt x="35802" y="1860"/>
                  <a:pt x="35845" y="1869"/>
                  <a:pt x="35887" y="1869"/>
                </a:cubicBezTo>
                <a:cubicBezTo>
                  <a:pt x="36023" y="1869"/>
                  <a:pt x="36151" y="1787"/>
                  <a:pt x="36205" y="1651"/>
                </a:cubicBezTo>
                <a:cubicBezTo>
                  <a:pt x="36275" y="1476"/>
                  <a:pt x="36189" y="1278"/>
                  <a:pt x="36014" y="1208"/>
                </a:cubicBezTo>
                <a:cubicBezTo>
                  <a:pt x="35797" y="1123"/>
                  <a:pt x="35579" y="1041"/>
                  <a:pt x="35360" y="965"/>
                </a:cubicBezTo>
                <a:cubicBezTo>
                  <a:pt x="35322" y="952"/>
                  <a:pt x="35284" y="945"/>
                  <a:pt x="35246" y="945"/>
                </a:cubicBezTo>
                <a:close/>
                <a:moveTo>
                  <a:pt x="23868" y="1127"/>
                </a:moveTo>
                <a:cubicBezTo>
                  <a:pt x="23828" y="1127"/>
                  <a:pt x="23787" y="1134"/>
                  <a:pt x="23747" y="1149"/>
                </a:cubicBezTo>
                <a:cubicBezTo>
                  <a:pt x="23526" y="1234"/>
                  <a:pt x="23307" y="1323"/>
                  <a:pt x="23099" y="1415"/>
                </a:cubicBezTo>
                <a:cubicBezTo>
                  <a:pt x="22925" y="1491"/>
                  <a:pt x="22847" y="1691"/>
                  <a:pt x="22923" y="1865"/>
                </a:cubicBezTo>
                <a:cubicBezTo>
                  <a:pt x="22979" y="1992"/>
                  <a:pt x="23104" y="2068"/>
                  <a:pt x="23236" y="2068"/>
                </a:cubicBezTo>
                <a:cubicBezTo>
                  <a:pt x="23281" y="2068"/>
                  <a:pt x="23330" y="2060"/>
                  <a:pt x="23375" y="2041"/>
                </a:cubicBezTo>
                <a:cubicBezTo>
                  <a:pt x="23575" y="1950"/>
                  <a:pt x="23782" y="1867"/>
                  <a:pt x="23992" y="1787"/>
                </a:cubicBezTo>
                <a:cubicBezTo>
                  <a:pt x="24168" y="1719"/>
                  <a:pt x="24255" y="1521"/>
                  <a:pt x="24187" y="1345"/>
                </a:cubicBezTo>
                <a:cubicBezTo>
                  <a:pt x="24136" y="1210"/>
                  <a:pt x="24006" y="1127"/>
                  <a:pt x="23868" y="1127"/>
                </a:cubicBezTo>
                <a:close/>
                <a:moveTo>
                  <a:pt x="37138" y="1739"/>
                </a:moveTo>
                <a:cubicBezTo>
                  <a:pt x="37011" y="1739"/>
                  <a:pt x="36889" y="1809"/>
                  <a:pt x="36829" y="1929"/>
                </a:cubicBezTo>
                <a:cubicBezTo>
                  <a:pt x="36747" y="2100"/>
                  <a:pt x="36815" y="2305"/>
                  <a:pt x="36985" y="2388"/>
                </a:cubicBezTo>
                <a:cubicBezTo>
                  <a:pt x="37185" y="2486"/>
                  <a:pt x="37385" y="2588"/>
                  <a:pt x="37582" y="2694"/>
                </a:cubicBezTo>
                <a:cubicBezTo>
                  <a:pt x="37634" y="2722"/>
                  <a:pt x="37689" y="2736"/>
                  <a:pt x="37743" y="2736"/>
                </a:cubicBezTo>
                <a:cubicBezTo>
                  <a:pt x="37865" y="2736"/>
                  <a:pt x="37983" y="2670"/>
                  <a:pt x="38046" y="2555"/>
                </a:cubicBezTo>
                <a:cubicBezTo>
                  <a:pt x="38134" y="2390"/>
                  <a:pt x="38073" y="2181"/>
                  <a:pt x="37907" y="2093"/>
                </a:cubicBezTo>
                <a:cubicBezTo>
                  <a:pt x="37703" y="1982"/>
                  <a:pt x="37496" y="1876"/>
                  <a:pt x="37288" y="1773"/>
                </a:cubicBezTo>
                <a:cubicBezTo>
                  <a:pt x="37239" y="1750"/>
                  <a:pt x="37188" y="1739"/>
                  <a:pt x="37138" y="1739"/>
                </a:cubicBezTo>
                <a:close/>
                <a:moveTo>
                  <a:pt x="22014" y="1997"/>
                </a:moveTo>
                <a:cubicBezTo>
                  <a:pt x="21956" y="1997"/>
                  <a:pt x="21898" y="2012"/>
                  <a:pt x="21846" y="2042"/>
                </a:cubicBezTo>
                <a:cubicBezTo>
                  <a:pt x="21639" y="2161"/>
                  <a:pt x="21437" y="2284"/>
                  <a:pt x="21244" y="2409"/>
                </a:cubicBezTo>
                <a:cubicBezTo>
                  <a:pt x="21084" y="2513"/>
                  <a:pt x="21041" y="2725"/>
                  <a:pt x="21144" y="2884"/>
                </a:cubicBezTo>
                <a:cubicBezTo>
                  <a:pt x="21210" y="2983"/>
                  <a:pt x="21319" y="3038"/>
                  <a:pt x="21430" y="3038"/>
                </a:cubicBezTo>
                <a:cubicBezTo>
                  <a:pt x="21493" y="3038"/>
                  <a:pt x="21559" y="3021"/>
                  <a:pt x="21616" y="2983"/>
                </a:cubicBezTo>
                <a:cubicBezTo>
                  <a:pt x="21799" y="2864"/>
                  <a:pt x="21988" y="2748"/>
                  <a:pt x="22185" y="2639"/>
                </a:cubicBezTo>
                <a:cubicBezTo>
                  <a:pt x="22350" y="2545"/>
                  <a:pt x="22405" y="2336"/>
                  <a:pt x="22311" y="2171"/>
                </a:cubicBezTo>
                <a:cubicBezTo>
                  <a:pt x="22249" y="2060"/>
                  <a:pt x="22133" y="1997"/>
                  <a:pt x="22014" y="1997"/>
                </a:cubicBezTo>
                <a:close/>
                <a:moveTo>
                  <a:pt x="38923" y="2746"/>
                </a:moveTo>
                <a:cubicBezTo>
                  <a:pt x="38811" y="2746"/>
                  <a:pt x="38700" y="2801"/>
                  <a:pt x="38635" y="2903"/>
                </a:cubicBezTo>
                <a:cubicBezTo>
                  <a:pt x="38531" y="3061"/>
                  <a:pt x="38576" y="3275"/>
                  <a:pt x="38734" y="3377"/>
                </a:cubicBezTo>
                <a:cubicBezTo>
                  <a:pt x="38922" y="3497"/>
                  <a:pt x="39106" y="3624"/>
                  <a:pt x="39288" y="3753"/>
                </a:cubicBezTo>
                <a:cubicBezTo>
                  <a:pt x="39349" y="3796"/>
                  <a:pt x="39419" y="3815"/>
                  <a:pt x="39486" y="3815"/>
                </a:cubicBezTo>
                <a:cubicBezTo>
                  <a:pt x="39592" y="3815"/>
                  <a:pt x="39698" y="3765"/>
                  <a:pt x="39768" y="3667"/>
                </a:cubicBezTo>
                <a:cubicBezTo>
                  <a:pt x="39877" y="3513"/>
                  <a:pt x="39841" y="3301"/>
                  <a:pt x="39686" y="3191"/>
                </a:cubicBezTo>
                <a:cubicBezTo>
                  <a:pt x="39495" y="3057"/>
                  <a:pt x="39304" y="2927"/>
                  <a:pt x="39108" y="2800"/>
                </a:cubicBezTo>
                <a:cubicBezTo>
                  <a:pt x="39051" y="2764"/>
                  <a:pt x="38987" y="2746"/>
                  <a:pt x="38923" y="2746"/>
                </a:cubicBezTo>
                <a:close/>
                <a:moveTo>
                  <a:pt x="20335" y="3174"/>
                </a:moveTo>
                <a:cubicBezTo>
                  <a:pt x="20256" y="3174"/>
                  <a:pt x="20176" y="3202"/>
                  <a:pt x="20111" y="3257"/>
                </a:cubicBezTo>
                <a:cubicBezTo>
                  <a:pt x="19941" y="3405"/>
                  <a:pt x="19764" y="3563"/>
                  <a:pt x="19593" y="3728"/>
                </a:cubicBezTo>
                <a:cubicBezTo>
                  <a:pt x="19456" y="3859"/>
                  <a:pt x="19451" y="4074"/>
                  <a:pt x="19581" y="4211"/>
                </a:cubicBezTo>
                <a:cubicBezTo>
                  <a:pt x="19649" y="4283"/>
                  <a:pt x="19741" y="4317"/>
                  <a:pt x="19830" y="4317"/>
                </a:cubicBezTo>
                <a:cubicBezTo>
                  <a:pt x="19917" y="4317"/>
                  <a:pt x="20002" y="4284"/>
                  <a:pt x="20066" y="4224"/>
                </a:cubicBezTo>
                <a:cubicBezTo>
                  <a:pt x="20228" y="4067"/>
                  <a:pt x="20394" y="3918"/>
                  <a:pt x="20558" y="3777"/>
                </a:cubicBezTo>
                <a:cubicBezTo>
                  <a:pt x="20700" y="3652"/>
                  <a:pt x="20718" y="3438"/>
                  <a:pt x="20594" y="3294"/>
                </a:cubicBezTo>
                <a:cubicBezTo>
                  <a:pt x="20527" y="3215"/>
                  <a:pt x="20431" y="3174"/>
                  <a:pt x="20335" y="3174"/>
                </a:cubicBezTo>
                <a:close/>
                <a:moveTo>
                  <a:pt x="40569" y="3962"/>
                </a:moveTo>
                <a:cubicBezTo>
                  <a:pt x="40471" y="3962"/>
                  <a:pt x="40375" y="4003"/>
                  <a:pt x="40307" y="4085"/>
                </a:cubicBezTo>
                <a:cubicBezTo>
                  <a:pt x="40189" y="4231"/>
                  <a:pt x="40206" y="4446"/>
                  <a:pt x="40350" y="4568"/>
                </a:cubicBezTo>
                <a:cubicBezTo>
                  <a:pt x="40522" y="4710"/>
                  <a:pt x="40689" y="4858"/>
                  <a:pt x="40854" y="5007"/>
                </a:cubicBezTo>
                <a:cubicBezTo>
                  <a:pt x="40920" y="5066"/>
                  <a:pt x="41002" y="5098"/>
                  <a:pt x="41085" y="5098"/>
                </a:cubicBezTo>
                <a:cubicBezTo>
                  <a:pt x="41179" y="5098"/>
                  <a:pt x="41270" y="5060"/>
                  <a:pt x="41339" y="4981"/>
                </a:cubicBezTo>
                <a:cubicBezTo>
                  <a:pt x="41466" y="4842"/>
                  <a:pt x="41454" y="4625"/>
                  <a:pt x="41315" y="4500"/>
                </a:cubicBezTo>
                <a:cubicBezTo>
                  <a:pt x="41144" y="4343"/>
                  <a:pt x="40967" y="4191"/>
                  <a:pt x="40790" y="4041"/>
                </a:cubicBezTo>
                <a:cubicBezTo>
                  <a:pt x="40725" y="3988"/>
                  <a:pt x="40647" y="3962"/>
                  <a:pt x="40569" y="3962"/>
                </a:cubicBezTo>
                <a:close/>
                <a:moveTo>
                  <a:pt x="385" y="3950"/>
                </a:moveTo>
                <a:cubicBezTo>
                  <a:pt x="349" y="3950"/>
                  <a:pt x="312" y="3956"/>
                  <a:pt x="275" y="3968"/>
                </a:cubicBezTo>
                <a:cubicBezTo>
                  <a:pt x="96" y="4029"/>
                  <a:pt x="1" y="4224"/>
                  <a:pt x="62" y="4403"/>
                </a:cubicBezTo>
                <a:cubicBezTo>
                  <a:pt x="138" y="4622"/>
                  <a:pt x="216" y="4841"/>
                  <a:pt x="301" y="5058"/>
                </a:cubicBezTo>
                <a:cubicBezTo>
                  <a:pt x="354" y="5195"/>
                  <a:pt x="484" y="5277"/>
                  <a:pt x="619" y="5277"/>
                </a:cubicBezTo>
                <a:cubicBezTo>
                  <a:pt x="661" y="5277"/>
                  <a:pt x="703" y="5268"/>
                  <a:pt x="741" y="5254"/>
                </a:cubicBezTo>
                <a:cubicBezTo>
                  <a:pt x="917" y="5185"/>
                  <a:pt x="1004" y="4987"/>
                  <a:pt x="938" y="4811"/>
                </a:cubicBezTo>
                <a:cubicBezTo>
                  <a:pt x="856" y="4602"/>
                  <a:pt x="781" y="4390"/>
                  <a:pt x="710" y="4180"/>
                </a:cubicBezTo>
                <a:cubicBezTo>
                  <a:pt x="661" y="4039"/>
                  <a:pt x="527" y="3950"/>
                  <a:pt x="385" y="3950"/>
                </a:cubicBezTo>
                <a:close/>
                <a:moveTo>
                  <a:pt x="18886" y="4620"/>
                </a:moveTo>
                <a:cubicBezTo>
                  <a:pt x="18792" y="4620"/>
                  <a:pt x="18698" y="4659"/>
                  <a:pt x="18630" y="4735"/>
                </a:cubicBezTo>
                <a:cubicBezTo>
                  <a:pt x="18477" y="4908"/>
                  <a:pt x="18326" y="5082"/>
                  <a:pt x="18179" y="5259"/>
                </a:cubicBezTo>
                <a:cubicBezTo>
                  <a:pt x="18057" y="5405"/>
                  <a:pt x="18074" y="5621"/>
                  <a:pt x="18220" y="5743"/>
                </a:cubicBezTo>
                <a:cubicBezTo>
                  <a:pt x="18283" y="5796"/>
                  <a:pt x="18361" y="5823"/>
                  <a:pt x="18439" y="5823"/>
                </a:cubicBezTo>
                <a:cubicBezTo>
                  <a:pt x="18537" y="5823"/>
                  <a:pt x="18634" y="5781"/>
                  <a:pt x="18702" y="5699"/>
                </a:cubicBezTo>
                <a:cubicBezTo>
                  <a:pt x="18846" y="5527"/>
                  <a:pt x="18990" y="5355"/>
                  <a:pt x="19141" y="5188"/>
                </a:cubicBezTo>
                <a:cubicBezTo>
                  <a:pt x="19266" y="5047"/>
                  <a:pt x="19254" y="4832"/>
                  <a:pt x="19112" y="4707"/>
                </a:cubicBezTo>
                <a:cubicBezTo>
                  <a:pt x="19047" y="4648"/>
                  <a:pt x="18966" y="4620"/>
                  <a:pt x="18886" y="4620"/>
                </a:cubicBezTo>
                <a:close/>
                <a:moveTo>
                  <a:pt x="42056" y="5375"/>
                </a:moveTo>
                <a:cubicBezTo>
                  <a:pt x="41973" y="5375"/>
                  <a:pt x="41890" y="5405"/>
                  <a:pt x="41824" y="5466"/>
                </a:cubicBezTo>
                <a:cubicBezTo>
                  <a:pt x="41687" y="5595"/>
                  <a:pt x="41678" y="5810"/>
                  <a:pt x="41807" y="5949"/>
                </a:cubicBezTo>
                <a:cubicBezTo>
                  <a:pt x="41958" y="6111"/>
                  <a:pt x="42106" y="6280"/>
                  <a:pt x="42250" y="6448"/>
                </a:cubicBezTo>
                <a:cubicBezTo>
                  <a:pt x="42318" y="6528"/>
                  <a:pt x="42413" y="6570"/>
                  <a:pt x="42511" y="6570"/>
                </a:cubicBezTo>
                <a:cubicBezTo>
                  <a:pt x="42589" y="6570"/>
                  <a:pt x="42667" y="6544"/>
                  <a:pt x="42730" y="6492"/>
                </a:cubicBezTo>
                <a:cubicBezTo>
                  <a:pt x="42874" y="6370"/>
                  <a:pt x="42891" y="6153"/>
                  <a:pt x="42769" y="6010"/>
                </a:cubicBezTo>
                <a:cubicBezTo>
                  <a:pt x="42618" y="5831"/>
                  <a:pt x="42465" y="5656"/>
                  <a:pt x="42305" y="5485"/>
                </a:cubicBezTo>
                <a:cubicBezTo>
                  <a:pt x="42239" y="5412"/>
                  <a:pt x="42147" y="5375"/>
                  <a:pt x="42056" y="5375"/>
                </a:cubicBezTo>
                <a:close/>
                <a:moveTo>
                  <a:pt x="1169" y="5846"/>
                </a:moveTo>
                <a:cubicBezTo>
                  <a:pt x="1118" y="5846"/>
                  <a:pt x="1066" y="5858"/>
                  <a:pt x="1017" y="5882"/>
                </a:cubicBezTo>
                <a:cubicBezTo>
                  <a:pt x="849" y="5963"/>
                  <a:pt x="779" y="6168"/>
                  <a:pt x="861" y="6337"/>
                </a:cubicBezTo>
                <a:cubicBezTo>
                  <a:pt x="964" y="6549"/>
                  <a:pt x="1070" y="6754"/>
                  <a:pt x="1181" y="6959"/>
                </a:cubicBezTo>
                <a:cubicBezTo>
                  <a:pt x="1242" y="7072"/>
                  <a:pt x="1358" y="7136"/>
                  <a:pt x="1480" y="7136"/>
                </a:cubicBezTo>
                <a:cubicBezTo>
                  <a:pt x="1537" y="7136"/>
                  <a:pt x="1591" y="7124"/>
                  <a:pt x="1643" y="7096"/>
                </a:cubicBezTo>
                <a:cubicBezTo>
                  <a:pt x="1808" y="7006"/>
                  <a:pt x="1869" y="6798"/>
                  <a:pt x="1780" y="6632"/>
                </a:cubicBezTo>
                <a:cubicBezTo>
                  <a:pt x="1674" y="6438"/>
                  <a:pt x="1572" y="6238"/>
                  <a:pt x="1475" y="6038"/>
                </a:cubicBezTo>
                <a:cubicBezTo>
                  <a:pt x="1415" y="5917"/>
                  <a:pt x="1295" y="5846"/>
                  <a:pt x="1169" y="5846"/>
                </a:cubicBezTo>
                <a:close/>
                <a:moveTo>
                  <a:pt x="17579" y="6203"/>
                </a:moveTo>
                <a:cubicBezTo>
                  <a:pt x="17479" y="6203"/>
                  <a:pt x="17379" y="6247"/>
                  <a:pt x="17311" y="6332"/>
                </a:cubicBezTo>
                <a:lnTo>
                  <a:pt x="16885" y="6865"/>
                </a:lnTo>
                <a:cubicBezTo>
                  <a:pt x="16769" y="7013"/>
                  <a:pt x="16792" y="7229"/>
                  <a:pt x="16939" y="7345"/>
                </a:cubicBezTo>
                <a:cubicBezTo>
                  <a:pt x="17004" y="7395"/>
                  <a:pt x="17078" y="7420"/>
                  <a:pt x="17153" y="7420"/>
                </a:cubicBezTo>
                <a:cubicBezTo>
                  <a:pt x="17252" y="7420"/>
                  <a:pt x="17353" y="7375"/>
                  <a:pt x="17421" y="7291"/>
                </a:cubicBezTo>
                <a:lnTo>
                  <a:pt x="17845" y="6758"/>
                </a:lnTo>
                <a:cubicBezTo>
                  <a:pt x="17963" y="6610"/>
                  <a:pt x="17939" y="6394"/>
                  <a:pt x="17791" y="6276"/>
                </a:cubicBezTo>
                <a:cubicBezTo>
                  <a:pt x="17728" y="6227"/>
                  <a:pt x="17654" y="6203"/>
                  <a:pt x="17579" y="6203"/>
                </a:cubicBezTo>
                <a:close/>
                <a:moveTo>
                  <a:pt x="43337" y="6976"/>
                </a:moveTo>
                <a:cubicBezTo>
                  <a:pt x="43271" y="6976"/>
                  <a:pt x="43204" y="6995"/>
                  <a:pt x="43145" y="7036"/>
                </a:cubicBezTo>
                <a:cubicBezTo>
                  <a:pt x="42988" y="7140"/>
                  <a:pt x="42947" y="7352"/>
                  <a:pt x="43053" y="7508"/>
                </a:cubicBezTo>
                <a:cubicBezTo>
                  <a:pt x="43178" y="7689"/>
                  <a:pt x="43296" y="7879"/>
                  <a:pt x="43413" y="8070"/>
                </a:cubicBezTo>
                <a:cubicBezTo>
                  <a:pt x="43475" y="8176"/>
                  <a:pt x="43590" y="8235"/>
                  <a:pt x="43705" y="8235"/>
                </a:cubicBezTo>
                <a:cubicBezTo>
                  <a:pt x="43765" y="8235"/>
                  <a:pt x="43826" y="8217"/>
                  <a:pt x="43882" y="8188"/>
                </a:cubicBezTo>
                <a:cubicBezTo>
                  <a:pt x="44042" y="8091"/>
                  <a:pt x="44096" y="7882"/>
                  <a:pt x="43998" y="7719"/>
                </a:cubicBezTo>
                <a:cubicBezTo>
                  <a:pt x="43877" y="7515"/>
                  <a:pt x="43748" y="7317"/>
                  <a:pt x="43621" y="7126"/>
                </a:cubicBezTo>
                <a:cubicBezTo>
                  <a:pt x="43554" y="7029"/>
                  <a:pt x="43446" y="6976"/>
                  <a:pt x="43337" y="6976"/>
                </a:cubicBezTo>
                <a:close/>
                <a:moveTo>
                  <a:pt x="2187" y="7623"/>
                </a:moveTo>
                <a:cubicBezTo>
                  <a:pt x="2122" y="7623"/>
                  <a:pt x="2056" y="7642"/>
                  <a:pt x="1998" y="7680"/>
                </a:cubicBezTo>
                <a:cubicBezTo>
                  <a:pt x="1841" y="7785"/>
                  <a:pt x="1800" y="7997"/>
                  <a:pt x="1904" y="8153"/>
                </a:cubicBezTo>
                <a:cubicBezTo>
                  <a:pt x="2034" y="8350"/>
                  <a:pt x="2172" y="8542"/>
                  <a:pt x="2309" y="8727"/>
                </a:cubicBezTo>
                <a:cubicBezTo>
                  <a:pt x="2375" y="8817"/>
                  <a:pt x="2477" y="8864"/>
                  <a:pt x="2582" y="8864"/>
                </a:cubicBezTo>
                <a:cubicBezTo>
                  <a:pt x="2653" y="8864"/>
                  <a:pt x="2726" y="8843"/>
                  <a:pt x="2787" y="8796"/>
                </a:cubicBezTo>
                <a:cubicBezTo>
                  <a:pt x="2938" y="8683"/>
                  <a:pt x="2969" y="8471"/>
                  <a:pt x="2856" y="8318"/>
                </a:cubicBezTo>
                <a:cubicBezTo>
                  <a:pt x="2726" y="8143"/>
                  <a:pt x="2596" y="7960"/>
                  <a:pt x="2470" y="7774"/>
                </a:cubicBezTo>
                <a:cubicBezTo>
                  <a:pt x="2405" y="7676"/>
                  <a:pt x="2297" y="7623"/>
                  <a:pt x="2187" y="7623"/>
                </a:cubicBezTo>
                <a:close/>
                <a:moveTo>
                  <a:pt x="16292" y="7795"/>
                </a:moveTo>
                <a:cubicBezTo>
                  <a:pt x="16194" y="7795"/>
                  <a:pt x="16097" y="7837"/>
                  <a:pt x="16030" y="7917"/>
                </a:cubicBezTo>
                <a:cubicBezTo>
                  <a:pt x="15884" y="8089"/>
                  <a:pt x="15738" y="8261"/>
                  <a:pt x="15589" y="8428"/>
                </a:cubicBezTo>
                <a:cubicBezTo>
                  <a:pt x="15462" y="8569"/>
                  <a:pt x="15476" y="8784"/>
                  <a:pt x="15617" y="8909"/>
                </a:cubicBezTo>
                <a:cubicBezTo>
                  <a:pt x="15683" y="8968"/>
                  <a:pt x="15763" y="8996"/>
                  <a:pt x="15843" y="8996"/>
                </a:cubicBezTo>
                <a:cubicBezTo>
                  <a:pt x="15936" y="8996"/>
                  <a:pt x="16030" y="8958"/>
                  <a:pt x="16098" y="8881"/>
                </a:cubicBezTo>
                <a:cubicBezTo>
                  <a:pt x="16253" y="8709"/>
                  <a:pt x="16402" y="8534"/>
                  <a:pt x="16553" y="8358"/>
                </a:cubicBezTo>
                <a:cubicBezTo>
                  <a:pt x="16675" y="8212"/>
                  <a:pt x="16654" y="7997"/>
                  <a:pt x="16512" y="7875"/>
                </a:cubicBezTo>
                <a:cubicBezTo>
                  <a:pt x="16447" y="7821"/>
                  <a:pt x="16369" y="7795"/>
                  <a:pt x="16292" y="7795"/>
                </a:cubicBezTo>
                <a:close/>
                <a:moveTo>
                  <a:pt x="44349" y="8758"/>
                </a:moveTo>
                <a:cubicBezTo>
                  <a:pt x="44300" y="8758"/>
                  <a:pt x="44250" y="8768"/>
                  <a:pt x="44203" y="8791"/>
                </a:cubicBezTo>
                <a:cubicBezTo>
                  <a:pt x="44033" y="8871"/>
                  <a:pt x="43960" y="9073"/>
                  <a:pt x="44040" y="9245"/>
                </a:cubicBezTo>
                <a:cubicBezTo>
                  <a:pt x="44136" y="9444"/>
                  <a:pt x="44226" y="9648"/>
                  <a:pt x="44311" y="9855"/>
                </a:cubicBezTo>
                <a:cubicBezTo>
                  <a:pt x="44365" y="9987"/>
                  <a:pt x="44492" y="10065"/>
                  <a:pt x="44626" y="10065"/>
                </a:cubicBezTo>
                <a:cubicBezTo>
                  <a:pt x="44669" y="10065"/>
                  <a:pt x="44716" y="10056"/>
                  <a:pt x="44756" y="10039"/>
                </a:cubicBezTo>
                <a:cubicBezTo>
                  <a:pt x="44930" y="9966"/>
                  <a:pt x="45013" y="9766"/>
                  <a:pt x="44942" y="9592"/>
                </a:cubicBezTo>
                <a:cubicBezTo>
                  <a:pt x="44850" y="9377"/>
                  <a:pt x="44754" y="9161"/>
                  <a:pt x="44657" y="8953"/>
                </a:cubicBezTo>
                <a:cubicBezTo>
                  <a:pt x="44599" y="8831"/>
                  <a:pt x="44477" y="8758"/>
                  <a:pt x="44349" y="8758"/>
                </a:cubicBezTo>
                <a:close/>
                <a:moveTo>
                  <a:pt x="3456" y="9233"/>
                </a:moveTo>
                <a:cubicBezTo>
                  <a:pt x="3373" y="9233"/>
                  <a:pt x="3289" y="9263"/>
                  <a:pt x="3223" y="9325"/>
                </a:cubicBezTo>
                <a:cubicBezTo>
                  <a:pt x="3086" y="9453"/>
                  <a:pt x="3079" y="9670"/>
                  <a:pt x="3207" y="9808"/>
                </a:cubicBezTo>
                <a:cubicBezTo>
                  <a:pt x="3369" y="9978"/>
                  <a:pt x="3536" y="10148"/>
                  <a:pt x="3703" y="10307"/>
                </a:cubicBezTo>
                <a:cubicBezTo>
                  <a:pt x="3769" y="10369"/>
                  <a:pt x="3852" y="10400"/>
                  <a:pt x="3937" y="10400"/>
                </a:cubicBezTo>
                <a:cubicBezTo>
                  <a:pt x="4029" y="10400"/>
                  <a:pt x="4118" y="10366"/>
                  <a:pt x="4186" y="10293"/>
                </a:cubicBezTo>
                <a:cubicBezTo>
                  <a:pt x="4316" y="10157"/>
                  <a:pt x="4309" y="9942"/>
                  <a:pt x="4172" y="9811"/>
                </a:cubicBezTo>
                <a:cubicBezTo>
                  <a:pt x="4014" y="9663"/>
                  <a:pt x="3857" y="9505"/>
                  <a:pt x="3704" y="9342"/>
                </a:cubicBezTo>
                <a:cubicBezTo>
                  <a:pt x="3638" y="9269"/>
                  <a:pt x="3548" y="9233"/>
                  <a:pt x="3456" y="9233"/>
                </a:cubicBezTo>
                <a:close/>
                <a:moveTo>
                  <a:pt x="14894" y="9298"/>
                </a:moveTo>
                <a:cubicBezTo>
                  <a:pt x="14810" y="9298"/>
                  <a:pt x="14725" y="9329"/>
                  <a:pt x="14659" y="9392"/>
                </a:cubicBezTo>
                <a:cubicBezTo>
                  <a:pt x="14496" y="9545"/>
                  <a:pt x="14331" y="9696"/>
                  <a:pt x="14165" y="9837"/>
                </a:cubicBezTo>
                <a:cubicBezTo>
                  <a:pt x="14019" y="9961"/>
                  <a:pt x="14006" y="10176"/>
                  <a:pt x="14127" y="10319"/>
                </a:cubicBezTo>
                <a:cubicBezTo>
                  <a:pt x="14193" y="10397"/>
                  <a:pt x="14292" y="10439"/>
                  <a:pt x="14388" y="10439"/>
                </a:cubicBezTo>
                <a:cubicBezTo>
                  <a:pt x="14466" y="10439"/>
                  <a:pt x="14546" y="10413"/>
                  <a:pt x="14607" y="10357"/>
                </a:cubicBezTo>
                <a:cubicBezTo>
                  <a:pt x="14781" y="10209"/>
                  <a:pt x="14956" y="10049"/>
                  <a:pt x="15128" y="9888"/>
                </a:cubicBezTo>
                <a:cubicBezTo>
                  <a:pt x="15264" y="9759"/>
                  <a:pt x="15271" y="9542"/>
                  <a:pt x="15140" y="9405"/>
                </a:cubicBezTo>
                <a:cubicBezTo>
                  <a:pt x="15073" y="9334"/>
                  <a:pt x="14984" y="9298"/>
                  <a:pt x="14894" y="9298"/>
                </a:cubicBezTo>
                <a:close/>
                <a:moveTo>
                  <a:pt x="13295" y="10576"/>
                </a:moveTo>
                <a:cubicBezTo>
                  <a:pt x="13231" y="10576"/>
                  <a:pt x="13165" y="10595"/>
                  <a:pt x="13107" y="10633"/>
                </a:cubicBezTo>
                <a:cubicBezTo>
                  <a:pt x="12919" y="10755"/>
                  <a:pt x="12730" y="10870"/>
                  <a:pt x="12542" y="10976"/>
                </a:cubicBezTo>
                <a:cubicBezTo>
                  <a:pt x="12377" y="11068"/>
                  <a:pt x="12320" y="11276"/>
                  <a:pt x="12412" y="11441"/>
                </a:cubicBezTo>
                <a:cubicBezTo>
                  <a:pt x="12476" y="11551"/>
                  <a:pt x="12591" y="11615"/>
                  <a:pt x="12711" y="11615"/>
                </a:cubicBezTo>
                <a:cubicBezTo>
                  <a:pt x="12768" y="11615"/>
                  <a:pt x="12825" y="11600"/>
                  <a:pt x="12879" y="11572"/>
                </a:cubicBezTo>
                <a:cubicBezTo>
                  <a:pt x="13079" y="11459"/>
                  <a:pt x="13284" y="11334"/>
                  <a:pt x="13484" y="11203"/>
                </a:cubicBezTo>
                <a:cubicBezTo>
                  <a:pt x="13641" y="11099"/>
                  <a:pt x="13686" y="10889"/>
                  <a:pt x="13581" y="10731"/>
                </a:cubicBezTo>
                <a:cubicBezTo>
                  <a:pt x="13515" y="10631"/>
                  <a:pt x="13407" y="10576"/>
                  <a:pt x="13295" y="10576"/>
                </a:cubicBezTo>
                <a:close/>
                <a:moveTo>
                  <a:pt x="4993" y="10587"/>
                </a:moveTo>
                <a:cubicBezTo>
                  <a:pt x="4887" y="10587"/>
                  <a:pt x="4781" y="10637"/>
                  <a:pt x="4716" y="10731"/>
                </a:cubicBezTo>
                <a:cubicBezTo>
                  <a:pt x="4605" y="10884"/>
                  <a:pt x="4641" y="11097"/>
                  <a:pt x="4796" y="11207"/>
                </a:cubicBezTo>
                <a:cubicBezTo>
                  <a:pt x="4991" y="11346"/>
                  <a:pt x="5190" y="11476"/>
                  <a:pt x="5390" y="11594"/>
                </a:cubicBezTo>
                <a:cubicBezTo>
                  <a:pt x="5446" y="11627"/>
                  <a:pt x="5507" y="11643"/>
                  <a:pt x="5564" y="11643"/>
                </a:cubicBezTo>
                <a:cubicBezTo>
                  <a:pt x="5682" y="11643"/>
                  <a:pt x="5795" y="11582"/>
                  <a:pt x="5860" y="11478"/>
                </a:cubicBezTo>
                <a:cubicBezTo>
                  <a:pt x="5955" y="11315"/>
                  <a:pt x="5903" y="11104"/>
                  <a:pt x="5741" y="11009"/>
                </a:cubicBezTo>
                <a:cubicBezTo>
                  <a:pt x="5555" y="10897"/>
                  <a:pt x="5371" y="10778"/>
                  <a:pt x="5190" y="10651"/>
                </a:cubicBezTo>
                <a:cubicBezTo>
                  <a:pt x="5131" y="10608"/>
                  <a:pt x="5062" y="10587"/>
                  <a:pt x="4993" y="10587"/>
                </a:cubicBezTo>
                <a:close/>
                <a:moveTo>
                  <a:pt x="45093" y="10666"/>
                </a:moveTo>
                <a:cubicBezTo>
                  <a:pt x="45059" y="10666"/>
                  <a:pt x="45024" y="10671"/>
                  <a:pt x="44989" y="10682"/>
                </a:cubicBezTo>
                <a:cubicBezTo>
                  <a:pt x="44808" y="10741"/>
                  <a:pt x="44711" y="10932"/>
                  <a:pt x="44768" y="11113"/>
                </a:cubicBezTo>
                <a:cubicBezTo>
                  <a:pt x="44834" y="11323"/>
                  <a:pt x="44899" y="11539"/>
                  <a:pt x="44956" y="11754"/>
                </a:cubicBezTo>
                <a:cubicBezTo>
                  <a:pt x="44998" y="11905"/>
                  <a:pt x="45137" y="12006"/>
                  <a:pt x="45286" y="12006"/>
                </a:cubicBezTo>
                <a:cubicBezTo>
                  <a:pt x="45317" y="12006"/>
                  <a:pt x="45347" y="12001"/>
                  <a:pt x="45376" y="11994"/>
                </a:cubicBezTo>
                <a:cubicBezTo>
                  <a:pt x="45559" y="11945"/>
                  <a:pt x="45667" y="11758"/>
                  <a:pt x="45616" y="11575"/>
                </a:cubicBezTo>
                <a:cubicBezTo>
                  <a:pt x="45554" y="11348"/>
                  <a:pt x="45489" y="11122"/>
                  <a:pt x="45420" y="10904"/>
                </a:cubicBezTo>
                <a:cubicBezTo>
                  <a:pt x="45372" y="10758"/>
                  <a:pt x="45238" y="10666"/>
                  <a:pt x="45093" y="10666"/>
                </a:cubicBezTo>
                <a:close/>
                <a:moveTo>
                  <a:pt x="11470" y="11511"/>
                </a:moveTo>
                <a:cubicBezTo>
                  <a:pt x="11431" y="11511"/>
                  <a:pt x="11391" y="11518"/>
                  <a:pt x="11352" y="11532"/>
                </a:cubicBezTo>
                <a:cubicBezTo>
                  <a:pt x="11147" y="11608"/>
                  <a:pt x="10938" y="11676"/>
                  <a:pt x="10731" y="11732"/>
                </a:cubicBezTo>
                <a:cubicBezTo>
                  <a:pt x="10550" y="11782"/>
                  <a:pt x="10443" y="11968"/>
                  <a:pt x="10491" y="12151"/>
                </a:cubicBezTo>
                <a:cubicBezTo>
                  <a:pt x="10533" y="12303"/>
                  <a:pt x="10672" y="12403"/>
                  <a:pt x="10822" y="12403"/>
                </a:cubicBezTo>
                <a:cubicBezTo>
                  <a:pt x="10853" y="12403"/>
                  <a:pt x="10882" y="12399"/>
                  <a:pt x="10912" y="12392"/>
                </a:cubicBezTo>
                <a:cubicBezTo>
                  <a:pt x="11138" y="12331"/>
                  <a:pt x="11366" y="12258"/>
                  <a:pt x="11591" y="12173"/>
                </a:cubicBezTo>
                <a:cubicBezTo>
                  <a:pt x="11767" y="12107"/>
                  <a:pt x="11856" y="11911"/>
                  <a:pt x="11791" y="11733"/>
                </a:cubicBezTo>
                <a:cubicBezTo>
                  <a:pt x="11740" y="11595"/>
                  <a:pt x="11609" y="11511"/>
                  <a:pt x="11470" y="11511"/>
                </a:cubicBezTo>
                <a:close/>
                <a:moveTo>
                  <a:pt x="6794" y="11549"/>
                </a:moveTo>
                <a:cubicBezTo>
                  <a:pt x="6655" y="11549"/>
                  <a:pt x="6523" y="11634"/>
                  <a:pt x="6473" y="11773"/>
                </a:cubicBezTo>
                <a:cubicBezTo>
                  <a:pt x="6407" y="11949"/>
                  <a:pt x="6497" y="12147"/>
                  <a:pt x="6675" y="12211"/>
                </a:cubicBezTo>
                <a:cubicBezTo>
                  <a:pt x="6901" y="12295"/>
                  <a:pt x="7132" y="12368"/>
                  <a:pt x="7359" y="12427"/>
                </a:cubicBezTo>
                <a:cubicBezTo>
                  <a:pt x="7389" y="12434"/>
                  <a:pt x="7419" y="12437"/>
                  <a:pt x="7446" y="12437"/>
                </a:cubicBezTo>
                <a:cubicBezTo>
                  <a:pt x="7598" y="12437"/>
                  <a:pt x="7737" y="12337"/>
                  <a:pt x="7777" y="12184"/>
                </a:cubicBezTo>
                <a:cubicBezTo>
                  <a:pt x="7823" y="12001"/>
                  <a:pt x="7714" y="11813"/>
                  <a:pt x="7532" y="11766"/>
                </a:cubicBezTo>
                <a:cubicBezTo>
                  <a:pt x="7325" y="11713"/>
                  <a:pt x="7116" y="11647"/>
                  <a:pt x="6911" y="11570"/>
                </a:cubicBezTo>
                <a:cubicBezTo>
                  <a:pt x="6872" y="11556"/>
                  <a:pt x="6833" y="11549"/>
                  <a:pt x="6794" y="11549"/>
                </a:cubicBezTo>
                <a:close/>
                <a:moveTo>
                  <a:pt x="9481" y="11943"/>
                </a:moveTo>
                <a:cubicBezTo>
                  <a:pt x="9473" y="11943"/>
                  <a:pt x="9464" y="11943"/>
                  <a:pt x="9455" y="11944"/>
                </a:cubicBezTo>
                <a:cubicBezTo>
                  <a:pt x="9325" y="11952"/>
                  <a:pt x="9195" y="11958"/>
                  <a:pt x="9064" y="11958"/>
                </a:cubicBezTo>
                <a:cubicBezTo>
                  <a:pt x="8979" y="11958"/>
                  <a:pt x="8896" y="11958"/>
                  <a:pt x="8811" y="11952"/>
                </a:cubicBezTo>
                <a:cubicBezTo>
                  <a:pt x="8806" y="11952"/>
                  <a:pt x="8800" y="11952"/>
                  <a:pt x="8795" y="11952"/>
                </a:cubicBezTo>
                <a:cubicBezTo>
                  <a:pt x="8617" y="11952"/>
                  <a:pt x="8463" y="12097"/>
                  <a:pt x="8454" y="12281"/>
                </a:cubicBezTo>
                <a:cubicBezTo>
                  <a:pt x="8447" y="12470"/>
                  <a:pt x="8593" y="12628"/>
                  <a:pt x="8783" y="12637"/>
                </a:cubicBezTo>
                <a:cubicBezTo>
                  <a:pt x="8875" y="12642"/>
                  <a:pt x="8976" y="12642"/>
                  <a:pt x="9064" y="12644"/>
                </a:cubicBezTo>
                <a:cubicBezTo>
                  <a:pt x="9209" y="12644"/>
                  <a:pt x="9353" y="12641"/>
                  <a:pt x="9499" y="12627"/>
                </a:cubicBezTo>
                <a:cubicBezTo>
                  <a:pt x="9688" y="12616"/>
                  <a:pt x="9831" y="12453"/>
                  <a:pt x="9819" y="12264"/>
                </a:cubicBezTo>
                <a:cubicBezTo>
                  <a:pt x="9809" y="12083"/>
                  <a:pt x="9661" y="11943"/>
                  <a:pt x="9481" y="11943"/>
                </a:cubicBezTo>
                <a:close/>
                <a:moveTo>
                  <a:pt x="45589" y="12656"/>
                </a:moveTo>
                <a:cubicBezTo>
                  <a:pt x="45568" y="12656"/>
                  <a:pt x="45547" y="12658"/>
                  <a:pt x="45526" y="12662"/>
                </a:cubicBezTo>
                <a:cubicBezTo>
                  <a:pt x="45342" y="12696"/>
                  <a:pt x="45217" y="12874"/>
                  <a:pt x="45251" y="13060"/>
                </a:cubicBezTo>
                <a:cubicBezTo>
                  <a:pt x="45291" y="13279"/>
                  <a:pt x="45328" y="13497"/>
                  <a:pt x="45359" y="13720"/>
                </a:cubicBezTo>
                <a:cubicBezTo>
                  <a:pt x="45382" y="13889"/>
                  <a:pt x="45529" y="14012"/>
                  <a:pt x="45698" y="14012"/>
                </a:cubicBezTo>
                <a:cubicBezTo>
                  <a:pt x="45715" y="14012"/>
                  <a:pt x="45729" y="14012"/>
                  <a:pt x="45743" y="14010"/>
                </a:cubicBezTo>
                <a:cubicBezTo>
                  <a:pt x="45929" y="13984"/>
                  <a:pt x="46060" y="13810"/>
                  <a:pt x="46033" y="13624"/>
                </a:cubicBezTo>
                <a:cubicBezTo>
                  <a:pt x="46002" y="13393"/>
                  <a:pt x="45964" y="13164"/>
                  <a:pt x="45924" y="12934"/>
                </a:cubicBezTo>
                <a:cubicBezTo>
                  <a:pt x="45895" y="12771"/>
                  <a:pt x="45751" y="12656"/>
                  <a:pt x="45589" y="12656"/>
                </a:cubicBezTo>
                <a:close/>
                <a:moveTo>
                  <a:pt x="45830" y="14691"/>
                </a:moveTo>
                <a:cubicBezTo>
                  <a:pt x="45824" y="14691"/>
                  <a:pt x="45818" y="14691"/>
                  <a:pt x="45813" y="14691"/>
                </a:cubicBezTo>
                <a:cubicBezTo>
                  <a:pt x="45623" y="14702"/>
                  <a:pt x="45481" y="14862"/>
                  <a:pt x="45491" y="15051"/>
                </a:cubicBezTo>
                <a:cubicBezTo>
                  <a:pt x="45503" y="15275"/>
                  <a:pt x="45512" y="15500"/>
                  <a:pt x="45516" y="15720"/>
                </a:cubicBezTo>
                <a:cubicBezTo>
                  <a:pt x="45517" y="15908"/>
                  <a:pt x="45668" y="16058"/>
                  <a:pt x="45856" y="16058"/>
                </a:cubicBezTo>
                <a:cubicBezTo>
                  <a:pt x="45858" y="16058"/>
                  <a:pt x="45860" y="16058"/>
                  <a:pt x="45860" y="16056"/>
                </a:cubicBezTo>
                <a:cubicBezTo>
                  <a:pt x="46049" y="16052"/>
                  <a:pt x="46199" y="15899"/>
                  <a:pt x="46197" y="15710"/>
                </a:cubicBezTo>
                <a:cubicBezTo>
                  <a:pt x="46195" y="15477"/>
                  <a:pt x="46186" y="15244"/>
                  <a:pt x="46172" y="15013"/>
                </a:cubicBezTo>
                <a:cubicBezTo>
                  <a:pt x="46162" y="14829"/>
                  <a:pt x="46015" y="14691"/>
                  <a:pt x="45830" y="14691"/>
                </a:cubicBezTo>
                <a:close/>
                <a:moveTo>
                  <a:pt x="45810" y="16741"/>
                </a:moveTo>
                <a:cubicBezTo>
                  <a:pt x="45633" y="16741"/>
                  <a:pt x="45485" y="16877"/>
                  <a:pt x="45472" y="17057"/>
                </a:cubicBezTo>
                <a:cubicBezTo>
                  <a:pt x="45456" y="17276"/>
                  <a:pt x="45434" y="17500"/>
                  <a:pt x="45406" y="17719"/>
                </a:cubicBezTo>
                <a:cubicBezTo>
                  <a:pt x="45385" y="17909"/>
                  <a:pt x="45517" y="18077"/>
                  <a:pt x="45703" y="18101"/>
                </a:cubicBezTo>
                <a:cubicBezTo>
                  <a:pt x="45719" y="18103"/>
                  <a:pt x="45735" y="18103"/>
                  <a:pt x="45747" y="18103"/>
                </a:cubicBezTo>
                <a:cubicBezTo>
                  <a:pt x="45917" y="18103"/>
                  <a:pt x="46065" y="17978"/>
                  <a:pt x="46084" y="17806"/>
                </a:cubicBezTo>
                <a:cubicBezTo>
                  <a:pt x="46112" y="17573"/>
                  <a:pt x="46136" y="17338"/>
                  <a:pt x="46153" y="17109"/>
                </a:cubicBezTo>
                <a:cubicBezTo>
                  <a:pt x="46169" y="16920"/>
                  <a:pt x="46028" y="16756"/>
                  <a:pt x="45839" y="16742"/>
                </a:cubicBezTo>
                <a:cubicBezTo>
                  <a:pt x="45829" y="16742"/>
                  <a:pt x="45820" y="16741"/>
                  <a:pt x="45810" y="16741"/>
                </a:cubicBezTo>
                <a:close/>
                <a:moveTo>
                  <a:pt x="45509" y="18767"/>
                </a:moveTo>
                <a:cubicBezTo>
                  <a:pt x="45354" y="18767"/>
                  <a:pt x="45214" y="18873"/>
                  <a:pt x="45178" y="19031"/>
                </a:cubicBezTo>
                <a:cubicBezTo>
                  <a:pt x="45130" y="19247"/>
                  <a:pt x="45074" y="19462"/>
                  <a:pt x="45013" y="19674"/>
                </a:cubicBezTo>
                <a:cubicBezTo>
                  <a:pt x="44961" y="19857"/>
                  <a:pt x="45065" y="20046"/>
                  <a:pt x="45248" y="20098"/>
                </a:cubicBezTo>
                <a:cubicBezTo>
                  <a:pt x="45277" y="20107"/>
                  <a:pt x="45310" y="20111"/>
                  <a:pt x="45342" y="20111"/>
                </a:cubicBezTo>
                <a:cubicBezTo>
                  <a:pt x="45489" y="20111"/>
                  <a:pt x="45625" y="20013"/>
                  <a:pt x="45672" y="19864"/>
                </a:cubicBezTo>
                <a:cubicBezTo>
                  <a:pt x="45735" y="19640"/>
                  <a:pt x="45794" y="19412"/>
                  <a:pt x="45846" y="19184"/>
                </a:cubicBezTo>
                <a:cubicBezTo>
                  <a:pt x="45886" y="19002"/>
                  <a:pt x="45771" y="18816"/>
                  <a:pt x="45587" y="18776"/>
                </a:cubicBezTo>
                <a:cubicBezTo>
                  <a:pt x="45561" y="18770"/>
                  <a:pt x="45535" y="18767"/>
                  <a:pt x="45509" y="18767"/>
                </a:cubicBezTo>
                <a:close/>
                <a:moveTo>
                  <a:pt x="44890" y="20718"/>
                </a:moveTo>
                <a:cubicBezTo>
                  <a:pt x="44757" y="20718"/>
                  <a:pt x="44630" y="20797"/>
                  <a:pt x="44574" y="20927"/>
                </a:cubicBezTo>
                <a:cubicBezTo>
                  <a:pt x="44487" y="21132"/>
                  <a:pt x="44396" y="21334"/>
                  <a:pt x="44299" y="21530"/>
                </a:cubicBezTo>
                <a:cubicBezTo>
                  <a:pt x="44214" y="21699"/>
                  <a:pt x="44283" y="21904"/>
                  <a:pt x="44452" y="21988"/>
                </a:cubicBezTo>
                <a:cubicBezTo>
                  <a:pt x="44502" y="22012"/>
                  <a:pt x="44553" y="22022"/>
                  <a:pt x="44605" y="22022"/>
                </a:cubicBezTo>
                <a:cubicBezTo>
                  <a:pt x="44730" y="22022"/>
                  <a:pt x="44850" y="21953"/>
                  <a:pt x="44911" y="21835"/>
                </a:cubicBezTo>
                <a:cubicBezTo>
                  <a:pt x="45015" y="21626"/>
                  <a:pt x="45112" y="21411"/>
                  <a:pt x="45204" y="21193"/>
                </a:cubicBezTo>
                <a:cubicBezTo>
                  <a:pt x="45277" y="21020"/>
                  <a:pt x="45196" y="20820"/>
                  <a:pt x="45022" y="20745"/>
                </a:cubicBezTo>
                <a:cubicBezTo>
                  <a:pt x="44979" y="20727"/>
                  <a:pt x="44934" y="20718"/>
                  <a:pt x="44890" y="20718"/>
                </a:cubicBezTo>
                <a:close/>
                <a:moveTo>
                  <a:pt x="43919" y="22520"/>
                </a:moveTo>
                <a:cubicBezTo>
                  <a:pt x="43807" y="22520"/>
                  <a:pt x="43697" y="22576"/>
                  <a:pt x="43632" y="22678"/>
                </a:cubicBezTo>
                <a:cubicBezTo>
                  <a:pt x="43517" y="22855"/>
                  <a:pt x="43392" y="23055"/>
                  <a:pt x="43267" y="23272"/>
                </a:cubicBezTo>
                <a:cubicBezTo>
                  <a:pt x="43171" y="23435"/>
                  <a:pt x="43225" y="23644"/>
                  <a:pt x="43388" y="23739"/>
                </a:cubicBezTo>
                <a:cubicBezTo>
                  <a:pt x="43442" y="23773"/>
                  <a:pt x="43501" y="23786"/>
                  <a:pt x="43560" y="23786"/>
                </a:cubicBezTo>
                <a:cubicBezTo>
                  <a:pt x="43677" y="23786"/>
                  <a:pt x="43791" y="23726"/>
                  <a:pt x="43857" y="23618"/>
                </a:cubicBezTo>
                <a:cubicBezTo>
                  <a:pt x="43979" y="23411"/>
                  <a:pt x="44096" y="23218"/>
                  <a:pt x="44207" y="23046"/>
                </a:cubicBezTo>
                <a:cubicBezTo>
                  <a:pt x="44308" y="22888"/>
                  <a:pt x="44261" y="22678"/>
                  <a:pt x="44103" y="22575"/>
                </a:cubicBezTo>
                <a:cubicBezTo>
                  <a:pt x="44046" y="22538"/>
                  <a:pt x="43982" y="22520"/>
                  <a:pt x="43919" y="22520"/>
                </a:cubicBezTo>
                <a:close/>
                <a:moveTo>
                  <a:pt x="42907" y="24304"/>
                </a:moveTo>
                <a:cubicBezTo>
                  <a:pt x="42782" y="24304"/>
                  <a:pt x="42661" y="24373"/>
                  <a:pt x="42601" y="24494"/>
                </a:cubicBezTo>
                <a:cubicBezTo>
                  <a:pt x="42500" y="24695"/>
                  <a:pt x="42398" y="24904"/>
                  <a:pt x="42297" y="25116"/>
                </a:cubicBezTo>
                <a:cubicBezTo>
                  <a:pt x="42217" y="25286"/>
                  <a:pt x="42288" y="25490"/>
                  <a:pt x="42460" y="25571"/>
                </a:cubicBezTo>
                <a:cubicBezTo>
                  <a:pt x="42509" y="25592"/>
                  <a:pt x="42557" y="25603"/>
                  <a:pt x="42606" y="25603"/>
                </a:cubicBezTo>
                <a:cubicBezTo>
                  <a:pt x="42735" y="25603"/>
                  <a:pt x="42858" y="25531"/>
                  <a:pt x="42914" y="25406"/>
                </a:cubicBezTo>
                <a:cubicBezTo>
                  <a:pt x="43013" y="25199"/>
                  <a:pt x="43110" y="24994"/>
                  <a:pt x="43209" y="24800"/>
                </a:cubicBezTo>
                <a:cubicBezTo>
                  <a:pt x="43296" y="24633"/>
                  <a:pt x="43230" y="24426"/>
                  <a:pt x="43060" y="24341"/>
                </a:cubicBezTo>
                <a:cubicBezTo>
                  <a:pt x="43011" y="24316"/>
                  <a:pt x="42959" y="24304"/>
                  <a:pt x="42907" y="24304"/>
                </a:cubicBezTo>
                <a:close/>
                <a:moveTo>
                  <a:pt x="47002" y="25297"/>
                </a:moveTo>
                <a:cubicBezTo>
                  <a:pt x="46990" y="25297"/>
                  <a:pt x="46979" y="25297"/>
                  <a:pt x="46967" y="25298"/>
                </a:cubicBezTo>
                <a:cubicBezTo>
                  <a:pt x="46803" y="25316"/>
                  <a:pt x="46640" y="25351"/>
                  <a:pt x="46477" y="25401"/>
                </a:cubicBezTo>
                <a:cubicBezTo>
                  <a:pt x="46386" y="25429"/>
                  <a:pt x="46299" y="25458"/>
                  <a:pt x="46219" y="25490"/>
                </a:cubicBezTo>
                <a:cubicBezTo>
                  <a:pt x="46042" y="25559"/>
                  <a:pt x="45955" y="25757"/>
                  <a:pt x="46025" y="25933"/>
                </a:cubicBezTo>
                <a:cubicBezTo>
                  <a:pt x="46080" y="26068"/>
                  <a:pt x="46207" y="26150"/>
                  <a:pt x="46345" y="26150"/>
                </a:cubicBezTo>
                <a:cubicBezTo>
                  <a:pt x="46386" y="26150"/>
                  <a:pt x="46428" y="26145"/>
                  <a:pt x="46468" y="26127"/>
                </a:cubicBezTo>
                <a:cubicBezTo>
                  <a:pt x="46534" y="26103"/>
                  <a:pt x="46604" y="26077"/>
                  <a:pt x="46677" y="26054"/>
                </a:cubicBezTo>
                <a:cubicBezTo>
                  <a:pt x="46798" y="26018"/>
                  <a:pt x="46923" y="25992"/>
                  <a:pt x="47041" y="25980"/>
                </a:cubicBezTo>
                <a:cubicBezTo>
                  <a:pt x="47231" y="25957"/>
                  <a:pt x="47367" y="25789"/>
                  <a:pt x="47344" y="25601"/>
                </a:cubicBezTo>
                <a:cubicBezTo>
                  <a:pt x="47324" y="25424"/>
                  <a:pt x="47173" y="25297"/>
                  <a:pt x="47002" y="25297"/>
                </a:cubicBezTo>
                <a:close/>
                <a:moveTo>
                  <a:pt x="48313" y="25590"/>
                </a:moveTo>
                <a:cubicBezTo>
                  <a:pt x="48198" y="25590"/>
                  <a:pt x="48085" y="25648"/>
                  <a:pt x="48022" y="25754"/>
                </a:cubicBezTo>
                <a:cubicBezTo>
                  <a:pt x="47923" y="25914"/>
                  <a:pt x="47975" y="26124"/>
                  <a:pt x="48135" y="26223"/>
                </a:cubicBezTo>
                <a:cubicBezTo>
                  <a:pt x="48296" y="26320"/>
                  <a:pt x="48448" y="26446"/>
                  <a:pt x="48585" y="26597"/>
                </a:cubicBezTo>
                <a:cubicBezTo>
                  <a:pt x="48653" y="26670"/>
                  <a:pt x="48743" y="26706"/>
                  <a:pt x="48837" y="26706"/>
                </a:cubicBezTo>
                <a:cubicBezTo>
                  <a:pt x="48919" y="26706"/>
                  <a:pt x="49002" y="26678"/>
                  <a:pt x="49066" y="26619"/>
                </a:cubicBezTo>
                <a:cubicBezTo>
                  <a:pt x="49205" y="26494"/>
                  <a:pt x="49217" y="26277"/>
                  <a:pt x="49089" y="26138"/>
                </a:cubicBezTo>
                <a:cubicBezTo>
                  <a:pt x="48908" y="25940"/>
                  <a:pt x="48708" y="25773"/>
                  <a:pt x="48491" y="25641"/>
                </a:cubicBezTo>
                <a:cubicBezTo>
                  <a:pt x="48436" y="25606"/>
                  <a:pt x="48374" y="25590"/>
                  <a:pt x="48313" y="25590"/>
                </a:cubicBezTo>
                <a:close/>
                <a:moveTo>
                  <a:pt x="42065" y="26175"/>
                </a:moveTo>
                <a:cubicBezTo>
                  <a:pt x="41928" y="26175"/>
                  <a:pt x="41799" y="26257"/>
                  <a:pt x="41746" y="26392"/>
                </a:cubicBezTo>
                <a:cubicBezTo>
                  <a:pt x="41661" y="26609"/>
                  <a:pt x="41579" y="26826"/>
                  <a:pt x="41502" y="27045"/>
                </a:cubicBezTo>
                <a:cubicBezTo>
                  <a:pt x="41440" y="27224"/>
                  <a:pt x="41532" y="27419"/>
                  <a:pt x="41711" y="27483"/>
                </a:cubicBezTo>
                <a:cubicBezTo>
                  <a:pt x="41748" y="27495"/>
                  <a:pt x="41788" y="27502"/>
                  <a:pt x="41824" y="27502"/>
                </a:cubicBezTo>
                <a:cubicBezTo>
                  <a:pt x="41965" y="27502"/>
                  <a:pt x="42097" y="27414"/>
                  <a:pt x="42147" y="27269"/>
                </a:cubicBezTo>
                <a:cubicBezTo>
                  <a:pt x="42222" y="27061"/>
                  <a:pt x="42300" y="26850"/>
                  <a:pt x="42382" y="26642"/>
                </a:cubicBezTo>
                <a:cubicBezTo>
                  <a:pt x="42451" y="26466"/>
                  <a:pt x="42365" y="26268"/>
                  <a:pt x="42189" y="26199"/>
                </a:cubicBezTo>
                <a:cubicBezTo>
                  <a:pt x="42148" y="26183"/>
                  <a:pt x="42106" y="26175"/>
                  <a:pt x="42065" y="26175"/>
                </a:cubicBezTo>
                <a:close/>
                <a:moveTo>
                  <a:pt x="45366" y="26357"/>
                </a:moveTo>
                <a:cubicBezTo>
                  <a:pt x="45223" y="26357"/>
                  <a:pt x="45090" y="26448"/>
                  <a:pt x="45043" y="26593"/>
                </a:cubicBezTo>
                <a:cubicBezTo>
                  <a:pt x="44996" y="26746"/>
                  <a:pt x="44970" y="26911"/>
                  <a:pt x="44970" y="27080"/>
                </a:cubicBezTo>
                <a:cubicBezTo>
                  <a:pt x="44970" y="27196"/>
                  <a:pt x="44980" y="27315"/>
                  <a:pt x="45003" y="27436"/>
                </a:cubicBezTo>
                <a:cubicBezTo>
                  <a:pt x="45032" y="27601"/>
                  <a:pt x="45178" y="27718"/>
                  <a:pt x="45338" y="27718"/>
                </a:cubicBezTo>
                <a:cubicBezTo>
                  <a:pt x="45359" y="27718"/>
                  <a:pt x="45380" y="27714"/>
                  <a:pt x="45399" y="27711"/>
                </a:cubicBezTo>
                <a:cubicBezTo>
                  <a:pt x="45585" y="27676"/>
                  <a:pt x="45708" y="27497"/>
                  <a:pt x="45674" y="27313"/>
                </a:cubicBezTo>
                <a:cubicBezTo>
                  <a:pt x="45658" y="27233"/>
                  <a:pt x="45651" y="27156"/>
                  <a:pt x="45651" y="27083"/>
                </a:cubicBezTo>
                <a:cubicBezTo>
                  <a:pt x="45651" y="26983"/>
                  <a:pt x="45665" y="26889"/>
                  <a:pt x="45693" y="26805"/>
                </a:cubicBezTo>
                <a:cubicBezTo>
                  <a:pt x="45752" y="26625"/>
                  <a:pt x="45655" y="26433"/>
                  <a:pt x="45474" y="26374"/>
                </a:cubicBezTo>
                <a:cubicBezTo>
                  <a:pt x="45438" y="26363"/>
                  <a:pt x="45402" y="26357"/>
                  <a:pt x="45366" y="26357"/>
                </a:cubicBezTo>
                <a:close/>
                <a:moveTo>
                  <a:pt x="49492" y="27211"/>
                </a:moveTo>
                <a:cubicBezTo>
                  <a:pt x="49460" y="27211"/>
                  <a:pt x="49428" y="27215"/>
                  <a:pt x="49396" y="27224"/>
                </a:cubicBezTo>
                <a:cubicBezTo>
                  <a:pt x="49214" y="27276"/>
                  <a:pt x="49113" y="27467"/>
                  <a:pt x="49165" y="27648"/>
                </a:cubicBezTo>
                <a:cubicBezTo>
                  <a:pt x="49221" y="27843"/>
                  <a:pt x="49257" y="28044"/>
                  <a:pt x="49273" y="28248"/>
                </a:cubicBezTo>
                <a:cubicBezTo>
                  <a:pt x="49287" y="28427"/>
                  <a:pt x="49436" y="28564"/>
                  <a:pt x="49614" y="28564"/>
                </a:cubicBezTo>
                <a:lnTo>
                  <a:pt x="49640" y="28564"/>
                </a:lnTo>
                <a:cubicBezTo>
                  <a:pt x="49828" y="28550"/>
                  <a:pt x="49968" y="28389"/>
                  <a:pt x="49956" y="28199"/>
                </a:cubicBezTo>
                <a:cubicBezTo>
                  <a:pt x="49939" y="27949"/>
                  <a:pt x="49892" y="27700"/>
                  <a:pt x="49821" y="27457"/>
                </a:cubicBezTo>
                <a:cubicBezTo>
                  <a:pt x="49778" y="27307"/>
                  <a:pt x="49640" y="27211"/>
                  <a:pt x="49492" y="27211"/>
                </a:cubicBezTo>
                <a:close/>
                <a:moveTo>
                  <a:pt x="41432" y="28127"/>
                </a:moveTo>
                <a:cubicBezTo>
                  <a:pt x="41278" y="28127"/>
                  <a:pt x="41138" y="28233"/>
                  <a:pt x="41098" y="28389"/>
                </a:cubicBezTo>
                <a:cubicBezTo>
                  <a:pt x="41040" y="28625"/>
                  <a:pt x="40992" y="28858"/>
                  <a:pt x="40953" y="29082"/>
                </a:cubicBezTo>
                <a:cubicBezTo>
                  <a:pt x="40922" y="29268"/>
                  <a:pt x="41045" y="29444"/>
                  <a:pt x="41233" y="29477"/>
                </a:cubicBezTo>
                <a:cubicBezTo>
                  <a:pt x="41252" y="29478"/>
                  <a:pt x="41271" y="29482"/>
                  <a:pt x="41292" y="29482"/>
                </a:cubicBezTo>
                <a:cubicBezTo>
                  <a:pt x="41457" y="29482"/>
                  <a:pt x="41600" y="29362"/>
                  <a:pt x="41628" y="29195"/>
                </a:cubicBezTo>
                <a:cubicBezTo>
                  <a:pt x="41662" y="28988"/>
                  <a:pt x="41709" y="28771"/>
                  <a:pt x="41763" y="28549"/>
                </a:cubicBezTo>
                <a:cubicBezTo>
                  <a:pt x="41807" y="28366"/>
                  <a:pt x="41694" y="28182"/>
                  <a:pt x="41511" y="28137"/>
                </a:cubicBezTo>
                <a:cubicBezTo>
                  <a:pt x="41485" y="28130"/>
                  <a:pt x="41458" y="28127"/>
                  <a:pt x="41432" y="28127"/>
                </a:cubicBezTo>
                <a:close/>
                <a:moveTo>
                  <a:pt x="45905" y="28265"/>
                </a:moveTo>
                <a:cubicBezTo>
                  <a:pt x="45838" y="28265"/>
                  <a:pt x="45771" y="28285"/>
                  <a:pt x="45712" y="28326"/>
                </a:cubicBezTo>
                <a:cubicBezTo>
                  <a:pt x="45556" y="28432"/>
                  <a:pt x="45517" y="28644"/>
                  <a:pt x="45623" y="28801"/>
                </a:cubicBezTo>
                <a:cubicBezTo>
                  <a:pt x="45707" y="28920"/>
                  <a:pt x="45795" y="29042"/>
                  <a:pt x="45893" y="29164"/>
                </a:cubicBezTo>
                <a:cubicBezTo>
                  <a:pt x="45950" y="29237"/>
                  <a:pt x="46007" y="29308"/>
                  <a:pt x="46068" y="29374"/>
                </a:cubicBezTo>
                <a:cubicBezTo>
                  <a:pt x="46136" y="29451"/>
                  <a:pt x="46232" y="29491"/>
                  <a:pt x="46325" y="29491"/>
                </a:cubicBezTo>
                <a:cubicBezTo>
                  <a:pt x="46405" y="29491"/>
                  <a:pt x="46485" y="29461"/>
                  <a:pt x="46555" y="29404"/>
                </a:cubicBezTo>
                <a:cubicBezTo>
                  <a:pt x="46696" y="29277"/>
                  <a:pt x="46710" y="29061"/>
                  <a:pt x="46583" y="28920"/>
                </a:cubicBezTo>
                <a:cubicBezTo>
                  <a:pt x="46531" y="28861"/>
                  <a:pt x="46480" y="28801"/>
                  <a:pt x="46430" y="28738"/>
                </a:cubicBezTo>
                <a:cubicBezTo>
                  <a:pt x="46343" y="28630"/>
                  <a:pt x="46263" y="28521"/>
                  <a:pt x="46188" y="28415"/>
                </a:cubicBezTo>
                <a:cubicBezTo>
                  <a:pt x="46122" y="28318"/>
                  <a:pt x="46015" y="28265"/>
                  <a:pt x="45905" y="28265"/>
                </a:cubicBezTo>
                <a:close/>
                <a:moveTo>
                  <a:pt x="47369" y="29680"/>
                </a:moveTo>
                <a:cubicBezTo>
                  <a:pt x="47254" y="29680"/>
                  <a:pt x="47142" y="29737"/>
                  <a:pt x="47076" y="29842"/>
                </a:cubicBezTo>
                <a:cubicBezTo>
                  <a:pt x="46977" y="30003"/>
                  <a:pt x="47028" y="30214"/>
                  <a:pt x="47187" y="30313"/>
                </a:cubicBezTo>
                <a:cubicBezTo>
                  <a:pt x="47386" y="30434"/>
                  <a:pt x="47594" y="30545"/>
                  <a:pt x="47824" y="30655"/>
                </a:cubicBezTo>
                <a:cubicBezTo>
                  <a:pt x="47872" y="30676"/>
                  <a:pt x="47923" y="30686"/>
                  <a:pt x="47970" y="30686"/>
                </a:cubicBezTo>
                <a:cubicBezTo>
                  <a:pt x="48100" y="30686"/>
                  <a:pt x="48222" y="30613"/>
                  <a:pt x="48281" y="30490"/>
                </a:cubicBezTo>
                <a:cubicBezTo>
                  <a:pt x="48361" y="30320"/>
                  <a:pt x="48288" y="30116"/>
                  <a:pt x="48116" y="30034"/>
                </a:cubicBezTo>
                <a:cubicBezTo>
                  <a:pt x="47909" y="29939"/>
                  <a:pt x="47725" y="29840"/>
                  <a:pt x="47549" y="29730"/>
                </a:cubicBezTo>
                <a:cubicBezTo>
                  <a:pt x="47493" y="29696"/>
                  <a:pt x="47431" y="29680"/>
                  <a:pt x="47369" y="29680"/>
                </a:cubicBezTo>
                <a:close/>
                <a:moveTo>
                  <a:pt x="49428" y="29227"/>
                </a:moveTo>
                <a:cubicBezTo>
                  <a:pt x="49287" y="29227"/>
                  <a:pt x="49155" y="29315"/>
                  <a:pt x="49106" y="29456"/>
                </a:cubicBezTo>
                <a:cubicBezTo>
                  <a:pt x="49038" y="29647"/>
                  <a:pt x="48952" y="29835"/>
                  <a:pt x="48847" y="30017"/>
                </a:cubicBezTo>
                <a:cubicBezTo>
                  <a:pt x="48753" y="30180"/>
                  <a:pt x="48811" y="30391"/>
                  <a:pt x="48974" y="30485"/>
                </a:cubicBezTo>
                <a:cubicBezTo>
                  <a:pt x="49011" y="30507"/>
                  <a:pt x="49052" y="30519"/>
                  <a:pt x="49092" y="30526"/>
                </a:cubicBezTo>
                <a:cubicBezTo>
                  <a:pt x="49014" y="30565"/>
                  <a:pt x="48952" y="30634"/>
                  <a:pt x="48922" y="30726"/>
                </a:cubicBezTo>
                <a:cubicBezTo>
                  <a:pt x="48863" y="30903"/>
                  <a:pt x="48960" y="31098"/>
                  <a:pt x="49141" y="31155"/>
                </a:cubicBezTo>
                <a:cubicBezTo>
                  <a:pt x="49296" y="31206"/>
                  <a:pt x="49454" y="31256"/>
                  <a:pt x="49610" y="31307"/>
                </a:cubicBezTo>
                <a:lnTo>
                  <a:pt x="49794" y="31364"/>
                </a:lnTo>
                <a:cubicBezTo>
                  <a:pt x="49829" y="31376"/>
                  <a:pt x="49864" y="31380"/>
                  <a:pt x="49899" y="31380"/>
                </a:cubicBezTo>
                <a:cubicBezTo>
                  <a:pt x="50045" y="31380"/>
                  <a:pt x="50179" y="31289"/>
                  <a:pt x="50220" y="31145"/>
                </a:cubicBezTo>
                <a:cubicBezTo>
                  <a:pt x="50279" y="30964"/>
                  <a:pt x="50179" y="30771"/>
                  <a:pt x="50000" y="30714"/>
                </a:cubicBezTo>
                <a:lnTo>
                  <a:pt x="49814" y="30657"/>
                </a:lnTo>
                <a:cubicBezTo>
                  <a:pt x="49657" y="30608"/>
                  <a:pt x="49503" y="30559"/>
                  <a:pt x="49350" y="30509"/>
                </a:cubicBezTo>
                <a:cubicBezTo>
                  <a:pt x="49332" y="30502"/>
                  <a:pt x="49313" y="30497"/>
                  <a:pt x="49296" y="30495"/>
                </a:cubicBezTo>
                <a:cubicBezTo>
                  <a:pt x="49353" y="30467"/>
                  <a:pt x="49403" y="30422"/>
                  <a:pt x="49438" y="30361"/>
                </a:cubicBezTo>
                <a:cubicBezTo>
                  <a:pt x="49565" y="30142"/>
                  <a:pt x="49671" y="29913"/>
                  <a:pt x="49751" y="29683"/>
                </a:cubicBezTo>
                <a:cubicBezTo>
                  <a:pt x="49814" y="29504"/>
                  <a:pt x="49720" y="29310"/>
                  <a:pt x="49542" y="29247"/>
                </a:cubicBezTo>
                <a:cubicBezTo>
                  <a:pt x="49505" y="29233"/>
                  <a:pt x="49466" y="29227"/>
                  <a:pt x="49428" y="29227"/>
                </a:cubicBezTo>
                <a:close/>
                <a:moveTo>
                  <a:pt x="41191" y="30156"/>
                </a:moveTo>
                <a:cubicBezTo>
                  <a:pt x="41185" y="30156"/>
                  <a:pt x="41180" y="30156"/>
                  <a:pt x="41174" y="30156"/>
                </a:cubicBezTo>
                <a:cubicBezTo>
                  <a:pt x="40985" y="30165"/>
                  <a:pt x="40842" y="30326"/>
                  <a:pt x="40851" y="30516"/>
                </a:cubicBezTo>
                <a:cubicBezTo>
                  <a:pt x="40866" y="30780"/>
                  <a:pt x="40898" y="31030"/>
                  <a:pt x="40955" y="31256"/>
                </a:cubicBezTo>
                <a:cubicBezTo>
                  <a:pt x="40993" y="31413"/>
                  <a:pt x="41132" y="31517"/>
                  <a:pt x="41287" y="31517"/>
                </a:cubicBezTo>
                <a:cubicBezTo>
                  <a:pt x="41313" y="31517"/>
                  <a:pt x="41341" y="31515"/>
                  <a:pt x="41365" y="31507"/>
                </a:cubicBezTo>
                <a:cubicBezTo>
                  <a:pt x="41549" y="31463"/>
                  <a:pt x="41662" y="31275"/>
                  <a:pt x="41617" y="31093"/>
                </a:cubicBezTo>
                <a:cubicBezTo>
                  <a:pt x="41572" y="30909"/>
                  <a:pt x="41542" y="30702"/>
                  <a:pt x="41532" y="30481"/>
                </a:cubicBezTo>
                <a:cubicBezTo>
                  <a:pt x="41524" y="30297"/>
                  <a:pt x="41376" y="30156"/>
                  <a:pt x="41191" y="30156"/>
                </a:cubicBezTo>
                <a:close/>
                <a:moveTo>
                  <a:pt x="51443" y="30706"/>
                </a:moveTo>
                <a:cubicBezTo>
                  <a:pt x="51410" y="30706"/>
                  <a:pt x="51375" y="30711"/>
                  <a:pt x="51341" y="30721"/>
                </a:cubicBezTo>
                <a:cubicBezTo>
                  <a:pt x="51161" y="30778"/>
                  <a:pt x="51061" y="30970"/>
                  <a:pt x="51117" y="31150"/>
                </a:cubicBezTo>
                <a:cubicBezTo>
                  <a:pt x="51121" y="31154"/>
                  <a:pt x="51121" y="31159"/>
                  <a:pt x="51122" y="31162"/>
                </a:cubicBezTo>
                <a:cubicBezTo>
                  <a:pt x="51016" y="31185"/>
                  <a:pt x="50921" y="31258"/>
                  <a:pt x="50874" y="31368"/>
                </a:cubicBezTo>
                <a:cubicBezTo>
                  <a:pt x="50801" y="31541"/>
                  <a:pt x="50886" y="31741"/>
                  <a:pt x="51060" y="31812"/>
                </a:cubicBezTo>
                <a:lnTo>
                  <a:pt x="51168" y="31858"/>
                </a:lnTo>
                <a:cubicBezTo>
                  <a:pt x="51211" y="31877"/>
                  <a:pt x="51256" y="31885"/>
                  <a:pt x="51303" y="31885"/>
                </a:cubicBezTo>
                <a:cubicBezTo>
                  <a:pt x="51373" y="31885"/>
                  <a:pt x="51439" y="31865"/>
                  <a:pt x="51498" y="31825"/>
                </a:cubicBezTo>
                <a:cubicBezTo>
                  <a:pt x="51703" y="31682"/>
                  <a:pt x="51816" y="31468"/>
                  <a:pt x="51816" y="31228"/>
                </a:cubicBezTo>
                <a:cubicBezTo>
                  <a:pt x="51816" y="31138"/>
                  <a:pt x="51800" y="31043"/>
                  <a:pt x="51769" y="30945"/>
                </a:cubicBezTo>
                <a:cubicBezTo>
                  <a:pt x="51724" y="30798"/>
                  <a:pt x="51589" y="30706"/>
                  <a:pt x="51443" y="30706"/>
                </a:cubicBezTo>
                <a:close/>
                <a:moveTo>
                  <a:pt x="48282" y="30899"/>
                </a:moveTo>
                <a:cubicBezTo>
                  <a:pt x="48200" y="30899"/>
                  <a:pt x="48118" y="30929"/>
                  <a:pt x="48053" y="30989"/>
                </a:cubicBezTo>
                <a:cubicBezTo>
                  <a:pt x="47898" y="31128"/>
                  <a:pt x="47731" y="31263"/>
                  <a:pt x="47552" y="31388"/>
                </a:cubicBezTo>
                <a:cubicBezTo>
                  <a:pt x="47398" y="31498"/>
                  <a:pt x="47361" y="31710"/>
                  <a:pt x="47471" y="31865"/>
                </a:cubicBezTo>
                <a:cubicBezTo>
                  <a:pt x="47537" y="31960"/>
                  <a:pt x="47645" y="32011"/>
                  <a:pt x="47751" y="32011"/>
                </a:cubicBezTo>
                <a:cubicBezTo>
                  <a:pt x="47820" y="32011"/>
                  <a:pt x="47888" y="31990"/>
                  <a:pt x="47945" y="31946"/>
                </a:cubicBezTo>
                <a:cubicBezTo>
                  <a:pt x="48147" y="31806"/>
                  <a:pt x="48340" y="31651"/>
                  <a:pt x="48514" y="31493"/>
                </a:cubicBezTo>
                <a:cubicBezTo>
                  <a:pt x="48653" y="31368"/>
                  <a:pt x="48663" y="31150"/>
                  <a:pt x="48534" y="31011"/>
                </a:cubicBezTo>
                <a:cubicBezTo>
                  <a:pt x="48468" y="30937"/>
                  <a:pt x="48375" y="30899"/>
                  <a:pt x="48282" y="30899"/>
                </a:cubicBezTo>
                <a:close/>
                <a:moveTo>
                  <a:pt x="46556" y="31987"/>
                </a:moveTo>
                <a:cubicBezTo>
                  <a:pt x="46511" y="31987"/>
                  <a:pt x="46466" y="31996"/>
                  <a:pt x="46423" y="32014"/>
                </a:cubicBezTo>
                <a:cubicBezTo>
                  <a:pt x="46223" y="32097"/>
                  <a:pt x="46020" y="32172"/>
                  <a:pt x="45813" y="32237"/>
                </a:cubicBezTo>
                <a:cubicBezTo>
                  <a:pt x="45632" y="32292"/>
                  <a:pt x="45529" y="32483"/>
                  <a:pt x="45587" y="32664"/>
                </a:cubicBezTo>
                <a:cubicBezTo>
                  <a:pt x="45630" y="32812"/>
                  <a:pt x="45768" y="32906"/>
                  <a:pt x="45912" y="32906"/>
                </a:cubicBezTo>
                <a:cubicBezTo>
                  <a:pt x="45947" y="32906"/>
                  <a:pt x="45980" y="32900"/>
                  <a:pt x="46013" y="32890"/>
                </a:cubicBezTo>
                <a:cubicBezTo>
                  <a:pt x="46240" y="32820"/>
                  <a:pt x="46468" y="32737"/>
                  <a:pt x="46689" y="32645"/>
                </a:cubicBezTo>
                <a:cubicBezTo>
                  <a:pt x="46862" y="32570"/>
                  <a:pt x="46944" y="32370"/>
                  <a:pt x="46871" y="32197"/>
                </a:cubicBezTo>
                <a:cubicBezTo>
                  <a:pt x="46816" y="32066"/>
                  <a:pt x="46690" y="31987"/>
                  <a:pt x="46556" y="31987"/>
                </a:cubicBezTo>
                <a:close/>
                <a:moveTo>
                  <a:pt x="41966" y="31991"/>
                </a:moveTo>
                <a:cubicBezTo>
                  <a:pt x="41868" y="31991"/>
                  <a:pt x="41772" y="32032"/>
                  <a:pt x="41704" y="32111"/>
                </a:cubicBezTo>
                <a:cubicBezTo>
                  <a:pt x="41582" y="32257"/>
                  <a:pt x="41602" y="32473"/>
                  <a:pt x="41746" y="32595"/>
                </a:cubicBezTo>
                <a:cubicBezTo>
                  <a:pt x="41940" y="32760"/>
                  <a:pt x="42170" y="32897"/>
                  <a:pt x="42425" y="32996"/>
                </a:cubicBezTo>
                <a:cubicBezTo>
                  <a:pt x="42467" y="33012"/>
                  <a:pt x="42511" y="33020"/>
                  <a:pt x="42552" y="33020"/>
                </a:cubicBezTo>
                <a:cubicBezTo>
                  <a:pt x="42688" y="33020"/>
                  <a:pt x="42816" y="32940"/>
                  <a:pt x="42870" y="32803"/>
                </a:cubicBezTo>
                <a:cubicBezTo>
                  <a:pt x="42938" y="32628"/>
                  <a:pt x="42853" y="32429"/>
                  <a:pt x="42677" y="32360"/>
                </a:cubicBezTo>
                <a:cubicBezTo>
                  <a:pt x="42490" y="32285"/>
                  <a:pt x="42325" y="32188"/>
                  <a:pt x="42186" y="32071"/>
                </a:cubicBezTo>
                <a:cubicBezTo>
                  <a:pt x="42121" y="32017"/>
                  <a:pt x="42043" y="31991"/>
                  <a:pt x="41966" y="31991"/>
                </a:cubicBezTo>
                <a:close/>
                <a:moveTo>
                  <a:pt x="44576" y="32500"/>
                </a:moveTo>
                <a:cubicBezTo>
                  <a:pt x="44563" y="32500"/>
                  <a:pt x="44549" y="32501"/>
                  <a:pt x="44535" y="32502"/>
                </a:cubicBezTo>
                <a:cubicBezTo>
                  <a:pt x="44309" y="32532"/>
                  <a:pt x="44092" y="32546"/>
                  <a:pt x="43891" y="32549"/>
                </a:cubicBezTo>
                <a:cubicBezTo>
                  <a:pt x="43701" y="32551"/>
                  <a:pt x="43552" y="32706"/>
                  <a:pt x="43553" y="32893"/>
                </a:cubicBezTo>
                <a:cubicBezTo>
                  <a:pt x="43555" y="33081"/>
                  <a:pt x="43708" y="33231"/>
                  <a:pt x="43894" y="33231"/>
                </a:cubicBezTo>
                <a:lnTo>
                  <a:pt x="43899" y="33231"/>
                </a:lnTo>
                <a:cubicBezTo>
                  <a:pt x="44125" y="33229"/>
                  <a:pt x="44368" y="33212"/>
                  <a:pt x="44617" y="33180"/>
                </a:cubicBezTo>
                <a:cubicBezTo>
                  <a:pt x="44805" y="33159"/>
                  <a:pt x="44937" y="32987"/>
                  <a:pt x="44916" y="32801"/>
                </a:cubicBezTo>
                <a:cubicBezTo>
                  <a:pt x="44895" y="32628"/>
                  <a:pt x="44746" y="32500"/>
                  <a:pt x="44576" y="325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5"/>
          <p:cNvSpPr/>
          <p:nvPr/>
        </p:nvSpPr>
        <p:spPr>
          <a:xfrm rot="8100000">
            <a:off x="7167924" y="572202"/>
            <a:ext cx="1400539" cy="1181908"/>
          </a:xfrm>
          <a:custGeom>
            <a:avLst/>
            <a:gdLst/>
            <a:ahLst/>
            <a:cxnLst/>
            <a:rect l="l" t="t" r="r" b="b"/>
            <a:pathLst>
              <a:path w="29762" h="25116" extrusionOk="0">
                <a:moveTo>
                  <a:pt x="4020" y="1"/>
                </a:moveTo>
                <a:cubicBezTo>
                  <a:pt x="3997" y="1"/>
                  <a:pt x="3974" y="3"/>
                  <a:pt x="3951" y="8"/>
                </a:cubicBezTo>
                <a:cubicBezTo>
                  <a:pt x="3704" y="55"/>
                  <a:pt x="3464" y="131"/>
                  <a:pt x="3231" y="230"/>
                </a:cubicBezTo>
                <a:cubicBezTo>
                  <a:pt x="3059" y="307"/>
                  <a:pt x="2979" y="507"/>
                  <a:pt x="3052" y="681"/>
                </a:cubicBezTo>
                <a:cubicBezTo>
                  <a:pt x="3110" y="809"/>
                  <a:pt x="3235" y="887"/>
                  <a:pt x="3369" y="887"/>
                </a:cubicBezTo>
                <a:cubicBezTo>
                  <a:pt x="3414" y="887"/>
                  <a:pt x="3459" y="879"/>
                  <a:pt x="3502" y="860"/>
                </a:cubicBezTo>
                <a:cubicBezTo>
                  <a:pt x="3690" y="778"/>
                  <a:pt x="3885" y="715"/>
                  <a:pt x="4085" y="677"/>
                </a:cubicBezTo>
                <a:cubicBezTo>
                  <a:pt x="4269" y="639"/>
                  <a:pt x="4389" y="460"/>
                  <a:pt x="4352" y="274"/>
                </a:cubicBezTo>
                <a:cubicBezTo>
                  <a:pt x="4320" y="113"/>
                  <a:pt x="4178" y="1"/>
                  <a:pt x="4020" y="1"/>
                </a:cubicBezTo>
                <a:close/>
                <a:moveTo>
                  <a:pt x="2244" y="965"/>
                </a:moveTo>
                <a:cubicBezTo>
                  <a:pt x="2158" y="965"/>
                  <a:pt x="2072" y="997"/>
                  <a:pt x="2006" y="1061"/>
                </a:cubicBezTo>
                <a:cubicBezTo>
                  <a:pt x="1836" y="1226"/>
                  <a:pt x="1674" y="1411"/>
                  <a:pt x="1519" y="1609"/>
                </a:cubicBezTo>
                <a:cubicBezTo>
                  <a:pt x="1403" y="1758"/>
                  <a:pt x="1431" y="1974"/>
                  <a:pt x="1580" y="2088"/>
                </a:cubicBezTo>
                <a:cubicBezTo>
                  <a:pt x="1641" y="2135"/>
                  <a:pt x="1714" y="2160"/>
                  <a:pt x="1789" y="2160"/>
                </a:cubicBezTo>
                <a:cubicBezTo>
                  <a:pt x="1891" y="2160"/>
                  <a:pt x="1992" y="2114"/>
                  <a:pt x="2060" y="2024"/>
                </a:cubicBezTo>
                <a:cubicBezTo>
                  <a:pt x="2192" y="1852"/>
                  <a:pt x="2336" y="1690"/>
                  <a:pt x="2482" y="1550"/>
                </a:cubicBezTo>
                <a:cubicBezTo>
                  <a:pt x="2616" y="1419"/>
                  <a:pt x="2618" y="1202"/>
                  <a:pt x="2487" y="1068"/>
                </a:cubicBezTo>
                <a:cubicBezTo>
                  <a:pt x="2421" y="999"/>
                  <a:pt x="2332" y="965"/>
                  <a:pt x="2244" y="965"/>
                </a:cubicBezTo>
                <a:close/>
                <a:moveTo>
                  <a:pt x="1089" y="2646"/>
                </a:moveTo>
                <a:cubicBezTo>
                  <a:pt x="960" y="2646"/>
                  <a:pt x="837" y="2719"/>
                  <a:pt x="779" y="2844"/>
                </a:cubicBezTo>
                <a:cubicBezTo>
                  <a:pt x="680" y="3055"/>
                  <a:pt x="589" y="3279"/>
                  <a:pt x="510" y="3505"/>
                </a:cubicBezTo>
                <a:cubicBezTo>
                  <a:pt x="443" y="3684"/>
                  <a:pt x="537" y="3879"/>
                  <a:pt x="715" y="3941"/>
                </a:cubicBezTo>
                <a:cubicBezTo>
                  <a:pt x="755" y="3955"/>
                  <a:pt x="791" y="3962"/>
                  <a:pt x="829" y="3962"/>
                </a:cubicBezTo>
                <a:cubicBezTo>
                  <a:pt x="970" y="3962"/>
                  <a:pt x="1102" y="3875"/>
                  <a:pt x="1154" y="3736"/>
                </a:cubicBezTo>
                <a:cubicBezTo>
                  <a:pt x="1227" y="3527"/>
                  <a:pt x="1311" y="3324"/>
                  <a:pt x="1399" y="3131"/>
                </a:cubicBezTo>
                <a:cubicBezTo>
                  <a:pt x="1478" y="2959"/>
                  <a:pt x="1403" y="2758"/>
                  <a:pt x="1233" y="2678"/>
                </a:cubicBezTo>
                <a:cubicBezTo>
                  <a:pt x="1186" y="2656"/>
                  <a:pt x="1137" y="2646"/>
                  <a:pt x="1089" y="2646"/>
                </a:cubicBezTo>
                <a:close/>
                <a:moveTo>
                  <a:pt x="479" y="4600"/>
                </a:moveTo>
                <a:cubicBezTo>
                  <a:pt x="316" y="4600"/>
                  <a:pt x="172" y="4715"/>
                  <a:pt x="141" y="4880"/>
                </a:cubicBezTo>
                <a:cubicBezTo>
                  <a:pt x="98" y="5112"/>
                  <a:pt x="66" y="5349"/>
                  <a:pt x="42" y="5583"/>
                </a:cubicBezTo>
                <a:cubicBezTo>
                  <a:pt x="25" y="5771"/>
                  <a:pt x="162" y="5938"/>
                  <a:pt x="348" y="5957"/>
                </a:cubicBezTo>
                <a:cubicBezTo>
                  <a:pt x="358" y="5961"/>
                  <a:pt x="372" y="5961"/>
                  <a:pt x="383" y="5961"/>
                </a:cubicBezTo>
                <a:cubicBezTo>
                  <a:pt x="556" y="5961"/>
                  <a:pt x="704" y="5830"/>
                  <a:pt x="723" y="5653"/>
                </a:cubicBezTo>
                <a:cubicBezTo>
                  <a:pt x="746" y="5436"/>
                  <a:pt x="775" y="5217"/>
                  <a:pt x="815" y="5001"/>
                </a:cubicBezTo>
                <a:cubicBezTo>
                  <a:pt x="848" y="4815"/>
                  <a:pt x="723" y="4640"/>
                  <a:pt x="539" y="4605"/>
                </a:cubicBezTo>
                <a:cubicBezTo>
                  <a:pt x="519" y="4601"/>
                  <a:pt x="499" y="4600"/>
                  <a:pt x="479" y="4600"/>
                </a:cubicBezTo>
                <a:close/>
                <a:moveTo>
                  <a:pt x="4822" y="7033"/>
                </a:moveTo>
                <a:cubicBezTo>
                  <a:pt x="4771" y="7035"/>
                  <a:pt x="4716" y="7035"/>
                  <a:pt x="4660" y="7038"/>
                </a:cubicBezTo>
                <a:cubicBezTo>
                  <a:pt x="4472" y="7047"/>
                  <a:pt x="4328" y="7207"/>
                  <a:pt x="4337" y="7396"/>
                </a:cubicBezTo>
                <a:cubicBezTo>
                  <a:pt x="4345" y="7581"/>
                  <a:pt x="4499" y="7720"/>
                  <a:pt x="4681" y="7720"/>
                </a:cubicBezTo>
                <a:cubicBezTo>
                  <a:pt x="4686" y="7720"/>
                  <a:pt x="4690" y="7720"/>
                  <a:pt x="4695" y="7719"/>
                </a:cubicBezTo>
                <a:cubicBezTo>
                  <a:pt x="4716" y="7719"/>
                  <a:pt x="4738" y="7719"/>
                  <a:pt x="4759" y="7719"/>
                </a:cubicBezTo>
                <a:cubicBezTo>
                  <a:pt x="4780" y="7719"/>
                  <a:pt x="4801" y="7719"/>
                  <a:pt x="4822" y="7718"/>
                </a:cubicBezTo>
                <a:cubicBezTo>
                  <a:pt x="4987" y="7718"/>
                  <a:pt x="5131" y="7737"/>
                  <a:pt x="5251" y="7773"/>
                </a:cubicBezTo>
                <a:cubicBezTo>
                  <a:pt x="5286" y="7786"/>
                  <a:pt x="5319" y="7789"/>
                  <a:pt x="5353" y="7789"/>
                </a:cubicBezTo>
                <a:cubicBezTo>
                  <a:pt x="5499" y="7789"/>
                  <a:pt x="5633" y="7695"/>
                  <a:pt x="5680" y="7547"/>
                </a:cubicBezTo>
                <a:cubicBezTo>
                  <a:pt x="5736" y="7368"/>
                  <a:pt x="5637" y="7177"/>
                  <a:pt x="5456" y="7120"/>
                </a:cubicBezTo>
                <a:cubicBezTo>
                  <a:pt x="5268" y="7064"/>
                  <a:pt x="5056" y="7033"/>
                  <a:pt x="4822" y="7033"/>
                </a:cubicBezTo>
                <a:close/>
                <a:moveTo>
                  <a:pt x="351" y="6643"/>
                </a:moveTo>
                <a:cubicBezTo>
                  <a:pt x="345" y="6643"/>
                  <a:pt x="339" y="6643"/>
                  <a:pt x="332" y="6644"/>
                </a:cubicBezTo>
                <a:cubicBezTo>
                  <a:pt x="145" y="6654"/>
                  <a:pt x="0" y="6817"/>
                  <a:pt x="14" y="7007"/>
                </a:cubicBezTo>
                <a:cubicBezTo>
                  <a:pt x="32" y="7250"/>
                  <a:pt x="58" y="7488"/>
                  <a:pt x="96" y="7719"/>
                </a:cubicBezTo>
                <a:cubicBezTo>
                  <a:pt x="124" y="7886"/>
                  <a:pt x="268" y="8005"/>
                  <a:pt x="433" y="8005"/>
                </a:cubicBezTo>
                <a:cubicBezTo>
                  <a:pt x="452" y="8005"/>
                  <a:pt x="470" y="8005"/>
                  <a:pt x="489" y="8001"/>
                </a:cubicBezTo>
                <a:cubicBezTo>
                  <a:pt x="675" y="7971"/>
                  <a:pt x="800" y="7796"/>
                  <a:pt x="770" y="7608"/>
                </a:cubicBezTo>
                <a:cubicBezTo>
                  <a:pt x="735" y="7400"/>
                  <a:pt x="711" y="7184"/>
                  <a:pt x="696" y="6963"/>
                </a:cubicBezTo>
                <a:cubicBezTo>
                  <a:pt x="685" y="6781"/>
                  <a:pt x="526" y="6643"/>
                  <a:pt x="351" y="6643"/>
                </a:cubicBezTo>
                <a:close/>
                <a:moveTo>
                  <a:pt x="3448" y="7550"/>
                </a:moveTo>
                <a:cubicBezTo>
                  <a:pt x="3365" y="7550"/>
                  <a:pt x="3282" y="7580"/>
                  <a:pt x="3216" y="7641"/>
                </a:cubicBezTo>
                <a:cubicBezTo>
                  <a:pt x="3040" y="7805"/>
                  <a:pt x="2875" y="7999"/>
                  <a:pt x="2725" y="8223"/>
                </a:cubicBezTo>
                <a:cubicBezTo>
                  <a:pt x="2621" y="8380"/>
                  <a:pt x="2661" y="8590"/>
                  <a:pt x="2818" y="8698"/>
                </a:cubicBezTo>
                <a:cubicBezTo>
                  <a:pt x="2877" y="8736"/>
                  <a:pt x="2944" y="8755"/>
                  <a:pt x="3009" y="8755"/>
                </a:cubicBezTo>
                <a:cubicBezTo>
                  <a:pt x="3118" y="8755"/>
                  <a:pt x="3226" y="8701"/>
                  <a:pt x="3294" y="8604"/>
                </a:cubicBezTo>
                <a:cubicBezTo>
                  <a:pt x="3414" y="8422"/>
                  <a:pt x="3544" y="8267"/>
                  <a:pt x="3681" y="8142"/>
                </a:cubicBezTo>
                <a:cubicBezTo>
                  <a:pt x="3817" y="8013"/>
                  <a:pt x="3826" y="7798"/>
                  <a:pt x="3699" y="7659"/>
                </a:cubicBezTo>
                <a:cubicBezTo>
                  <a:pt x="3631" y="7587"/>
                  <a:pt x="3540" y="7550"/>
                  <a:pt x="3448" y="7550"/>
                </a:cubicBezTo>
                <a:close/>
                <a:moveTo>
                  <a:pt x="22118" y="8674"/>
                </a:moveTo>
                <a:cubicBezTo>
                  <a:pt x="21943" y="8675"/>
                  <a:pt x="21758" y="8677"/>
                  <a:pt x="21578" y="8686"/>
                </a:cubicBezTo>
                <a:cubicBezTo>
                  <a:pt x="21388" y="8694"/>
                  <a:pt x="21244" y="8856"/>
                  <a:pt x="21254" y="9046"/>
                </a:cubicBezTo>
                <a:cubicBezTo>
                  <a:pt x="21263" y="9228"/>
                  <a:pt x="21414" y="9369"/>
                  <a:pt x="21595" y="9369"/>
                </a:cubicBezTo>
                <a:cubicBezTo>
                  <a:pt x="21602" y="9369"/>
                  <a:pt x="21609" y="9369"/>
                  <a:pt x="21616" y="9371"/>
                </a:cubicBezTo>
                <a:cubicBezTo>
                  <a:pt x="21779" y="9362"/>
                  <a:pt x="21943" y="9358"/>
                  <a:pt x="22108" y="9358"/>
                </a:cubicBezTo>
                <a:cubicBezTo>
                  <a:pt x="22163" y="9358"/>
                  <a:pt x="22219" y="9360"/>
                  <a:pt x="22275" y="9360"/>
                </a:cubicBezTo>
                <a:lnTo>
                  <a:pt x="22281" y="9360"/>
                </a:lnTo>
                <a:cubicBezTo>
                  <a:pt x="22466" y="9360"/>
                  <a:pt x="22620" y="9211"/>
                  <a:pt x="22622" y="9023"/>
                </a:cubicBezTo>
                <a:cubicBezTo>
                  <a:pt x="22626" y="8834"/>
                  <a:pt x="22474" y="8677"/>
                  <a:pt x="22287" y="8675"/>
                </a:cubicBezTo>
                <a:cubicBezTo>
                  <a:pt x="22229" y="8674"/>
                  <a:pt x="22175" y="8674"/>
                  <a:pt x="22118" y="8674"/>
                </a:cubicBezTo>
                <a:close/>
                <a:moveTo>
                  <a:pt x="5993" y="8170"/>
                </a:moveTo>
                <a:cubicBezTo>
                  <a:pt x="5823" y="8170"/>
                  <a:pt x="5673" y="8292"/>
                  <a:pt x="5649" y="8465"/>
                </a:cubicBezTo>
                <a:cubicBezTo>
                  <a:pt x="5624" y="8632"/>
                  <a:pt x="5560" y="8814"/>
                  <a:pt x="5465" y="8995"/>
                </a:cubicBezTo>
                <a:cubicBezTo>
                  <a:pt x="5372" y="9162"/>
                  <a:pt x="5435" y="9369"/>
                  <a:pt x="5604" y="9457"/>
                </a:cubicBezTo>
                <a:cubicBezTo>
                  <a:pt x="5656" y="9485"/>
                  <a:pt x="5710" y="9499"/>
                  <a:pt x="5764" y="9499"/>
                </a:cubicBezTo>
                <a:cubicBezTo>
                  <a:pt x="5885" y="9499"/>
                  <a:pt x="6005" y="9433"/>
                  <a:pt x="6068" y="9317"/>
                </a:cubicBezTo>
                <a:cubicBezTo>
                  <a:pt x="6205" y="9065"/>
                  <a:pt x="6292" y="8811"/>
                  <a:pt x="6327" y="8561"/>
                </a:cubicBezTo>
                <a:cubicBezTo>
                  <a:pt x="6353" y="8373"/>
                  <a:pt x="6222" y="8199"/>
                  <a:pt x="6036" y="8173"/>
                </a:cubicBezTo>
                <a:cubicBezTo>
                  <a:pt x="6022" y="8171"/>
                  <a:pt x="6007" y="8170"/>
                  <a:pt x="5993" y="8170"/>
                </a:cubicBezTo>
                <a:close/>
                <a:moveTo>
                  <a:pt x="23637" y="8791"/>
                </a:moveTo>
                <a:cubicBezTo>
                  <a:pt x="23475" y="8791"/>
                  <a:pt x="23330" y="8912"/>
                  <a:pt x="23302" y="9080"/>
                </a:cubicBezTo>
                <a:cubicBezTo>
                  <a:pt x="23274" y="9266"/>
                  <a:pt x="23401" y="9440"/>
                  <a:pt x="23587" y="9471"/>
                </a:cubicBezTo>
                <a:cubicBezTo>
                  <a:pt x="23804" y="9506"/>
                  <a:pt x="24021" y="9546"/>
                  <a:pt x="24233" y="9597"/>
                </a:cubicBezTo>
                <a:cubicBezTo>
                  <a:pt x="24259" y="9603"/>
                  <a:pt x="24285" y="9605"/>
                  <a:pt x="24311" y="9605"/>
                </a:cubicBezTo>
                <a:cubicBezTo>
                  <a:pt x="24466" y="9605"/>
                  <a:pt x="24607" y="9499"/>
                  <a:pt x="24643" y="9341"/>
                </a:cubicBezTo>
                <a:cubicBezTo>
                  <a:pt x="24687" y="9155"/>
                  <a:pt x="24574" y="8973"/>
                  <a:pt x="24388" y="8929"/>
                </a:cubicBezTo>
                <a:cubicBezTo>
                  <a:pt x="24160" y="8877"/>
                  <a:pt x="23927" y="8832"/>
                  <a:pt x="23693" y="8795"/>
                </a:cubicBezTo>
                <a:cubicBezTo>
                  <a:pt x="23674" y="8792"/>
                  <a:pt x="23656" y="8791"/>
                  <a:pt x="23637" y="8791"/>
                </a:cubicBezTo>
                <a:close/>
                <a:moveTo>
                  <a:pt x="20239" y="8850"/>
                </a:moveTo>
                <a:cubicBezTo>
                  <a:pt x="20218" y="8850"/>
                  <a:pt x="20196" y="8852"/>
                  <a:pt x="20175" y="8856"/>
                </a:cubicBezTo>
                <a:cubicBezTo>
                  <a:pt x="19942" y="8901"/>
                  <a:pt x="19709" y="8953"/>
                  <a:pt x="19485" y="9014"/>
                </a:cubicBezTo>
                <a:cubicBezTo>
                  <a:pt x="19303" y="9063"/>
                  <a:pt x="19195" y="9249"/>
                  <a:pt x="19242" y="9431"/>
                </a:cubicBezTo>
                <a:cubicBezTo>
                  <a:pt x="19283" y="9586"/>
                  <a:pt x="19421" y="9685"/>
                  <a:pt x="19572" y="9685"/>
                </a:cubicBezTo>
                <a:cubicBezTo>
                  <a:pt x="19603" y="9685"/>
                  <a:pt x="19631" y="9683"/>
                  <a:pt x="19659" y="9675"/>
                </a:cubicBezTo>
                <a:cubicBezTo>
                  <a:pt x="19867" y="9619"/>
                  <a:pt x="20085" y="9569"/>
                  <a:pt x="20302" y="9527"/>
                </a:cubicBezTo>
                <a:cubicBezTo>
                  <a:pt x="20490" y="9492"/>
                  <a:pt x="20610" y="9311"/>
                  <a:pt x="20575" y="9127"/>
                </a:cubicBezTo>
                <a:cubicBezTo>
                  <a:pt x="20544" y="8963"/>
                  <a:pt x="20399" y="8850"/>
                  <a:pt x="20239" y="8850"/>
                </a:cubicBezTo>
                <a:close/>
                <a:moveTo>
                  <a:pt x="819" y="8628"/>
                </a:moveTo>
                <a:cubicBezTo>
                  <a:pt x="771" y="8628"/>
                  <a:pt x="723" y="8638"/>
                  <a:pt x="676" y="8660"/>
                </a:cubicBezTo>
                <a:cubicBezTo>
                  <a:pt x="504" y="8741"/>
                  <a:pt x="431" y="8943"/>
                  <a:pt x="510" y="9115"/>
                </a:cubicBezTo>
                <a:cubicBezTo>
                  <a:pt x="617" y="9350"/>
                  <a:pt x="746" y="9569"/>
                  <a:pt x="885" y="9762"/>
                </a:cubicBezTo>
                <a:cubicBezTo>
                  <a:pt x="953" y="9854"/>
                  <a:pt x="1057" y="9902"/>
                  <a:pt x="1163" y="9902"/>
                </a:cubicBezTo>
                <a:cubicBezTo>
                  <a:pt x="1233" y="9902"/>
                  <a:pt x="1302" y="9883"/>
                  <a:pt x="1363" y="9840"/>
                </a:cubicBezTo>
                <a:cubicBezTo>
                  <a:pt x="1514" y="9729"/>
                  <a:pt x="1549" y="9515"/>
                  <a:pt x="1439" y="9362"/>
                </a:cubicBezTo>
                <a:cubicBezTo>
                  <a:pt x="1323" y="9204"/>
                  <a:pt x="1222" y="9023"/>
                  <a:pt x="1130" y="8828"/>
                </a:cubicBezTo>
                <a:cubicBezTo>
                  <a:pt x="1072" y="8703"/>
                  <a:pt x="948" y="8628"/>
                  <a:pt x="819" y="8628"/>
                </a:cubicBezTo>
                <a:close/>
                <a:moveTo>
                  <a:pt x="25613" y="9334"/>
                </a:moveTo>
                <a:cubicBezTo>
                  <a:pt x="25478" y="9334"/>
                  <a:pt x="25351" y="9413"/>
                  <a:pt x="25297" y="9546"/>
                </a:cubicBezTo>
                <a:cubicBezTo>
                  <a:pt x="25227" y="9723"/>
                  <a:pt x="25311" y="9920"/>
                  <a:pt x="25486" y="9993"/>
                </a:cubicBezTo>
                <a:cubicBezTo>
                  <a:pt x="25688" y="10073"/>
                  <a:pt x="25890" y="10163"/>
                  <a:pt x="26084" y="10262"/>
                </a:cubicBezTo>
                <a:cubicBezTo>
                  <a:pt x="26131" y="10288"/>
                  <a:pt x="26183" y="10299"/>
                  <a:pt x="26235" y="10299"/>
                </a:cubicBezTo>
                <a:cubicBezTo>
                  <a:pt x="26362" y="10299"/>
                  <a:pt x="26480" y="10229"/>
                  <a:pt x="26541" y="10109"/>
                </a:cubicBezTo>
                <a:cubicBezTo>
                  <a:pt x="26626" y="9942"/>
                  <a:pt x="26559" y="9736"/>
                  <a:pt x="26390" y="9650"/>
                </a:cubicBezTo>
                <a:cubicBezTo>
                  <a:pt x="26180" y="9544"/>
                  <a:pt x="25963" y="9447"/>
                  <a:pt x="25742" y="9358"/>
                </a:cubicBezTo>
                <a:cubicBezTo>
                  <a:pt x="25700" y="9342"/>
                  <a:pt x="25656" y="9334"/>
                  <a:pt x="25613" y="9334"/>
                </a:cubicBezTo>
                <a:close/>
                <a:moveTo>
                  <a:pt x="18284" y="9446"/>
                </a:moveTo>
                <a:cubicBezTo>
                  <a:pt x="18238" y="9446"/>
                  <a:pt x="18192" y="9455"/>
                  <a:pt x="18147" y="9475"/>
                </a:cubicBezTo>
                <a:cubicBezTo>
                  <a:pt x="17928" y="9570"/>
                  <a:pt x="17712" y="9673"/>
                  <a:pt x="17507" y="9781"/>
                </a:cubicBezTo>
                <a:cubicBezTo>
                  <a:pt x="17339" y="9871"/>
                  <a:pt x="17274" y="10076"/>
                  <a:pt x="17363" y="10245"/>
                </a:cubicBezTo>
                <a:cubicBezTo>
                  <a:pt x="17424" y="10361"/>
                  <a:pt x="17544" y="10427"/>
                  <a:pt x="17665" y="10427"/>
                </a:cubicBezTo>
                <a:cubicBezTo>
                  <a:pt x="17719" y="10427"/>
                  <a:pt x="17773" y="10413"/>
                  <a:pt x="17825" y="10386"/>
                </a:cubicBezTo>
                <a:cubicBezTo>
                  <a:pt x="18016" y="10285"/>
                  <a:pt x="18215" y="10189"/>
                  <a:pt x="18420" y="10102"/>
                </a:cubicBezTo>
                <a:cubicBezTo>
                  <a:pt x="18593" y="10026"/>
                  <a:pt x="18672" y="9826"/>
                  <a:pt x="18597" y="9652"/>
                </a:cubicBezTo>
                <a:cubicBezTo>
                  <a:pt x="18540" y="9523"/>
                  <a:pt x="18415" y="9446"/>
                  <a:pt x="18284" y="9446"/>
                </a:cubicBezTo>
                <a:close/>
                <a:moveTo>
                  <a:pt x="4838" y="9801"/>
                </a:moveTo>
                <a:cubicBezTo>
                  <a:pt x="4777" y="9801"/>
                  <a:pt x="4716" y="9817"/>
                  <a:pt x="4660" y="9850"/>
                </a:cubicBezTo>
                <a:cubicBezTo>
                  <a:pt x="4561" y="9911"/>
                  <a:pt x="4457" y="9963"/>
                  <a:pt x="4352" y="10003"/>
                </a:cubicBezTo>
                <a:cubicBezTo>
                  <a:pt x="4271" y="10036"/>
                  <a:pt x="4191" y="10064"/>
                  <a:pt x="4111" y="10088"/>
                </a:cubicBezTo>
                <a:cubicBezTo>
                  <a:pt x="3930" y="10144"/>
                  <a:pt x="3831" y="10335"/>
                  <a:pt x="3886" y="10516"/>
                </a:cubicBezTo>
                <a:cubicBezTo>
                  <a:pt x="3933" y="10662"/>
                  <a:pt x="4067" y="10754"/>
                  <a:pt x="4213" y="10754"/>
                </a:cubicBezTo>
                <a:cubicBezTo>
                  <a:pt x="4248" y="10754"/>
                  <a:pt x="4283" y="10751"/>
                  <a:pt x="4316" y="10740"/>
                </a:cubicBezTo>
                <a:cubicBezTo>
                  <a:pt x="4406" y="10709"/>
                  <a:pt x="4500" y="10679"/>
                  <a:pt x="4594" y="10641"/>
                </a:cubicBezTo>
                <a:cubicBezTo>
                  <a:pt x="4738" y="10587"/>
                  <a:pt x="4881" y="10516"/>
                  <a:pt x="5016" y="10432"/>
                </a:cubicBezTo>
                <a:cubicBezTo>
                  <a:pt x="5178" y="10335"/>
                  <a:pt x="5228" y="10125"/>
                  <a:pt x="5129" y="9963"/>
                </a:cubicBezTo>
                <a:cubicBezTo>
                  <a:pt x="5065" y="9858"/>
                  <a:pt x="4953" y="9801"/>
                  <a:pt x="4838" y="9801"/>
                </a:cubicBezTo>
                <a:close/>
                <a:moveTo>
                  <a:pt x="2421" y="9302"/>
                </a:moveTo>
                <a:cubicBezTo>
                  <a:pt x="2278" y="9302"/>
                  <a:pt x="2145" y="9391"/>
                  <a:pt x="2096" y="9534"/>
                </a:cubicBezTo>
                <a:cubicBezTo>
                  <a:pt x="2023" y="9751"/>
                  <a:pt x="1954" y="9979"/>
                  <a:pt x="1895" y="10217"/>
                </a:cubicBezTo>
                <a:cubicBezTo>
                  <a:pt x="1888" y="10247"/>
                  <a:pt x="1884" y="10273"/>
                  <a:pt x="1884" y="10300"/>
                </a:cubicBezTo>
                <a:cubicBezTo>
                  <a:pt x="1823" y="10471"/>
                  <a:pt x="1905" y="10662"/>
                  <a:pt x="2075" y="10731"/>
                </a:cubicBezTo>
                <a:cubicBezTo>
                  <a:pt x="2312" y="10829"/>
                  <a:pt x="2566" y="10893"/>
                  <a:pt x="2832" y="10919"/>
                </a:cubicBezTo>
                <a:cubicBezTo>
                  <a:pt x="2842" y="10923"/>
                  <a:pt x="2856" y="10923"/>
                  <a:pt x="2866" y="10923"/>
                </a:cubicBezTo>
                <a:cubicBezTo>
                  <a:pt x="3040" y="10923"/>
                  <a:pt x="3188" y="10789"/>
                  <a:pt x="3207" y="10615"/>
                </a:cubicBezTo>
                <a:cubicBezTo>
                  <a:pt x="3224" y="10427"/>
                  <a:pt x="3087" y="10259"/>
                  <a:pt x="2901" y="10240"/>
                </a:cubicBezTo>
                <a:cubicBezTo>
                  <a:pt x="2800" y="10231"/>
                  <a:pt x="2703" y="10213"/>
                  <a:pt x="2609" y="10189"/>
                </a:cubicBezTo>
                <a:cubicBezTo>
                  <a:pt x="2651" y="10040"/>
                  <a:pt x="2696" y="9894"/>
                  <a:pt x="2745" y="9755"/>
                </a:cubicBezTo>
                <a:cubicBezTo>
                  <a:pt x="2805" y="9577"/>
                  <a:pt x="2710" y="9381"/>
                  <a:pt x="2531" y="9320"/>
                </a:cubicBezTo>
                <a:cubicBezTo>
                  <a:pt x="2494" y="9308"/>
                  <a:pt x="2457" y="9302"/>
                  <a:pt x="2421" y="9302"/>
                </a:cubicBezTo>
                <a:close/>
                <a:moveTo>
                  <a:pt x="27400" y="10330"/>
                </a:moveTo>
                <a:cubicBezTo>
                  <a:pt x="27297" y="10330"/>
                  <a:pt x="27196" y="10376"/>
                  <a:pt x="27129" y="10464"/>
                </a:cubicBezTo>
                <a:cubicBezTo>
                  <a:pt x="27014" y="10613"/>
                  <a:pt x="27042" y="10829"/>
                  <a:pt x="27191" y="10943"/>
                </a:cubicBezTo>
                <a:cubicBezTo>
                  <a:pt x="27356" y="11072"/>
                  <a:pt x="27515" y="11213"/>
                  <a:pt x="27659" y="11366"/>
                </a:cubicBezTo>
                <a:cubicBezTo>
                  <a:pt x="27727" y="11437"/>
                  <a:pt x="27815" y="11472"/>
                  <a:pt x="27906" y="11472"/>
                </a:cubicBezTo>
                <a:cubicBezTo>
                  <a:pt x="27991" y="11472"/>
                  <a:pt x="28076" y="11441"/>
                  <a:pt x="28144" y="11376"/>
                </a:cubicBezTo>
                <a:cubicBezTo>
                  <a:pt x="28279" y="11248"/>
                  <a:pt x="28286" y="11030"/>
                  <a:pt x="28156" y="10893"/>
                </a:cubicBezTo>
                <a:cubicBezTo>
                  <a:pt x="27987" y="10716"/>
                  <a:pt x="27805" y="10551"/>
                  <a:pt x="27608" y="10401"/>
                </a:cubicBezTo>
                <a:cubicBezTo>
                  <a:pt x="27546" y="10353"/>
                  <a:pt x="27472" y="10330"/>
                  <a:pt x="27400" y="10330"/>
                </a:cubicBezTo>
                <a:close/>
                <a:moveTo>
                  <a:pt x="16504" y="10465"/>
                </a:moveTo>
                <a:cubicBezTo>
                  <a:pt x="16437" y="10465"/>
                  <a:pt x="16369" y="10485"/>
                  <a:pt x="16310" y="10526"/>
                </a:cubicBezTo>
                <a:cubicBezTo>
                  <a:pt x="16120" y="10658"/>
                  <a:pt x="15934" y="10794"/>
                  <a:pt x="15747" y="10935"/>
                </a:cubicBezTo>
                <a:cubicBezTo>
                  <a:pt x="15595" y="11048"/>
                  <a:pt x="15564" y="11262"/>
                  <a:pt x="15677" y="11413"/>
                </a:cubicBezTo>
                <a:cubicBezTo>
                  <a:pt x="15745" y="11501"/>
                  <a:pt x="15847" y="11550"/>
                  <a:pt x="15950" y="11550"/>
                </a:cubicBezTo>
                <a:cubicBezTo>
                  <a:pt x="16023" y="11550"/>
                  <a:pt x="16094" y="11527"/>
                  <a:pt x="16155" y="11480"/>
                </a:cubicBezTo>
                <a:cubicBezTo>
                  <a:pt x="16338" y="11345"/>
                  <a:pt x="16518" y="11213"/>
                  <a:pt x="16701" y="11086"/>
                </a:cubicBezTo>
                <a:cubicBezTo>
                  <a:pt x="16855" y="10978"/>
                  <a:pt x="16894" y="10766"/>
                  <a:pt x="16784" y="10611"/>
                </a:cubicBezTo>
                <a:cubicBezTo>
                  <a:pt x="16718" y="10516"/>
                  <a:pt x="16612" y="10465"/>
                  <a:pt x="16504" y="10465"/>
                </a:cubicBezTo>
                <a:close/>
                <a:moveTo>
                  <a:pt x="1993" y="11305"/>
                </a:moveTo>
                <a:cubicBezTo>
                  <a:pt x="1821" y="11305"/>
                  <a:pt x="1675" y="11439"/>
                  <a:pt x="1658" y="11614"/>
                </a:cubicBezTo>
                <a:cubicBezTo>
                  <a:pt x="1636" y="11844"/>
                  <a:pt x="1625" y="12061"/>
                  <a:pt x="1625" y="12263"/>
                </a:cubicBezTo>
                <a:lnTo>
                  <a:pt x="1625" y="12334"/>
                </a:lnTo>
                <a:cubicBezTo>
                  <a:pt x="1627" y="12523"/>
                  <a:pt x="1780" y="12673"/>
                  <a:pt x="1966" y="12673"/>
                </a:cubicBezTo>
                <a:cubicBezTo>
                  <a:pt x="1966" y="12673"/>
                  <a:pt x="1969" y="12673"/>
                  <a:pt x="1971" y="12671"/>
                </a:cubicBezTo>
                <a:cubicBezTo>
                  <a:pt x="2161" y="12669"/>
                  <a:pt x="2312" y="12515"/>
                  <a:pt x="2310" y="12325"/>
                </a:cubicBezTo>
                <a:lnTo>
                  <a:pt x="2310" y="12263"/>
                </a:lnTo>
                <a:cubicBezTo>
                  <a:pt x="2310" y="12082"/>
                  <a:pt x="2319" y="11884"/>
                  <a:pt x="2338" y="11679"/>
                </a:cubicBezTo>
                <a:cubicBezTo>
                  <a:pt x="2355" y="11491"/>
                  <a:pt x="2216" y="11324"/>
                  <a:pt x="2030" y="11307"/>
                </a:cubicBezTo>
                <a:cubicBezTo>
                  <a:pt x="2018" y="11305"/>
                  <a:pt x="2006" y="11305"/>
                  <a:pt x="1993" y="11305"/>
                </a:cubicBezTo>
                <a:close/>
                <a:moveTo>
                  <a:pt x="14877" y="11714"/>
                </a:moveTo>
                <a:cubicBezTo>
                  <a:pt x="14801" y="11714"/>
                  <a:pt x="14724" y="11739"/>
                  <a:pt x="14660" y="11792"/>
                </a:cubicBezTo>
                <a:cubicBezTo>
                  <a:pt x="14485" y="11934"/>
                  <a:pt x="14306" y="12080"/>
                  <a:pt x="14130" y="12226"/>
                </a:cubicBezTo>
                <a:cubicBezTo>
                  <a:pt x="13984" y="12344"/>
                  <a:pt x="13965" y="12560"/>
                  <a:pt x="14085" y="12706"/>
                </a:cubicBezTo>
                <a:cubicBezTo>
                  <a:pt x="14153" y="12787"/>
                  <a:pt x="14250" y="12829"/>
                  <a:pt x="14348" y="12829"/>
                </a:cubicBezTo>
                <a:cubicBezTo>
                  <a:pt x="14424" y="12829"/>
                  <a:pt x="14500" y="12803"/>
                  <a:pt x="14563" y="12753"/>
                </a:cubicBezTo>
                <a:cubicBezTo>
                  <a:pt x="14739" y="12608"/>
                  <a:pt x="14914" y="12464"/>
                  <a:pt x="15091" y="12322"/>
                </a:cubicBezTo>
                <a:cubicBezTo>
                  <a:pt x="15239" y="12202"/>
                  <a:pt x="15260" y="11986"/>
                  <a:pt x="15140" y="11840"/>
                </a:cubicBezTo>
                <a:cubicBezTo>
                  <a:pt x="15073" y="11757"/>
                  <a:pt x="14976" y="11714"/>
                  <a:pt x="14877" y="11714"/>
                </a:cubicBezTo>
                <a:close/>
                <a:moveTo>
                  <a:pt x="28690" y="11904"/>
                </a:moveTo>
                <a:cubicBezTo>
                  <a:pt x="28638" y="11904"/>
                  <a:pt x="28585" y="11916"/>
                  <a:pt x="28535" y="11941"/>
                </a:cubicBezTo>
                <a:cubicBezTo>
                  <a:pt x="28364" y="12028"/>
                  <a:pt x="28300" y="12235"/>
                  <a:pt x="28384" y="12402"/>
                </a:cubicBezTo>
                <a:cubicBezTo>
                  <a:pt x="28477" y="12586"/>
                  <a:pt x="28564" y="12786"/>
                  <a:pt x="28639" y="12991"/>
                </a:cubicBezTo>
                <a:cubicBezTo>
                  <a:pt x="28688" y="13126"/>
                  <a:pt x="28822" y="13213"/>
                  <a:pt x="28961" y="13213"/>
                </a:cubicBezTo>
                <a:cubicBezTo>
                  <a:pt x="28999" y="13213"/>
                  <a:pt x="29039" y="13208"/>
                  <a:pt x="29079" y="13194"/>
                </a:cubicBezTo>
                <a:cubicBezTo>
                  <a:pt x="29258" y="13128"/>
                  <a:pt x="29348" y="12933"/>
                  <a:pt x="29284" y="12756"/>
                </a:cubicBezTo>
                <a:cubicBezTo>
                  <a:pt x="29199" y="12525"/>
                  <a:pt x="29101" y="12301"/>
                  <a:pt x="28995" y="12091"/>
                </a:cubicBezTo>
                <a:cubicBezTo>
                  <a:pt x="28934" y="11972"/>
                  <a:pt x="28814" y="11904"/>
                  <a:pt x="28690" y="11904"/>
                </a:cubicBezTo>
                <a:close/>
                <a:moveTo>
                  <a:pt x="13292" y="13013"/>
                </a:moveTo>
                <a:cubicBezTo>
                  <a:pt x="13217" y="13013"/>
                  <a:pt x="13141" y="13037"/>
                  <a:pt x="13077" y="13088"/>
                </a:cubicBezTo>
                <a:cubicBezTo>
                  <a:pt x="12901" y="13229"/>
                  <a:pt x="12722" y="13368"/>
                  <a:pt x="12545" y="13507"/>
                </a:cubicBezTo>
                <a:cubicBezTo>
                  <a:pt x="12394" y="13622"/>
                  <a:pt x="12368" y="13837"/>
                  <a:pt x="12484" y="13987"/>
                </a:cubicBezTo>
                <a:cubicBezTo>
                  <a:pt x="12549" y="14074"/>
                  <a:pt x="12651" y="14121"/>
                  <a:pt x="12754" y="14121"/>
                </a:cubicBezTo>
                <a:cubicBezTo>
                  <a:pt x="12825" y="14121"/>
                  <a:pt x="12898" y="14096"/>
                  <a:pt x="12964" y="14048"/>
                </a:cubicBezTo>
                <a:cubicBezTo>
                  <a:pt x="13145" y="13907"/>
                  <a:pt x="13324" y="13762"/>
                  <a:pt x="13505" y="13620"/>
                </a:cubicBezTo>
                <a:cubicBezTo>
                  <a:pt x="13652" y="13502"/>
                  <a:pt x="13675" y="13288"/>
                  <a:pt x="13557" y="13140"/>
                </a:cubicBezTo>
                <a:cubicBezTo>
                  <a:pt x="13490" y="13056"/>
                  <a:pt x="13392" y="13013"/>
                  <a:pt x="13292" y="13013"/>
                </a:cubicBezTo>
                <a:close/>
                <a:moveTo>
                  <a:pt x="2182" y="13334"/>
                </a:moveTo>
                <a:cubicBezTo>
                  <a:pt x="2146" y="13334"/>
                  <a:pt x="2110" y="13340"/>
                  <a:pt x="2074" y="13352"/>
                </a:cubicBezTo>
                <a:cubicBezTo>
                  <a:pt x="1895" y="13411"/>
                  <a:pt x="1797" y="13608"/>
                  <a:pt x="1858" y="13785"/>
                </a:cubicBezTo>
                <a:cubicBezTo>
                  <a:pt x="1938" y="14025"/>
                  <a:pt x="2041" y="14254"/>
                  <a:pt x="2161" y="14468"/>
                </a:cubicBezTo>
                <a:cubicBezTo>
                  <a:pt x="2223" y="14578"/>
                  <a:pt x="2338" y="14642"/>
                  <a:pt x="2458" y="14642"/>
                </a:cubicBezTo>
                <a:cubicBezTo>
                  <a:pt x="2517" y="14642"/>
                  <a:pt x="2573" y="14626"/>
                  <a:pt x="2625" y="14598"/>
                </a:cubicBezTo>
                <a:cubicBezTo>
                  <a:pt x="2790" y="14506"/>
                  <a:pt x="2849" y="14298"/>
                  <a:pt x="2755" y="14133"/>
                </a:cubicBezTo>
                <a:cubicBezTo>
                  <a:pt x="2654" y="13957"/>
                  <a:pt x="2573" y="13766"/>
                  <a:pt x="2505" y="13568"/>
                </a:cubicBezTo>
                <a:cubicBezTo>
                  <a:pt x="2459" y="13426"/>
                  <a:pt x="2325" y="13334"/>
                  <a:pt x="2182" y="13334"/>
                </a:cubicBezTo>
                <a:close/>
                <a:moveTo>
                  <a:pt x="29294" y="13852"/>
                </a:moveTo>
                <a:cubicBezTo>
                  <a:pt x="29276" y="13852"/>
                  <a:pt x="29258" y="13853"/>
                  <a:pt x="29240" y="13856"/>
                </a:cubicBezTo>
                <a:cubicBezTo>
                  <a:pt x="29053" y="13886"/>
                  <a:pt x="28928" y="14061"/>
                  <a:pt x="28957" y="14247"/>
                </a:cubicBezTo>
                <a:cubicBezTo>
                  <a:pt x="28992" y="14459"/>
                  <a:pt x="29018" y="14678"/>
                  <a:pt x="29037" y="14903"/>
                </a:cubicBezTo>
                <a:cubicBezTo>
                  <a:pt x="29056" y="15080"/>
                  <a:pt x="29202" y="15215"/>
                  <a:pt x="29379" y="15215"/>
                </a:cubicBezTo>
                <a:cubicBezTo>
                  <a:pt x="29390" y="15215"/>
                  <a:pt x="29399" y="15215"/>
                  <a:pt x="29407" y="15212"/>
                </a:cubicBezTo>
                <a:cubicBezTo>
                  <a:pt x="29593" y="15198"/>
                  <a:pt x="29736" y="15033"/>
                  <a:pt x="29718" y="14844"/>
                </a:cubicBezTo>
                <a:cubicBezTo>
                  <a:pt x="29696" y="14602"/>
                  <a:pt x="29668" y="14366"/>
                  <a:pt x="29631" y="14140"/>
                </a:cubicBezTo>
                <a:cubicBezTo>
                  <a:pt x="29605" y="13973"/>
                  <a:pt x="29459" y="13852"/>
                  <a:pt x="29294" y="13852"/>
                </a:cubicBezTo>
                <a:close/>
                <a:moveTo>
                  <a:pt x="11648" y="14243"/>
                </a:moveTo>
                <a:cubicBezTo>
                  <a:pt x="11582" y="14243"/>
                  <a:pt x="11514" y="14262"/>
                  <a:pt x="11455" y="14303"/>
                </a:cubicBezTo>
                <a:cubicBezTo>
                  <a:pt x="11268" y="14430"/>
                  <a:pt x="11078" y="14552"/>
                  <a:pt x="10896" y="14664"/>
                </a:cubicBezTo>
                <a:cubicBezTo>
                  <a:pt x="10734" y="14764"/>
                  <a:pt x="10686" y="14974"/>
                  <a:pt x="10783" y="15134"/>
                </a:cubicBezTo>
                <a:cubicBezTo>
                  <a:pt x="10847" y="15238"/>
                  <a:pt x="10958" y="15297"/>
                  <a:pt x="11073" y="15297"/>
                </a:cubicBezTo>
                <a:cubicBezTo>
                  <a:pt x="11134" y="15297"/>
                  <a:pt x="11198" y="15280"/>
                  <a:pt x="11254" y="15250"/>
                </a:cubicBezTo>
                <a:cubicBezTo>
                  <a:pt x="11445" y="15132"/>
                  <a:pt x="11643" y="15003"/>
                  <a:pt x="11840" y="14870"/>
                </a:cubicBezTo>
                <a:cubicBezTo>
                  <a:pt x="11996" y="14764"/>
                  <a:pt x="12038" y="14550"/>
                  <a:pt x="11932" y="14393"/>
                </a:cubicBezTo>
                <a:cubicBezTo>
                  <a:pt x="11866" y="14296"/>
                  <a:pt x="11758" y="14243"/>
                  <a:pt x="11648" y="14243"/>
                </a:cubicBezTo>
                <a:close/>
                <a:moveTo>
                  <a:pt x="3345" y="14982"/>
                </a:moveTo>
                <a:cubicBezTo>
                  <a:pt x="3242" y="14982"/>
                  <a:pt x="3142" y="15028"/>
                  <a:pt x="3075" y="15115"/>
                </a:cubicBezTo>
                <a:cubicBezTo>
                  <a:pt x="2958" y="15264"/>
                  <a:pt x="2986" y="15480"/>
                  <a:pt x="3136" y="15594"/>
                </a:cubicBezTo>
                <a:cubicBezTo>
                  <a:pt x="3327" y="15742"/>
                  <a:pt x="3535" y="15879"/>
                  <a:pt x="3760" y="15998"/>
                </a:cubicBezTo>
                <a:cubicBezTo>
                  <a:pt x="3812" y="16024"/>
                  <a:pt x="3866" y="16036"/>
                  <a:pt x="3919" y="16036"/>
                </a:cubicBezTo>
                <a:cubicBezTo>
                  <a:pt x="4043" y="16036"/>
                  <a:pt x="4161" y="15971"/>
                  <a:pt x="4220" y="15853"/>
                </a:cubicBezTo>
                <a:cubicBezTo>
                  <a:pt x="4309" y="15686"/>
                  <a:pt x="4246" y="15480"/>
                  <a:pt x="4078" y="15391"/>
                </a:cubicBezTo>
                <a:cubicBezTo>
                  <a:pt x="3890" y="15290"/>
                  <a:pt x="3713" y="15177"/>
                  <a:pt x="3555" y="15054"/>
                </a:cubicBezTo>
                <a:cubicBezTo>
                  <a:pt x="3492" y="15006"/>
                  <a:pt x="3418" y="14982"/>
                  <a:pt x="3345" y="14982"/>
                </a:cubicBezTo>
                <a:close/>
                <a:moveTo>
                  <a:pt x="9870" y="15258"/>
                </a:moveTo>
                <a:cubicBezTo>
                  <a:pt x="9823" y="15258"/>
                  <a:pt x="9775" y="15268"/>
                  <a:pt x="9730" y="15288"/>
                </a:cubicBezTo>
                <a:cubicBezTo>
                  <a:pt x="9525" y="15382"/>
                  <a:pt x="9321" y="15467"/>
                  <a:pt x="9121" y="15539"/>
                </a:cubicBezTo>
                <a:cubicBezTo>
                  <a:pt x="8942" y="15603"/>
                  <a:pt x="8852" y="15799"/>
                  <a:pt x="8916" y="15977"/>
                </a:cubicBezTo>
                <a:cubicBezTo>
                  <a:pt x="8967" y="16114"/>
                  <a:pt x="9099" y="16201"/>
                  <a:pt x="9238" y="16201"/>
                </a:cubicBezTo>
                <a:cubicBezTo>
                  <a:pt x="9278" y="16201"/>
                  <a:pt x="9316" y="16194"/>
                  <a:pt x="9354" y="16180"/>
                </a:cubicBezTo>
                <a:cubicBezTo>
                  <a:pt x="9570" y="16102"/>
                  <a:pt x="9792" y="16010"/>
                  <a:pt x="10011" y="15911"/>
                </a:cubicBezTo>
                <a:cubicBezTo>
                  <a:pt x="10183" y="15832"/>
                  <a:pt x="10258" y="15629"/>
                  <a:pt x="10180" y="15459"/>
                </a:cubicBezTo>
                <a:cubicBezTo>
                  <a:pt x="10124" y="15333"/>
                  <a:pt x="9999" y="15258"/>
                  <a:pt x="9870" y="15258"/>
                </a:cubicBezTo>
                <a:close/>
                <a:moveTo>
                  <a:pt x="5204" y="15812"/>
                </a:moveTo>
                <a:cubicBezTo>
                  <a:pt x="5047" y="15812"/>
                  <a:pt x="4907" y="15921"/>
                  <a:pt x="4872" y="16081"/>
                </a:cubicBezTo>
                <a:cubicBezTo>
                  <a:pt x="4830" y="16267"/>
                  <a:pt x="4947" y="16446"/>
                  <a:pt x="5133" y="16488"/>
                </a:cubicBezTo>
                <a:cubicBezTo>
                  <a:pt x="5359" y="16536"/>
                  <a:pt x="5597" y="16575"/>
                  <a:pt x="5840" y="16602"/>
                </a:cubicBezTo>
                <a:cubicBezTo>
                  <a:pt x="5854" y="16606"/>
                  <a:pt x="5866" y="16606"/>
                  <a:pt x="5880" y="16606"/>
                </a:cubicBezTo>
                <a:cubicBezTo>
                  <a:pt x="6050" y="16606"/>
                  <a:pt x="6198" y="16477"/>
                  <a:pt x="6219" y="16303"/>
                </a:cubicBezTo>
                <a:cubicBezTo>
                  <a:pt x="6238" y="16116"/>
                  <a:pt x="6102" y="15947"/>
                  <a:pt x="5916" y="15925"/>
                </a:cubicBezTo>
                <a:cubicBezTo>
                  <a:pt x="5697" y="15902"/>
                  <a:pt x="5482" y="15864"/>
                  <a:pt x="5277" y="15820"/>
                </a:cubicBezTo>
                <a:cubicBezTo>
                  <a:pt x="5252" y="15815"/>
                  <a:pt x="5228" y="15812"/>
                  <a:pt x="5204" y="15812"/>
                </a:cubicBezTo>
                <a:close/>
                <a:moveTo>
                  <a:pt x="7916" y="15870"/>
                </a:moveTo>
                <a:cubicBezTo>
                  <a:pt x="7898" y="15870"/>
                  <a:pt x="7880" y="15871"/>
                  <a:pt x="7861" y="15874"/>
                </a:cubicBezTo>
                <a:cubicBezTo>
                  <a:pt x="7648" y="15912"/>
                  <a:pt x="7432" y="15938"/>
                  <a:pt x="7216" y="15952"/>
                </a:cubicBezTo>
                <a:cubicBezTo>
                  <a:pt x="7029" y="15966"/>
                  <a:pt x="6886" y="16130"/>
                  <a:pt x="6900" y="16319"/>
                </a:cubicBezTo>
                <a:cubicBezTo>
                  <a:pt x="6912" y="16498"/>
                  <a:pt x="7064" y="16635"/>
                  <a:pt x="7241" y="16635"/>
                </a:cubicBezTo>
                <a:lnTo>
                  <a:pt x="7267" y="16635"/>
                </a:lnTo>
                <a:cubicBezTo>
                  <a:pt x="7505" y="16618"/>
                  <a:pt x="7743" y="16590"/>
                  <a:pt x="7978" y="16548"/>
                </a:cubicBezTo>
                <a:cubicBezTo>
                  <a:pt x="8162" y="16515"/>
                  <a:pt x="8289" y="16340"/>
                  <a:pt x="8256" y="16152"/>
                </a:cubicBezTo>
                <a:cubicBezTo>
                  <a:pt x="8226" y="15986"/>
                  <a:pt x="8081" y="15870"/>
                  <a:pt x="7916" y="15870"/>
                </a:cubicBezTo>
                <a:close/>
                <a:moveTo>
                  <a:pt x="29407" y="15896"/>
                </a:moveTo>
                <a:cubicBezTo>
                  <a:pt x="29228" y="15896"/>
                  <a:pt x="29079" y="16044"/>
                  <a:pt x="29074" y="16227"/>
                </a:cubicBezTo>
                <a:cubicBezTo>
                  <a:pt x="29067" y="16444"/>
                  <a:pt x="29053" y="16668"/>
                  <a:pt x="29035" y="16894"/>
                </a:cubicBezTo>
                <a:cubicBezTo>
                  <a:pt x="29021" y="17080"/>
                  <a:pt x="29159" y="17245"/>
                  <a:pt x="29348" y="17261"/>
                </a:cubicBezTo>
                <a:cubicBezTo>
                  <a:pt x="29360" y="17263"/>
                  <a:pt x="29369" y="17263"/>
                  <a:pt x="29376" y="17263"/>
                </a:cubicBezTo>
                <a:cubicBezTo>
                  <a:pt x="29553" y="17263"/>
                  <a:pt x="29703" y="17129"/>
                  <a:pt x="29717" y="16948"/>
                </a:cubicBezTo>
                <a:cubicBezTo>
                  <a:pt x="29736" y="16712"/>
                  <a:pt x="29748" y="16477"/>
                  <a:pt x="29755" y="16250"/>
                </a:cubicBezTo>
                <a:cubicBezTo>
                  <a:pt x="29762" y="16060"/>
                  <a:pt x="29614" y="15904"/>
                  <a:pt x="29425" y="15897"/>
                </a:cubicBezTo>
                <a:cubicBezTo>
                  <a:pt x="29419" y="15896"/>
                  <a:pt x="29413" y="15896"/>
                  <a:pt x="29407" y="15896"/>
                </a:cubicBezTo>
                <a:close/>
                <a:moveTo>
                  <a:pt x="29217" y="17937"/>
                </a:moveTo>
                <a:cubicBezTo>
                  <a:pt x="29052" y="17937"/>
                  <a:pt x="28904" y="18057"/>
                  <a:pt x="28877" y="18226"/>
                </a:cubicBezTo>
                <a:cubicBezTo>
                  <a:pt x="28842" y="18448"/>
                  <a:pt x="28804" y="18669"/>
                  <a:pt x="28761" y="18888"/>
                </a:cubicBezTo>
                <a:cubicBezTo>
                  <a:pt x="28723" y="19074"/>
                  <a:pt x="28844" y="19251"/>
                  <a:pt x="29028" y="19288"/>
                </a:cubicBezTo>
                <a:cubicBezTo>
                  <a:pt x="29051" y="19293"/>
                  <a:pt x="29072" y="19295"/>
                  <a:pt x="29094" y="19295"/>
                </a:cubicBezTo>
                <a:cubicBezTo>
                  <a:pt x="29256" y="19295"/>
                  <a:pt x="29397" y="19182"/>
                  <a:pt x="29432" y="19016"/>
                </a:cubicBezTo>
                <a:cubicBezTo>
                  <a:pt x="29475" y="18789"/>
                  <a:pt x="29515" y="18561"/>
                  <a:pt x="29553" y="18332"/>
                </a:cubicBezTo>
                <a:cubicBezTo>
                  <a:pt x="29581" y="18146"/>
                  <a:pt x="29456" y="17972"/>
                  <a:pt x="29268" y="17941"/>
                </a:cubicBezTo>
                <a:cubicBezTo>
                  <a:pt x="29251" y="17938"/>
                  <a:pt x="29234" y="17937"/>
                  <a:pt x="29217" y="17937"/>
                </a:cubicBezTo>
                <a:close/>
                <a:moveTo>
                  <a:pt x="28792" y="19947"/>
                </a:moveTo>
                <a:cubicBezTo>
                  <a:pt x="28639" y="19947"/>
                  <a:pt x="28498" y="20049"/>
                  <a:pt x="28458" y="20203"/>
                </a:cubicBezTo>
                <a:cubicBezTo>
                  <a:pt x="28401" y="20421"/>
                  <a:pt x="28342" y="20638"/>
                  <a:pt x="28279" y="20852"/>
                </a:cubicBezTo>
                <a:cubicBezTo>
                  <a:pt x="28227" y="21033"/>
                  <a:pt x="28331" y="21224"/>
                  <a:pt x="28512" y="21276"/>
                </a:cubicBezTo>
                <a:cubicBezTo>
                  <a:pt x="28545" y="21285"/>
                  <a:pt x="28575" y="21290"/>
                  <a:pt x="28608" y="21290"/>
                </a:cubicBezTo>
                <a:cubicBezTo>
                  <a:pt x="28756" y="21290"/>
                  <a:pt x="28893" y="21191"/>
                  <a:pt x="28936" y="21043"/>
                </a:cubicBezTo>
                <a:cubicBezTo>
                  <a:pt x="29001" y="20822"/>
                  <a:pt x="29061" y="20600"/>
                  <a:pt x="29121" y="20374"/>
                </a:cubicBezTo>
                <a:cubicBezTo>
                  <a:pt x="29169" y="20191"/>
                  <a:pt x="29058" y="20005"/>
                  <a:pt x="28875" y="19957"/>
                </a:cubicBezTo>
                <a:cubicBezTo>
                  <a:pt x="28848" y="19950"/>
                  <a:pt x="28820" y="19947"/>
                  <a:pt x="28792" y="19947"/>
                </a:cubicBezTo>
                <a:close/>
                <a:moveTo>
                  <a:pt x="28192" y="21907"/>
                </a:moveTo>
                <a:cubicBezTo>
                  <a:pt x="28051" y="21907"/>
                  <a:pt x="27919" y="21995"/>
                  <a:pt x="27869" y="22136"/>
                </a:cubicBezTo>
                <a:cubicBezTo>
                  <a:pt x="27793" y="22353"/>
                  <a:pt x="27714" y="22564"/>
                  <a:pt x="27636" y="22770"/>
                </a:cubicBezTo>
                <a:cubicBezTo>
                  <a:pt x="27568" y="22946"/>
                  <a:pt x="27659" y="23144"/>
                  <a:pt x="27834" y="23212"/>
                </a:cubicBezTo>
                <a:cubicBezTo>
                  <a:pt x="27874" y="23228"/>
                  <a:pt x="27914" y="23233"/>
                  <a:pt x="27956" y="23233"/>
                </a:cubicBezTo>
                <a:cubicBezTo>
                  <a:pt x="28093" y="23233"/>
                  <a:pt x="28224" y="23149"/>
                  <a:pt x="28276" y="23012"/>
                </a:cubicBezTo>
                <a:cubicBezTo>
                  <a:pt x="28358" y="22798"/>
                  <a:pt x="28436" y="22581"/>
                  <a:pt x="28514" y="22360"/>
                </a:cubicBezTo>
                <a:cubicBezTo>
                  <a:pt x="28575" y="22185"/>
                  <a:pt x="28483" y="21988"/>
                  <a:pt x="28304" y="21926"/>
                </a:cubicBezTo>
                <a:cubicBezTo>
                  <a:pt x="28267" y="21913"/>
                  <a:pt x="28229" y="21907"/>
                  <a:pt x="28192" y="21907"/>
                </a:cubicBezTo>
                <a:close/>
                <a:moveTo>
                  <a:pt x="27434" y="23811"/>
                </a:moveTo>
                <a:cubicBezTo>
                  <a:pt x="27304" y="23811"/>
                  <a:pt x="27179" y="23887"/>
                  <a:pt x="27122" y="24013"/>
                </a:cubicBezTo>
                <a:cubicBezTo>
                  <a:pt x="27026" y="24227"/>
                  <a:pt x="26931" y="24429"/>
                  <a:pt x="26835" y="24621"/>
                </a:cubicBezTo>
                <a:cubicBezTo>
                  <a:pt x="26750" y="24792"/>
                  <a:pt x="26819" y="24995"/>
                  <a:pt x="26990" y="25080"/>
                </a:cubicBezTo>
                <a:cubicBezTo>
                  <a:pt x="27038" y="25105"/>
                  <a:pt x="27092" y="25115"/>
                  <a:pt x="27141" y="25115"/>
                </a:cubicBezTo>
                <a:cubicBezTo>
                  <a:pt x="27268" y="25115"/>
                  <a:pt x="27388" y="25046"/>
                  <a:pt x="27447" y="24924"/>
                </a:cubicBezTo>
                <a:cubicBezTo>
                  <a:pt x="27548" y="24724"/>
                  <a:pt x="27645" y="24514"/>
                  <a:pt x="27746" y="24293"/>
                </a:cubicBezTo>
                <a:cubicBezTo>
                  <a:pt x="27824" y="24121"/>
                  <a:pt x="27746" y="23919"/>
                  <a:pt x="27574" y="23841"/>
                </a:cubicBezTo>
                <a:cubicBezTo>
                  <a:pt x="27528" y="23820"/>
                  <a:pt x="27481" y="23811"/>
                  <a:pt x="27434" y="23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5"/>
          <p:cNvSpPr/>
          <p:nvPr/>
        </p:nvSpPr>
        <p:spPr>
          <a:xfrm rot="315490">
            <a:off x="2788985" y="-595860"/>
            <a:ext cx="4199974" cy="6228171"/>
          </a:xfrm>
          <a:prstGeom prst="roundRect">
            <a:avLst>
              <a:gd name="adj" fmla="val 6249"/>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5"/>
          <p:cNvSpPr/>
          <p:nvPr/>
        </p:nvSpPr>
        <p:spPr>
          <a:xfrm rot="315265">
            <a:off x="2655762" y="-445035"/>
            <a:ext cx="4150541" cy="6228171"/>
          </a:xfrm>
          <a:prstGeom prst="roundRect">
            <a:avLst>
              <a:gd name="adj" fmla="val 6249"/>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5"/>
          <p:cNvSpPr txBox="1">
            <a:spLocks noGrp="1"/>
          </p:cNvSpPr>
          <p:nvPr>
            <p:ph type="subTitle" idx="1"/>
          </p:nvPr>
        </p:nvSpPr>
        <p:spPr>
          <a:xfrm>
            <a:off x="218656" y="1073550"/>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674" name="Google Shape;674;p15"/>
          <p:cNvSpPr txBox="1">
            <a:spLocks noGrp="1"/>
          </p:cNvSpPr>
          <p:nvPr>
            <p:ph type="subTitle" idx="2"/>
          </p:nvPr>
        </p:nvSpPr>
        <p:spPr>
          <a:xfrm>
            <a:off x="218656" y="1593696"/>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675" name="Google Shape;675;p15"/>
          <p:cNvSpPr txBox="1">
            <a:spLocks noGrp="1"/>
          </p:cNvSpPr>
          <p:nvPr>
            <p:ph type="subTitle" idx="3"/>
          </p:nvPr>
        </p:nvSpPr>
        <p:spPr>
          <a:xfrm>
            <a:off x="218656" y="2113842"/>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676" name="Google Shape;676;p15"/>
          <p:cNvSpPr txBox="1">
            <a:spLocks noGrp="1"/>
          </p:cNvSpPr>
          <p:nvPr>
            <p:ph type="subTitle" idx="4"/>
          </p:nvPr>
        </p:nvSpPr>
        <p:spPr>
          <a:xfrm>
            <a:off x="218656" y="2633988"/>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Font typeface="Capriola"/>
              <a:buNone/>
              <a:defRPr sz="1200" b="1">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677" name="Google Shape;677;p15"/>
          <p:cNvSpPr txBox="1">
            <a:spLocks noGrp="1"/>
          </p:cNvSpPr>
          <p:nvPr>
            <p:ph type="subTitle" idx="5"/>
          </p:nvPr>
        </p:nvSpPr>
        <p:spPr>
          <a:xfrm>
            <a:off x="218656" y="3154133"/>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678" name="Google Shape;678;p15"/>
          <p:cNvSpPr txBox="1">
            <a:spLocks noGrp="1"/>
          </p:cNvSpPr>
          <p:nvPr>
            <p:ph type="subTitle" idx="6"/>
          </p:nvPr>
        </p:nvSpPr>
        <p:spPr>
          <a:xfrm>
            <a:off x="218656" y="3674279"/>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679" name="Google Shape;679;p15"/>
          <p:cNvSpPr txBox="1">
            <a:spLocks noGrp="1"/>
          </p:cNvSpPr>
          <p:nvPr>
            <p:ph type="subTitle" idx="7"/>
          </p:nvPr>
        </p:nvSpPr>
        <p:spPr>
          <a:xfrm>
            <a:off x="218656" y="4194425"/>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grpSp>
        <p:nvGrpSpPr>
          <p:cNvPr id="680" name="Google Shape;680;p15"/>
          <p:cNvGrpSpPr/>
          <p:nvPr/>
        </p:nvGrpSpPr>
        <p:grpSpPr>
          <a:xfrm>
            <a:off x="441648" y="539502"/>
            <a:ext cx="390115" cy="478199"/>
            <a:chOff x="6813948" y="1342927"/>
            <a:chExt cx="390115" cy="478199"/>
          </a:xfrm>
        </p:grpSpPr>
        <p:sp>
          <p:nvSpPr>
            <p:cNvPr id="681" name="Google Shape;681;p15"/>
            <p:cNvSpPr/>
            <p:nvPr/>
          </p:nvSpPr>
          <p:spPr>
            <a:xfrm rot="-5400000">
              <a:off x="6814041" y="1342927"/>
              <a:ext cx="390022" cy="390022"/>
            </a:xfrm>
            <a:custGeom>
              <a:avLst/>
              <a:gdLst/>
              <a:ahLst/>
              <a:cxnLst/>
              <a:rect l="l" t="t" r="r" b="b"/>
              <a:pathLst>
                <a:path w="12553" h="12553" extrusionOk="0">
                  <a:moveTo>
                    <a:pt x="1" y="1"/>
                  </a:moveTo>
                  <a:lnTo>
                    <a:pt x="1" y="12552"/>
                  </a:lnTo>
                  <a:lnTo>
                    <a:pt x="12552" y="12552"/>
                  </a:lnTo>
                  <a:lnTo>
                    <a:pt x="12552" y="1271"/>
                  </a:lnTo>
                  <a:cubicBezTo>
                    <a:pt x="12552" y="569"/>
                    <a:pt x="11984" y="1"/>
                    <a:pt x="11280" y="1"/>
                  </a:cubicBezTo>
                  <a:lnTo>
                    <a:pt x="2903" y="1"/>
                  </a:lnTo>
                  <a:lnTo>
                    <a:pt x="2903" y="6"/>
                  </a:lnTo>
                  <a:cubicBezTo>
                    <a:pt x="2868" y="2"/>
                    <a:pt x="2832" y="1"/>
                    <a:pt x="27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5"/>
            <p:cNvSpPr/>
            <p:nvPr/>
          </p:nvSpPr>
          <p:spPr>
            <a:xfrm rot="-5400000">
              <a:off x="6969484" y="1540346"/>
              <a:ext cx="78980" cy="390053"/>
            </a:xfrm>
            <a:custGeom>
              <a:avLst/>
              <a:gdLst/>
              <a:ahLst/>
              <a:cxnLst/>
              <a:rect l="l" t="t" r="r" b="b"/>
              <a:pathLst>
                <a:path w="2542" h="12554" extrusionOk="0">
                  <a:moveTo>
                    <a:pt x="1271" y="0"/>
                  </a:moveTo>
                  <a:cubicBezTo>
                    <a:pt x="569" y="0"/>
                    <a:pt x="1" y="570"/>
                    <a:pt x="1" y="1272"/>
                  </a:cubicBezTo>
                  <a:lnTo>
                    <a:pt x="1" y="12554"/>
                  </a:lnTo>
                  <a:lnTo>
                    <a:pt x="2542" y="12554"/>
                  </a:lnTo>
                  <a:lnTo>
                    <a:pt x="2542" y="1272"/>
                  </a:lnTo>
                  <a:cubicBezTo>
                    <a:pt x="2542" y="570"/>
                    <a:pt x="1974" y="0"/>
                    <a:pt x="1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5"/>
            <p:cNvSpPr/>
            <p:nvPr/>
          </p:nvSpPr>
          <p:spPr>
            <a:xfrm rot="-5400000">
              <a:off x="6991404" y="1550583"/>
              <a:ext cx="55646" cy="369547"/>
            </a:xfrm>
            <a:custGeom>
              <a:avLst/>
              <a:gdLst/>
              <a:ahLst/>
              <a:cxnLst/>
              <a:rect l="l" t="t" r="r" b="b"/>
              <a:pathLst>
                <a:path w="1791" h="11894" extrusionOk="0">
                  <a:moveTo>
                    <a:pt x="895" y="0"/>
                  </a:moveTo>
                  <a:cubicBezTo>
                    <a:pt x="400" y="0"/>
                    <a:pt x="0" y="404"/>
                    <a:pt x="0" y="896"/>
                  </a:cubicBezTo>
                  <a:lnTo>
                    <a:pt x="0" y="11894"/>
                  </a:lnTo>
                  <a:lnTo>
                    <a:pt x="1790" y="11894"/>
                  </a:lnTo>
                  <a:lnTo>
                    <a:pt x="1790" y="896"/>
                  </a:lnTo>
                  <a:cubicBezTo>
                    <a:pt x="1790" y="400"/>
                    <a:pt x="1389" y="0"/>
                    <a:pt x="8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5"/>
            <p:cNvSpPr/>
            <p:nvPr/>
          </p:nvSpPr>
          <p:spPr>
            <a:xfrm rot="-5400000">
              <a:off x="6875342" y="1749137"/>
              <a:ext cx="86872" cy="57107"/>
            </a:xfrm>
            <a:custGeom>
              <a:avLst/>
              <a:gdLst/>
              <a:ahLst/>
              <a:cxnLst/>
              <a:rect l="l" t="t" r="r" b="b"/>
              <a:pathLst>
                <a:path w="2796" h="1838" extrusionOk="0">
                  <a:moveTo>
                    <a:pt x="0" y="1"/>
                  </a:moveTo>
                  <a:lnTo>
                    <a:pt x="391" y="920"/>
                  </a:lnTo>
                  <a:lnTo>
                    <a:pt x="0" y="1838"/>
                  </a:lnTo>
                  <a:lnTo>
                    <a:pt x="2795" y="1838"/>
                  </a:lnTo>
                  <a:lnTo>
                    <a:pt x="27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5" name="Google Shape;685;p15"/>
          <p:cNvSpPr/>
          <p:nvPr/>
        </p:nvSpPr>
        <p:spPr>
          <a:xfrm rot="-5099531">
            <a:off x="2834811" y="4670179"/>
            <a:ext cx="291039" cy="261304"/>
          </a:xfrm>
          <a:custGeom>
            <a:avLst/>
            <a:gdLst/>
            <a:ahLst/>
            <a:cxnLst/>
            <a:rect l="l" t="t" r="r" b="b"/>
            <a:pathLst>
              <a:path w="5547" h="5547" extrusionOk="0">
                <a:moveTo>
                  <a:pt x="2774" y="0"/>
                </a:moveTo>
                <a:cubicBezTo>
                  <a:pt x="1242" y="0"/>
                  <a:pt x="0" y="1242"/>
                  <a:pt x="0" y="2774"/>
                </a:cubicBezTo>
                <a:cubicBezTo>
                  <a:pt x="0" y="4305"/>
                  <a:pt x="1242" y="5547"/>
                  <a:pt x="2774" y="5547"/>
                </a:cubicBezTo>
                <a:cubicBezTo>
                  <a:pt x="4305" y="5547"/>
                  <a:pt x="5547" y="4305"/>
                  <a:pt x="5547" y="2774"/>
                </a:cubicBezTo>
                <a:cubicBezTo>
                  <a:pt x="5547" y="1242"/>
                  <a:pt x="4305" y="0"/>
                  <a:pt x="27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5"/>
          <p:cNvSpPr/>
          <p:nvPr/>
        </p:nvSpPr>
        <p:spPr>
          <a:xfrm rot="-5099531">
            <a:off x="2893474" y="4001184"/>
            <a:ext cx="290986" cy="261304"/>
          </a:xfrm>
          <a:custGeom>
            <a:avLst/>
            <a:gdLst/>
            <a:ahLst/>
            <a:cxnLst/>
            <a:rect l="l" t="t" r="r" b="b"/>
            <a:pathLst>
              <a:path w="5546" h="5547" extrusionOk="0">
                <a:moveTo>
                  <a:pt x="2773" y="0"/>
                </a:moveTo>
                <a:cubicBezTo>
                  <a:pt x="1241" y="0"/>
                  <a:pt x="0" y="1242"/>
                  <a:pt x="0" y="2774"/>
                </a:cubicBezTo>
                <a:cubicBezTo>
                  <a:pt x="0" y="4305"/>
                  <a:pt x="1241" y="5547"/>
                  <a:pt x="2773" y="5547"/>
                </a:cubicBezTo>
                <a:cubicBezTo>
                  <a:pt x="4305" y="5547"/>
                  <a:pt x="5545" y="4305"/>
                  <a:pt x="5545" y="2774"/>
                </a:cubicBezTo>
                <a:cubicBezTo>
                  <a:pt x="5545"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5"/>
          <p:cNvSpPr/>
          <p:nvPr/>
        </p:nvSpPr>
        <p:spPr>
          <a:xfrm rot="-5099531">
            <a:off x="2952099" y="3332320"/>
            <a:ext cx="290986" cy="261304"/>
          </a:xfrm>
          <a:custGeom>
            <a:avLst/>
            <a:gdLst/>
            <a:ahLst/>
            <a:cxnLst/>
            <a:rect l="l" t="t" r="r" b="b"/>
            <a:pathLst>
              <a:path w="5546" h="5547" extrusionOk="0">
                <a:moveTo>
                  <a:pt x="2773" y="0"/>
                </a:moveTo>
                <a:cubicBezTo>
                  <a:pt x="1241" y="0"/>
                  <a:pt x="0" y="1242"/>
                  <a:pt x="0" y="2774"/>
                </a:cubicBezTo>
                <a:cubicBezTo>
                  <a:pt x="0" y="4305"/>
                  <a:pt x="1241" y="5547"/>
                  <a:pt x="2773" y="5547"/>
                </a:cubicBezTo>
                <a:cubicBezTo>
                  <a:pt x="4305" y="5547"/>
                  <a:pt x="5545" y="4305"/>
                  <a:pt x="5545" y="2774"/>
                </a:cubicBezTo>
                <a:cubicBezTo>
                  <a:pt x="5545"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5"/>
          <p:cNvSpPr/>
          <p:nvPr/>
        </p:nvSpPr>
        <p:spPr>
          <a:xfrm rot="-5099531">
            <a:off x="3010723" y="2663456"/>
            <a:ext cx="290986" cy="261304"/>
          </a:xfrm>
          <a:custGeom>
            <a:avLst/>
            <a:gdLst/>
            <a:ahLst/>
            <a:cxnLst/>
            <a:rect l="l" t="t" r="r" b="b"/>
            <a:pathLst>
              <a:path w="5546" h="5547" extrusionOk="0">
                <a:moveTo>
                  <a:pt x="2773" y="0"/>
                </a:moveTo>
                <a:cubicBezTo>
                  <a:pt x="1241" y="0"/>
                  <a:pt x="0" y="1242"/>
                  <a:pt x="0" y="2774"/>
                </a:cubicBezTo>
                <a:cubicBezTo>
                  <a:pt x="0" y="4305"/>
                  <a:pt x="1241" y="5547"/>
                  <a:pt x="2773" y="5547"/>
                </a:cubicBezTo>
                <a:cubicBezTo>
                  <a:pt x="4305" y="5547"/>
                  <a:pt x="5545" y="4305"/>
                  <a:pt x="5545" y="2774"/>
                </a:cubicBezTo>
                <a:cubicBezTo>
                  <a:pt x="5545"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5"/>
          <p:cNvSpPr/>
          <p:nvPr/>
        </p:nvSpPr>
        <p:spPr>
          <a:xfrm rot="-5099531">
            <a:off x="3069348" y="1994592"/>
            <a:ext cx="290986" cy="261304"/>
          </a:xfrm>
          <a:custGeom>
            <a:avLst/>
            <a:gdLst/>
            <a:ahLst/>
            <a:cxnLst/>
            <a:rect l="l" t="t" r="r" b="b"/>
            <a:pathLst>
              <a:path w="5546" h="5547" extrusionOk="0">
                <a:moveTo>
                  <a:pt x="2773" y="0"/>
                </a:moveTo>
                <a:cubicBezTo>
                  <a:pt x="1241" y="0"/>
                  <a:pt x="0" y="1242"/>
                  <a:pt x="0" y="2774"/>
                </a:cubicBezTo>
                <a:cubicBezTo>
                  <a:pt x="0" y="4305"/>
                  <a:pt x="1241" y="5547"/>
                  <a:pt x="2773" y="5547"/>
                </a:cubicBezTo>
                <a:cubicBezTo>
                  <a:pt x="4305" y="5547"/>
                  <a:pt x="5546" y="4305"/>
                  <a:pt x="5546" y="2774"/>
                </a:cubicBezTo>
                <a:cubicBezTo>
                  <a:pt x="5546"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5"/>
          <p:cNvSpPr/>
          <p:nvPr/>
        </p:nvSpPr>
        <p:spPr>
          <a:xfrm rot="-5099531">
            <a:off x="3127973" y="1325728"/>
            <a:ext cx="290986" cy="261304"/>
          </a:xfrm>
          <a:custGeom>
            <a:avLst/>
            <a:gdLst/>
            <a:ahLst/>
            <a:cxnLst/>
            <a:rect l="l" t="t" r="r" b="b"/>
            <a:pathLst>
              <a:path w="5546" h="5547" extrusionOk="0">
                <a:moveTo>
                  <a:pt x="2773" y="0"/>
                </a:moveTo>
                <a:cubicBezTo>
                  <a:pt x="1241" y="0"/>
                  <a:pt x="1" y="1242"/>
                  <a:pt x="1" y="2774"/>
                </a:cubicBezTo>
                <a:cubicBezTo>
                  <a:pt x="1" y="4305"/>
                  <a:pt x="1241" y="5547"/>
                  <a:pt x="2773" y="5547"/>
                </a:cubicBezTo>
                <a:cubicBezTo>
                  <a:pt x="4305" y="5547"/>
                  <a:pt x="5546" y="4305"/>
                  <a:pt x="5546" y="2774"/>
                </a:cubicBezTo>
                <a:cubicBezTo>
                  <a:pt x="5546"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5"/>
          <p:cNvSpPr/>
          <p:nvPr/>
        </p:nvSpPr>
        <p:spPr>
          <a:xfrm rot="-5099531">
            <a:off x="3186598" y="656864"/>
            <a:ext cx="290986" cy="261304"/>
          </a:xfrm>
          <a:custGeom>
            <a:avLst/>
            <a:gdLst/>
            <a:ahLst/>
            <a:cxnLst/>
            <a:rect l="l" t="t" r="r" b="b"/>
            <a:pathLst>
              <a:path w="5546" h="5547" extrusionOk="0">
                <a:moveTo>
                  <a:pt x="2773" y="0"/>
                </a:moveTo>
                <a:cubicBezTo>
                  <a:pt x="1241" y="0"/>
                  <a:pt x="1" y="1242"/>
                  <a:pt x="1" y="2774"/>
                </a:cubicBezTo>
                <a:cubicBezTo>
                  <a:pt x="1" y="4305"/>
                  <a:pt x="1241" y="5547"/>
                  <a:pt x="2773" y="5547"/>
                </a:cubicBezTo>
                <a:cubicBezTo>
                  <a:pt x="4305" y="5547"/>
                  <a:pt x="5546" y="4305"/>
                  <a:pt x="5546" y="2774"/>
                </a:cubicBezTo>
                <a:cubicBezTo>
                  <a:pt x="5546"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5"/>
          <p:cNvSpPr/>
          <p:nvPr/>
        </p:nvSpPr>
        <p:spPr>
          <a:xfrm rot="-5099531">
            <a:off x="3245223" y="-12000"/>
            <a:ext cx="290986" cy="261304"/>
          </a:xfrm>
          <a:custGeom>
            <a:avLst/>
            <a:gdLst/>
            <a:ahLst/>
            <a:cxnLst/>
            <a:rect l="l" t="t" r="r" b="b"/>
            <a:pathLst>
              <a:path w="5546" h="5547" extrusionOk="0">
                <a:moveTo>
                  <a:pt x="2773" y="0"/>
                </a:moveTo>
                <a:cubicBezTo>
                  <a:pt x="1241" y="0"/>
                  <a:pt x="1" y="1242"/>
                  <a:pt x="1" y="2774"/>
                </a:cubicBezTo>
                <a:cubicBezTo>
                  <a:pt x="1" y="4305"/>
                  <a:pt x="1241" y="5547"/>
                  <a:pt x="2773" y="5547"/>
                </a:cubicBezTo>
                <a:cubicBezTo>
                  <a:pt x="4305" y="5547"/>
                  <a:pt x="5546" y="4305"/>
                  <a:pt x="5546" y="2774"/>
                </a:cubicBezTo>
                <a:cubicBezTo>
                  <a:pt x="5546"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3" name="Google Shape;693;p15"/>
          <p:cNvGrpSpPr/>
          <p:nvPr/>
        </p:nvGrpSpPr>
        <p:grpSpPr>
          <a:xfrm rot="-5099407">
            <a:off x="1775846" y="715900"/>
            <a:ext cx="5811088" cy="3753005"/>
            <a:chOff x="269075" y="1162963"/>
            <a:chExt cx="4946076" cy="2568137"/>
          </a:xfrm>
        </p:grpSpPr>
        <p:sp>
          <p:nvSpPr>
            <p:cNvPr id="694" name="Google Shape;694;p15"/>
            <p:cNvSpPr/>
            <p:nvPr/>
          </p:nvSpPr>
          <p:spPr>
            <a:xfrm>
              <a:off x="269075" y="1162963"/>
              <a:ext cx="4946076" cy="2568137"/>
            </a:xfrm>
            <a:custGeom>
              <a:avLst/>
              <a:gdLst/>
              <a:ahLst/>
              <a:cxnLst/>
              <a:rect l="l" t="t" r="r" b="b"/>
              <a:pathLst>
                <a:path w="110911" h="57588" extrusionOk="0">
                  <a:moveTo>
                    <a:pt x="1" y="0"/>
                  </a:moveTo>
                  <a:lnTo>
                    <a:pt x="1" y="57588"/>
                  </a:lnTo>
                  <a:lnTo>
                    <a:pt x="110910" y="57588"/>
                  </a:lnTo>
                  <a:lnTo>
                    <a:pt x="110910" y="0"/>
                  </a:lnTo>
                  <a:lnTo>
                    <a:pt x="101481" y="0"/>
                  </a:lnTo>
                  <a:lnTo>
                    <a:pt x="101481" y="3966"/>
                  </a:lnTo>
                  <a:cubicBezTo>
                    <a:pt x="102278" y="4404"/>
                    <a:pt x="102820" y="5251"/>
                    <a:pt x="102820" y="6225"/>
                  </a:cubicBezTo>
                  <a:cubicBezTo>
                    <a:pt x="102820" y="7646"/>
                    <a:pt x="101667" y="8798"/>
                    <a:pt x="100246" y="8798"/>
                  </a:cubicBezTo>
                  <a:cubicBezTo>
                    <a:pt x="98825" y="8798"/>
                    <a:pt x="97673" y="7646"/>
                    <a:pt x="97673" y="6225"/>
                  </a:cubicBezTo>
                  <a:cubicBezTo>
                    <a:pt x="97673" y="5251"/>
                    <a:pt x="98214" y="4404"/>
                    <a:pt x="99011" y="3966"/>
                  </a:cubicBezTo>
                  <a:lnTo>
                    <a:pt x="99011" y="0"/>
                  </a:lnTo>
                  <a:lnTo>
                    <a:pt x="88685" y="0"/>
                  </a:lnTo>
                  <a:lnTo>
                    <a:pt x="88685" y="3966"/>
                  </a:lnTo>
                  <a:cubicBezTo>
                    <a:pt x="89483" y="4404"/>
                    <a:pt x="90023" y="5251"/>
                    <a:pt x="90023" y="6225"/>
                  </a:cubicBezTo>
                  <a:cubicBezTo>
                    <a:pt x="90023" y="7646"/>
                    <a:pt x="88870" y="8798"/>
                    <a:pt x="87449" y="8798"/>
                  </a:cubicBezTo>
                  <a:cubicBezTo>
                    <a:pt x="86028" y="8798"/>
                    <a:pt x="84875" y="7647"/>
                    <a:pt x="84875" y="6225"/>
                  </a:cubicBezTo>
                  <a:cubicBezTo>
                    <a:pt x="84875" y="5251"/>
                    <a:pt x="85417" y="4404"/>
                    <a:pt x="86214" y="3966"/>
                  </a:cubicBezTo>
                  <a:lnTo>
                    <a:pt x="86214" y="0"/>
                  </a:lnTo>
                  <a:lnTo>
                    <a:pt x="75888" y="0"/>
                  </a:lnTo>
                  <a:lnTo>
                    <a:pt x="75888" y="3966"/>
                  </a:lnTo>
                  <a:cubicBezTo>
                    <a:pt x="76686" y="4404"/>
                    <a:pt x="77226" y="5251"/>
                    <a:pt x="77226" y="6225"/>
                  </a:cubicBezTo>
                  <a:cubicBezTo>
                    <a:pt x="77226" y="7646"/>
                    <a:pt x="76073" y="8798"/>
                    <a:pt x="74652" y="8798"/>
                  </a:cubicBezTo>
                  <a:cubicBezTo>
                    <a:pt x="73231" y="8798"/>
                    <a:pt x="72078" y="7647"/>
                    <a:pt x="72078" y="6225"/>
                  </a:cubicBezTo>
                  <a:cubicBezTo>
                    <a:pt x="72078" y="5251"/>
                    <a:pt x="72620" y="4404"/>
                    <a:pt x="73417" y="3966"/>
                  </a:cubicBezTo>
                  <a:lnTo>
                    <a:pt x="73417" y="0"/>
                  </a:lnTo>
                  <a:lnTo>
                    <a:pt x="63091" y="0"/>
                  </a:lnTo>
                  <a:lnTo>
                    <a:pt x="63091" y="3966"/>
                  </a:lnTo>
                  <a:cubicBezTo>
                    <a:pt x="63888" y="4404"/>
                    <a:pt x="64428" y="5251"/>
                    <a:pt x="64428" y="6225"/>
                  </a:cubicBezTo>
                  <a:cubicBezTo>
                    <a:pt x="64428" y="7646"/>
                    <a:pt x="63276" y="8798"/>
                    <a:pt x="61855" y="8798"/>
                  </a:cubicBezTo>
                  <a:cubicBezTo>
                    <a:pt x="60434" y="8798"/>
                    <a:pt x="59281" y="7647"/>
                    <a:pt x="59281" y="6225"/>
                  </a:cubicBezTo>
                  <a:cubicBezTo>
                    <a:pt x="59281" y="5251"/>
                    <a:pt x="59823" y="4404"/>
                    <a:pt x="60620" y="3966"/>
                  </a:cubicBezTo>
                  <a:lnTo>
                    <a:pt x="60620" y="0"/>
                  </a:lnTo>
                  <a:lnTo>
                    <a:pt x="50293" y="0"/>
                  </a:lnTo>
                  <a:lnTo>
                    <a:pt x="50293" y="3966"/>
                  </a:lnTo>
                  <a:cubicBezTo>
                    <a:pt x="51090" y="4404"/>
                    <a:pt x="51631" y="5251"/>
                    <a:pt x="51631" y="6225"/>
                  </a:cubicBezTo>
                  <a:cubicBezTo>
                    <a:pt x="51631" y="7646"/>
                    <a:pt x="50479" y="8798"/>
                    <a:pt x="49058" y="8798"/>
                  </a:cubicBezTo>
                  <a:cubicBezTo>
                    <a:pt x="47637" y="8798"/>
                    <a:pt x="46484" y="7646"/>
                    <a:pt x="46484" y="6225"/>
                  </a:cubicBezTo>
                  <a:cubicBezTo>
                    <a:pt x="46484" y="5251"/>
                    <a:pt x="47026" y="4404"/>
                    <a:pt x="47821" y="3966"/>
                  </a:cubicBezTo>
                  <a:lnTo>
                    <a:pt x="47821" y="0"/>
                  </a:lnTo>
                  <a:lnTo>
                    <a:pt x="37496" y="0"/>
                  </a:lnTo>
                  <a:lnTo>
                    <a:pt x="37496" y="3966"/>
                  </a:lnTo>
                  <a:cubicBezTo>
                    <a:pt x="38293" y="4404"/>
                    <a:pt x="38834" y="5251"/>
                    <a:pt x="38834" y="6225"/>
                  </a:cubicBezTo>
                  <a:cubicBezTo>
                    <a:pt x="38834" y="7646"/>
                    <a:pt x="37682" y="8798"/>
                    <a:pt x="36261" y="8798"/>
                  </a:cubicBezTo>
                  <a:cubicBezTo>
                    <a:pt x="34840" y="8798"/>
                    <a:pt x="33687" y="7646"/>
                    <a:pt x="33687" y="6225"/>
                  </a:cubicBezTo>
                  <a:cubicBezTo>
                    <a:pt x="33687" y="5251"/>
                    <a:pt x="34228" y="4404"/>
                    <a:pt x="35024" y="3966"/>
                  </a:cubicBezTo>
                  <a:lnTo>
                    <a:pt x="35024" y="0"/>
                  </a:lnTo>
                  <a:lnTo>
                    <a:pt x="24698" y="0"/>
                  </a:lnTo>
                  <a:lnTo>
                    <a:pt x="24698" y="3966"/>
                  </a:lnTo>
                  <a:cubicBezTo>
                    <a:pt x="25496" y="4404"/>
                    <a:pt x="26037" y="5251"/>
                    <a:pt x="26037" y="6225"/>
                  </a:cubicBezTo>
                  <a:cubicBezTo>
                    <a:pt x="26037" y="7646"/>
                    <a:pt x="24885" y="8798"/>
                    <a:pt x="23464" y="8798"/>
                  </a:cubicBezTo>
                  <a:cubicBezTo>
                    <a:pt x="22042" y="8798"/>
                    <a:pt x="20890" y="7646"/>
                    <a:pt x="20890" y="6225"/>
                  </a:cubicBezTo>
                  <a:cubicBezTo>
                    <a:pt x="20890" y="5251"/>
                    <a:pt x="21431" y="4404"/>
                    <a:pt x="22229" y="3966"/>
                  </a:cubicBezTo>
                  <a:lnTo>
                    <a:pt x="22229" y="0"/>
                  </a:lnTo>
                  <a:lnTo>
                    <a:pt x="11901" y="0"/>
                  </a:lnTo>
                  <a:lnTo>
                    <a:pt x="11901" y="3966"/>
                  </a:lnTo>
                  <a:cubicBezTo>
                    <a:pt x="12699" y="4404"/>
                    <a:pt x="13240" y="5251"/>
                    <a:pt x="13240" y="6225"/>
                  </a:cubicBezTo>
                  <a:cubicBezTo>
                    <a:pt x="13240" y="7646"/>
                    <a:pt x="12088" y="8798"/>
                    <a:pt x="10666" y="8798"/>
                  </a:cubicBezTo>
                  <a:cubicBezTo>
                    <a:pt x="9245" y="8798"/>
                    <a:pt x="8093" y="7646"/>
                    <a:pt x="8093" y="6225"/>
                  </a:cubicBezTo>
                  <a:cubicBezTo>
                    <a:pt x="8093" y="5251"/>
                    <a:pt x="8634" y="4404"/>
                    <a:pt x="9430" y="3966"/>
                  </a:cubicBezTo>
                  <a:lnTo>
                    <a:pt x="94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5"/>
            <p:cNvSpPr/>
            <p:nvPr/>
          </p:nvSpPr>
          <p:spPr>
            <a:xfrm>
              <a:off x="355231" y="1162963"/>
              <a:ext cx="20558" cy="2568137"/>
            </a:xfrm>
            <a:custGeom>
              <a:avLst/>
              <a:gdLst/>
              <a:ahLst/>
              <a:cxnLst/>
              <a:rect l="l" t="t" r="r" b="b"/>
              <a:pathLst>
                <a:path w="461" h="57588" extrusionOk="0">
                  <a:moveTo>
                    <a:pt x="0" y="0"/>
                  </a:moveTo>
                  <a:lnTo>
                    <a:pt x="0" y="57588"/>
                  </a:lnTo>
                  <a:lnTo>
                    <a:pt x="461" y="57588"/>
                  </a:lnTo>
                  <a:lnTo>
                    <a:pt x="461"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5"/>
            <p:cNvSpPr/>
            <p:nvPr/>
          </p:nvSpPr>
          <p:spPr>
            <a:xfrm>
              <a:off x="560811" y="1162963"/>
              <a:ext cx="20514" cy="2568137"/>
            </a:xfrm>
            <a:custGeom>
              <a:avLst/>
              <a:gdLst/>
              <a:ahLst/>
              <a:cxnLst/>
              <a:rect l="l" t="t" r="r" b="b"/>
              <a:pathLst>
                <a:path w="460" h="57588" extrusionOk="0">
                  <a:moveTo>
                    <a:pt x="0" y="0"/>
                  </a:moveTo>
                  <a:lnTo>
                    <a:pt x="0" y="57588"/>
                  </a:lnTo>
                  <a:lnTo>
                    <a:pt x="459" y="57588"/>
                  </a:lnTo>
                  <a:lnTo>
                    <a:pt x="459" y="31294"/>
                  </a:lnTo>
                  <a:lnTo>
                    <a:pt x="459" y="27145"/>
                  </a:lnTo>
                  <a:lnTo>
                    <a:pt x="459"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5"/>
            <p:cNvSpPr/>
            <p:nvPr/>
          </p:nvSpPr>
          <p:spPr>
            <a:xfrm>
              <a:off x="766258" y="1547321"/>
              <a:ext cx="20647" cy="2183773"/>
            </a:xfrm>
            <a:custGeom>
              <a:avLst/>
              <a:gdLst/>
              <a:ahLst/>
              <a:cxnLst/>
              <a:rect l="l" t="t" r="r" b="b"/>
              <a:pathLst>
                <a:path w="463" h="48969" extrusionOk="0">
                  <a:moveTo>
                    <a:pt x="462" y="0"/>
                  </a:moveTo>
                  <a:cubicBezTo>
                    <a:pt x="379" y="34"/>
                    <a:pt x="292" y="64"/>
                    <a:pt x="201" y="87"/>
                  </a:cubicBezTo>
                  <a:lnTo>
                    <a:pt x="1" y="87"/>
                  </a:lnTo>
                  <a:lnTo>
                    <a:pt x="1" y="18526"/>
                  </a:lnTo>
                  <a:lnTo>
                    <a:pt x="1" y="22675"/>
                  </a:lnTo>
                  <a:lnTo>
                    <a:pt x="1" y="48969"/>
                  </a:lnTo>
                  <a:lnTo>
                    <a:pt x="462" y="48969"/>
                  </a:lnTo>
                  <a:lnTo>
                    <a:pt x="462" y="22675"/>
                  </a:lnTo>
                  <a:lnTo>
                    <a:pt x="462" y="18526"/>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5"/>
            <p:cNvSpPr/>
            <p:nvPr/>
          </p:nvSpPr>
          <p:spPr>
            <a:xfrm>
              <a:off x="971927" y="1162963"/>
              <a:ext cx="20558" cy="2568137"/>
            </a:xfrm>
            <a:custGeom>
              <a:avLst/>
              <a:gdLst/>
              <a:ahLst/>
              <a:cxnLst/>
              <a:rect l="l" t="t" r="r" b="b"/>
              <a:pathLst>
                <a:path w="461" h="57588" extrusionOk="0">
                  <a:moveTo>
                    <a:pt x="0" y="0"/>
                  </a:moveTo>
                  <a:lnTo>
                    <a:pt x="0" y="27145"/>
                  </a:lnTo>
                  <a:lnTo>
                    <a:pt x="0" y="31294"/>
                  </a:lnTo>
                  <a:lnTo>
                    <a:pt x="0" y="57588"/>
                  </a:lnTo>
                  <a:lnTo>
                    <a:pt x="461" y="57588"/>
                  </a:lnTo>
                  <a:lnTo>
                    <a:pt x="461"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5"/>
            <p:cNvSpPr/>
            <p:nvPr/>
          </p:nvSpPr>
          <p:spPr>
            <a:xfrm>
              <a:off x="1177507" y="1162963"/>
              <a:ext cx="20558" cy="2568137"/>
            </a:xfrm>
            <a:custGeom>
              <a:avLst/>
              <a:gdLst/>
              <a:ahLst/>
              <a:cxnLst/>
              <a:rect l="l" t="t" r="r" b="b"/>
              <a:pathLst>
                <a:path w="461" h="57588" extrusionOk="0">
                  <a:moveTo>
                    <a:pt x="0" y="0"/>
                  </a:moveTo>
                  <a:lnTo>
                    <a:pt x="0" y="57588"/>
                  </a:lnTo>
                  <a:lnTo>
                    <a:pt x="461" y="57588"/>
                  </a:lnTo>
                  <a:lnTo>
                    <a:pt x="461"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5"/>
            <p:cNvSpPr/>
            <p:nvPr/>
          </p:nvSpPr>
          <p:spPr>
            <a:xfrm>
              <a:off x="1383087" y="1163007"/>
              <a:ext cx="20514" cy="204245"/>
            </a:xfrm>
            <a:custGeom>
              <a:avLst/>
              <a:gdLst/>
              <a:ahLst/>
              <a:cxnLst/>
              <a:rect l="l" t="t" r="r" b="b"/>
              <a:pathLst>
                <a:path w="460" h="4580" extrusionOk="0">
                  <a:moveTo>
                    <a:pt x="0" y="1"/>
                  </a:moveTo>
                  <a:lnTo>
                    <a:pt x="0" y="4147"/>
                  </a:lnTo>
                  <a:cubicBezTo>
                    <a:pt x="171" y="4271"/>
                    <a:pt x="324" y="4417"/>
                    <a:pt x="459" y="4579"/>
                  </a:cubicBezTo>
                  <a:lnTo>
                    <a:pt x="45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5"/>
            <p:cNvSpPr/>
            <p:nvPr/>
          </p:nvSpPr>
          <p:spPr>
            <a:xfrm>
              <a:off x="1383087" y="1513965"/>
              <a:ext cx="20514" cy="2217130"/>
            </a:xfrm>
            <a:custGeom>
              <a:avLst/>
              <a:gdLst/>
              <a:ahLst/>
              <a:cxnLst/>
              <a:rect l="l" t="t" r="r" b="b"/>
              <a:pathLst>
                <a:path w="460" h="49717" extrusionOk="0">
                  <a:moveTo>
                    <a:pt x="459" y="1"/>
                  </a:moveTo>
                  <a:cubicBezTo>
                    <a:pt x="346" y="138"/>
                    <a:pt x="218" y="264"/>
                    <a:pt x="76" y="373"/>
                  </a:cubicBezTo>
                  <a:lnTo>
                    <a:pt x="0" y="373"/>
                  </a:lnTo>
                  <a:lnTo>
                    <a:pt x="0" y="19274"/>
                  </a:lnTo>
                  <a:lnTo>
                    <a:pt x="0" y="23423"/>
                  </a:lnTo>
                  <a:lnTo>
                    <a:pt x="0" y="49717"/>
                  </a:lnTo>
                  <a:lnTo>
                    <a:pt x="459" y="49717"/>
                  </a:lnTo>
                  <a:lnTo>
                    <a:pt x="45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5"/>
            <p:cNvSpPr/>
            <p:nvPr/>
          </p:nvSpPr>
          <p:spPr>
            <a:xfrm>
              <a:off x="1588578" y="1162963"/>
              <a:ext cx="20647" cy="2568137"/>
            </a:xfrm>
            <a:custGeom>
              <a:avLst/>
              <a:gdLst/>
              <a:ahLst/>
              <a:cxnLst/>
              <a:rect l="l" t="t" r="r" b="b"/>
              <a:pathLst>
                <a:path w="463" h="57588" extrusionOk="0">
                  <a:moveTo>
                    <a:pt x="1" y="0"/>
                  </a:moveTo>
                  <a:lnTo>
                    <a:pt x="1" y="57588"/>
                  </a:lnTo>
                  <a:lnTo>
                    <a:pt x="463" y="57588"/>
                  </a:lnTo>
                  <a:lnTo>
                    <a:pt x="463"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5"/>
            <p:cNvSpPr/>
            <p:nvPr/>
          </p:nvSpPr>
          <p:spPr>
            <a:xfrm>
              <a:off x="1794247" y="1162963"/>
              <a:ext cx="20558" cy="208794"/>
            </a:xfrm>
            <a:custGeom>
              <a:avLst/>
              <a:gdLst/>
              <a:ahLst/>
              <a:cxnLst/>
              <a:rect l="l" t="t" r="r" b="b"/>
              <a:pathLst>
                <a:path w="461" h="4682" extrusionOk="0">
                  <a:moveTo>
                    <a:pt x="0" y="0"/>
                  </a:moveTo>
                  <a:lnTo>
                    <a:pt x="0" y="4681"/>
                  </a:lnTo>
                  <a:cubicBezTo>
                    <a:pt x="133" y="4505"/>
                    <a:pt x="287" y="4344"/>
                    <a:pt x="461" y="4208"/>
                  </a:cubicBez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5"/>
            <p:cNvSpPr/>
            <p:nvPr/>
          </p:nvSpPr>
          <p:spPr>
            <a:xfrm>
              <a:off x="1794202" y="1509461"/>
              <a:ext cx="20603" cy="2221634"/>
            </a:xfrm>
            <a:custGeom>
              <a:avLst/>
              <a:gdLst/>
              <a:ahLst/>
              <a:cxnLst/>
              <a:rect l="l" t="t" r="r" b="b"/>
              <a:pathLst>
                <a:path w="462" h="49818" extrusionOk="0">
                  <a:moveTo>
                    <a:pt x="0" y="1"/>
                  </a:moveTo>
                  <a:lnTo>
                    <a:pt x="0" y="19375"/>
                  </a:lnTo>
                  <a:lnTo>
                    <a:pt x="0" y="23524"/>
                  </a:lnTo>
                  <a:lnTo>
                    <a:pt x="0" y="49818"/>
                  </a:lnTo>
                  <a:lnTo>
                    <a:pt x="462" y="49818"/>
                  </a:lnTo>
                  <a:lnTo>
                    <a:pt x="462" y="23524"/>
                  </a:lnTo>
                  <a:lnTo>
                    <a:pt x="460" y="19375"/>
                  </a:lnTo>
                  <a:lnTo>
                    <a:pt x="460" y="473"/>
                  </a:lnTo>
                  <a:cubicBezTo>
                    <a:pt x="288" y="336"/>
                    <a:pt x="134" y="178"/>
                    <a:pt x="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5"/>
            <p:cNvSpPr/>
            <p:nvPr/>
          </p:nvSpPr>
          <p:spPr>
            <a:xfrm>
              <a:off x="1999782" y="1162963"/>
              <a:ext cx="20603" cy="2568137"/>
            </a:xfrm>
            <a:custGeom>
              <a:avLst/>
              <a:gdLst/>
              <a:ahLst/>
              <a:cxnLst/>
              <a:rect l="l" t="t" r="r" b="b"/>
              <a:pathLst>
                <a:path w="462" h="57588" extrusionOk="0">
                  <a:moveTo>
                    <a:pt x="0" y="0"/>
                  </a:moveTo>
                  <a:lnTo>
                    <a:pt x="0" y="57588"/>
                  </a:lnTo>
                  <a:lnTo>
                    <a:pt x="462" y="57588"/>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5"/>
            <p:cNvSpPr/>
            <p:nvPr/>
          </p:nvSpPr>
          <p:spPr>
            <a:xfrm>
              <a:off x="2205362" y="1162963"/>
              <a:ext cx="20647" cy="2568137"/>
            </a:xfrm>
            <a:custGeom>
              <a:avLst/>
              <a:gdLst/>
              <a:ahLst/>
              <a:cxnLst/>
              <a:rect l="l" t="t" r="r" b="b"/>
              <a:pathLst>
                <a:path w="463" h="57588" extrusionOk="0">
                  <a:moveTo>
                    <a:pt x="0" y="0"/>
                  </a:moveTo>
                  <a:lnTo>
                    <a:pt x="0" y="57588"/>
                  </a:lnTo>
                  <a:lnTo>
                    <a:pt x="462" y="57588"/>
                  </a:lnTo>
                  <a:lnTo>
                    <a:pt x="462" y="31294"/>
                  </a:lnTo>
                  <a:lnTo>
                    <a:pt x="462" y="27145"/>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5"/>
            <p:cNvSpPr/>
            <p:nvPr/>
          </p:nvSpPr>
          <p:spPr>
            <a:xfrm>
              <a:off x="2410853" y="1545805"/>
              <a:ext cx="20647" cy="2185289"/>
            </a:xfrm>
            <a:custGeom>
              <a:avLst/>
              <a:gdLst/>
              <a:ahLst/>
              <a:cxnLst/>
              <a:rect l="l" t="t" r="r" b="b"/>
              <a:pathLst>
                <a:path w="463" h="49003" extrusionOk="0">
                  <a:moveTo>
                    <a:pt x="1" y="0"/>
                  </a:moveTo>
                  <a:lnTo>
                    <a:pt x="1" y="49003"/>
                  </a:lnTo>
                  <a:lnTo>
                    <a:pt x="463" y="49003"/>
                  </a:lnTo>
                  <a:lnTo>
                    <a:pt x="463" y="22709"/>
                  </a:lnTo>
                  <a:lnTo>
                    <a:pt x="461" y="18560"/>
                  </a:lnTo>
                  <a:lnTo>
                    <a:pt x="461" y="121"/>
                  </a:lnTo>
                  <a:lnTo>
                    <a:pt x="342" y="121"/>
                  </a:lnTo>
                  <a:cubicBezTo>
                    <a:pt x="225" y="90"/>
                    <a:pt x="112" y="48"/>
                    <a:pt x="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5"/>
            <p:cNvSpPr/>
            <p:nvPr/>
          </p:nvSpPr>
          <p:spPr>
            <a:xfrm>
              <a:off x="2616433" y="1162963"/>
              <a:ext cx="20647" cy="2568137"/>
            </a:xfrm>
            <a:custGeom>
              <a:avLst/>
              <a:gdLst/>
              <a:ahLst/>
              <a:cxnLst/>
              <a:rect l="l" t="t" r="r" b="b"/>
              <a:pathLst>
                <a:path w="463" h="57588" extrusionOk="0">
                  <a:moveTo>
                    <a:pt x="2" y="0"/>
                  </a:moveTo>
                  <a:lnTo>
                    <a:pt x="2" y="27145"/>
                  </a:lnTo>
                  <a:lnTo>
                    <a:pt x="1" y="31294"/>
                  </a:lnTo>
                  <a:lnTo>
                    <a:pt x="1" y="57588"/>
                  </a:lnTo>
                  <a:lnTo>
                    <a:pt x="463" y="57588"/>
                  </a:lnTo>
                  <a:lnTo>
                    <a:pt x="463"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5"/>
            <p:cNvSpPr/>
            <p:nvPr/>
          </p:nvSpPr>
          <p:spPr>
            <a:xfrm>
              <a:off x="2822102" y="1162963"/>
              <a:ext cx="20558" cy="2568137"/>
            </a:xfrm>
            <a:custGeom>
              <a:avLst/>
              <a:gdLst/>
              <a:ahLst/>
              <a:cxnLst/>
              <a:rect l="l" t="t" r="r" b="b"/>
              <a:pathLst>
                <a:path w="461" h="57588" extrusionOk="0">
                  <a:moveTo>
                    <a:pt x="0" y="0"/>
                  </a:moveTo>
                  <a:lnTo>
                    <a:pt x="0" y="27145"/>
                  </a:lnTo>
                  <a:lnTo>
                    <a:pt x="0" y="31294"/>
                  </a:lnTo>
                  <a:lnTo>
                    <a:pt x="0" y="57588"/>
                  </a:lnTo>
                  <a:lnTo>
                    <a:pt x="461" y="57588"/>
                  </a:lnTo>
                  <a:lnTo>
                    <a:pt x="461"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5"/>
            <p:cNvSpPr/>
            <p:nvPr/>
          </p:nvSpPr>
          <p:spPr>
            <a:xfrm>
              <a:off x="3027682" y="1553386"/>
              <a:ext cx="20558" cy="2177708"/>
            </a:xfrm>
            <a:custGeom>
              <a:avLst/>
              <a:gdLst/>
              <a:ahLst/>
              <a:cxnLst/>
              <a:rect l="l" t="t" r="r" b="b"/>
              <a:pathLst>
                <a:path w="461" h="48833" extrusionOk="0">
                  <a:moveTo>
                    <a:pt x="461" y="1"/>
                  </a:moveTo>
                  <a:cubicBezTo>
                    <a:pt x="312" y="29"/>
                    <a:pt x="158" y="43"/>
                    <a:pt x="1" y="43"/>
                  </a:cubicBezTo>
                  <a:lnTo>
                    <a:pt x="1" y="48833"/>
                  </a:lnTo>
                  <a:lnTo>
                    <a:pt x="461" y="48833"/>
                  </a:lnTo>
                  <a:lnTo>
                    <a:pt x="461" y="22539"/>
                  </a:lnTo>
                  <a:lnTo>
                    <a:pt x="461" y="18390"/>
                  </a:lnTo>
                  <a:lnTo>
                    <a:pt x="461"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5"/>
            <p:cNvSpPr/>
            <p:nvPr/>
          </p:nvSpPr>
          <p:spPr>
            <a:xfrm>
              <a:off x="3233218" y="1162963"/>
              <a:ext cx="20558" cy="2568137"/>
            </a:xfrm>
            <a:custGeom>
              <a:avLst/>
              <a:gdLst/>
              <a:ahLst/>
              <a:cxnLst/>
              <a:rect l="l" t="t" r="r" b="b"/>
              <a:pathLst>
                <a:path w="461" h="57588" extrusionOk="0">
                  <a:moveTo>
                    <a:pt x="0" y="0"/>
                  </a:moveTo>
                  <a:lnTo>
                    <a:pt x="0" y="57588"/>
                  </a:lnTo>
                  <a:lnTo>
                    <a:pt x="461" y="57588"/>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5"/>
            <p:cNvSpPr/>
            <p:nvPr/>
          </p:nvSpPr>
          <p:spPr>
            <a:xfrm>
              <a:off x="3438798" y="1162963"/>
              <a:ext cx="20647" cy="2568137"/>
            </a:xfrm>
            <a:custGeom>
              <a:avLst/>
              <a:gdLst/>
              <a:ahLst/>
              <a:cxnLst/>
              <a:rect l="l" t="t" r="r" b="b"/>
              <a:pathLst>
                <a:path w="463" h="57588" extrusionOk="0">
                  <a:moveTo>
                    <a:pt x="0" y="0"/>
                  </a:moveTo>
                  <a:lnTo>
                    <a:pt x="0" y="27145"/>
                  </a:lnTo>
                  <a:lnTo>
                    <a:pt x="0" y="31294"/>
                  </a:lnTo>
                  <a:lnTo>
                    <a:pt x="0" y="57588"/>
                  </a:lnTo>
                  <a:lnTo>
                    <a:pt x="462" y="57588"/>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5"/>
            <p:cNvSpPr/>
            <p:nvPr/>
          </p:nvSpPr>
          <p:spPr>
            <a:xfrm>
              <a:off x="3653163" y="1162963"/>
              <a:ext cx="11773" cy="184400"/>
            </a:xfrm>
            <a:custGeom>
              <a:avLst/>
              <a:gdLst/>
              <a:ahLst/>
              <a:cxnLst/>
              <a:rect l="l" t="t" r="r" b="b"/>
              <a:pathLst>
                <a:path w="264" h="4135" extrusionOk="0">
                  <a:moveTo>
                    <a:pt x="1" y="0"/>
                  </a:moveTo>
                  <a:lnTo>
                    <a:pt x="1" y="3966"/>
                  </a:lnTo>
                  <a:cubicBezTo>
                    <a:pt x="73" y="4008"/>
                    <a:pt x="144" y="4050"/>
                    <a:pt x="211" y="4097"/>
                  </a:cubicBezTo>
                  <a:cubicBezTo>
                    <a:pt x="230" y="4109"/>
                    <a:pt x="247" y="4121"/>
                    <a:pt x="264" y="4134"/>
                  </a:cubicBezTo>
                  <a:lnTo>
                    <a:pt x="264"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5"/>
            <p:cNvSpPr/>
            <p:nvPr/>
          </p:nvSpPr>
          <p:spPr>
            <a:xfrm>
              <a:off x="3644378" y="1533943"/>
              <a:ext cx="20647" cy="2197151"/>
            </a:xfrm>
            <a:custGeom>
              <a:avLst/>
              <a:gdLst/>
              <a:ahLst/>
              <a:cxnLst/>
              <a:rect l="l" t="t" r="r" b="b"/>
              <a:pathLst>
                <a:path w="463" h="49269" extrusionOk="0">
                  <a:moveTo>
                    <a:pt x="462" y="0"/>
                  </a:moveTo>
                  <a:cubicBezTo>
                    <a:pt x="319" y="103"/>
                    <a:pt x="164" y="191"/>
                    <a:pt x="0" y="263"/>
                  </a:cubicBezTo>
                  <a:lnTo>
                    <a:pt x="0" y="49269"/>
                  </a:lnTo>
                  <a:lnTo>
                    <a:pt x="462" y="49269"/>
                  </a:lnTo>
                  <a:lnTo>
                    <a:pt x="462" y="22975"/>
                  </a:lnTo>
                  <a:lnTo>
                    <a:pt x="462" y="18829"/>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5"/>
            <p:cNvSpPr/>
            <p:nvPr/>
          </p:nvSpPr>
          <p:spPr>
            <a:xfrm>
              <a:off x="3849958" y="1162963"/>
              <a:ext cx="20647" cy="2568137"/>
            </a:xfrm>
            <a:custGeom>
              <a:avLst/>
              <a:gdLst/>
              <a:ahLst/>
              <a:cxnLst/>
              <a:rect l="l" t="t" r="r" b="b"/>
              <a:pathLst>
                <a:path w="463" h="57588" extrusionOk="0">
                  <a:moveTo>
                    <a:pt x="0" y="0"/>
                  </a:moveTo>
                  <a:lnTo>
                    <a:pt x="0" y="57588"/>
                  </a:lnTo>
                  <a:lnTo>
                    <a:pt x="462" y="57588"/>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5"/>
            <p:cNvSpPr/>
            <p:nvPr/>
          </p:nvSpPr>
          <p:spPr>
            <a:xfrm>
              <a:off x="4055493" y="1162963"/>
              <a:ext cx="20603" cy="258963"/>
            </a:xfrm>
            <a:custGeom>
              <a:avLst/>
              <a:gdLst/>
              <a:ahLst/>
              <a:cxnLst/>
              <a:rect l="l" t="t" r="r" b="b"/>
              <a:pathLst>
                <a:path w="462" h="5807" extrusionOk="0">
                  <a:moveTo>
                    <a:pt x="0" y="0"/>
                  </a:moveTo>
                  <a:lnTo>
                    <a:pt x="0" y="5807"/>
                  </a:lnTo>
                  <a:cubicBezTo>
                    <a:pt x="68" y="5400"/>
                    <a:pt x="230" y="5025"/>
                    <a:pt x="462" y="4708"/>
                  </a:cubicBez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5"/>
            <p:cNvSpPr/>
            <p:nvPr/>
          </p:nvSpPr>
          <p:spPr>
            <a:xfrm>
              <a:off x="4055493" y="1459292"/>
              <a:ext cx="20603" cy="2271803"/>
            </a:xfrm>
            <a:custGeom>
              <a:avLst/>
              <a:gdLst/>
              <a:ahLst/>
              <a:cxnLst/>
              <a:rect l="l" t="t" r="r" b="b"/>
              <a:pathLst>
                <a:path w="462" h="50943" extrusionOk="0">
                  <a:moveTo>
                    <a:pt x="0" y="0"/>
                  </a:moveTo>
                  <a:lnTo>
                    <a:pt x="0" y="50943"/>
                  </a:lnTo>
                  <a:lnTo>
                    <a:pt x="462" y="50943"/>
                  </a:lnTo>
                  <a:lnTo>
                    <a:pt x="462" y="24649"/>
                  </a:lnTo>
                  <a:lnTo>
                    <a:pt x="462" y="20503"/>
                  </a:lnTo>
                  <a:lnTo>
                    <a:pt x="462" y="1100"/>
                  </a:lnTo>
                  <a:cubicBezTo>
                    <a:pt x="229" y="780"/>
                    <a:pt x="67" y="408"/>
                    <a:pt x="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5"/>
            <p:cNvSpPr/>
            <p:nvPr/>
          </p:nvSpPr>
          <p:spPr>
            <a:xfrm>
              <a:off x="4261207" y="1162963"/>
              <a:ext cx="20514" cy="256778"/>
            </a:xfrm>
            <a:custGeom>
              <a:avLst/>
              <a:gdLst/>
              <a:ahLst/>
              <a:cxnLst/>
              <a:rect l="l" t="t" r="r" b="b"/>
              <a:pathLst>
                <a:path w="460" h="5758" extrusionOk="0">
                  <a:moveTo>
                    <a:pt x="0" y="0"/>
                  </a:moveTo>
                  <a:lnTo>
                    <a:pt x="0" y="4697"/>
                  </a:lnTo>
                  <a:cubicBezTo>
                    <a:pt x="226" y="5004"/>
                    <a:pt x="387" y="5365"/>
                    <a:pt x="459" y="5757"/>
                  </a:cubicBezTo>
                  <a:lnTo>
                    <a:pt x="459"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5"/>
            <p:cNvSpPr/>
            <p:nvPr/>
          </p:nvSpPr>
          <p:spPr>
            <a:xfrm>
              <a:off x="4261207" y="1461433"/>
              <a:ext cx="20514" cy="2269663"/>
            </a:xfrm>
            <a:custGeom>
              <a:avLst/>
              <a:gdLst/>
              <a:ahLst/>
              <a:cxnLst/>
              <a:rect l="l" t="t" r="r" b="b"/>
              <a:pathLst>
                <a:path w="460" h="50895" extrusionOk="0">
                  <a:moveTo>
                    <a:pt x="459" y="1"/>
                  </a:moveTo>
                  <a:cubicBezTo>
                    <a:pt x="387" y="393"/>
                    <a:pt x="227" y="754"/>
                    <a:pt x="0" y="1061"/>
                  </a:cubicBezTo>
                  <a:lnTo>
                    <a:pt x="0" y="50895"/>
                  </a:lnTo>
                  <a:lnTo>
                    <a:pt x="459" y="50895"/>
                  </a:lnTo>
                  <a:lnTo>
                    <a:pt x="45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5"/>
            <p:cNvSpPr/>
            <p:nvPr/>
          </p:nvSpPr>
          <p:spPr>
            <a:xfrm>
              <a:off x="4466653" y="1162963"/>
              <a:ext cx="20647" cy="2568137"/>
            </a:xfrm>
            <a:custGeom>
              <a:avLst/>
              <a:gdLst/>
              <a:ahLst/>
              <a:cxnLst/>
              <a:rect l="l" t="t" r="r" b="b"/>
              <a:pathLst>
                <a:path w="463" h="57588" extrusionOk="0">
                  <a:moveTo>
                    <a:pt x="0" y="0"/>
                  </a:moveTo>
                  <a:lnTo>
                    <a:pt x="0" y="57588"/>
                  </a:lnTo>
                  <a:lnTo>
                    <a:pt x="462" y="57588"/>
                  </a:lnTo>
                  <a:lnTo>
                    <a:pt x="462" y="31294"/>
                  </a:lnTo>
                  <a:lnTo>
                    <a:pt x="462" y="27145"/>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5"/>
            <p:cNvSpPr/>
            <p:nvPr/>
          </p:nvSpPr>
          <p:spPr>
            <a:xfrm>
              <a:off x="4672144" y="1162963"/>
              <a:ext cx="12219" cy="184490"/>
            </a:xfrm>
            <a:custGeom>
              <a:avLst/>
              <a:gdLst/>
              <a:ahLst/>
              <a:cxnLst/>
              <a:rect l="l" t="t" r="r" b="b"/>
              <a:pathLst>
                <a:path w="274" h="4137" extrusionOk="0">
                  <a:moveTo>
                    <a:pt x="1" y="0"/>
                  </a:moveTo>
                  <a:lnTo>
                    <a:pt x="1" y="4137"/>
                  </a:lnTo>
                  <a:cubicBezTo>
                    <a:pt x="22" y="4123"/>
                    <a:pt x="41" y="4109"/>
                    <a:pt x="62" y="4094"/>
                  </a:cubicBezTo>
                  <a:cubicBezTo>
                    <a:pt x="132" y="4049"/>
                    <a:pt x="201" y="4006"/>
                    <a:pt x="274" y="3966"/>
                  </a:cubicBezTo>
                  <a:lnTo>
                    <a:pt x="274"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5"/>
            <p:cNvSpPr/>
            <p:nvPr/>
          </p:nvSpPr>
          <p:spPr>
            <a:xfrm>
              <a:off x="4672233" y="1533631"/>
              <a:ext cx="20647" cy="2197463"/>
            </a:xfrm>
            <a:custGeom>
              <a:avLst/>
              <a:gdLst/>
              <a:ahLst/>
              <a:cxnLst/>
              <a:rect l="l" t="t" r="r" b="b"/>
              <a:pathLst>
                <a:path w="463" h="49276" extrusionOk="0">
                  <a:moveTo>
                    <a:pt x="0" y="0"/>
                  </a:moveTo>
                  <a:lnTo>
                    <a:pt x="0" y="18833"/>
                  </a:lnTo>
                  <a:lnTo>
                    <a:pt x="0" y="22982"/>
                  </a:lnTo>
                  <a:lnTo>
                    <a:pt x="0" y="49276"/>
                  </a:lnTo>
                  <a:lnTo>
                    <a:pt x="462" y="49276"/>
                  </a:lnTo>
                  <a:lnTo>
                    <a:pt x="462" y="266"/>
                  </a:lnTo>
                  <a:cubicBezTo>
                    <a:pt x="299" y="193"/>
                    <a:pt x="144" y="105"/>
                    <a:pt x="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5"/>
            <p:cNvSpPr/>
            <p:nvPr/>
          </p:nvSpPr>
          <p:spPr>
            <a:xfrm>
              <a:off x="4877858" y="1162963"/>
              <a:ext cx="20603" cy="2568137"/>
            </a:xfrm>
            <a:custGeom>
              <a:avLst/>
              <a:gdLst/>
              <a:ahLst/>
              <a:cxnLst/>
              <a:rect l="l" t="t" r="r" b="b"/>
              <a:pathLst>
                <a:path w="462" h="57588" extrusionOk="0">
                  <a:moveTo>
                    <a:pt x="1" y="0"/>
                  </a:moveTo>
                  <a:lnTo>
                    <a:pt x="1" y="57588"/>
                  </a:lnTo>
                  <a:lnTo>
                    <a:pt x="461" y="57588"/>
                  </a:lnTo>
                  <a:lnTo>
                    <a:pt x="461"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5"/>
            <p:cNvSpPr/>
            <p:nvPr/>
          </p:nvSpPr>
          <p:spPr>
            <a:xfrm>
              <a:off x="5083438" y="1162963"/>
              <a:ext cx="20514" cy="2568137"/>
            </a:xfrm>
            <a:custGeom>
              <a:avLst/>
              <a:gdLst/>
              <a:ahLst/>
              <a:cxnLst/>
              <a:rect l="l" t="t" r="r" b="b"/>
              <a:pathLst>
                <a:path w="460" h="57588" extrusionOk="0">
                  <a:moveTo>
                    <a:pt x="1" y="0"/>
                  </a:moveTo>
                  <a:lnTo>
                    <a:pt x="1" y="27145"/>
                  </a:lnTo>
                  <a:lnTo>
                    <a:pt x="1" y="31294"/>
                  </a:lnTo>
                  <a:lnTo>
                    <a:pt x="1" y="57588"/>
                  </a:lnTo>
                  <a:lnTo>
                    <a:pt x="460" y="57588"/>
                  </a:lnTo>
                  <a:lnTo>
                    <a:pt x="46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5"/>
            <p:cNvSpPr/>
            <p:nvPr/>
          </p:nvSpPr>
          <p:spPr>
            <a:xfrm>
              <a:off x="269075" y="1325197"/>
              <a:ext cx="420575" cy="20558"/>
            </a:xfrm>
            <a:custGeom>
              <a:avLst/>
              <a:gdLst/>
              <a:ahLst/>
              <a:cxnLst/>
              <a:rect l="l" t="t" r="r" b="b"/>
              <a:pathLst>
                <a:path w="9431" h="461" extrusionOk="0">
                  <a:moveTo>
                    <a:pt x="1" y="0"/>
                  </a:moveTo>
                  <a:lnTo>
                    <a:pt x="1" y="461"/>
                  </a:lnTo>
                  <a:lnTo>
                    <a:pt x="9218" y="461"/>
                  </a:lnTo>
                  <a:cubicBezTo>
                    <a:pt x="9288" y="414"/>
                    <a:pt x="9358" y="370"/>
                    <a:pt x="9430" y="331"/>
                  </a:cubicBezTo>
                  <a:lnTo>
                    <a:pt x="943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5"/>
            <p:cNvSpPr/>
            <p:nvPr/>
          </p:nvSpPr>
          <p:spPr>
            <a:xfrm>
              <a:off x="799659" y="1325108"/>
              <a:ext cx="460666" cy="20647"/>
            </a:xfrm>
            <a:custGeom>
              <a:avLst/>
              <a:gdLst/>
              <a:ahLst/>
              <a:cxnLst/>
              <a:rect l="l" t="t" r="r" b="b"/>
              <a:pathLst>
                <a:path w="10330" h="463" extrusionOk="0">
                  <a:moveTo>
                    <a:pt x="0" y="1"/>
                  </a:moveTo>
                  <a:lnTo>
                    <a:pt x="0" y="333"/>
                  </a:lnTo>
                  <a:cubicBezTo>
                    <a:pt x="74" y="373"/>
                    <a:pt x="145" y="416"/>
                    <a:pt x="212" y="463"/>
                  </a:cubicBezTo>
                  <a:lnTo>
                    <a:pt x="10117" y="463"/>
                  </a:lnTo>
                  <a:cubicBezTo>
                    <a:pt x="10187" y="416"/>
                    <a:pt x="10257" y="372"/>
                    <a:pt x="10329" y="333"/>
                  </a:cubicBezTo>
                  <a:lnTo>
                    <a:pt x="1032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5"/>
            <p:cNvSpPr/>
            <p:nvPr/>
          </p:nvSpPr>
          <p:spPr>
            <a:xfrm>
              <a:off x="1370333" y="1325108"/>
              <a:ext cx="460666" cy="20647"/>
            </a:xfrm>
            <a:custGeom>
              <a:avLst/>
              <a:gdLst/>
              <a:ahLst/>
              <a:cxnLst/>
              <a:rect l="l" t="t" r="r" b="b"/>
              <a:pathLst>
                <a:path w="10330" h="463" extrusionOk="0">
                  <a:moveTo>
                    <a:pt x="1" y="1"/>
                  </a:moveTo>
                  <a:lnTo>
                    <a:pt x="1" y="333"/>
                  </a:lnTo>
                  <a:cubicBezTo>
                    <a:pt x="75" y="373"/>
                    <a:pt x="146" y="416"/>
                    <a:pt x="212" y="463"/>
                  </a:cubicBezTo>
                  <a:lnTo>
                    <a:pt x="10118" y="463"/>
                  </a:lnTo>
                  <a:cubicBezTo>
                    <a:pt x="10186" y="416"/>
                    <a:pt x="10257" y="372"/>
                    <a:pt x="10329" y="333"/>
                  </a:cubicBezTo>
                  <a:lnTo>
                    <a:pt x="1032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5"/>
            <p:cNvSpPr/>
            <p:nvPr/>
          </p:nvSpPr>
          <p:spPr>
            <a:xfrm>
              <a:off x="1941007" y="1325108"/>
              <a:ext cx="460666" cy="20647"/>
            </a:xfrm>
            <a:custGeom>
              <a:avLst/>
              <a:gdLst/>
              <a:ahLst/>
              <a:cxnLst/>
              <a:rect l="l" t="t" r="r" b="b"/>
              <a:pathLst>
                <a:path w="10330" h="463" extrusionOk="0">
                  <a:moveTo>
                    <a:pt x="1" y="1"/>
                  </a:moveTo>
                  <a:lnTo>
                    <a:pt x="1" y="333"/>
                  </a:lnTo>
                  <a:cubicBezTo>
                    <a:pt x="75" y="373"/>
                    <a:pt x="146" y="416"/>
                    <a:pt x="212" y="463"/>
                  </a:cubicBezTo>
                  <a:lnTo>
                    <a:pt x="10118" y="463"/>
                  </a:lnTo>
                  <a:cubicBezTo>
                    <a:pt x="10187" y="416"/>
                    <a:pt x="10257" y="372"/>
                    <a:pt x="10329" y="333"/>
                  </a:cubicBezTo>
                  <a:lnTo>
                    <a:pt x="1032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5"/>
            <p:cNvSpPr/>
            <p:nvPr/>
          </p:nvSpPr>
          <p:spPr>
            <a:xfrm>
              <a:off x="2511815" y="1325108"/>
              <a:ext cx="460577" cy="20647"/>
            </a:xfrm>
            <a:custGeom>
              <a:avLst/>
              <a:gdLst/>
              <a:ahLst/>
              <a:cxnLst/>
              <a:rect l="l" t="t" r="r" b="b"/>
              <a:pathLst>
                <a:path w="10328" h="463" extrusionOk="0">
                  <a:moveTo>
                    <a:pt x="1" y="1"/>
                  </a:moveTo>
                  <a:lnTo>
                    <a:pt x="1" y="333"/>
                  </a:lnTo>
                  <a:cubicBezTo>
                    <a:pt x="73" y="373"/>
                    <a:pt x="144" y="416"/>
                    <a:pt x="212" y="463"/>
                  </a:cubicBezTo>
                  <a:lnTo>
                    <a:pt x="10118" y="463"/>
                  </a:lnTo>
                  <a:cubicBezTo>
                    <a:pt x="10186" y="414"/>
                    <a:pt x="10255" y="372"/>
                    <a:pt x="10328" y="333"/>
                  </a:cubicBezTo>
                  <a:lnTo>
                    <a:pt x="10328"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5"/>
            <p:cNvSpPr/>
            <p:nvPr/>
          </p:nvSpPr>
          <p:spPr>
            <a:xfrm>
              <a:off x="3082489" y="1325197"/>
              <a:ext cx="460533" cy="20558"/>
            </a:xfrm>
            <a:custGeom>
              <a:avLst/>
              <a:gdLst/>
              <a:ahLst/>
              <a:cxnLst/>
              <a:rect l="l" t="t" r="r" b="b"/>
              <a:pathLst>
                <a:path w="10327" h="461" extrusionOk="0">
                  <a:moveTo>
                    <a:pt x="1" y="0"/>
                  </a:moveTo>
                  <a:lnTo>
                    <a:pt x="1" y="331"/>
                  </a:lnTo>
                  <a:cubicBezTo>
                    <a:pt x="73" y="371"/>
                    <a:pt x="144" y="414"/>
                    <a:pt x="213" y="461"/>
                  </a:cubicBezTo>
                  <a:lnTo>
                    <a:pt x="10115" y="461"/>
                  </a:lnTo>
                  <a:cubicBezTo>
                    <a:pt x="10184" y="412"/>
                    <a:pt x="10254" y="370"/>
                    <a:pt x="10327" y="331"/>
                  </a:cubicBezTo>
                  <a:lnTo>
                    <a:pt x="10327"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5"/>
            <p:cNvSpPr/>
            <p:nvPr/>
          </p:nvSpPr>
          <p:spPr>
            <a:xfrm>
              <a:off x="3653163" y="1325108"/>
              <a:ext cx="460622" cy="20514"/>
            </a:xfrm>
            <a:custGeom>
              <a:avLst/>
              <a:gdLst/>
              <a:ahLst/>
              <a:cxnLst/>
              <a:rect l="l" t="t" r="r" b="b"/>
              <a:pathLst>
                <a:path w="10329" h="460" extrusionOk="0">
                  <a:moveTo>
                    <a:pt x="1" y="1"/>
                  </a:moveTo>
                  <a:lnTo>
                    <a:pt x="1" y="330"/>
                  </a:lnTo>
                  <a:cubicBezTo>
                    <a:pt x="73" y="372"/>
                    <a:pt x="144" y="414"/>
                    <a:pt x="211" y="460"/>
                  </a:cubicBezTo>
                  <a:lnTo>
                    <a:pt x="10118" y="460"/>
                  </a:lnTo>
                  <a:cubicBezTo>
                    <a:pt x="10186" y="414"/>
                    <a:pt x="10256" y="372"/>
                    <a:pt x="10328" y="333"/>
                  </a:cubicBezTo>
                  <a:lnTo>
                    <a:pt x="10328"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5"/>
            <p:cNvSpPr/>
            <p:nvPr/>
          </p:nvSpPr>
          <p:spPr>
            <a:xfrm>
              <a:off x="4223837" y="1325108"/>
              <a:ext cx="460622" cy="20514"/>
            </a:xfrm>
            <a:custGeom>
              <a:avLst/>
              <a:gdLst/>
              <a:ahLst/>
              <a:cxnLst/>
              <a:rect l="l" t="t" r="r" b="b"/>
              <a:pathLst>
                <a:path w="10329" h="460" extrusionOk="0">
                  <a:moveTo>
                    <a:pt x="1" y="1"/>
                  </a:moveTo>
                  <a:lnTo>
                    <a:pt x="1" y="330"/>
                  </a:lnTo>
                  <a:cubicBezTo>
                    <a:pt x="73" y="372"/>
                    <a:pt x="145" y="414"/>
                    <a:pt x="213" y="460"/>
                  </a:cubicBezTo>
                  <a:lnTo>
                    <a:pt x="10118" y="460"/>
                  </a:lnTo>
                  <a:cubicBezTo>
                    <a:pt x="10186" y="414"/>
                    <a:pt x="10256" y="372"/>
                    <a:pt x="10328" y="333"/>
                  </a:cubicBezTo>
                  <a:lnTo>
                    <a:pt x="10328"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5"/>
            <p:cNvSpPr/>
            <p:nvPr/>
          </p:nvSpPr>
          <p:spPr>
            <a:xfrm>
              <a:off x="4794555" y="1325108"/>
              <a:ext cx="420531" cy="20514"/>
            </a:xfrm>
            <a:custGeom>
              <a:avLst/>
              <a:gdLst/>
              <a:ahLst/>
              <a:cxnLst/>
              <a:rect l="l" t="t" r="r" b="b"/>
              <a:pathLst>
                <a:path w="9430" h="460" extrusionOk="0">
                  <a:moveTo>
                    <a:pt x="0" y="1"/>
                  </a:moveTo>
                  <a:lnTo>
                    <a:pt x="0" y="330"/>
                  </a:lnTo>
                  <a:cubicBezTo>
                    <a:pt x="73" y="372"/>
                    <a:pt x="144" y="414"/>
                    <a:pt x="212" y="460"/>
                  </a:cubicBezTo>
                  <a:lnTo>
                    <a:pt x="9429" y="460"/>
                  </a:lnTo>
                  <a:lnTo>
                    <a:pt x="942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5"/>
            <p:cNvSpPr/>
            <p:nvPr/>
          </p:nvSpPr>
          <p:spPr>
            <a:xfrm>
              <a:off x="269075" y="1530554"/>
              <a:ext cx="445014" cy="20647"/>
            </a:xfrm>
            <a:custGeom>
              <a:avLst/>
              <a:gdLst/>
              <a:ahLst/>
              <a:cxnLst/>
              <a:rect l="l" t="t" r="r" b="b"/>
              <a:pathLst>
                <a:path w="9979" h="463" extrusionOk="0">
                  <a:moveTo>
                    <a:pt x="1" y="1"/>
                  </a:moveTo>
                  <a:lnTo>
                    <a:pt x="1" y="463"/>
                  </a:lnTo>
                  <a:lnTo>
                    <a:pt x="9979" y="463"/>
                  </a:lnTo>
                  <a:cubicBezTo>
                    <a:pt x="9643" y="370"/>
                    <a:pt x="9336" y="213"/>
                    <a:pt x="907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5"/>
            <p:cNvSpPr/>
            <p:nvPr/>
          </p:nvSpPr>
          <p:spPr>
            <a:xfrm>
              <a:off x="775266" y="1530554"/>
              <a:ext cx="509632" cy="20647"/>
            </a:xfrm>
            <a:custGeom>
              <a:avLst/>
              <a:gdLst/>
              <a:ahLst/>
              <a:cxnLst/>
              <a:rect l="l" t="t" r="r" b="b"/>
              <a:pathLst>
                <a:path w="11428" h="463" extrusionOk="0">
                  <a:moveTo>
                    <a:pt x="908" y="1"/>
                  </a:moveTo>
                  <a:cubicBezTo>
                    <a:pt x="714" y="156"/>
                    <a:pt x="495" y="284"/>
                    <a:pt x="260" y="376"/>
                  </a:cubicBezTo>
                  <a:cubicBezTo>
                    <a:pt x="177" y="410"/>
                    <a:pt x="90" y="439"/>
                    <a:pt x="0" y="463"/>
                  </a:cubicBezTo>
                  <a:lnTo>
                    <a:pt x="11428" y="463"/>
                  </a:lnTo>
                  <a:cubicBezTo>
                    <a:pt x="11091" y="370"/>
                    <a:pt x="10782" y="213"/>
                    <a:pt x="1051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5"/>
            <p:cNvSpPr/>
            <p:nvPr/>
          </p:nvSpPr>
          <p:spPr>
            <a:xfrm>
              <a:off x="1345940" y="1530554"/>
              <a:ext cx="509587" cy="20647"/>
            </a:xfrm>
            <a:custGeom>
              <a:avLst/>
              <a:gdLst/>
              <a:ahLst/>
              <a:cxnLst/>
              <a:rect l="l" t="t" r="r" b="b"/>
              <a:pathLst>
                <a:path w="11427" h="463" extrusionOk="0">
                  <a:moveTo>
                    <a:pt x="835" y="1"/>
                  </a:moveTo>
                  <a:lnTo>
                    <a:pt x="835" y="61"/>
                  </a:lnTo>
                  <a:cubicBezTo>
                    <a:pt x="586" y="241"/>
                    <a:pt x="305" y="380"/>
                    <a:pt x="0" y="463"/>
                  </a:cubicBezTo>
                  <a:lnTo>
                    <a:pt x="11426" y="463"/>
                  </a:lnTo>
                  <a:cubicBezTo>
                    <a:pt x="11091" y="370"/>
                    <a:pt x="10782" y="213"/>
                    <a:pt x="10518"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5"/>
            <p:cNvSpPr/>
            <p:nvPr/>
          </p:nvSpPr>
          <p:spPr>
            <a:xfrm>
              <a:off x="1916614" y="1530554"/>
              <a:ext cx="509632" cy="20647"/>
            </a:xfrm>
            <a:custGeom>
              <a:avLst/>
              <a:gdLst/>
              <a:ahLst/>
              <a:cxnLst/>
              <a:rect l="l" t="t" r="r" b="b"/>
              <a:pathLst>
                <a:path w="11428" h="463" extrusionOk="0">
                  <a:moveTo>
                    <a:pt x="910" y="1"/>
                  </a:moveTo>
                  <a:cubicBezTo>
                    <a:pt x="644" y="213"/>
                    <a:pt x="337" y="370"/>
                    <a:pt x="1" y="463"/>
                  </a:cubicBezTo>
                  <a:lnTo>
                    <a:pt x="11428" y="463"/>
                  </a:lnTo>
                  <a:cubicBezTo>
                    <a:pt x="11310" y="432"/>
                    <a:pt x="11195" y="390"/>
                    <a:pt x="11088" y="342"/>
                  </a:cubicBezTo>
                  <a:cubicBezTo>
                    <a:pt x="10882" y="254"/>
                    <a:pt x="10692" y="139"/>
                    <a:pt x="105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5"/>
            <p:cNvSpPr/>
            <p:nvPr/>
          </p:nvSpPr>
          <p:spPr>
            <a:xfrm>
              <a:off x="2487377" y="1530554"/>
              <a:ext cx="509542" cy="20647"/>
            </a:xfrm>
            <a:custGeom>
              <a:avLst/>
              <a:gdLst/>
              <a:ahLst/>
              <a:cxnLst/>
              <a:rect l="l" t="t" r="r" b="b"/>
              <a:pathLst>
                <a:path w="11426" h="463" extrusionOk="0">
                  <a:moveTo>
                    <a:pt x="910" y="1"/>
                  </a:moveTo>
                  <a:cubicBezTo>
                    <a:pt x="642" y="213"/>
                    <a:pt x="336" y="370"/>
                    <a:pt x="0" y="463"/>
                  </a:cubicBezTo>
                  <a:lnTo>
                    <a:pt x="11426" y="463"/>
                  </a:lnTo>
                  <a:cubicBezTo>
                    <a:pt x="11089" y="370"/>
                    <a:pt x="10781" y="213"/>
                    <a:pt x="10518"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5"/>
            <p:cNvSpPr/>
            <p:nvPr/>
          </p:nvSpPr>
          <p:spPr>
            <a:xfrm>
              <a:off x="3058051" y="1530554"/>
              <a:ext cx="509498" cy="20647"/>
            </a:xfrm>
            <a:custGeom>
              <a:avLst/>
              <a:gdLst/>
              <a:ahLst/>
              <a:cxnLst/>
              <a:rect l="l" t="t" r="r" b="b"/>
              <a:pathLst>
                <a:path w="11425" h="463" extrusionOk="0">
                  <a:moveTo>
                    <a:pt x="908" y="1"/>
                  </a:moveTo>
                  <a:cubicBezTo>
                    <a:pt x="643" y="213"/>
                    <a:pt x="336" y="370"/>
                    <a:pt x="0" y="463"/>
                  </a:cubicBezTo>
                  <a:lnTo>
                    <a:pt x="11425" y="463"/>
                  </a:lnTo>
                  <a:cubicBezTo>
                    <a:pt x="11089" y="370"/>
                    <a:pt x="10781" y="213"/>
                    <a:pt x="10518"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5"/>
            <p:cNvSpPr/>
            <p:nvPr/>
          </p:nvSpPr>
          <p:spPr>
            <a:xfrm>
              <a:off x="3628725" y="1530554"/>
              <a:ext cx="509587" cy="20647"/>
            </a:xfrm>
            <a:custGeom>
              <a:avLst/>
              <a:gdLst/>
              <a:ahLst/>
              <a:cxnLst/>
              <a:rect l="l" t="t" r="r" b="b"/>
              <a:pathLst>
                <a:path w="11427" h="463" extrusionOk="0">
                  <a:moveTo>
                    <a:pt x="813" y="1"/>
                  </a:moveTo>
                  <a:lnTo>
                    <a:pt x="813" y="75"/>
                  </a:lnTo>
                  <a:cubicBezTo>
                    <a:pt x="670" y="177"/>
                    <a:pt x="515" y="264"/>
                    <a:pt x="351" y="338"/>
                  </a:cubicBezTo>
                  <a:cubicBezTo>
                    <a:pt x="238" y="389"/>
                    <a:pt x="121" y="430"/>
                    <a:pt x="0" y="463"/>
                  </a:cubicBezTo>
                  <a:lnTo>
                    <a:pt x="11426" y="463"/>
                  </a:lnTo>
                  <a:cubicBezTo>
                    <a:pt x="11089" y="370"/>
                    <a:pt x="10781" y="213"/>
                    <a:pt x="1051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5"/>
            <p:cNvSpPr/>
            <p:nvPr/>
          </p:nvSpPr>
          <p:spPr>
            <a:xfrm>
              <a:off x="4199399" y="1530688"/>
              <a:ext cx="509453" cy="20514"/>
            </a:xfrm>
            <a:custGeom>
              <a:avLst/>
              <a:gdLst/>
              <a:ahLst/>
              <a:cxnLst/>
              <a:rect l="l" t="t" r="r" b="b"/>
              <a:pathLst>
                <a:path w="11424" h="460" extrusionOk="0">
                  <a:moveTo>
                    <a:pt x="910" y="1"/>
                  </a:moveTo>
                  <a:cubicBezTo>
                    <a:pt x="643" y="210"/>
                    <a:pt x="336" y="367"/>
                    <a:pt x="0" y="460"/>
                  </a:cubicBezTo>
                  <a:lnTo>
                    <a:pt x="11423" y="460"/>
                  </a:lnTo>
                  <a:cubicBezTo>
                    <a:pt x="11301" y="427"/>
                    <a:pt x="11180" y="385"/>
                    <a:pt x="11067" y="332"/>
                  </a:cubicBezTo>
                  <a:cubicBezTo>
                    <a:pt x="10903" y="259"/>
                    <a:pt x="10748" y="169"/>
                    <a:pt x="10605" y="66"/>
                  </a:cubicBezTo>
                  <a:lnTo>
                    <a:pt x="10605"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5"/>
            <p:cNvSpPr/>
            <p:nvPr/>
          </p:nvSpPr>
          <p:spPr>
            <a:xfrm>
              <a:off x="4770073" y="1530688"/>
              <a:ext cx="445014" cy="20514"/>
            </a:xfrm>
            <a:custGeom>
              <a:avLst/>
              <a:gdLst/>
              <a:ahLst/>
              <a:cxnLst/>
              <a:rect l="l" t="t" r="r" b="b"/>
              <a:pathLst>
                <a:path w="9979" h="460" extrusionOk="0">
                  <a:moveTo>
                    <a:pt x="910" y="1"/>
                  </a:moveTo>
                  <a:cubicBezTo>
                    <a:pt x="643" y="210"/>
                    <a:pt x="336" y="367"/>
                    <a:pt x="1" y="460"/>
                  </a:cubicBezTo>
                  <a:lnTo>
                    <a:pt x="9978" y="460"/>
                  </a:lnTo>
                  <a:lnTo>
                    <a:pt x="9978"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5"/>
            <p:cNvSpPr/>
            <p:nvPr/>
          </p:nvSpPr>
          <p:spPr>
            <a:xfrm>
              <a:off x="269075" y="1736223"/>
              <a:ext cx="4946076" cy="20558"/>
            </a:xfrm>
            <a:custGeom>
              <a:avLst/>
              <a:gdLst/>
              <a:ahLst/>
              <a:cxnLst/>
              <a:rect l="l" t="t" r="r" b="b"/>
              <a:pathLst>
                <a:path w="110911" h="461" extrusionOk="0">
                  <a:moveTo>
                    <a:pt x="1" y="0"/>
                  </a:moveTo>
                  <a:lnTo>
                    <a:pt x="1" y="461"/>
                  </a:lnTo>
                  <a:lnTo>
                    <a:pt x="110910" y="461"/>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5"/>
            <p:cNvSpPr/>
            <p:nvPr/>
          </p:nvSpPr>
          <p:spPr>
            <a:xfrm>
              <a:off x="269075" y="1941803"/>
              <a:ext cx="4946076" cy="20647"/>
            </a:xfrm>
            <a:custGeom>
              <a:avLst/>
              <a:gdLst/>
              <a:ahLst/>
              <a:cxnLst/>
              <a:rect l="l" t="t" r="r" b="b"/>
              <a:pathLst>
                <a:path w="110911" h="463" extrusionOk="0">
                  <a:moveTo>
                    <a:pt x="1" y="1"/>
                  </a:moveTo>
                  <a:lnTo>
                    <a:pt x="1" y="462"/>
                  </a:lnTo>
                  <a:lnTo>
                    <a:pt x="24981" y="462"/>
                  </a:lnTo>
                  <a:lnTo>
                    <a:pt x="25440" y="461"/>
                  </a:lnTo>
                  <a:lnTo>
                    <a:pt x="110910" y="461"/>
                  </a:lnTo>
                  <a:lnTo>
                    <a:pt x="110910"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5"/>
            <p:cNvSpPr/>
            <p:nvPr/>
          </p:nvSpPr>
          <p:spPr>
            <a:xfrm>
              <a:off x="269075" y="2147383"/>
              <a:ext cx="4946076" cy="20603"/>
            </a:xfrm>
            <a:custGeom>
              <a:avLst/>
              <a:gdLst/>
              <a:ahLst/>
              <a:cxnLst/>
              <a:rect l="l" t="t" r="r" b="b"/>
              <a:pathLst>
                <a:path w="110911" h="462" extrusionOk="0">
                  <a:moveTo>
                    <a:pt x="1" y="1"/>
                  </a:moveTo>
                  <a:lnTo>
                    <a:pt x="1" y="461"/>
                  </a:lnTo>
                  <a:lnTo>
                    <a:pt x="110910" y="461"/>
                  </a:lnTo>
                  <a:lnTo>
                    <a:pt x="110910"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5"/>
            <p:cNvSpPr/>
            <p:nvPr/>
          </p:nvSpPr>
          <p:spPr>
            <a:xfrm>
              <a:off x="269075" y="2352963"/>
              <a:ext cx="4946076" cy="20514"/>
            </a:xfrm>
            <a:custGeom>
              <a:avLst/>
              <a:gdLst/>
              <a:ahLst/>
              <a:cxnLst/>
              <a:rect l="l" t="t" r="r" b="b"/>
              <a:pathLst>
                <a:path w="110911" h="460" extrusionOk="0">
                  <a:moveTo>
                    <a:pt x="1" y="1"/>
                  </a:moveTo>
                  <a:lnTo>
                    <a:pt x="1" y="460"/>
                  </a:lnTo>
                  <a:lnTo>
                    <a:pt x="110910" y="460"/>
                  </a:lnTo>
                  <a:lnTo>
                    <a:pt x="110910"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5"/>
            <p:cNvSpPr/>
            <p:nvPr/>
          </p:nvSpPr>
          <p:spPr>
            <a:xfrm>
              <a:off x="269075" y="2558498"/>
              <a:ext cx="4946076" cy="20647"/>
            </a:xfrm>
            <a:custGeom>
              <a:avLst/>
              <a:gdLst/>
              <a:ahLst/>
              <a:cxnLst/>
              <a:rect l="l" t="t" r="r" b="b"/>
              <a:pathLst>
                <a:path w="110911" h="463" extrusionOk="0">
                  <a:moveTo>
                    <a:pt x="1" y="0"/>
                  </a:moveTo>
                  <a:lnTo>
                    <a:pt x="1" y="461"/>
                  </a:lnTo>
                  <a:lnTo>
                    <a:pt x="53101" y="461"/>
                  </a:lnTo>
                  <a:lnTo>
                    <a:pt x="57250"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5"/>
            <p:cNvSpPr/>
            <p:nvPr/>
          </p:nvSpPr>
          <p:spPr>
            <a:xfrm>
              <a:off x="269075" y="2764078"/>
              <a:ext cx="4946076" cy="20647"/>
            </a:xfrm>
            <a:custGeom>
              <a:avLst/>
              <a:gdLst/>
              <a:ahLst/>
              <a:cxnLst/>
              <a:rect l="l" t="t" r="r" b="b"/>
              <a:pathLst>
                <a:path w="110911" h="463" extrusionOk="0">
                  <a:moveTo>
                    <a:pt x="1" y="0"/>
                  </a:moveTo>
                  <a:lnTo>
                    <a:pt x="1"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5"/>
            <p:cNvSpPr/>
            <p:nvPr/>
          </p:nvSpPr>
          <p:spPr>
            <a:xfrm>
              <a:off x="269075" y="2969658"/>
              <a:ext cx="4946076" cy="20647"/>
            </a:xfrm>
            <a:custGeom>
              <a:avLst/>
              <a:gdLst/>
              <a:ahLst/>
              <a:cxnLst/>
              <a:rect l="l" t="t" r="r" b="b"/>
              <a:pathLst>
                <a:path w="110911" h="463" extrusionOk="0">
                  <a:moveTo>
                    <a:pt x="1" y="0"/>
                  </a:moveTo>
                  <a:lnTo>
                    <a:pt x="1"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5"/>
            <p:cNvSpPr/>
            <p:nvPr/>
          </p:nvSpPr>
          <p:spPr>
            <a:xfrm>
              <a:off x="269075" y="3175238"/>
              <a:ext cx="4946076" cy="20647"/>
            </a:xfrm>
            <a:custGeom>
              <a:avLst/>
              <a:gdLst/>
              <a:ahLst/>
              <a:cxnLst/>
              <a:rect l="l" t="t" r="r" b="b"/>
              <a:pathLst>
                <a:path w="110911" h="463" extrusionOk="0">
                  <a:moveTo>
                    <a:pt x="1" y="0"/>
                  </a:moveTo>
                  <a:lnTo>
                    <a:pt x="1"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5"/>
            <p:cNvSpPr/>
            <p:nvPr/>
          </p:nvSpPr>
          <p:spPr>
            <a:xfrm>
              <a:off x="269075" y="3380774"/>
              <a:ext cx="4946076" cy="20603"/>
            </a:xfrm>
            <a:custGeom>
              <a:avLst/>
              <a:gdLst/>
              <a:ahLst/>
              <a:cxnLst/>
              <a:rect l="l" t="t" r="r" b="b"/>
              <a:pathLst>
                <a:path w="110911" h="462" extrusionOk="0">
                  <a:moveTo>
                    <a:pt x="1" y="0"/>
                  </a:moveTo>
                  <a:lnTo>
                    <a:pt x="1"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5"/>
            <p:cNvSpPr/>
            <p:nvPr/>
          </p:nvSpPr>
          <p:spPr>
            <a:xfrm>
              <a:off x="269075" y="3586354"/>
              <a:ext cx="4946076" cy="20647"/>
            </a:xfrm>
            <a:custGeom>
              <a:avLst/>
              <a:gdLst/>
              <a:ahLst/>
              <a:cxnLst/>
              <a:rect l="l" t="t" r="r" b="b"/>
              <a:pathLst>
                <a:path w="110911" h="463" extrusionOk="0">
                  <a:moveTo>
                    <a:pt x="1" y="0"/>
                  </a:moveTo>
                  <a:lnTo>
                    <a:pt x="1"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3" name="Google Shape;753;p15"/>
          <p:cNvSpPr/>
          <p:nvPr/>
        </p:nvSpPr>
        <p:spPr>
          <a:xfrm rot="-5099531">
            <a:off x="2589168" y="4443737"/>
            <a:ext cx="201634" cy="663272"/>
          </a:xfrm>
          <a:custGeom>
            <a:avLst/>
            <a:gdLst/>
            <a:ahLst/>
            <a:cxnLst/>
            <a:rect l="l" t="t" r="r" b="b"/>
            <a:pathLst>
              <a:path w="3843" h="14080" extrusionOk="0">
                <a:moveTo>
                  <a:pt x="1922" y="1"/>
                </a:moveTo>
                <a:cubicBezTo>
                  <a:pt x="861" y="1"/>
                  <a:pt x="1" y="861"/>
                  <a:pt x="1" y="1922"/>
                </a:cubicBezTo>
                <a:lnTo>
                  <a:pt x="1" y="12158"/>
                </a:lnTo>
                <a:cubicBezTo>
                  <a:pt x="1" y="13220"/>
                  <a:pt x="862"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5"/>
          <p:cNvSpPr/>
          <p:nvPr/>
        </p:nvSpPr>
        <p:spPr>
          <a:xfrm rot="-5099531">
            <a:off x="2647793" y="3774873"/>
            <a:ext cx="201634" cy="663272"/>
          </a:xfrm>
          <a:custGeom>
            <a:avLst/>
            <a:gdLst/>
            <a:ahLst/>
            <a:cxnLst/>
            <a:rect l="l" t="t" r="r" b="b"/>
            <a:pathLst>
              <a:path w="3843" h="14080" extrusionOk="0">
                <a:moveTo>
                  <a:pt x="1922" y="1"/>
                </a:moveTo>
                <a:cubicBezTo>
                  <a:pt x="861" y="1"/>
                  <a:pt x="1" y="861"/>
                  <a:pt x="1" y="1922"/>
                </a:cubicBezTo>
                <a:lnTo>
                  <a:pt x="1" y="12158"/>
                </a:lnTo>
                <a:cubicBezTo>
                  <a:pt x="1" y="13220"/>
                  <a:pt x="862"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5"/>
          <p:cNvSpPr/>
          <p:nvPr/>
        </p:nvSpPr>
        <p:spPr>
          <a:xfrm rot="-5099531">
            <a:off x="2706474" y="3105957"/>
            <a:ext cx="201529" cy="663272"/>
          </a:xfrm>
          <a:custGeom>
            <a:avLst/>
            <a:gdLst/>
            <a:ahLst/>
            <a:cxnLst/>
            <a:rect l="l" t="t" r="r" b="b"/>
            <a:pathLst>
              <a:path w="3841" h="14080" extrusionOk="0">
                <a:moveTo>
                  <a:pt x="1920" y="1"/>
                </a:moveTo>
                <a:cubicBezTo>
                  <a:pt x="859" y="1"/>
                  <a:pt x="0" y="861"/>
                  <a:pt x="0" y="1922"/>
                </a:cubicBezTo>
                <a:lnTo>
                  <a:pt x="0" y="12158"/>
                </a:lnTo>
                <a:cubicBezTo>
                  <a:pt x="0" y="13220"/>
                  <a:pt x="860" y="14080"/>
                  <a:pt x="1920" y="14080"/>
                </a:cubicBezTo>
                <a:cubicBezTo>
                  <a:pt x="2981" y="14080"/>
                  <a:pt x="3840" y="13220"/>
                  <a:pt x="3840" y="12158"/>
                </a:cubicBezTo>
                <a:lnTo>
                  <a:pt x="3840" y="1922"/>
                </a:lnTo>
                <a:cubicBezTo>
                  <a:pt x="3840" y="861"/>
                  <a:pt x="2981" y="1"/>
                  <a:pt x="1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5"/>
          <p:cNvSpPr/>
          <p:nvPr/>
        </p:nvSpPr>
        <p:spPr>
          <a:xfrm rot="-5099531">
            <a:off x="2765099" y="2437093"/>
            <a:ext cx="201529" cy="663272"/>
          </a:xfrm>
          <a:custGeom>
            <a:avLst/>
            <a:gdLst/>
            <a:ahLst/>
            <a:cxnLst/>
            <a:rect l="l" t="t" r="r" b="b"/>
            <a:pathLst>
              <a:path w="3841" h="14080" extrusionOk="0">
                <a:moveTo>
                  <a:pt x="1920" y="1"/>
                </a:moveTo>
                <a:cubicBezTo>
                  <a:pt x="860" y="1"/>
                  <a:pt x="1" y="861"/>
                  <a:pt x="1" y="1922"/>
                </a:cubicBezTo>
                <a:lnTo>
                  <a:pt x="1" y="12158"/>
                </a:lnTo>
                <a:cubicBezTo>
                  <a:pt x="1" y="13220"/>
                  <a:pt x="860" y="14080"/>
                  <a:pt x="1920" y="14080"/>
                </a:cubicBezTo>
                <a:cubicBezTo>
                  <a:pt x="2981" y="14080"/>
                  <a:pt x="3840" y="13220"/>
                  <a:pt x="3840" y="12158"/>
                </a:cubicBezTo>
                <a:lnTo>
                  <a:pt x="3840" y="1922"/>
                </a:lnTo>
                <a:cubicBezTo>
                  <a:pt x="3840" y="861"/>
                  <a:pt x="2981" y="1"/>
                  <a:pt x="1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5"/>
          <p:cNvSpPr/>
          <p:nvPr/>
        </p:nvSpPr>
        <p:spPr>
          <a:xfrm rot="-5099531">
            <a:off x="2823724" y="1768229"/>
            <a:ext cx="201529" cy="663272"/>
          </a:xfrm>
          <a:custGeom>
            <a:avLst/>
            <a:gdLst/>
            <a:ahLst/>
            <a:cxnLst/>
            <a:rect l="l" t="t" r="r" b="b"/>
            <a:pathLst>
              <a:path w="3841" h="14080" extrusionOk="0">
                <a:moveTo>
                  <a:pt x="1921" y="1"/>
                </a:moveTo>
                <a:cubicBezTo>
                  <a:pt x="859" y="1"/>
                  <a:pt x="1" y="861"/>
                  <a:pt x="1" y="1922"/>
                </a:cubicBezTo>
                <a:lnTo>
                  <a:pt x="1" y="12158"/>
                </a:lnTo>
                <a:cubicBezTo>
                  <a:pt x="1" y="13220"/>
                  <a:pt x="859" y="14080"/>
                  <a:pt x="1921" y="14080"/>
                </a:cubicBezTo>
                <a:cubicBezTo>
                  <a:pt x="2981" y="14080"/>
                  <a:pt x="3841" y="13220"/>
                  <a:pt x="3841" y="12158"/>
                </a:cubicBezTo>
                <a:lnTo>
                  <a:pt x="3841" y="1922"/>
                </a:lnTo>
                <a:cubicBezTo>
                  <a:pt x="3841" y="861"/>
                  <a:pt x="2981" y="1"/>
                  <a:pt x="19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5"/>
          <p:cNvSpPr/>
          <p:nvPr/>
        </p:nvSpPr>
        <p:spPr>
          <a:xfrm rot="-5099531">
            <a:off x="2882320" y="1099391"/>
            <a:ext cx="201581" cy="663272"/>
          </a:xfrm>
          <a:custGeom>
            <a:avLst/>
            <a:gdLst/>
            <a:ahLst/>
            <a:cxnLst/>
            <a:rect l="l" t="t" r="r" b="b"/>
            <a:pathLst>
              <a:path w="3842" h="14080" extrusionOk="0">
                <a:moveTo>
                  <a:pt x="1922" y="1"/>
                </a:moveTo>
                <a:cubicBezTo>
                  <a:pt x="860" y="1"/>
                  <a:pt x="0" y="861"/>
                  <a:pt x="0" y="1922"/>
                </a:cubicBezTo>
                <a:lnTo>
                  <a:pt x="0" y="12158"/>
                </a:lnTo>
                <a:cubicBezTo>
                  <a:pt x="0" y="13220"/>
                  <a:pt x="860"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5"/>
          <p:cNvSpPr/>
          <p:nvPr/>
        </p:nvSpPr>
        <p:spPr>
          <a:xfrm rot="-5099531">
            <a:off x="2940945" y="430527"/>
            <a:ext cx="201581" cy="663272"/>
          </a:xfrm>
          <a:custGeom>
            <a:avLst/>
            <a:gdLst/>
            <a:ahLst/>
            <a:cxnLst/>
            <a:rect l="l" t="t" r="r" b="b"/>
            <a:pathLst>
              <a:path w="3842" h="14080" extrusionOk="0">
                <a:moveTo>
                  <a:pt x="1922" y="1"/>
                </a:moveTo>
                <a:cubicBezTo>
                  <a:pt x="860" y="1"/>
                  <a:pt x="0" y="861"/>
                  <a:pt x="0" y="1922"/>
                </a:cubicBezTo>
                <a:lnTo>
                  <a:pt x="0" y="12158"/>
                </a:lnTo>
                <a:cubicBezTo>
                  <a:pt x="0" y="13220"/>
                  <a:pt x="860"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5"/>
          <p:cNvSpPr/>
          <p:nvPr/>
        </p:nvSpPr>
        <p:spPr>
          <a:xfrm rot="-5099531">
            <a:off x="2999570" y="-238338"/>
            <a:ext cx="201581" cy="663272"/>
          </a:xfrm>
          <a:custGeom>
            <a:avLst/>
            <a:gdLst/>
            <a:ahLst/>
            <a:cxnLst/>
            <a:rect l="l" t="t" r="r" b="b"/>
            <a:pathLst>
              <a:path w="3842" h="14080" extrusionOk="0">
                <a:moveTo>
                  <a:pt x="1922" y="1"/>
                </a:moveTo>
                <a:cubicBezTo>
                  <a:pt x="860" y="1"/>
                  <a:pt x="1" y="861"/>
                  <a:pt x="1" y="1922"/>
                </a:cubicBezTo>
                <a:lnTo>
                  <a:pt x="1" y="12158"/>
                </a:lnTo>
                <a:cubicBezTo>
                  <a:pt x="1" y="13220"/>
                  <a:pt x="860"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5"/>
          <p:cNvSpPr txBox="1">
            <a:spLocks noGrp="1"/>
          </p:cNvSpPr>
          <p:nvPr>
            <p:ph type="title"/>
          </p:nvPr>
        </p:nvSpPr>
        <p:spPr>
          <a:xfrm rot="300111">
            <a:off x="2456113" y="2158577"/>
            <a:ext cx="4799979" cy="842014"/>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4">
  <p:cSld name="SECTION_HEADER_1_1">
    <p:bg>
      <p:bgPr>
        <a:solidFill>
          <a:schemeClr val="accent5"/>
        </a:solidFill>
        <a:effectLst/>
      </p:bgPr>
    </p:bg>
    <p:spTree>
      <p:nvGrpSpPr>
        <p:cNvPr id="1" name="Shape 762"/>
        <p:cNvGrpSpPr/>
        <p:nvPr/>
      </p:nvGrpSpPr>
      <p:grpSpPr>
        <a:xfrm>
          <a:off x="0" y="0"/>
          <a:ext cx="0" cy="0"/>
          <a:chOff x="0" y="0"/>
          <a:chExt cx="0" cy="0"/>
        </a:xfrm>
      </p:grpSpPr>
      <p:sp>
        <p:nvSpPr>
          <p:cNvPr id="763" name="Google Shape;763;p16"/>
          <p:cNvSpPr/>
          <p:nvPr/>
        </p:nvSpPr>
        <p:spPr>
          <a:xfrm>
            <a:off x="4779093" y="3437098"/>
            <a:ext cx="4356307" cy="1735106"/>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6"/>
          <p:cNvSpPr/>
          <p:nvPr/>
        </p:nvSpPr>
        <p:spPr>
          <a:xfrm>
            <a:off x="6383322" y="-37758"/>
            <a:ext cx="2760704" cy="2430800"/>
          </a:xfrm>
          <a:custGeom>
            <a:avLst/>
            <a:gdLst/>
            <a:ahLst/>
            <a:cxnLst/>
            <a:rect l="l" t="t" r="r" b="b"/>
            <a:pathLst>
              <a:path w="33364" h="29377" extrusionOk="0">
                <a:moveTo>
                  <a:pt x="445" y="1"/>
                </a:moveTo>
                <a:cubicBezTo>
                  <a:pt x="302" y="1"/>
                  <a:pt x="151" y="22"/>
                  <a:pt x="0" y="45"/>
                </a:cubicBezTo>
                <a:cubicBezTo>
                  <a:pt x="20" y="45"/>
                  <a:pt x="40" y="45"/>
                  <a:pt x="59" y="45"/>
                </a:cubicBezTo>
                <a:cubicBezTo>
                  <a:pt x="1683" y="45"/>
                  <a:pt x="3286" y="753"/>
                  <a:pt x="4752" y="1516"/>
                </a:cubicBezTo>
                <a:cubicBezTo>
                  <a:pt x="6898" y="2634"/>
                  <a:pt x="8961" y="4198"/>
                  <a:pt x="9958" y="6476"/>
                </a:cubicBezTo>
                <a:cubicBezTo>
                  <a:pt x="11006" y="8877"/>
                  <a:pt x="10827" y="11635"/>
                  <a:pt x="10366" y="14155"/>
                </a:cubicBezTo>
                <a:cubicBezTo>
                  <a:pt x="9736" y="17630"/>
                  <a:pt x="8407" y="21398"/>
                  <a:pt x="9345" y="24936"/>
                </a:cubicBezTo>
                <a:cubicBezTo>
                  <a:pt x="10154" y="27972"/>
                  <a:pt x="12727" y="29102"/>
                  <a:pt x="15471" y="29102"/>
                </a:cubicBezTo>
                <a:cubicBezTo>
                  <a:pt x="16424" y="29102"/>
                  <a:pt x="17398" y="28965"/>
                  <a:pt x="18326" y="28725"/>
                </a:cubicBezTo>
                <a:cubicBezTo>
                  <a:pt x="21248" y="27969"/>
                  <a:pt x="24215" y="26353"/>
                  <a:pt x="27227" y="26353"/>
                </a:cubicBezTo>
                <a:cubicBezTo>
                  <a:pt x="28335" y="26353"/>
                  <a:pt x="29450" y="26572"/>
                  <a:pt x="30570" y="27134"/>
                </a:cubicBezTo>
                <a:cubicBezTo>
                  <a:pt x="31647" y="27674"/>
                  <a:pt x="32599" y="28449"/>
                  <a:pt x="33364" y="29377"/>
                </a:cubicBezTo>
                <a:lnTo>
                  <a:pt x="33364" y="10"/>
                </a:lnTo>
                <a:lnTo>
                  <a:pt x="596" y="10"/>
                </a:lnTo>
                <a:cubicBezTo>
                  <a:pt x="547" y="4"/>
                  <a:pt x="496" y="1"/>
                  <a:pt x="4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6"/>
          <p:cNvSpPr/>
          <p:nvPr/>
        </p:nvSpPr>
        <p:spPr>
          <a:xfrm>
            <a:off x="-56799" y="3357830"/>
            <a:ext cx="3415425" cy="1826055"/>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6"/>
          <p:cNvSpPr/>
          <p:nvPr/>
        </p:nvSpPr>
        <p:spPr>
          <a:xfrm flipH="1">
            <a:off x="441656" y="3248558"/>
            <a:ext cx="2194021" cy="1956908"/>
          </a:xfrm>
          <a:custGeom>
            <a:avLst/>
            <a:gdLst/>
            <a:ahLst/>
            <a:cxnLst/>
            <a:rect l="l" t="t" r="r" b="b"/>
            <a:pathLst>
              <a:path w="54010" h="48173" extrusionOk="0">
                <a:moveTo>
                  <a:pt x="16027" y="1"/>
                </a:moveTo>
                <a:cubicBezTo>
                  <a:pt x="15839" y="1"/>
                  <a:pt x="15695" y="152"/>
                  <a:pt x="15695" y="342"/>
                </a:cubicBezTo>
                <a:cubicBezTo>
                  <a:pt x="15695" y="531"/>
                  <a:pt x="15858" y="682"/>
                  <a:pt x="16048" y="682"/>
                </a:cubicBezTo>
                <a:cubicBezTo>
                  <a:pt x="16258" y="682"/>
                  <a:pt x="16474" y="691"/>
                  <a:pt x="16688" y="705"/>
                </a:cubicBezTo>
                <a:lnTo>
                  <a:pt x="16710" y="705"/>
                </a:lnTo>
                <a:cubicBezTo>
                  <a:pt x="16887" y="705"/>
                  <a:pt x="17040" y="566"/>
                  <a:pt x="17053" y="385"/>
                </a:cubicBezTo>
                <a:cubicBezTo>
                  <a:pt x="17066" y="197"/>
                  <a:pt x="16922" y="36"/>
                  <a:pt x="16734" y="22"/>
                </a:cubicBezTo>
                <a:cubicBezTo>
                  <a:pt x="16503" y="6"/>
                  <a:pt x="16274" y="1"/>
                  <a:pt x="16027" y="1"/>
                </a:cubicBezTo>
                <a:close/>
                <a:moveTo>
                  <a:pt x="14663" y="95"/>
                </a:moveTo>
                <a:cubicBezTo>
                  <a:pt x="14648" y="95"/>
                  <a:pt x="14633" y="96"/>
                  <a:pt x="14618" y="98"/>
                </a:cubicBezTo>
                <a:cubicBezTo>
                  <a:pt x="14383" y="129"/>
                  <a:pt x="14148" y="169"/>
                  <a:pt x="13921" y="216"/>
                </a:cubicBezTo>
                <a:cubicBezTo>
                  <a:pt x="13736" y="256"/>
                  <a:pt x="13616" y="437"/>
                  <a:pt x="13655" y="621"/>
                </a:cubicBezTo>
                <a:cubicBezTo>
                  <a:pt x="13689" y="781"/>
                  <a:pt x="13832" y="892"/>
                  <a:pt x="13990" y="892"/>
                </a:cubicBezTo>
                <a:cubicBezTo>
                  <a:pt x="14014" y="892"/>
                  <a:pt x="14037" y="891"/>
                  <a:pt x="14061" y="886"/>
                </a:cubicBezTo>
                <a:cubicBezTo>
                  <a:pt x="14272" y="840"/>
                  <a:pt x="14491" y="804"/>
                  <a:pt x="14711" y="773"/>
                </a:cubicBezTo>
                <a:cubicBezTo>
                  <a:pt x="14897" y="750"/>
                  <a:pt x="15028" y="576"/>
                  <a:pt x="15002" y="388"/>
                </a:cubicBezTo>
                <a:cubicBezTo>
                  <a:pt x="14981" y="218"/>
                  <a:pt x="14833" y="95"/>
                  <a:pt x="14663" y="95"/>
                </a:cubicBezTo>
                <a:close/>
                <a:moveTo>
                  <a:pt x="18063" y="205"/>
                </a:moveTo>
                <a:cubicBezTo>
                  <a:pt x="17904" y="205"/>
                  <a:pt x="17761" y="316"/>
                  <a:pt x="17729" y="479"/>
                </a:cubicBezTo>
                <a:cubicBezTo>
                  <a:pt x="17692" y="663"/>
                  <a:pt x="17812" y="844"/>
                  <a:pt x="17996" y="880"/>
                </a:cubicBezTo>
                <a:cubicBezTo>
                  <a:pt x="18212" y="922"/>
                  <a:pt x="18426" y="972"/>
                  <a:pt x="18639" y="1030"/>
                </a:cubicBezTo>
                <a:cubicBezTo>
                  <a:pt x="18669" y="1037"/>
                  <a:pt x="18698" y="1040"/>
                  <a:pt x="18728" y="1040"/>
                </a:cubicBezTo>
                <a:cubicBezTo>
                  <a:pt x="18881" y="1040"/>
                  <a:pt x="19016" y="939"/>
                  <a:pt x="19058" y="792"/>
                </a:cubicBezTo>
                <a:cubicBezTo>
                  <a:pt x="19109" y="607"/>
                  <a:pt x="18999" y="421"/>
                  <a:pt x="18817" y="371"/>
                </a:cubicBezTo>
                <a:cubicBezTo>
                  <a:pt x="18591" y="310"/>
                  <a:pt x="18361" y="256"/>
                  <a:pt x="18130" y="211"/>
                </a:cubicBezTo>
                <a:cubicBezTo>
                  <a:pt x="18108" y="207"/>
                  <a:pt x="18085" y="205"/>
                  <a:pt x="18063" y="205"/>
                </a:cubicBezTo>
                <a:close/>
                <a:moveTo>
                  <a:pt x="12674" y="576"/>
                </a:moveTo>
                <a:cubicBezTo>
                  <a:pt x="12636" y="576"/>
                  <a:pt x="12598" y="582"/>
                  <a:pt x="12560" y="595"/>
                </a:cubicBezTo>
                <a:cubicBezTo>
                  <a:pt x="12339" y="673"/>
                  <a:pt x="12120" y="759"/>
                  <a:pt x="11903" y="852"/>
                </a:cubicBezTo>
                <a:cubicBezTo>
                  <a:pt x="11729" y="927"/>
                  <a:pt x="11647" y="1127"/>
                  <a:pt x="11722" y="1301"/>
                </a:cubicBezTo>
                <a:cubicBezTo>
                  <a:pt x="11778" y="1430"/>
                  <a:pt x="11905" y="1508"/>
                  <a:pt x="12037" y="1508"/>
                </a:cubicBezTo>
                <a:cubicBezTo>
                  <a:pt x="12082" y="1508"/>
                  <a:pt x="12129" y="1499"/>
                  <a:pt x="12172" y="1480"/>
                </a:cubicBezTo>
                <a:cubicBezTo>
                  <a:pt x="12376" y="1393"/>
                  <a:pt x="12582" y="1313"/>
                  <a:pt x="12789" y="1240"/>
                </a:cubicBezTo>
                <a:cubicBezTo>
                  <a:pt x="12966" y="1178"/>
                  <a:pt x="13060" y="983"/>
                  <a:pt x="12998" y="804"/>
                </a:cubicBezTo>
                <a:cubicBezTo>
                  <a:pt x="12947" y="663"/>
                  <a:pt x="12815" y="576"/>
                  <a:pt x="12674" y="576"/>
                </a:cubicBezTo>
                <a:close/>
                <a:moveTo>
                  <a:pt x="20022" y="794"/>
                </a:moveTo>
                <a:cubicBezTo>
                  <a:pt x="19888" y="794"/>
                  <a:pt x="19762" y="875"/>
                  <a:pt x="19708" y="1005"/>
                </a:cubicBezTo>
                <a:cubicBezTo>
                  <a:pt x="19637" y="1181"/>
                  <a:pt x="19719" y="1381"/>
                  <a:pt x="19892" y="1454"/>
                </a:cubicBezTo>
                <a:cubicBezTo>
                  <a:pt x="20094" y="1537"/>
                  <a:pt x="20297" y="1629"/>
                  <a:pt x="20494" y="1727"/>
                </a:cubicBezTo>
                <a:cubicBezTo>
                  <a:pt x="20542" y="1751"/>
                  <a:pt x="20595" y="1761"/>
                  <a:pt x="20645" y="1761"/>
                </a:cubicBezTo>
                <a:cubicBezTo>
                  <a:pt x="20770" y="1761"/>
                  <a:pt x="20892" y="1692"/>
                  <a:pt x="20954" y="1570"/>
                </a:cubicBezTo>
                <a:cubicBezTo>
                  <a:pt x="21038" y="1402"/>
                  <a:pt x="20968" y="1195"/>
                  <a:pt x="20798" y="1111"/>
                </a:cubicBezTo>
                <a:cubicBezTo>
                  <a:pt x="20588" y="1007"/>
                  <a:pt x="20370" y="910"/>
                  <a:pt x="20155" y="821"/>
                </a:cubicBezTo>
                <a:cubicBezTo>
                  <a:pt x="20111" y="803"/>
                  <a:pt x="20067" y="794"/>
                  <a:pt x="20022" y="794"/>
                </a:cubicBezTo>
                <a:close/>
                <a:moveTo>
                  <a:pt x="10807" y="1426"/>
                </a:moveTo>
                <a:cubicBezTo>
                  <a:pt x="10753" y="1426"/>
                  <a:pt x="10698" y="1439"/>
                  <a:pt x="10646" y="1466"/>
                </a:cubicBezTo>
                <a:cubicBezTo>
                  <a:pt x="10439" y="1577"/>
                  <a:pt x="10238" y="1690"/>
                  <a:pt x="10040" y="1808"/>
                </a:cubicBezTo>
                <a:cubicBezTo>
                  <a:pt x="9878" y="1904"/>
                  <a:pt x="9822" y="2113"/>
                  <a:pt x="9918" y="2274"/>
                </a:cubicBezTo>
                <a:cubicBezTo>
                  <a:pt x="9982" y="2384"/>
                  <a:pt x="10097" y="2444"/>
                  <a:pt x="10213" y="2444"/>
                </a:cubicBezTo>
                <a:cubicBezTo>
                  <a:pt x="10273" y="2444"/>
                  <a:pt x="10333" y="2429"/>
                  <a:pt x="10386" y="2396"/>
                </a:cubicBezTo>
                <a:cubicBezTo>
                  <a:pt x="10577" y="2286"/>
                  <a:pt x="10770" y="2175"/>
                  <a:pt x="10969" y="2069"/>
                </a:cubicBezTo>
                <a:cubicBezTo>
                  <a:pt x="11138" y="1979"/>
                  <a:pt x="11199" y="1774"/>
                  <a:pt x="11109" y="1605"/>
                </a:cubicBezTo>
                <a:cubicBezTo>
                  <a:pt x="11047" y="1491"/>
                  <a:pt x="10929" y="1426"/>
                  <a:pt x="10807" y="1426"/>
                </a:cubicBezTo>
                <a:close/>
                <a:moveTo>
                  <a:pt x="21829" y="1762"/>
                </a:moveTo>
                <a:cubicBezTo>
                  <a:pt x="21718" y="1762"/>
                  <a:pt x="21609" y="1816"/>
                  <a:pt x="21544" y="1914"/>
                </a:cubicBezTo>
                <a:cubicBezTo>
                  <a:pt x="21439" y="2071"/>
                  <a:pt x="21483" y="2283"/>
                  <a:pt x="21639" y="2387"/>
                </a:cubicBezTo>
                <a:cubicBezTo>
                  <a:pt x="21820" y="2509"/>
                  <a:pt x="22002" y="2637"/>
                  <a:pt x="22178" y="2773"/>
                </a:cubicBezTo>
                <a:cubicBezTo>
                  <a:pt x="22239" y="2820"/>
                  <a:pt x="22312" y="2841"/>
                  <a:pt x="22385" y="2841"/>
                </a:cubicBezTo>
                <a:cubicBezTo>
                  <a:pt x="22487" y="2841"/>
                  <a:pt x="22588" y="2794"/>
                  <a:pt x="22656" y="2707"/>
                </a:cubicBezTo>
                <a:cubicBezTo>
                  <a:pt x="22769" y="2556"/>
                  <a:pt x="22741" y="2342"/>
                  <a:pt x="22592" y="2227"/>
                </a:cubicBezTo>
                <a:cubicBezTo>
                  <a:pt x="22404" y="2083"/>
                  <a:pt x="22211" y="1947"/>
                  <a:pt x="22018" y="1819"/>
                </a:cubicBezTo>
                <a:cubicBezTo>
                  <a:pt x="21960" y="1780"/>
                  <a:pt x="21894" y="1762"/>
                  <a:pt x="21829" y="1762"/>
                </a:cubicBezTo>
                <a:close/>
                <a:moveTo>
                  <a:pt x="9063" y="2501"/>
                </a:moveTo>
                <a:cubicBezTo>
                  <a:pt x="8995" y="2501"/>
                  <a:pt x="8926" y="2521"/>
                  <a:pt x="8867" y="2563"/>
                </a:cubicBezTo>
                <a:cubicBezTo>
                  <a:pt x="8681" y="2698"/>
                  <a:pt x="8493" y="2836"/>
                  <a:pt x="8307" y="2978"/>
                </a:cubicBezTo>
                <a:cubicBezTo>
                  <a:pt x="8157" y="3093"/>
                  <a:pt x="8128" y="3308"/>
                  <a:pt x="8244" y="3458"/>
                </a:cubicBezTo>
                <a:cubicBezTo>
                  <a:pt x="8310" y="3545"/>
                  <a:pt x="8413" y="3592"/>
                  <a:pt x="8515" y="3592"/>
                </a:cubicBezTo>
                <a:cubicBezTo>
                  <a:pt x="8588" y="3592"/>
                  <a:pt x="8661" y="3567"/>
                  <a:pt x="8722" y="3519"/>
                </a:cubicBezTo>
                <a:cubicBezTo>
                  <a:pt x="8900" y="3380"/>
                  <a:pt x="9080" y="3249"/>
                  <a:pt x="9261" y="3122"/>
                </a:cubicBezTo>
                <a:cubicBezTo>
                  <a:pt x="9414" y="3013"/>
                  <a:pt x="9452" y="2801"/>
                  <a:pt x="9343" y="2646"/>
                </a:cubicBezTo>
                <a:cubicBezTo>
                  <a:pt x="9277" y="2551"/>
                  <a:pt x="9171" y="2501"/>
                  <a:pt x="9063" y="2501"/>
                </a:cubicBezTo>
                <a:close/>
                <a:moveTo>
                  <a:pt x="23416" y="3053"/>
                </a:moveTo>
                <a:cubicBezTo>
                  <a:pt x="23328" y="3053"/>
                  <a:pt x="23240" y="3087"/>
                  <a:pt x="23174" y="3155"/>
                </a:cubicBezTo>
                <a:cubicBezTo>
                  <a:pt x="23040" y="3287"/>
                  <a:pt x="23040" y="3505"/>
                  <a:pt x="23175" y="3637"/>
                </a:cubicBezTo>
                <a:cubicBezTo>
                  <a:pt x="23332" y="3793"/>
                  <a:pt x="23487" y="3957"/>
                  <a:pt x="23629" y="4120"/>
                </a:cubicBezTo>
                <a:cubicBezTo>
                  <a:pt x="23697" y="4195"/>
                  <a:pt x="23791" y="4235"/>
                  <a:pt x="23886" y="4235"/>
                </a:cubicBezTo>
                <a:cubicBezTo>
                  <a:pt x="23966" y="4235"/>
                  <a:pt x="24046" y="4207"/>
                  <a:pt x="24109" y="4148"/>
                </a:cubicBezTo>
                <a:cubicBezTo>
                  <a:pt x="24251" y="4024"/>
                  <a:pt x="24265" y="3807"/>
                  <a:pt x="24140" y="3665"/>
                </a:cubicBezTo>
                <a:cubicBezTo>
                  <a:pt x="23985" y="3491"/>
                  <a:pt x="23822" y="3319"/>
                  <a:pt x="23655" y="3152"/>
                </a:cubicBezTo>
                <a:cubicBezTo>
                  <a:pt x="23590" y="3086"/>
                  <a:pt x="23503" y="3053"/>
                  <a:pt x="23416" y="3053"/>
                </a:cubicBezTo>
                <a:close/>
                <a:moveTo>
                  <a:pt x="7462" y="3777"/>
                </a:moveTo>
                <a:cubicBezTo>
                  <a:pt x="7386" y="3777"/>
                  <a:pt x="7310" y="3802"/>
                  <a:pt x="7247" y="3854"/>
                </a:cubicBezTo>
                <a:cubicBezTo>
                  <a:pt x="7073" y="3995"/>
                  <a:pt x="6896" y="4134"/>
                  <a:pt x="6718" y="4273"/>
                </a:cubicBezTo>
                <a:cubicBezTo>
                  <a:pt x="6569" y="4391"/>
                  <a:pt x="6543" y="4603"/>
                  <a:pt x="6658" y="4753"/>
                </a:cubicBezTo>
                <a:cubicBezTo>
                  <a:pt x="6725" y="4839"/>
                  <a:pt x="6824" y="4886"/>
                  <a:pt x="6927" y="4886"/>
                </a:cubicBezTo>
                <a:cubicBezTo>
                  <a:pt x="7002" y="4886"/>
                  <a:pt x="7075" y="4862"/>
                  <a:pt x="7137" y="4813"/>
                </a:cubicBezTo>
                <a:cubicBezTo>
                  <a:pt x="7320" y="4671"/>
                  <a:pt x="7500" y="4527"/>
                  <a:pt x="7679" y="4382"/>
                </a:cubicBezTo>
                <a:cubicBezTo>
                  <a:pt x="7824" y="4262"/>
                  <a:pt x="7846" y="4047"/>
                  <a:pt x="7726" y="3901"/>
                </a:cubicBezTo>
                <a:cubicBezTo>
                  <a:pt x="7659" y="3819"/>
                  <a:pt x="7561" y="3777"/>
                  <a:pt x="7462" y="3777"/>
                </a:cubicBezTo>
                <a:close/>
                <a:moveTo>
                  <a:pt x="24721" y="4634"/>
                </a:moveTo>
                <a:cubicBezTo>
                  <a:pt x="24656" y="4634"/>
                  <a:pt x="24590" y="4653"/>
                  <a:pt x="24531" y="4693"/>
                </a:cubicBezTo>
                <a:cubicBezTo>
                  <a:pt x="24375" y="4798"/>
                  <a:pt x="24333" y="5010"/>
                  <a:pt x="24437" y="5166"/>
                </a:cubicBezTo>
                <a:cubicBezTo>
                  <a:pt x="24559" y="5349"/>
                  <a:pt x="24679" y="5538"/>
                  <a:pt x="24787" y="5728"/>
                </a:cubicBezTo>
                <a:cubicBezTo>
                  <a:pt x="24851" y="5837"/>
                  <a:pt x="24966" y="5898"/>
                  <a:pt x="25082" y="5898"/>
                </a:cubicBezTo>
                <a:cubicBezTo>
                  <a:pt x="25139" y="5898"/>
                  <a:pt x="25200" y="5882"/>
                  <a:pt x="25254" y="5853"/>
                </a:cubicBezTo>
                <a:cubicBezTo>
                  <a:pt x="25418" y="5757"/>
                  <a:pt x="25471" y="5549"/>
                  <a:pt x="25378" y="5385"/>
                </a:cubicBezTo>
                <a:cubicBezTo>
                  <a:pt x="25261" y="5184"/>
                  <a:pt x="25134" y="4982"/>
                  <a:pt x="25004" y="4786"/>
                </a:cubicBezTo>
                <a:cubicBezTo>
                  <a:pt x="24939" y="4688"/>
                  <a:pt x="24831" y="4634"/>
                  <a:pt x="24721" y="4634"/>
                </a:cubicBezTo>
                <a:close/>
                <a:moveTo>
                  <a:pt x="5848" y="5040"/>
                </a:moveTo>
                <a:cubicBezTo>
                  <a:pt x="5773" y="5040"/>
                  <a:pt x="5697" y="5064"/>
                  <a:pt x="5634" y="5114"/>
                </a:cubicBezTo>
                <a:cubicBezTo>
                  <a:pt x="5451" y="5260"/>
                  <a:pt x="5271" y="5408"/>
                  <a:pt x="5095" y="5559"/>
                </a:cubicBezTo>
                <a:cubicBezTo>
                  <a:pt x="4953" y="5684"/>
                  <a:pt x="4937" y="5898"/>
                  <a:pt x="5060" y="6042"/>
                </a:cubicBezTo>
                <a:cubicBezTo>
                  <a:pt x="5128" y="6120"/>
                  <a:pt x="5224" y="6159"/>
                  <a:pt x="5319" y="6159"/>
                </a:cubicBezTo>
                <a:cubicBezTo>
                  <a:pt x="5397" y="6159"/>
                  <a:pt x="5477" y="6131"/>
                  <a:pt x="5543" y="6075"/>
                </a:cubicBezTo>
                <a:cubicBezTo>
                  <a:pt x="5712" y="5929"/>
                  <a:pt x="5884" y="5788"/>
                  <a:pt x="6060" y="5649"/>
                </a:cubicBezTo>
                <a:cubicBezTo>
                  <a:pt x="6207" y="5531"/>
                  <a:pt x="6232" y="5316"/>
                  <a:pt x="6114" y="5168"/>
                </a:cubicBezTo>
                <a:cubicBezTo>
                  <a:pt x="6047" y="5083"/>
                  <a:pt x="5948" y="5040"/>
                  <a:pt x="5848" y="5040"/>
                </a:cubicBezTo>
                <a:close/>
                <a:moveTo>
                  <a:pt x="4345" y="6435"/>
                </a:moveTo>
                <a:cubicBezTo>
                  <a:pt x="4249" y="6435"/>
                  <a:pt x="4153" y="6476"/>
                  <a:pt x="4085" y="6555"/>
                </a:cubicBezTo>
                <a:cubicBezTo>
                  <a:pt x="3960" y="6701"/>
                  <a:pt x="3842" y="6850"/>
                  <a:pt x="3736" y="6998"/>
                </a:cubicBezTo>
                <a:cubicBezTo>
                  <a:pt x="3705" y="7040"/>
                  <a:pt x="3677" y="7080"/>
                  <a:pt x="3646" y="7123"/>
                </a:cubicBezTo>
                <a:cubicBezTo>
                  <a:pt x="3540" y="7280"/>
                  <a:pt x="3580" y="7493"/>
                  <a:pt x="3736" y="7599"/>
                </a:cubicBezTo>
                <a:cubicBezTo>
                  <a:pt x="3795" y="7641"/>
                  <a:pt x="3861" y="7660"/>
                  <a:pt x="3929" y="7660"/>
                </a:cubicBezTo>
                <a:cubicBezTo>
                  <a:pt x="4037" y="7660"/>
                  <a:pt x="4144" y="7608"/>
                  <a:pt x="4209" y="7512"/>
                </a:cubicBezTo>
                <a:cubicBezTo>
                  <a:pt x="4235" y="7476"/>
                  <a:pt x="4263" y="7436"/>
                  <a:pt x="4289" y="7400"/>
                </a:cubicBezTo>
                <a:cubicBezTo>
                  <a:pt x="4384" y="7266"/>
                  <a:pt x="4492" y="7132"/>
                  <a:pt x="4605" y="7000"/>
                </a:cubicBezTo>
                <a:cubicBezTo>
                  <a:pt x="4728" y="6857"/>
                  <a:pt x="4711" y="6642"/>
                  <a:pt x="4567" y="6518"/>
                </a:cubicBezTo>
                <a:cubicBezTo>
                  <a:pt x="4503" y="6462"/>
                  <a:pt x="4424" y="6435"/>
                  <a:pt x="4345" y="6435"/>
                </a:cubicBezTo>
                <a:close/>
                <a:moveTo>
                  <a:pt x="25686" y="6442"/>
                </a:moveTo>
                <a:cubicBezTo>
                  <a:pt x="25642" y="6442"/>
                  <a:pt x="25598" y="6451"/>
                  <a:pt x="25555" y="6468"/>
                </a:cubicBezTo>
                <a:cubicBezTo>
                  <a:pt x="25381" y="6539"/>
                  <a:pt x="25298" y="6739"/>
                  <a:pt x="25369" y="6913"/>
                </a:cubicBezTo>
                <a:cubicBezTo>
                  <a:pt x="25452" y="7114"/>
                  <a:pt x="25530" y="7323"/>
                  <a:pt x="25600" y="7532"/>
                </a:cubicBezTo>
                <a:cubicBezTo>
                  <a:pt x="25647" y="7676"/>
                  <a:pt x="25781" y="7764"/>
                  <a:pt x="25923" y="7764"/>
                </a:cubicBezTo>
                <a:cubicBezTo>
                  <a:pt x="25960" y="7764"/>
                  <a:pt x="25998" y="7758"/>
                  <a:pt x="26033" y="7747"/>
                </a:cubicBezTo>
                <a:cubicBezTo>
                  <a:pt x="26210" y="7688"/>
                  <a:pt x="26307" y="7493"/>
                  <a:pt x="26247" y="7314"/>
                </a:cubicBezTo>
                <a:cubicBezTo>
                  <a:pt x="26172" y="7088"/>
                  <a:pt x="26088" y="6868"/>
                  <a:pt x="26000" y="6652"/>
                </a:cubicBezTo>
                <a:cubicBezTo>
                  <a:pt x="25947" y="6521"/>
                  <a:pt x="25820" y="6442"/>
                  <a:pt x="25686" y="6442"/>
                </a:cubicBezTo>
                <a:close/>
                <a:moveTo>
                  <a:pt x="3244" y="8160"/>
                </a:moveTo>
                <a:cubicBezTo>
                  <a:pt x="3119" y="8160"/>
                  <a:pt x="2998" y="8229"/>
                  <a:pt x="2938" y="8348"/>
                </a:cubicBezTo>
                <a:cubicBezTo>
                  <a:pt x="2836" y="8555"/>
                  <a:pt x="2737" y="8764"/>
                  <a:pt x="2638" y="8978"/>
                </a:cubicBezTo>
                <a:cubicBezTo>
                  <a:pt x="2559" y="9148"/>
                  <a:pt x="2636" y="9351"/>
                  <a:pt x="2808" y="9429"/>
                </a:cubicBezTo>
                <a:cubicBezTo>
                  <a:pt x="2853" y="9449"/>
                  <a:pt x="2902" y="9459"/>
                  <a:pt x="2949" y="9459"/>
                </a:cubicBezTo>
                <a:cubicBezTo>
                  <a:pt x="3079" y="9459"/>
                  <a:pt x="3204" y="9386"/>
                  <a:pt x="3260" y="9261"/>
                </a:cubicBezTo>
                <a:cubicBezTo>
                  <a:pt x="3354" y="9058"/>
                  <a:pt x="3449" y="8852"/>
                  <a:pt x="3548" y="8656"/>
                </a:cubicBezTo>
                <a:cubicBezTo>
                  <a:pt x="3633" y="8486"/>
                  <a:pt x="3566" y="8282"/>
                  <a:pt x="3397" y="8197"/>
                </a:cubicBezTo>
                <a:cubicBezTo>
                  <a:pt x="3348" y="8172"/>
                  <a:pt x="3296" y="8160"/>
                  <a:pt x="3244" y="8160"/>
                </a:cubicBezTo>
                <a:close/>
                <a:moveTo>
                  <a:pt x="26272" y="8401"/>
                </a:moveTo>
                <a:cubicBezTo>
                  <a:pt x="26251" y="8401"/>
                  <a:pt x="26229" y="8403"/>
                  <a:pt x="26207" y="8408"/>
                </a:cubicBezTo>
                <a:cubicBezTo>
                  <a:pt x="26021" y="8444"/>
                  <a:pt x="25899" y="8625"/>
                  <a:pt x="25937" y="8809"/>
                </a:cubicBezTo>
                <a:cubicBezTo>
                  <a:pt x="25981" y="9025"/>
                  <a:pt x="26015" y="9244"/>
                  <a:pt x="26043" y="9461"/>
                </a:cubicBezTo>
                <a:cubicBezTo>
                  <a:pt x="26064" y="9633"/>
                  <a:pt x="26212" y="9760"/>
                  <a:pt x="26382" y="9760"/>
                </a:cubicBezTo>
                <a:cubicBezTo>
                  <a:pt x="26394" y="9760"/>
                  <a:pt x="26410" y="9756"/>
                  <a:pt x="26426" y="9756"/>
                </a:cubicBezTo>
                <a:cubicBezTo>
                  <a:pt x="26612" y="9734"/>
                  <a:pt x="26744" y="9562"/>
                  <a:pt x="26721" y="9374"/>
                </a:cubicBezTo>
                <a:cubicBezTo>
                  <a:pt x="26690" y="9139"/>
                  <a:pt x="26653" y="8905"/>
                  <a:pt x="26608" y="8677"/>
                </a:cubicBezTo>
                <a:cubicBezTo>
                  <a:pt x="26576" y="8515"/>
                  <a:pt x="26432" y="8401"/>
                  <a:pt x="26272" y="8401"/>
                </a:cubicBezTo>
                <a:close/>
                <a:moveTo>
                  <a:pt x="2404" y="10032"/>
                </a:moveTo>
                <a:cubicBezTo>
                  <a:pt x="2271" y="10032"/>
                  <a:pt x="2144" y="10109"/>
                  <a:pt x="2088" y="10239"/>
                </a:cubicBezTo>
                <a:cubicBezTo>
                  <a:pt x="2000" y="10450"/>
                  <a:pt x="1908" y="10658"/>
                  <a:pt x="1819" y="10863"/>
                </a:cubicBezTo>
                <a:cubicBezTo>
                  <a:pt x="1741" y="11034"/>
                  <a:pt x="1821" y="11237"/>
                  <a:pt x="1993" y="11312"/>
                </a:cubicBezTo>
                <a:cubicBezTo>
                  <a:pt x="2036" y="11333"/>
                  <a:pt x="2085" y="11341"/>
                  <a:pt x="2130" y="11341"/>
                </a:cubicBezTo>
                <a:cubicBezTo>
                  <a:pt x="2262" y="11341"/>
                  <a:pt x="2386" y="11265"/>
                  <a:pt x="2445" y="11141"/>
                </a:cubicBezTo>
                <a:cubicBezTo>
                  <a:pt x="2537" y="10933"/>
                  <a:pt x="2627" y="10721"/>
                  <a:pt x="2719" y="10509"/>
                </a:cubicBezTo>
                <a:cubicBezTo>
                  <a:pt x="2792" y="10335"/>
                  <a:pt x="2712" y="10133"/>
                  <a:pt x="2538" y="10059"/>
                </a:cubicBezTo>
                <a:cubicBezTo>
                  <a:pt x="2494" y="10040"/>
                  <a:pt x="2449" y="10032"/>
                  <a:pt x="2404" y="10032"/>
                </a:cubicBezTo>
                <a:close/>
                <a:moveTo>
                  <a:pt x="26464" y="10438"/>
                </a:moveTo>
                <a:cubicBezTo>
                  <a:pt x="26278" y="10438"/>
                  <a:pt x="26125" y="10589"/>
                  <a:pt x="26123" y="10776"/>
                </a:cubicBezTo>
                <a:cubicBezTo>
                  <a:pt x="26121" y="10994"/>
                  <a:pt x="26113" y="11214"/>
                  <a:pt x="26095" y="11437"/>
                </a:cubicBezTo>
                <a:cubicBezTo>
                  <a:pt x="26080" y="11625"/>
                  <a:pt x="26220" y="11788"/>
                  <a:pt x="26410" y="11804"/>
                </a:cubicBezTo>
                <a:cubicBezTo>
                  <a:pt x="26419" y="11805"/>
                  <a:pt x="26427" y="11805"/>
                  <a:pt x="26436" y="11805"/>
                </a:cubicBezTo>
                <a:cubicBezTo>
                  <a:pt x="26612" y="11805"/>
                  <a:pt x="26763" y="11668"/>
                  <a:pt x="26775" y="11489"/>
                </a:cubicBezTo>
                <a:cubicBezTo>
                  <a:pt x="26792" y="11251"/>
                  <a:pt x="26803" y="11013"/>
                  <a:pt x="26806" y="10782"/>
                </a:cubicBezTo>
                <a:cubicBezTo>
                  <a:pt x="26808" y="10594"/>
                  <a:pt x="26655" y="10439"/>
                  <a:pt x="26467" y="10438"/>
                </a:cubicBezTo>
                <a:close/>
                <a:moveTo>
                  <a:pt x="1570" y="11902"/>
                </a:moveTo>
                <a:cubicBezTo>
                  <a:pt x="1437" y="11902"/>
                  <a:pt x="1310" y="11981"/>
                  <a:pt x="1254" y="12111"/>
                </a:cubicBezTo>
                <a:cubicBezTo>
                  <a:pt x="1164" y="12325"/>
                  <a:pt x="1079" y="12544"/>
                  <a:pt x="999" y="12761"/>
                </a:cubicBezTo>
                <a:cubicBezTo>
                  <a:pt x="933" y="12940"/>
                  <a:pt x="1023" y="13135"/>
                  <a:pt x="1200" y="13201"/>
                </a:cubicBezTo>
                <a:cubicBezTo>
                  <a:pt x="1240" y="13215"/>
                  <a:pt x="1278" y="13222"/>
                  <a:pt x="1318" y="13222"/>
                </a:cubicBezTo>
                <a:cubicBezTo>
                  <a:pt x="1457" y="13222"/>
                  <a:pt x="1590" y="13137"/>
                  <a:pt x="1638" y="12998"/>
                </a:cubicBezTo>
                <a:cubicBezTo>
                  <a:pt x="1718" y="12789"/>
                  <a:pt x="1798" y="12584"/>
                  <a:pt x="1885" y="12377"/>
                </a:cubicBezTo>
                <a:cubicBezTo>
                  <a:pt x="1958" y="12203"/>
                  <a:pt x="1876" y="12003"/>
                  <a:pt x="1702" y="11929"/>
                </a:cubicBezTo>
                <a:cubicBezTo>
                  <a:pt x="1659" y="11911"/>
                  <a:pt x="1615" y="11902"/>
                  <a:pt x="1570" y="11902"/>
                </a:cubicBezTo>
                <a:close/>
                <a:moveTo>
                  <a:pt x="26247" y="12473"/>
                </a:moveTo>
                <a:cubicBezTo>
                  <a:pt x="26089" y="12473"/>
                  <a:pt x="25945" y="12586"/>
                  <a:pt x="25913" y="12749"/>
                </a:cubicBezTo>
                <a:cubicBezTo>
                  <a:pt x="25869" y="12961"/>
                  <a:pt x="25821" y="13180"/>
                  <a:pt x="25765" y="13396"/>
                </a:cubicBezTo>
                <a:cubicBezTo>
                  <a:pt x="25716" y="13580"/>
                  <a:pt x="25828" y="13766"/>
                  <a:pt x="26010" y="13813"/>
                </a:cubicBezTo>
                <a:cubicBezTo>
                  <a:pt x="26038" y="13820"/>
                  <a:pt x="26068" y="13823"/>
                  <a:pt x="26095" y="13823"/>
                </a:cubicBezTo>
                <a:cubicBezTo>
                  <a:pt x="26247" y="13823"/>
                  <a:pt x="26386" y="13722"/>
                  <a:pt x="26427" y="13566"/>
                </a:cubicBezTo>
                <a:cubicBezTo>
                  <a:pt x="26486" y="13337"/>
                  <a:pt x="26539" y="13107"/>
                  <a:pt x="26584" y="12881"/>
                </a:cubicBezTo>
                <a:cubicBezTo>
                  <a:pt x="26620" y="12697"/>
                  <a:pt x="26499" y="12516"/>
                  <a:pt x="26314" y="12480"/>
                </a:cubicBezTo>
                <a:cubicBezTo>
                  <a:pt x="26292" y="12475"/>
                  <a:pt x="26269" y="12473"/>
                  <a:pt x="26247" y="12473"/>
                </a:cubicBezTo>
                <a:close/>
                <a:moveTo>
                  <a:pt x="903" y="13841"/>
                </a:moveTo>
                <a:cubicBezTo>
                  <a:pt x="752" y="13841"/>
                  <a:pt x="613" y="13940"/>
                  <a:pt x="573" y="14093"/>
                </a:cubicBezTo>
                <a:cubicBezTo>
                  <a:pt x="510" y="14317"/>
                  <a:pt x="453" y="14544"/>
                  <a:pt x="402" y="14770"/>
                </a:cubicBezTo>
                <a:cubicBezTo>
                  <a:pt x="362" y="14956"/>
                  <a:pt x="477" y="15139"/>
                  <a:pt x="661" y="15179"/>
                </a:cubicBezTo>
                <a:cubicBezTo>
                  <a:pt x="687" y="15186"/>
                  <a:pt x="714" y="15187"/>
                  <a:pt x="738" y="15187"/>
                </a:cubicBezTo>
                <a:cubicBezTo>
                  <a:pt x="894" y="15187"/>
                  <a:pt x="1035" y="15080"/>
                  <a:pt x="1072" y="14922"/>
                </a:cubicBezTo>
                <a:cubicBezTo>
                  <a:pt x="1120" y="14706"/>
                  <a:pt x="1174" y="14487"/>
                  <a:pt x="1233" y="14272"/>
                </a:cubicBezTo>
                <a:cubicBezTo>
                  <a:pt x="1280" y="14089"/>
                  <a:pt x="1174" y="13901"/>
                  <a:pt x="992" y="13853"/>
                </a:cubicBezTo>
                <a:cubicBezTo>
                  <a:pt x="962" y="13845"/>
                  <a:pt x="932" y="13841"/>
                  <a:pt x="903" y="13841"/>
                </a:cubicBezTo>
                <a:close/>
                <a:moveTo>
                  <a:pt x="25692" y="14448"/>
                </a:moveTo>
                <a:cubicBezTo>
                  <a:pt x="25553" y="14448"/>
                  <a:pt x="25422" y="14535"/>
                  <a:pt x="25372" y="14673"/>
                </a:cubicBezTo>
                <a:cubicBezTo>
                  <a:pt x="25296" y="14882"/>
                  <a:pt x="25212" y="15090"/>
                  <a:pt x="25129" y="15297"/>
                </a:cubicBezTo>
                <a:cubicBezTo>
                  <a:pt x="25054" y="15471"/>
                  <a:pt x="25139" y="15671"/>
                  <a:pt x="25313" y="15742"/>
                </a:cubicBezTo>
                <a:cubicBezTo>
                  <a:pt x="25357" y="15759"/>
                  <a:pt x="25400" y="15768"/>
                  <a:pt x="25444" y="15768"/>
                </a:cubicBezTo>
                <a:cubicBezTo>
                  <a:pt x="25576" y="15768"/>
                  <a:pt x="25704" y="15688"/>
                  <a:pt x="25760" y="15559"/>
                </a:cubicBezTo>
                <a:cubicBezTo>
                  <a:pt x="25852" y="15342"/>
                  <a:pt x="25937" y="15123"/>
                  <a:pt x="26015" y="14908"/>
                </a:cubicBezTo>
                <a:cubicBezTo>
                  <a:pt x="26080" y="14730"/>
                  <a:pt x="25988" y="14534"/>
                  <a:pt x="25810" y="14470"/>
                </a:cubicBezTo>
                <a:cubicBezTo>
                  <a:pt x="25771" y="14455"/>
                  <a:pt x="25731" y="14448"/>
                  <a:pt x="25692" y="14448"/>
                </a:cubicBezTo>
                <a:close/>
                <a:moveTo>
                  <a:pt x="493" y="15850"/>
                </a:moveTo>
                <a:cubicBezTo>
                  <a:pt x="327" y="15850"/>
                  <a:pt x="180" y="15975"/>
                  <a:pt x="156" y="16145"/>
                </a:cubicBezTo>
                <a:cubicBezTo>
                  <a:pt x="123" y="16376"/>
                  <a:pt x="97" y="16606"/>
                  <a:pt x="76" y="16839"/>
                </a:cubicBezTo>
                <a:cubicBezTo>
                  <a:pt x="58" y="17026"/>
                  <a:pt x="197" y="17193"/>
                  <a:pt x="383" y="17210"/>
                </a:cubicBezTo>
                <a:cubicBezTo>
                  <a:pt x="394" y="17212"/>
                  <a:pt x="406" y="17212"/>
                  <a:pt x="416" y="17212"/>
                </a:cubicBezTo>
                <a:cubicBezTo>
                  <a:pt x="590" y="17212"/>
                  <a:pt x="740" y="17080"/>
                  <a:pt x="757" y="16903"/>
                </a:cubicBezTo>
                <a:cubicBezTo>
                  <a:pt x="776" y="16680"/>
                  <a:pt x="802" y="16458"/>
                  <a:pt x="833" y="16237"/>
                </a:cubicBezTo>
                <a:cubicBezTo>
                  <a:pt x="858" y="16051"/>
                  <a:pt x="727" y="15879"/>
                  <a:pt x="540" y="15853"/>
                </a:cubicBezTo>
                <a:cubicBezTo>
                  <a:pt x="524" y="15851"/>
                  <a:pt x="509" y="15850"/>
                  <a:pt x="493" y="15850"/>
                </a:cubicBezTo>
                <a:close/>
                <a:moveTo>
                  <a:pt x="24865" y="16326"/>
                </a:moveTo>
                <a:cubicBezTo>
                  <a:pt x="24742" y="16326"/>
                  <a:pt x="24622" y="16394"/>
                  <a:pt x="24561" y="16512"/>
                </a:cubicBezTo>
                <a:cubicBezTo>
                  <a:pt x="24460" y="16712"/>
                  <a:pt x="24356" y="16906"/>
                  <a:pt x="24244" y="17103"/>
                </a:cubicBezTo>
                <a:cubicBezTo>
                  <a:pt x="24152" y="17264"/>
                  <a:pt x="24210" y="17473"/>
                  <a:pt x="24375" y="17567"/>
                </a:cubicBezTo>
                <a:cubicBezTo>
                  <a:pt x="24427" y="17595"/>
                  <a:pt x="24486" y="17610"/>
                  <a:pt x="24542" y="17610"/>
                </a:cubicBezTo>
                <a:cubicBezTo>
                  <a:pt x="24661" y="17610"/>
                  <a:pt x="24776" y="17549"/>
                  <a:pt x="24839" y="17438"/>
                </a:cubicBezTo>
                <a:cubicBezTo>
                  <a:pt x="24952" y="17235"/>
                  <a:pt x="25063" y="17030"/>
                  <a:pt x="25169" y="16825"/>
                </a:cubicBezTo>
                <a:cubicBezTo>
                  <a:pt x="25256" y="16654"/>
                  <a:pt x="25190" y="16451"/>
                  <a:pt x="25021" y="16364"/>
                </a:cubicBezTo>
                <a:cubicBezTo>
                  <a:pt x="24971" y="16338"/>
                  <a:pt x="24918" y="16326"/>
                  <a:pt x="24865" y="16326"/>
                </a:cubicBezTo>
                <a:close/>
                <a:moveTo>
                  <a:pt x="343" y="17892"/>
                </a:moveTo>
                <a:cubicBezTo>
                  <a:pt x="157" y="17892"/>
                  <a:pt x="4" y="18045"/>
                  <a:pt x="3" y="18231"/>
                </a:cubicBezTo>
                <a:lnTo>
                  <a:pt x="1" y="18417"/>
                </a:lnTo>
                <a:cubicBezTo>
                  <a:pt x="1" y="18585"/>
                  <a:pt x="6" y="18757"/>
                  <a:pt x="10" y="18929"/>
                </a:cubicBezTo>
                <a:cubicBezTo>
                  <a:pt x="15" y="19115"/>
                  <a:pt x="166" y="19261"/>
                  <a:pt x="350" y="19261"/>
                </a:cubicBezTo>
                <a:cubicBezTo>
                  <a:pt x="354" y="19261"/>
                  <a:pt x="357" y="19261"/>
                  <a:pt x="361" y="19260"/>
                </a:cubicBezTo>
                <a:cubicBezTo>
                  <a:pt x="548" y="19253"/>
                  <a:pt x="698" y="19096"/>
                  <a:pt x="691" y="18907"/>
                </a:cubicBezTo>
                <a:cubicBezTo>
                  <a:pt x="687" y="18743"/>
                  <a:pt x="686" y="18578"/>
                  <a:pt x="686" y="18417"/>
                </a:cubicBezTo>
                <a:lnTo>
                  <a:pt x="687" y="18238"/>
                </a:lnTo>
                <a:cubicBezTo>
                  <a:pt x="689" y="18048"/>
                  <a:pt x="538" y="17895"/>
                  <a:pt x="349" y="17892"/>
                </a:cubicBezTo>
                <a:close/>
                <a:moveTo>
                  <a:pt x="23827" y="18091"/>
                </a:moveTo>
                <a:cubicBezTo>
                  <a:pt x="23717" y="18091"/>
                  <a:pt x="23608" y="18145"/>
                  <a:pt x="23542" y="18243"/>
                </a:cubicBezTo>
                <a:cubicBezTo>
                  <a:pt x="23419" y="18429"/>
                  <a:pt x="23290" y="18615"/>
                  <a:pt x="23160" y="18794"/>
                </a:cubicBezTo>
                <a:cubicBezTo>
                  <a:pt x="23049" y="18948"/>
                  <a:pt x="23083" y="19162"/>
                  <a:pt x="23236" y="19272"/>
                </a:cubicBezTo>
                <a:cubicBezTo>
                  <a:pt x="23297" y="19315"/>
                  <a:pt x="23367" y="19338"/>
                  <a:pt x="23436" y="19338"/>
                </a:cubicBezTo>
                <a:cubicBezTo>
                  <a:pt x="23540" y="19338"/>
                  <a:pt x="23645" y="19287"/>
                  <a:pt x="23713" y="19194"/>
                </a:cubicBezTo>
                <a:cubicBezTo>
                  <a:pt x="23846" y="19008"/>
                  <a:pt x="23978" y="18816"/>
                  <a:pt x="24109" y="18623"/>
                </a:cubicBezTo>
                <a:cubicBezTo>
                  <a:pt x="24217" y="18467"/>
                  <a:pt x="24173" y="18253"/>
                  <a:pt x="24017" y="18149"/>
                </a:cubicBezTo>
                <a:cubicBezTo>
                  <a:pt x="23959" y="18110"/>
                  <a:pt x="23893" y="18091"/>
                  <a:pt x="23827" y="18091"/>
                </a:cubicBezTo>
                <a:close/>
                <a:moveTo>
                  <a:pt x="22595" y="19730"/>
                </a:moveTo>
                <a:cubicBezTo>
                  <a:pt x="22498" y="19730"/>
                  <a:pt x="22400" y="19772"/>
                  <a:pt x="22333" y="19852"/>
                </a:cubicBezTo>
                <a:cubicBezTo>
                  <a:pt x="22187" y="20024"/>
                  <a:pt x="22039" y="20193"/>
                  <a:pt x="21889" y="20356"/>
                </a:cubicBezTo>
                <a:cubicBezTo>
                  <a:pt x="21761" y="20495"/>
                  <a:pt x="21771" y="20711"/>
                  <a:pt x="21910" y="20838"/>
                </a:cubicBezTo>
                <a:cubicBezTo>
                  <a:pt x="21976" y="20897"/>
                  <a:pt x="22058" y="20928"/>
                  <a:pt x="22141" y="20928"/>
                </a:cubicBezTo>
                <a:cubicBezTo>
                  <a:pt x="22235" y="20928"/>
                  <a:pt x="22327" y="20888"/>
                  <a:pt x="22395" y="20817"/>
                </a:cubicBezTo>
                <a:cubicBezTo>
                  <a:pt x="22552" y="20648"/>
                  <a:pt x="22704" y="20471"/>
                  <a:pt x="22856" y="20294"/>
                </a:cubicBezTo>
                <a:cubicBezTo>
                  <a:pt x="22977" y="20148"/>
                  <a:pt x="22958" y="19932"/>
                  <a:pt x="22814" y="19811"/>
                </a:cubicBezTo>
                <a:cubicBezTo>
                  <a:pt x="22751" y="19757"/>
                  <a:pt x="22673" y="19730"/>
                  <a:pt x="22595" y="19730"/>
                </a:cubicBezTo>
                <a:close/>
                <a:moveTo>
                  <a:pt x="445" y="19939"/>
                </a:moveTo>
                <a:cubicBezTo>
                  <a:pt x="433" y="19939"/>
                  <a:pt x="421" y="19940"/>
                  <a:pt x="409" y="19941"/>
                </a:cubicBezTo>
                <a:cubicBezTo>
                  <a:pt x="223" y="19963"/>
                  <a:pt x="86" y="20132"/>
                  <a:pt x="107" y="20320"/>
                </a:cubicBezTo>
                <a:cubicBezTo>
                  <a:pt x="133" y="20549"/>
                  <a:pt x="164" y="20780"/>
                  <a:pt x="199" y="21010"/>
                </a:cubicBezTo>
                <a:cubicBezTo>
                  <a:pt x="223" y="21180"/>
                  <a:pt x="371" y="21302"/>
                  <a:pt x="536" y="21302"/>
                </a:cubicBezTo>
                <a:cubicBezTo>
                  <a:pt x="554" y="21302"/>
                  <a:pt x="571" y="21302"/>
                  <a:pt x="588" y="21297"/>
                </a:cubicBezTo>
                <a:cubicBezTo>
                  <a:pt x="774" y="21269"/>
                  <a:pt x="903" y="21095"/>
                  <a:pt x="875" y="20909"/>
                </a:cubicBezTo>
                <a:cubicBezTo>
                  <a:pt x="842" y="20686"/>
                  <a:pt x="811" y="20466"/>
                  <a:pt x="788" y="20243"/>
                </a:cubicBezTo>
                <a:cubicBezTo>
                  <a:pt x="767" y="20069"/>
                  <a:pt x="618" y="19939"/>
                  <a:pt x="445" y="19939"/>
                </a:cubicBezTo>
                <a:close/>
                <a:moveTo>
                  <a:pt x="21180" y="21212"/>
                </a:moveTo>
                <a:cubicBezTo>
                  <a:pt x="21098" y="21212"/>
                  <a:pt x="21015" y="21242"/>
                  <a:pt x="20949" y="21303"/>
                </a:cubicBezTo>
                <a:cubicBezTo>
                  <a:pt x="20781" y="21458"/>
                  <a:pt x="20612" y="21608"/>
                  <a:pt x="20447" y="21747"/>
                </a:cubicBezTo>
                <a:cubicBezTo>
                  <a:pt x="20303" y="21868"/>
                  <a:pt x="20283" y="22086"/>
                  <a:pt x="20405" y="22228"/>
                </a:cubicBezTo>
                <a:cubicBezTo>
                  <a:pt x="20473" y="22310"/>
                  <a:pt x="20568" y="22351"/>
                  <a:pt x="20666" y="22351"/>
                </a:cubicBezTo>
                <a:cubicBezTo>
                  <a:pt x="20744" y="22351"/>
                  <a:pt x="20822" y="22322"/>
                  <a:pt x="20888" y="22268"/>
                </a:cubicBezTo>
                <a:cubicBezTo>
                  <a:pt x="21062" y="22122"/>
                  <a:pt x="21238" y="21966"/>
                  <a:pt x="21411" y="21806"/>
                </a:cubicBezTo>
                <a:cubicBezTo>
                  <a:pt x="21550" y="21677"/>
                  <a:pt x="21559" y="21462"/>
                  <a:pt x="21431" y="21323"/>
                </a:cubicBezTo>
                <a:cubicBezTo>
                  <a:pt x="21363" y="21249"/>
                  <a:pt x="21272" y="21212"/>
                  <a:pt x="21180" y="21212"/>
                </a:cubicBezTo>
                <a:close/>
                <a:moveTo>
                  <a:pt x="790" y="21959"/>
                </a:moveTo>
                <a:cubicBezTo>
                  <a:pt x="765" y="21959"/>
                  <a:pt x="740" y="21962"/>
                  <a:pt x="715" y="21967"/>
                </a:cubicBezTo>
                <a:cubicBezTo>
                  <a:pt x="533" y="22011"/>
                  <a:pt x="418" y="22193"/>
                  <a:pt x="462" y="22379"/>
                </a:cubicBezTo>
                <a:cubicBezTo>
                  <a:pt x="514" y="22605"/>
                  <a:pt x="573" y="22831"/>
                  <a:pt x="634" y="23054"/>
                </a:cubicBezTo>
                <a:cubicBezTo>
                  <a:pt x="677" y="23207"/>
                  <a:pt x="813" y="23307"/>
                  <a:pt x="964" y="23307"/>
                </a:cubicBezTo>
                <a:cubicBezTo>
                  <a:pt x="993" y="23307"/>
                  <a:pt x="1025" y="23302"/>
                  <a:pt x="1052" y="23293"/>
                </a:cubicBezTo>
                <a:cubicBezTo>
                  <a:pt x="1235" y="23241"/>
                  <a:pt x="1341" y="23054"/>
                  <a:pt x="1291" y="22871"/>
                </a:cubicBezTo>
                <a:cubicBezTo>
                  <a:pt x="1233" y="22657"/>
                  <a:pt x="1176" y="22440"/>
                  <a:pt x="1125" y="22223"/>
                </a:cubicBezTo>
                <a:cubicBezTo>
                  <a:pt x="1088" y="22065"/>
                  <a:pt x="946" y="21959"/>
                  <a:pt x="790" y="21959"/>
                </a:cubicBezTo>
                <a:close/>
                <a:moveTo>
                  <a:pt x="19589" y="22509"/>
                </a:moveTo>
                <a:cubicBezTo>
                  <a:pt x="19518" y="22509"/>
                  <a:pt x="19446" y="22530"/>
                  <a:pt x="19385" y="22576"/>
                </a:cubicBezTo>
                <a:lnTo>
                  <a:pt x="18837" y="22986"/>
                </a:lnTo>
                <a:cubicBezTo>
                  <a:pt x="18684" y="23097"/>
                  <a:pt x="18655" y="23311"/>
                  <a:pt x="18768" y="23464"/>
                </a:cubicBezTo>
                <a:cubicBezTo>
                  <a:pt x="18834" y="23552"/>
                  <a:pt x="18936" y="23599"/>
                  <a:pt x="19041" y="23599"/>
                </a:cubicBezTo>
                <a:cubicBezTo>
                  <a:pt x="19112" y="23599"/>
                  <a:pt x="19185" y="23578"/>
                  <a:pt x="19246" y="23532"/>
                </a:cubicBezTo>
                <a:lnTo>
                  <a:pt x="19793" y="23123"/>
                </a:lnTo>
                <a:cubicBezTo>
                  <a:pt x="19945" y="23010"/>
                  <a:pt x="19976" y="22798"/>
                  <a:pt x="19863" y="22645"/>
                </a:cubicBezTo>
                <a:cubicBezTo>
                  <a:pt x="19796" y="22555"/>
                  <a:pt x="19693" y="22509"/>
                  <a:pt x="19589" y="22509"/>
                </a:cubicBezTo>
                <a:close/>
                <a:moveTo>
                  <a:pt x="17958" y="23754"/>
                </a:moveTo>
                <a:cubicBezTo>
                  <a:pt x="17882" y="23754"/>
                  <a:pt x="17805" y="23779"/>
                  <a:pt x="17742" y="23832"/>
                </a:cubicBezTo>
                <a:cubicBezTo>
                  <a:pt x="17548" y="23990"/>
                  <a:pt x="17374" y="24143"/>
                  <a:pt x="17212" y="24293"/>
                </a:cubicBezTo>
                <a:cubicBezTo>
                  <a:pt x="17073" y="24421"/>
                  <a:pt x="17065" y="24637"/>
                  <a:pt x="17192" y="24776"/>
                </a:cubicBezTo>
                <a:cubicBezTo>
                  <a:pt x="17259" y="24849"/>
                  <a:pt x="17353" y="24885"/>
                  <a:pt x="17444" y="24885"/>
                </a:cubicBezTo>
                <a:cubicBezTo>
                  <a:pt x="17529" y="24885"/>
                  <a:pt x="17612" y="24856"/>
                  <a:pt x="17675" y="24795"/>
                </a:cubicBezTo>
                <a:cubicBezTo>
                  <a:pt x="17829" y="24651"/>
                  <a:pt x="17995" y="24510"/>
                  <a:pt x="18177" y="24359"/>
                </a:cubicBezTo>
                <a:cubicBezTo>
                  <a:pt x="18321" y="24239"/>
                  <a:pt x="18342" y="24023"/>
                  <a:pt x="18222" y="23877"/>
                </a:cubicBezTo>
                <a:cubicBezTo>
                  <a:pt x="18155" y="23796"/>
                  <a:pt x="18057" y="23754"/>
                  <a:pt x="17958" y="23754"/>
                </a:cubicBezTo>
                <a:close/>
                <a:moveTo>
                  <a:pt x="1424" y="23904"/>
                </a:moveTo>
                <a:cubicBezTo>
                  <a:pt x="1374" y="23904"/>
                  <a:pt x="1324" y="23915"/>
                  <a:pt x="1277" y="23938"/>
                </a:cubicBezTo>
                <a:cubicBezTo>
                  <a:pt x="1106" y="24022"/>
                  <a:pt x="1035" y="24225"/>
                  <a:pt x="1117" y="24395"/>
                </a:cubicBezTo>
                <a:cubicBezTo>
                  <a:pt x="1219" y="24606"/>
                  <a:pt x="1337" y="24819"/>
                  <a:pt x="1463" y="25025"/>
                </a:cubicBezTo>
                <a:cubicBezTo>
                  <a:pt x="1529" y="25129"/>
                  <a:pt x="1638" y="25188"/>
                  <a:pt x="1755" y="25188"/>
                </a:cubicBezTo>
                <a:cubicBezTo>
                  <a:pt x="1815" y="25188"/>
                  <a:pt x="1878" y="25172"/>
                  <a:pt x="1930" y="25134"/>
                </a:cubicBezTo>
                <a:cubicBezTo>
                  <a:pt x="2092" y="25037"/>
                  <a:pt x="2144" y="24825"/>
                  <a:pt x="2043" y="24665"/>
                </a:cubicBezTo>
                <a:cubicBezTo>
                  <a:pt x="1928" y="24477"/>
                  <a:pt x="1824" y="24289"/>
                  <a:pt x="1732" y="24098"/>
                </a:cubicBezTo>
                <a:cubicBezTo>
                  <a:pt x="1673" y="23976"/>
                  <a:pt x="1551" y="23904"/>
                  <a:pt x="1424" y="23904"/>
                </a:cubicBezTo>
                <a:close/>
                <a:moveTo>
                  <a:pt x="16515" y="25203"/>
                </a:moveTo>
                <a:cubicBezTo>
                  <a:pt x="16413" y="25203"/>
                  <a:pt x="16312" y="25249"/>
                  <a:pt x="16244" y="25336"/>
                </a:cubicBezTo>
                <a:cubicBezTo>
                  <a:pt x="16095" y="25529"/>
                  <a:pt x="15956" y="25728"/>
                  <a:pt x="15834" y="25928"/>
                </a:cubicBezTo>
                <a:cubicBezTo>
                  <a:pt x="15737" y="26090"/>
                  <a:pt x="15787" y="26300"/>
                  <a:pt x="15947" y="26398"/>
                </a:cubicBezTo>
                <a:cubicBezTo>
                  <a:pt x="16004" y="26432"/>
                  <a:pt x="16065" y="26448"/>
                  <a:pt x="16126" y="26448"/>
                </a:cubicBezTo>
                <a:cubicBezTo>
                  <a:pt x="16241" y="26448"/>
                  <a:pt x="16354" y="26389"/>
                  <a:pt x="16418" y="26288"/>
                </a:cubicBezTo>
                <a:cubicBezTo>
                  <a:pt x="16528" y="26107"/>
                  <a:pt x="16651" y="25928"/>
                  <a:pt x="16787" y="25754"/>
                </a:cubicBezTo>
                <a:cubicBezTo>
                  <a:pt x="16901" y="25605"/>
                  <a:pt x="16875" y="25389"/>
                  <a:pt x="16726" y="25275"/>
                </a:cubicBezTo>
                <a:cubicBezTo>
                  <a:pt x="16663" y="25227"/>
                  <a:pt x="16588" y="25203"/>
                  <a:pt x="16515" y="25203"/>
                </a:cubicBezTo>
                <a:close/>
                <a:moveTo>
                  <a:pt x="2567" y="25602"/>
                </a:moveTo>
                <a:cubicBezTo>
                  <a:pt x="2487" y="25602"/>
                  <a:pt x="2407" y="25629"/>
                  <a:pt x="2342" y="25685"/>
                </a:cubicBezTo>
                <a:cubicBezTo>
                  <a:pt x="2200" y="25810"/>
                  <a:pt x="2184" y="26024"/>
                  <a:pt x="2309" y="26168"/>
                </a:cubicBezTo>
                <a:cubicBezTo>
                  <a:pt x="2452" y="26333"/>
                  <a:pt x="2608" y="26502"/>
                  <a:pt x="2782" y="26684"/>
                </a:cubicBezTo>
                <a:cubicBezTo>
                  <a:pt x="2850" y="26754"/>
                  <a:pt x="2940" y="26789"/>
                  <a:pt x="3030" y="26789"/>
                </a:cubicBezTo>
                <a:cubicBezTo>
                  <a:pt x="3114" y="26789"/>
                  <a:pt x="3201" y="26759"/>
                  <a:pt x="3263" y="26693"/>
                </a:cubicBezTo>
                <a:cubicBezTo>
                  <a:pt x="3401" y="26563"/>
                  <a:pt x="3406" y="26349"/>
                  <a:pt x="3275" y="26212"/>
                </a:cubicBezTo>
                <a:cubicBezTo>
                  <a:pt x="3107" y="26038"/>
                  <a:pt x="2963" y="25876"/>
                  <a:pt x="2825" y="25720"/>
                </a:cubicBezTo>
                <a:cubicBezTo>
                  <a:pt x="2758" y="25642"/>
                  <a:pt x="2663" y="25602"/>
                  <a:pt x="2567" y="25602"/>
                </a:cubicBezTo>
                <a:close/>
                <a:moveTo>
                  <a:pt x="3999" y="27073"/>
                </a:moveTo>
                <a:cubicBezTo>
                  <a:pt x="3911" y="27073"/>
                  <a:pt x="3822" y="27107"/>
                  <a:pt x="3755" y="27176"/>
                </a:cubicBezTo>
                <a:cubicBezTo>
                  <a:pt x="3623" y="27308"/>
                  <a:pt x="3625" y="27525"/>
                  <a:pt x="3760" y="27658"/>
                </a:cubicBezTo>
                <a:cubicBezTo>
                  <a:pt x="3920" y="27817"/>
                  <a:pt x="4080" y="27976"/>
                  <a:pt x="4240" y="28136"/>
                </a:cubicBezTo>
                <a:cubicBezTo>
                  <a:pt x="4308" y="28203"/>
                  <a:pt x="4395" y="28238"/>
                  <a:pt x="4483" y="28238"/>
                </a:cubicBezTo>
                <a:cubicBezTo>
                  <a:pt x="4568" y="28238"/>
                  <a:pt x="4655" y="28205"/>
                  <a:pt x="4721" y="28141"/>
                </a:cubicBezTo>
                <a:cubicBezTo>
                  <a:pt x="4857" y="28010"/>
                  <a:pt x="4859" y="27793"/>
                  <a:pt x="4727" y="27658"/>
                </a:cubicBezTo>
                <a:cubicBezTo>
                  <a:pt x="4565" y="27496"/>
                  <a:pt x="4400" y="27333"/>
                  <a:pt x="4238" y="27171"/>
                </a:cubicBezTo>
                <a:cubicBezTo>
                  <a:pt x="4172" y="27106"/>
                  <a:pt x="4086" y="27073"/>
                  <a:pt x="3999" y="27073"/>
                </a:cubicBezTo>
                <a:close/>
                <a:moveTo>
                  <a:pt x="15560" y="27003"/>
                </a:moveTo>
                <a:cubicBezTo>
                  <a:pt x="15416" y="27003"/>
                  <a:pt x="15282" y="27095"/>
                  <a:pt x="15235" y="27240"/>
                </a:cubicBezTo>
                <a:cubicBezTo>
                  <a:pt x="15162" y="27465"/>
                  <a:pt x="15099" y="27699"/>
                  <a:pt x="15052" y="27939"/>
                </a:cubicBezTo>
                <a:cubicBezTo>
                  <a:pt x="15016" y="28123"/>
                  <a:pt x="15135" y="28304"/>
                  <a:pt x="15320" y="28341"/>
                </a:cubicBezTo>
                <a:cubicBezTo>
                  <a:pt x="15341" y="28344"/>
                  <a:pt x="15365" y="28348"/>
                  <a:pt x="15388" y="28348"/>
                </a:cubicBezTo>
                <a:cubicBezTo>
                  <a:pt x="15546" y="28348"/>
                  <a:pt x="15688" y="28235"/>
                  <a:pt x="15723" y="28073"/>
                </a:cubicBezTo>
                <a:cubicBezTo>
                  <a:pt x="15766" y="27859"/>
                  <a:pt x="15822" y="27649"/>
                  <a:pt x="15886" y="27449"/>
                </a:cubicBezTo>
                <a:cubicBezTo>
                  <a:pt x="15944" y="27268"/>
                  <a:pt x="15845" y="27077"/>
                  <a:pt x="15666" y="27020"/>
                </a:cubicBezTo>
                <a:cubicBezTo>
                  <a:pt x="15631" y="27009"/>
                  <a:pt x="15595" y="27003"/>
                  <a:pt x="15560" y="27003"/>
                </a:cubicBezTo>
                <a:close/>
                <a:moveTo>
                  <a:pt x="5394" y="28572"/>
                </a:moveTo>
                <a:cubicBezTo>
                  <a:pt x="5319" y="28572"/>
                  <a:pt x="5243" y="28597"/>
                  <a:pt x="5180" y="28646"/>
                </a:cubicBezTo>
                <a:cubicBezTo>
                  <a:pt x="5032" y="28765"/>
                  <a:pt x="5008" y="28978"/>
                  <a:pt x="5126" y="29126"/>
                </a:cubicBezTo>
                <a:cubicBezTo>
                  <a:pt x="5269" y="29305"/>
                  <a:pt x="5396" y="29479"/>
                  <a:pt x="5512" y="29655"/>
                </a:cubicBezTo>
                <a:cubicBezTo>
                  <a:pt x="5578" y="29752"/>
                  <a:pt x="5686" y="29807"/>
                  <a:pt x="5797" y="29807"/>
                </a:cubicBezTo>
                <a:cubicBezTo>
                  <a:pt x="5862" y="29807"/>
                  <a:pt x="5928" y="29787"/>
                  <a:pt x="5983" y="29748"/>
                </a:cubicBezTo>
                <a:cubicBezTo>
                  <a:pt x="6143" y="29644"/>
                  <a:pt x="6185" y="29430"/>
                  <a:pt x="6079" y="29274"/>
                </a:cubicBezTo>
                <a:cubicBezTo>
                  <a:pt x="5952" y="29083"/>
                  <a:pt x="5815" y="28895"/>
                  <a:pt x="5660" y="28700"/>
                </a:cubicBezTo>
                <a:cubicBezTo>
                  <a:pt x="5593" y="28616"/>
                  <a:pt x="5494" y="28572"/>
                  <a:pt x="5394" y="28572"/>
                </a:cubicBezTo>
                <a:close/>
                <a:moveTo>
                  <a:pt x="15308" y="29027"/>
                </a:moveTo>
                <a:cubicBezTo>
                  <a:pt x="15301" y="29027"/>
                  <a:pt x="15295" y="29027"/>
                  <a:pt x="15288" y="29027"/>
                </a:cubicBezTo>
                <a:cubicBezTo>
                  <a:pt x="15101" y="29034"/>
                  <a:pt x="14955" y="29192"/>
                  <a:pt x="14962" y="29382"/>
                </a:cubicBezTo>
                <a:cubicBezTo>
                  <a:pt x="14970" y="29609"/>
                  <a:pt x="14989" y="29847"/>
                  <a:pt x="15016" y="30087"/>
                </a:cubicBezTo>
                <a:cubicBezTo>
                  <a:pt x="15035" y="30261"/>
                  <a:pt x="15182" y="30391"/>
                  <a:pt x="15354" y="30391"/>
                </a:cubicBezTo>
                <a:lnTo>
                  <a:pt x="15391" y="30391"/>
                </a:lnTo>
                <a:cubicBezTo>
                  <a:pt x="15579" y="30369"/>
                  <a:pt x="15714" y="30200"/>
                  <a:pt x="15693" y="30013"/>
                </a:cubicBezTo>
                <a:cubicBezTo>
                  <a:pt x="15669" y="29790"/>
                  <a:pt x="15652" y="29568"/>
                  <a:pt x="15643" y="29356"/>
                </a:cubicBezTo>
                <a:cubicBezTo>
                  <a:pt x="15636" y="29172"/>
                  <a:pt x="15495" y="29027"/>
                  <a:pt x="15308" y="29027"/>
                </a:cubicBezTo>
                <a:close/>
                <a:moveTo>
                  <a:pt x="24926" y="30278"/>
                </a:moveTo>
                <a:cubicBezTo>
                  <a:pt x="24748" y="30278"/>
                  <a:pt x="24591" y="30409"/>
                  <a:pt x="24576" y="30591"/>
                </a:cubicBezTo>
                <a:cubicBezTo>
                  <a:pt x="24561" y="30784"/>
                  <a:pt x="24517" y="30981"/>
                  <a:pt x="24451" y="31168"/>
                </a:cubicBezTo>
                <a:cubicBezTo>
                  <a:pt x="24387" y="31347"/>
                  <a:pt x="24481" y="31542"/>
                  <a:pt x="24658" y="31606"/>
                </a:cubicBezTo>
                <a:cubicBezTo>
                  <a:pt x="24698" y="31618"/>
                  <a:pt x="24734" y="31625"/>
                  <a:pt x="24774" y="31625"/>
                </a:cubicBezTo>
                <a:cubicBezTo>
                  <a:pt x="24913" y="31625"/>
                  <a:pt x="25046" y="31537"/>
                  <a:pt x="25096" y="31398"/>
                </a:cubicBezTo>
                <a:cubicBezTo>
                  <a:pt x="25183" y="31154"/>
                  <a:pt x="25237" y="30902"/>
                  <a:pt x="25259" y="30647"/>
                </a:cubicBezTo>
                <a:cubicBezTo>
                  <a:pt x="25273" y="30459"/>
                  <a:pt x="25134" y="30294"/>
                  <a:pt x="24947" y="30278"/>
                </a:cubicBezTo>
                <a:cubicBezTo>
                  <a:pt x="24940" y="30278"/>
                  <a:pt x="24933" y="30278"/>
                  <a:pt x="24926" y="30278"/>
                </a:cubicBezTo>
                <a:close/>
                <a:moveTo>
                  <a:pt x="6438" y="30324"/>
                </a:moveTo>
                <a:cubicBezTo>
                  <a:pt x="6393" y="30324"/>
                  <a:pt x="6347" y="30333"/>
                  <a:pt x="6303" y="30351"/>
                </a:cubicBezTo>
                <a:cubicBezTo>
                  <a:pt x="6129" y="30428"/>
                  <a:pt x="6049" y="30628"/>
                  <a:pt x="6126" y="30802"/>
                </a:cubicBezTo>
                <a:cubicBezTo>
                  <a:pt x="6216" y="31012"/>
                  <a:pt x="6301" y="31219"/>
                  <a:pt x="6379" y="31420"/>
                </a:cubicBezTo>
                <a:cubicBezTo>
                  <a:pt x="6432" y="31558"/>
                  <a:pt x="6562" y="31641"/>
                  <a:pt x="6699" y="31641"/>
                </a:cubicBezTo>
                <a:cubicBezTo>
                  <a:pt x="6741" y="31641"/>
                  <a:pt x="6781" y="31634"/>
                  <a:pt x="6823" y="31617"/>
                </a:cubicBezTo>
                <a:cubicBezTo>
                  <a:pt x="6998" y="31549"/>
                  <a:pt x="7085" y="31351"/>
                  <a:pt x="7017" y="31175"/>
                </a:cubicBezTo>
                <a:cubicBezTo>
                  <a:pt x="6937" y="30965"/>
                  <a:pt x="6849" y="30749"/>
                  <a:pt x="6753" y="30530"/>
                </a:cubicBezTo>
                <a:cubicBezTo>
                  <a:pt x="6696" y="30401"/>
                  <a:pt x="6570" y="30324"/>
                  <a:pt x="6438" y="30324"/>
                </a:cubicBezTo>
                <a:close/>
                <a:moveTo>
                  <a:pt x="15595" y="31054"/>
                </a:moveTo>
                <a:cubicBezTo>
                  <a:pt x="15568" y="31054"/>
                  <a:pt x="15540" y="31057"/>
                  <a:pt x="15513" y="31064"/>
                </a:cubicBezTo>
                <a:cubicBezTo>
                  <a:pt x="15330" y="31107"/>
                  <a:pt x="15217" y="31295"/>
                  <a:pt x="15262" y="31478"/>
                </a:cubicBezTo>
                <a:cubicBezTo>
                  <a:pt x="15320" y="31712"/>
                  <a:pt x="15384" y="31942"/>
                  <a:pt x="15457" y="32159"/>
                </a:cubicBezTo>
                <a:cubicBezTo>
                  <a:pt x="15504" y="32305"/>
                  <a:pt x="15640" y="32397"/>
                  <a:pt x="15782" y="32397"/>
                </a:cubicBezTo>
                <a:cubicBezTo>
                  <a:pt x="15817" y="32397"/>
                  <a:pt x="15852" y="32390"/>
                  <a:pt x="15886" y="32380"/>
                </a:cubicBezTo>
                <a:cubicBezTo>
                  <a:pt x="16067" y="32321"/>
                  <a:pt x="16164" y="32129"/>
                  <a:pt x="16105" y="31949"/>
                </a:cubicBezTo>
                <a:cubicBezTo>
                  <a:pt x="16041" y="31747"/>
                  <a:pt x="15980" y="31533"/>
                  <a:pt x="15926" y="31314"/>
                </a:cubicBezTo>
                <a:cubicBezTo>
                  <a:pt x="15889" y="31159"/>
                  <a:pt x="15749" y="31054"/>
                  <a:pt x="15595" y="31054"/>
                </a:cubicBezTo>
                <a:close/>
                <a:moveTo>
                  <a:pt x="24058" y="32094"/>
                </a:moveTo>
                <a:cubicBezTo>
                  <a:pt x="23965" y="32094"/>
                  <a:pt x="23873" y="32131"/>
                  <a:pt x="23805" y="32204"/>
                </a:cubicBezTo>
                <a:cubicBezTo>
                  <a:pt x="23669" y="32352"/>
                  <a:pt x="23514" y="32501"/>
                  <a:pt x="23342" y="32642"/>
                </a:cubicBezTo>
                <a:cubicBezTo>
                  <a:pt x="23196" y="32762"/>
                  <a:pt x="23177" y="32976"/>
                  <a:pt x="23297" y="33122"/>
                </a:cubicBezTo>
                <a:cubicBezTo>
                  <a:pt x="23365" y="33205"/>
                  <a:pt x="23462" y="33245"/>
                  <a:pt x="23560" y="33245"/>
                </a:cubicBezTo>
                <a:cubicBezTo>
                  <a:pt x="23636" y="33245"/>
                  <a:pt x="23714" y="33219"/>
                  <a:pt x="23777" y="33167"/>
                </a:cubicBezTo>
                <a:cubicBezTo>
                  <a:pt x="23973" y="33007"/>
                  <a:pt x="24151" y="32837"/>
                  <a:pt x="24309" y="32665"/>
                </a:cubicBezTo>
                <a:cubicBezTo>
                  <a:pt x="24436" y="32526"/>
                  <a:pt x="24427" y="32312"/>
                  <a:pt x="24288" y="32183"/>
                </a:cubicBezTo>
                <a:cubicBezTo>
                  <a:pt x="24222" y="32124"/>
                  <a:pt x="24140" y="32094"/>
                  <a:pt x="24058" y="32094"/>
                </a:cubicBezTo>
                <a:close/>
                <a:moveTo>
                  <a:pt x="7132" y="32256"/>
                </a:moveTo>
                <a:cubicBezTo>
                  <a:pt x="7101" y="32256"/>
                  <a:pt x="7071" y="32260"/>
                  <a:pt x="7040" y="32268"/>
                </a:cubicBezTo>
                <a:cubicBezTo>
                  <a:pt x="6857" y="32319"/>
                  <a:pt x="6751" y="32505"/>
                  <a:pt x="6802" y="32687"/>
                </a:cubicBezTo>
                <a:cubicBezTo>
                  <a:pt x="6861" y="32905"/>
                  <a:pt x="6915" y="33120"/>
                  <a:pt x="6958" y="33330"/>
                </a:cubicBezTo>
                <a:cubicBezTo>
                  <a:pt x="6991" y="33492"/>
                  <a:pt x="7134" y="33602"/>
                  <a:pt x="7292" y="33602"/>
                </a:cubicBezTo>
                <a:cubicBezTo>
                  <a:pt x="7314" y="33602"/>
                  <a:pt x="7337" y="33600"/>
                  <a:pt x="7360" y="33596"/>
                </a:cubicBezTo>
                <a:cubicBezTo>
                  <a:pt x="7544" y="33556"/>
                  <a:pt x="7664" y="33376"/>
                  <a:pt x="7624" y="33191"/>
                </a:cubicBezTo>
                <a:cubicBezTo>
                  <a:pt x="7579" y="32967"/>
                  <a:pt x="7523" y="32738"/>
                  <a:pt x="7459" y="32507"/>
                </a:cubicBezTo>
                <a:cubicBezTo>
                  <a:pt x="7418" y="32355"/>
                  <a:pt x="7282" y="32256"/>
                  <a:pt x="7132" y="32256"/>
                </a:cubicBezTo>
                <a:close/>
                <a:moveTo>
                  <a:pt x="42142" y="32930"/>
                </a:moveTo>
                <a:cubicBezTo>
                  <a:pt x="42134" y="32930"/>
                  <a:pt x="42125" y="32930"/>
                  <a:pt x="42116" y="32931"/>
                </a:cubicBezTo>
                <a:cubicBezTo>
                  <a:pt x="41880" y="32950"/>
                  <a:pt x="41642" y="32981"/>
                  <a:pt x="41407" y="33024"/>
                </a:cubicBezTo>
                <a:cubicBezTo>
                  <a:pt x="41223" y="33059"/>
                  <a:pt x="41098" y="33235"/>
                  <a:pt x="41133" y="33422"/>
                </a:cubicBezTo>
                <a:cubicBezTo>
                  <a:pt x="41164" y="33588"/>
                  <a:pt x="41310" y="33702"/>
                  <a:pt x="41470" y="33702"/>
                </a:cubicBezTo>
                <a:cubicBezTo>
                  <a:pt x="41492" y="33702"/>
                  <a:pt x="41511" y="33701"/>
                  <a:pt x="41531" y="33697"/>
                </a:cubicBezTo>
                <a:cubicBezTo>
                  <a:pt x="41743" y="33659"/>
                  <a:pt x="41960" y="33631"/>
                  <a:pt x="42174" y="33612"/>
                </a:cubicBezTo>
                <a:cubicBezTo>
                  <a:pt x="42363" y="33598"/>
                  <a:pt x="42502" y="33433"/>
                  <a:pt x="42486" y="33243"/>
                </a:cubicBezTo>
                <a:cubicBezTo>
                  <a:pt x="42472" y="33063"/>
                  <a:pt x="42319" y="32930"/>
                  <a:pt x="42142" y="32930"/>
                </a:cubicBezTo>
                <a:close/>
                <a:moveTo>
                  <a:pt x="43512" y="32953"/>
                </a:moveTo>
                <a:cubicBezTo>
                  <a:pt x="43339" y="32953"/>
                  <a:pt x="43194" y="33082"/>
                  <a:pt x="43173" y="33254"/>
                </a:cubicBezTo>
                <a:cubicBezTo>
                  <a:pt x="43152" y="33443"/>
                  <a:pt x="43286" y="33614"/>
                  <a:pt x="43474" y="33635"/>
                </a:cubicBezTo>
                <a:cubicBezTo>
                  <a:pt x="43686" y="33661"/>
                  <a:pt x="43903" y="33695"/>
                  <a:pt x="44117" y="33741"/>
                </a:cubicBezTo>
                <a:cubicBezTo>
                  <a:pt x="44139" y="33746"/>
                  <a:pt x="44164" y="33747"/>
                  <a:pt x="44188" y="33747"/>
                </a:cubicBezTo>
                <a:cubicBezTo>
                  <a:pt x="44344" y="33747"/>
                  <a:pt x="44487" y="33640"/>
                  <a:pt x="44522" y="33478"/>
                </a:cubicBezTo>
                <a:cubicBezTo>
                  <a:pt x="44562" y="33294"/>
                  <a:pt x="44443" y="33111"/>
                  <a:pt x="44259" y="33071"/>
                </a:cubicBezTo>
                <a:cubicBezTo>
                  <a:pt x="44025" y="33023"/>
                  <a:pt x="43788" y="32983"/>
                  <a:pt x="43554" y="32955"/>
                </a:cubicBezTo>
                <a:cubicBezTo>
                  <a:pt x="43540" y="32953"/>
                  <a:pt x="43526" y="32953"/>
                  <a:pt x="43512" y="32953"/>
                </a:cubicBezTo>
                <a:close/>
                <a:moveTo>
                  <a:pt x="16321" y="32964"/>
                </a:moveTo>
                <a:cubicBezTo>
                  <a:pt x="16263" y="32964"/>
                  <a:pt x="16205" y="32978"/>
                  <a:pt x="16152" y="33009"/>
                </a:cubicBezTo>
                <a:cubicBezTo>
                  <a:pt x="15989" y="33103"/>
                  <a:pt x="15931" y="33313"/>
                  <a:pt x="16025" y="33476"/>
                </a:cubicBezTo>
                <a:cubicBezTo>
                  <a:pt x="16156" y="33702"/>
                  <a:pt x="16295" y="33909"/>
                  <a:pt x="16442" y="34086"/>
                </a:cubicBezTo>
                <a:cubicBezTo>
                  <a:pt x="16510" y="34170"/>
                  <a:pt x="16608" y="34213"/>
                  <a:pt x="16708" y="34213"/>
                </a:cubicBezTo>
                <a:cubicBezTo>
                  <a:pt x="16783" y="34213"/>
                  <a:pt x="16861" y="34189"/>
                  <a:pt x="16922" y="34132"/>
                </a:cubicBezTo>
                <a:cubicBezTo>
                  <a:pt x="17068" y="34013"/>
                  <a:pt x="17091" y="33798"/>
                  <a:pt x="16971" y="33652"/>
                </a:cubicBezTo>
                <a:cubicBezTo>
                  <a:pt x="16849" y="33504"/>
                  <a:pt x="16729" y="33329"/>
                  <a:pt x="16618" y="33134"/>
                </a:cubicBezTo>
                <a:cubicBezTo>
                  <a:pt x="16556" y="33025"/>
                  <a:pt x="16440" y="32964"/>
                  <a:pt x="16321" y="32964"/>
                </a:cubicBezTo>
                <a:close/>
                <a:moveTo>
                  <a:pt x="22421" y="33314"/>
                </a:moveTo>
                <a:cubicBezTo>
                  <a:pt x="22367" y="33314"/>
                  <a:pt x="22312" y="33326"/>
                  <a:pt x="22261" y="33353"/>
                </a:cubicBezTo>
                <a:cubicBezTo>
                  <a:pt x="22072" y="33452"/>
                  <a:pt x="21874" y="33548"/>
                  <a:pt x="21667" y="33636"/>
                </a:cubicBezTo>
                <a:cubicBezTo>
                  <a:pt x="21497" y="33713"/>
                  <a:pt x="21415" y="33913"/>
                  <a:pt x="21491" y="34086"/>
                </a:cubicBezTo>
                <a:cubicBezTo>
                  <a:pt x="21545" y="34217"/>
                  <a:pt x="21672" y="34293"/>
                  <a:pt x="21804" y="34293"/>
                </a:cubicBezTo>
                <a:cubicBezTo>
                  <a:pt x="21849" y="34293"/>
                  <a:pt x="21896" y="34285"/>
                  <a:pt x="21942" y="34265"/>
                </a:cubicBezTo>
                <a:cubicBezTo>
                  <a:pt x="22162" y="34166"/>
                  <a:pt x="22379" y="34066"/>
                  <a:pt x="22583" y="33956"/>
                </a:cubicBezTo>
                <a:cubicBezTo>
                  <a:pt x="22750" y="33867"/>
                  <a:pt x="22812" y="33661"/>
                  <a:pt x="22724" y="33494"/>
                </a:cubicBezTo>
                <a:cubicBezTo>
                  <a:pt x="22662" y="33379"/>
                  <a:pt x="22543" y="33314"/>
                  <a:pt x="22421" y="33314"/>
                </a:cubicBezTo>
                <a:close/>
                <a:moveTo>
                  <a:pt x="40158" y="33388"/>
                </a:moveTo>
                <a:cubicBezTo>
                  <a:pt x="40118" y="33388"/>
                  <a:pt x="40077" y="33395"/>
                  <a:pt x="40038" y="33410"/>
                </a:cubicBezTo>
                <a:cubicBezTo>
                  <a:pt x="39824" y="33492"/>
                  <a:pt x="39603" y="33584"/>
                  <a:pt x="39384" y="33688"/>
                </a:cubicBezTo>
                <a:cubicBezTo>
                  <a:pt x="39212" y="33772"/>
                  <a:pt x="39141" y="33975"/>
                  <a:pt x="39221" y="34145"/>
                </a:cubicBezTo>
                <a:cubicBezTo>
                  <a:pt x="39280" y="34269"/>
                  <a:pt x="39401" y="34340"/>
                  <a:pt x="39530" y="34340"/>
                </a:cubicBezTo>
                <a:cubicBezTo>
                  <a:pt x="39580" y="34340"/>
                  <a:pt x="39629" y="34331"/>
                  <a:pt x="39678" y="34309"/>
                </a:cubicBezTo>
                <a:cubicBezTo>
                  <a:pt x="39879" y="34210"/>
                  <a:pt x="40084" y="34126"/>
                  <a:pt x="40281" y="34050"/>
                </a:cubicBezTo>
                <a:cubicBezTo>
                  <a:pt x="40458" y="33982"/>
                  <a:pt x="40547" y="33784"/>
                  <a:pt x="40479" y="33608"/>
                </a:cubicBezTo>
                <a:cubicBezTo>
                  <a:pt x="40426" y="33472"/>
                  <a:pt x="40297" y="33388"/>
                  <a:pt x="40158" y="33388"/>
                </a:cubicBezTo>
                <a:close/>
                <a:moveTo>
                  <a:pt x="45489" y="33467"/>
                </a:moveTo>
                <a:cubicBezTo>
                  <a:pt x="45357" y="33467"/>
                  <a:pt x="45232" y="33545"/>
                  <a:pt x="45175" y="33674"/>
                </a:cubicBezTo>
                <a:cubicBezTo>
                  <a:pt x="45102" y="33848"/>
                  <a:pt x="45180" y="34046"/>
                  <a:pt x="45354" y="34123"/>
                </a:cubicBezTo>
                <a:cubicBezTo>
                  <a:pt x="45545" y="34206"/>
                  <a:pt x="45738" y="34304"/>
                  <a:pt x="45931" y="34413"/>
                </a:cubicBezTo>
                <a:cubicBezTo>
                  <a:pt x="45987" y="34443"/>
                  <a:pt x="46044" y="34458"/>
                  <a:pt x="46101" y="34458"/>
                </a:cubicBezTo>
                <a:cubicBezTo>
                  <a:pt x="46221" y="34458"/>
                  <a:pt x="46336" y="34398"/>
                  <a:pt x="46397" y="34286"/>
                </a:cubicBezTo>
                <a:cubicBezTo>
                  <a:pt x="46491" y="34121"/>
                  <a:pt x="46432" y="33913"/>
                  <a:pt x="46268" y="33819"/>
                </a:cubicBezTo>
                <a:cubicBezTo>
                  <a:pt x="46056" y="33697"/>
                  <a:pt x="45839" y="33589"/>
                  <a:pt x="45625" y="33495"/>
                </a:cubicBezTo>
                <a:cubicBezTo>
                  <a:pt x="45581" y="33476"/>
                  <a:pt x="45535" y="33467"/>
                  <a:pt x="45489" y="33467"/>
                </a:cubicBezTo>
                <a:close/>
                <a:moveTo>
                  <a:pt x="20515" y="34062"/>
                </a:moveTo>
                <a:cubicBezTo>
                  <a:pt x="20485" y="34062"/>
                  <a:pt x="20455" y="34066"/>
                  <a:pt x="20424" y="34074"/>
                </a:cubicBezTo>
                <a:cubicBezTo>
                  <a:pt x="20212" y="34130"/>
                  <a:pt x="19997" y="34182"/>
                  <a:pt x="19781" y="34224"/>
                </a:cubicBezTo>
                <a:cubicBezTo>
                  <a:pt x="19597" y="34260"/>
                  <a:pt x="19475" y="34441"/>
                  <a:pt x="19512" y="34625"/>
                </a:cubicBezTo>
                <a:cubicBezTo>
                  <a:pt x="19543" y="34789"/>
                  <a:pt x="19686" y="34902"/>
                  <a:pt x="19847" y="34902"/>
                </a:cubicBezTo>
                <a:cubicBezTo>
                  <a:pt x="19868" y="34902"/>
                  <a:pt x="19891" y="34900"/>
                  <a:pt x="19912" y="34895"/>
                </a:cubicBezTo>
                <a:cubicBezTo>
                  <a:pt x="20143" y="34849"/>
                  <a:pt x="20376" y="34796"/>
                  <a:pt x="20603" y="34735"/>
                </a:cubicBezTo>
                <a:cubicBezTo>
                  <a:pt x="20786" y="34684"/>
                  <a:pt x="20893" y="34497"/>
                  <a:pt x="20845" y="34314"/>
                </a:cubicBezTo>
                <a:cubicBezTo>
                  <a:pt x="20803" y="34162"/>
                  <a:pt x="20665" y="34062"/>
                  <a:pt x="20515" y="34062"/>
                </a:cubicBezTo>
                <a:close/>
                <a:moveTo>
                  <a:pt x="17808" y="34299"/>
                </a:moveTo>
                <a:cubicBezTo>
                  <a:pt x="17657" y="34299"/>
                  <a:pt x="17519" y="34401"/>
                  <a:pt x="17478" y="34554"/>
                </a:cubicBezTo>
                <a:cubicBezTo>
                  <a:pt x="17431" y="34736"/>
                  <a:pt x="17539" y="34922"/>
                  <a:pt x="17722" y="34971"/>
                </a:cubicBezTo>
                <a:cubicBezTo>
                  <a:pt x="17831" y="34999"/>
                  <a:pt x="17942" y="35018"/>
                  <a:pt x="18052" y="35027"/>
                </a:cubicBezTo>
                <a:cubicBezTo>
                  <a:pt x="18187" y="35039"/>
                  <a:pt x="18333" y="35044"/>
                  <a:pt x="18483" y="35044"/>
                </a:cubicBezTo>
                <a:lnTo>
                  <a:pt x="18486" y="35044"/>
                </a:lnTo>
                <a:cubicBezTo>
                  <a:pt x="18676" y="35044"/>
                  <a:pt x="18829" y="34891"/>
                  <a:pt x="18825" y="34703"/>
                </a:cubicBezTo>
                <a:cubicBezTo>
                  <a:pt x="18825" y="34514"/>
                  <a:pt x="18672" y="34363"/>
                  <a:pt x="18483" y="34363"/>
                </a:cubicBezTo>
                <a:cubicBezTo>
                  <a:pt x="18353" y="34363"/>
                  <a:pt x="18226" y="34358"/>
                  <a:pt x="18109" y="34347"/>
                </a:cubicBezTo>
                <a:cubicBezTo>
                  <a:pt x="18038" y="34340"/>
                  <a:pt x="17965" y="34328"/>
                  <a:pt x="17895" y="34311"/>
                </a:cubicBezTo>
                <a:cubicBezTo>
                  <a:pt x="17866" y="34303"/>
                  <a:pt x="17837" y="34299"/>
                  <a:pt x="17808" y="34299"/>
                </a:cubicBezTo>
                <a:close/>
                <a:moveTo>
                  <a:pt x="38338" y="34323"/>
                </a:moveTo>
                <a:cubicBezTo>
                  <a:pt x="38274" y="34323"/>
                  <a:pt x="38210" y="34341"/>
                  <a:pt x="38152" y="34378"/>
                </a:cubicBezTo>
                <a:cubicBezTo>
                  <a:pt x="37964" y="34500"/>
                  <a:pt x="37768" y="34632"/>
                  <a:pt x="37573" y="34773"/>
                </a:cubicBezTo>
                <a:cubicBezTo>
                  <a:pt x="37418" y="34884"/>
                  <a:pt x="37384" y="35096"/>
                  <a:pt x="37495" y="35251"/>
                </a:cubicBezTo>
                <a:cubicBezTo>
                  <a:pt x="37561" y="35345"/>
                  <a:pt x="37665" y="35395"/>
                  <a:pt x="37773" y="35395"/>
                </a:cubicBezTo>
                <a:cubicBezTo>
                  <a:pt x="37842" y="35395"/>
                  <a:pt x="37912" y="35373"/>
                  <a:pt x="37971" y="35326"/>
                </a:cubicBezTo>
                <a:cubicBezTo>
                  <a:pt x="38159" y="35192"/>
                  <a:pt x="38343" y="35067"/>
                  <a:pt x="38522" y="34952"/>
                </a:cubicBezTo>
                <a:cubicBezTo>
                  <a:pt x="38680" y="34849"/>
                  <a:pt x="38725" y="34639"/>
                  <a:pt x="38623" y="34479"/>
                </a:cubicBezTo>
                <a:cubicBezTo>
                  <a:pt x="38559" y="34378"/>
                  <a:pt x="38450" y="34323"/>
                  <a:pt x="38338" y="34323"/>
                </a:cubicBezTo>
                <a:close/>
                <a:moveTo>
                  <a:pt x="7483" y="34273"/>
                </a:moveTo>
                <a:cubicBezTo>
                  <a:pt x="7474" y="34273"/>
                  <a:pt x="7466" y="34273"/>
                  <a:pt x="7457" y="34274"/>
                </a:cubicBezTo>
                <a:cubicBezTo>
                  <a:pt x="7268" y="34286"/>
                  <a:pt x="7127" y="34450"/>
                  <a:pt x="7141" y="34639"/>
                </a:cubicBezTo>
                <a:cubicBezTo>
                  <a:pt x="7155" y="34856"/>
                  <a:pt x="7163" y="35079"/>
                  <a:pt x="7167" y="35300"/>
                </a:cubicBezTo>
                <a:cubicBezTo>
                  <a:pt x="7167" y="35485"/>
                  <a:pt x="7320" y="35638"/>
                  <a:pt x="7507" y="35638"/>
                </a:cubicBezTo>
                <a:cubicBezTo>
                  <a:pt x="7699" y="35635"/>
                  <a:pt x="7850" y="35482"/>
                  <a:pt x="7850" y="35296"/>
                </a:cubicBezTo>
                <a:cubicBezTo>
                  <a:pt x="7848" y="35060"/>
                  <a:pt x="7839" y="34823"/>
                  <a:pt x="7822" y="34590"/>
                </a:cubicBezTo>
                <a:cubicBezTo>
                  <a:pt x="7810" y="34410"/>
                  <a:pt x="7661" y="34273"/>
                  <a:pt x="7483" y="34273"/>
                </a:cubicBezTo>
                <a:close/>
                <a:moveTo>
                  <a:pt x="47224" y="34554"/>
                </a:moveTo>
                <a:cubicBezTo>
                  <a:pt x="47124" y="34554"/>
                  <a:pt x="47025" y="34597"/>
                  <a:pt x="46958" y="34679"/>
                </a:cubicBezTo>
                <a:cubicBezTo>
                  <a:pt x="46838" y="34825"/>
                  <a:pt x="46863" y="35041"/>
                  <a:pt x="47007" y="35160"/>
                </a:cubicBezTo>
                <a:cubicBezTo>
                  <a:pt x="47176" y="35294"/>
                  <a:pt x="47342" y="35442"/>
                  <a:pt x="47508" y="35595"/>
                </a:cubicBezTo>
                <a:cubicBezTo>
                  <a:pt x="47572" y="35656"/>
                  <a:pt x="47657" y="35685"/>
                  <a:pt x="47740" y="35685"/>
                </a:cubicBezTo>
                <a:cubicBezTo>
                  <a:pt x="47831" y="35685"/>
                  <a:pt x="47925" y="35649"/>
                  <a:pt x="47987" y="35574"/>
                </a:cubicBezTo>
                <a:cubicBezTo>
                  <a:pt x="48118" y="35437"/>
                  <a:pt x="48109" y="35220"/>
                  <a:pt x="47970" y="35093"/>
                </a:cubicBezTo>
                <a:cubicBezTo>
                  <a:pt x="47794" y="34929"/>
                  <a:pt x="47615" y="34775"/>
                  <a:pt x="47438" y="34630"/>
                </a:cubicBezTo>
                <a:cubicBezTo>
                  <a:pt x="47375" y="34579"/>
                  <a:pt x="47299" y="34554"/>
                  <a:pt x="47224" y="34554"/>
                </a:cubicBezTo>
                <a:close/>
                <a:moveTo>
                  <a:pt x="36695" y="35553"/>
                </a:moveTo>
                <a:cubicBezTo>
                  <a:pt x="36617" y="35553"/>
                  <a:pt x="36539" y="35579"/>
                  <a:pt x="36475" y="35633"/>
                </a:cubicBezTo>
                <a:cubicBezTo>
                  <a:pt x="36299" y="35783"/>
                  <a:pt x="36125" y="35936"/>
                  <a:pt x="35952" y="36090"/>
                </a:cubicBezTo>
                <a:cubicBezTo>
                  <a:pt x="35811" y="36215"/>
                  <a:pt x="35800" y="36431"/>
                  <a:pt x="35925" y="36572"/>
                </a:cubicBezTo>
                <a:cubicBezTo>
                  <a:pt x="35993" y="36646"/>
                  <a:pt x="36085" y="36685"/>
                  <a:pt x="36179" y="36685"/>
                </a:cubicBezTo>
                <a:cubicBezTo>
                  <a:pt x="36261" y="36685"/>
                  <a:pt x="36343" y="36657"/>
                  <a:pt x="36407" y="36598"/>
                </a:cubicBezTo>
                <a:cubicBezTo>
                  <a:pt x="36575" y="36448"/>
                  <a:pt x="36744" y="36301"/>
                  <a:pt x="36916" y="36156"/>
                </a:cubicBezTo>
                <a:cubicBezTo>
                  <a:pt x="37059" y="36035"/>
                  <a:pt x="37079" y="35817"/>
                  <a:pt x="36958" y="35675"/>
                </a:cubicBezTo>
                <a:cubicBezTo>
                  <a:pt x="36890" y="35595"/>
                  <a:pt x="36793" y="35553"/>
                  <a:pt x="36695" y="35553"/>
                </a:cubicBezTo>
                <a:close/>
                <a:moveTo>
                  <a:pt x="48694" y="35981"/>
                </a:moveTo>
                <a:cubicBezTo>
                  <a:pt x="48613" y="35981"/>
                  <a:pt x="48532" y="36009"/>
                  <a:pt x="48467" y="36066"/>
                </a:cubicBezTo>
                <a:cubicBezTo>
                  <a:pt x="48326" y="36189"/>
                  <a:pt x="48314" y="36407"/>
                  <a:pt x="48437" y="36547"/>
                </a:cubicBezTo>
                <a:cubicBezTo>
                  <a:pt x="48578" y="36709"/>
                  <a:pt x="48715" y="36878"/>
                  <a:pt x="48846" y="37057"/>
                </a:cubicBezTo>
                <a:cubicBezTo>
                  <a:pt x="48912" y="37147"/>
                  <a:pt x="49016" y="37196"/>
                  <a:pt x="49120" y="37196"/>
                </a:cubicBezTo>
                <a:cubicBezTo>
                  <a:pt x="49193" y="37196"/>
                  <a:pt x="49263" y="37173"/>
                  <a:pt x="49320" y="37130"/>
                </a:cubicBezTo>
                <a:cubicBezTo>
                  <a:pt x="49473" y="37020"/>
                  <a:pt x="49506" y="36805"/>
                  <a:pt x="49395" y="36652"/>
                </a:cubicBezTo>
                <a:cubicBezTo>
                  <a:pt x="49254" y="36459"/>
                  <a:pt x="49103" y="36273"/>
                  <a:pt x="48950" y="36096"/>
                </a:cubicBezTo>
                <a:cubicBezTo>
                  <a:pt x="48883" y="36020"/>
                  <a:pt x="48788" y="35981"/>
                  <a:pt x="48694" y="35981"/>
                </a:cubicBezTo>
                <a:close/>
                <a:moveTo>
                  <a:pt x="7442" y="36318"/>
                </a:moveTo>
                <a:cubicBezTo>
                  <a:pt x="7270" y="36318"/>
                  <a:pt x="7117" y="36446"/>
                  <a:pt x="7099" y="36624"/>
                </a:cubicBezTo>
                <a:cubicBezTo>
                  <a:pt x="7076" y="36841"/>
                  <a:pt x="7049" y="37064"/>
                  <a:pt x="7016" y="37290"/>
                </a:cubicBezTo>
                <a:cubicBezTo>
                  <a:pt x="6988" y="37475"/>
                  <a:pt x="7118" y="37649"/>
                  <a:pt x="7306" y="37675"/>
                </a:cubicBezTo>
                <a:cubicBezTo>
                  <a:pt x="7323" y="37677"/>
                  <a:pt x="7341" y="37681"/>
                  <a:pt x="7354" y="37681"/>
                </a:cubicBezTo>
                <a:cubicBezTo>
                  <a:pt x="7523" y="37681"/>
                  <a:pt x="7667" y="37559"/>
                  <a:pt x="7692" y="37389"/>
                </a:cubicBezTo>
                <a:cubicBezTo>
                  <a:pt x="7726" y="37154"/>
                  <a:pt x="7754" y="36925"/>
                  <a:pt x="7779" y="36695"/>
                </a:cubicBezTo>
                <a:cubicBezTo>
                  <a:pt x="7798" y="36507"/>
                  <a:pt x="7662" y="36339"/>
                  <a:pt x="7474" y="36320"/>
                </a:cubicBezTo>
                <a:cubicBezTo>
                  <a:pt x="7463" y="36319"/>
                  <a:pt x="7453" y="36318"/>
                  <a:pt x="7442" y="36318"/>
                </a:cubicBezTo>
                <a:close/>
                <a:moveTo>
                  <a:pt x="35182" y="36935"/>
                </a:moveTo>
                <a:cubicBezTo>
                  <a:pt x="35096" y="36935"/>
                  <a:pt x="35010" y="36968"/>
                  <a:pt x="34943" y="37032"/>
                </a:cubicBezTo>
                <a:cubicBezTo>
                  <a:pt x="34778" y="37194"/>
                  <a:pt x="34615" y="37354"/>
                  <a:pt x="34453" y="37515"/>
                </a:cubicBezTo>
                <a:cubicBezTo>
                  <a:pt x="34318" y="37648"/>
                  <a:pt x="34318" y="37863"/>
                  <a:pt x="34450" y="37997"/>
                </a:cubicBezTo>
                <a:cubicBezTo>
                  <a:pt x="34518" y="38065"/>
                  <a:pt x="34605" y="38099"/>
                  <a:pt x="34693" y="38099"/>
                </a:cubicBezTo>
                <a:cubicBezTo>
                  <a:pt x="34780" y="38099"/>
                  <a:pt x="34867" y="38066"/>
                  <a:pt x="34933" y="37997"/>
                </a:cubicBezTo>
                <a:cubicBezTo>
                  <a:pt x="35093" y="37839"/>
                  <a:pt x="35256" y="37681"/>
                  <a:pt x="35420" y="37521"/>
                </a:cubicBezTo>
                <a:cubicBezTo>
                  <a:pt x="35554" y="37390"/>
                  <a:pt x="35559" y="37173"/>
                  <a:pt x="35427" y="37039"/>
                </a:cubicBezTo>
                <a:cubicBezTo>
                  <a:pt x="35360" y="36970"/>
                  <a:pt x="35271" y="36935"/>
                  <a:pt x="35182" y="36935"/>
                </a:cubicBezTo>
                <a:close/>
                <a:moveTo>
                  <a:pt x="49841" y="37671"/>
                </a:moveTo>
                <a:cubicBezTo>
                  <a:pt x="49787" y="37671"/>
                  <a:pt x="49732" y="37684"/>
                  <a:pt x="49682" y="37710"/>
                </a:cubicBezTo>
                <a:cubicBezTo>
                  <a:pt x="49515" y="37799"/>
                  <a:pt x="49451" y="38006"/>
                  <a:pt x="49537" y="38172"/>
                </a:cubicBezTo>
                <a:cubicBezTo>
                  <a:pt x="49638" y="38362"/>
                  <a:pt x="49736" y="38562"/>
                  <a:pt x="49831" y="38770"/>
                </a:cubicBezTo>
                <a:cubicBezTo>
                  <a:pt x="49889" y="38897"/>
                  <a:pt x="50012" y="38970"/>
                  <a:pt x="50142" y="38970"/>
                </a:cubicBezTo>
                <a:cubicBezTo>
                  <a:pt x="50191" y="38970"/>
                  <a:pt x="50238" y="38960"/>
                  <a:pt x="50287" y="38937"/>
                </a:cubicBezTo>
                <a:cubicBezTo>
                  <a:pt x="50457" y="38857"/>
                  <a:pt x="50532" y="38656"/>
                  <a:pt x="50453" y="38484"/>
                </a:cubicBezTo>
                <a:cubicBezTo>
                  <a:pt x="50353" y="38265"/>
                  <a:pt x="50248" y="38051"/>
                  <a:pt x="50144" y="37854"/>
                </a:cubicBezTo>
                <a:cubicBezTo>
                  <a:pt x="50082" y="37737"/>
                  <a:pt x="49963" y="37671"/>
                  <a:pt x="49841" y="37671"/>
                </a:cubicBezTo>
                <a:close/>
                <a:moveTo>
                  <a:pt x="33482" y="38489"/>
                </a:moveTo>
                <a:lnTo>
                  <a:pt x="33002" y="38968"/>
                </a:lnTo>
                <a:cubicBezTo>
                  <a:pt x="32867" y="39101"/>
                  <a:pt x="32867" y="39316"/>
                  <a:pt x="32999" y="39450"/>
                </a:cubicBezTo>
                <a:cubicBezTo>
                  <a:pt x="33066" y="39518"/>
                  <a:pt x="33155" y="39551"/>
                  <a:pt x="33242" y="39551"/>
                </a:cubicBezTo>
                <a:cubicBezTo>
                  <a:pt x="33329" y="39551"/>
                  <a:pt x="33416" y="39516"/>
                  <a:pt x="33484" y="39453"/>
                </a:cubicBezTo>
                <a:lnTo>
                  <a:pt x="33968" y="38968"/>
                </a:lnTo>
                <a:lnTo>
                  <a:pt x="33482" y="38489"/>
                </a:lnTo>
                <a:close/>
                <a:moveTo>
                  <a:pt x="7122" y="38342"/>
                </a:moveTo>
                <a:cubicBezTo>
                  <a:pt x="6963" y="38342"/>
                  <a:pt x="6817" y="38455"/>
                  <a:pt x="6784" y="38617"/>
                </a:cubicBezTo>
                <a:cubicBezTo>
                  <a:pt x="6755" y="38763"/>
                  <a:pt x="6725" y="38911"/>
                  <a:pt x="6694" y="39059"/>
                </a:cubicBezTo>
                <a:cubicBezTo>
                  <a:pt x="6680" y="39137"/>
                  <a:pt x="6663" y="39215"/>
                  <a:pt x="6649" y="39293"/>
                </a:cubicBezTo>
                <a:cubicBezTo>
                  <a:pt x="6616" y="39481"/>
                  <a:pt x="6737" y="39658"/>
                  <a:pt x="6925" y="39691"/>
                </a:cubicBezTo>
                <a:cubicBezTo>
                  <a:pt x="6944" y="39695"/>
                  <a:pt x="6967" y="39698"/>
                  <a:pt x="6986" y="39698"/>
                </a:cubicBezTo>
                <a:cubicBezTo>
                  <a:pt x="7149" y="39698"/>
                  <a:pt x="7292" y="39580"/>
                  <a:pt x="7320" y="39415"/>
                </a:cubicBezTo>
                <a:cubicBezTo>
                  <a:pt x="7334" y="39344"/>
                  <a:pt x="7349" y="39273"/>
                  <a:pt x="7363" y="39198"/>
                </a:cubicBezTo>
                <a:cubicBezTo>
                  <a:pt x="7394" y="39047"/>
                  <a:pt x="7424" y="38899"/>
                  <a:pt x="7455" y="38751"/>
                </a:cubicBezTo>
                <a:cubicBezTo>
                  <a:pt x="7492" y="38565"/>
                  <a:pt x="7370" y="38386"/>
                  <a:pt x="7186" y="38348"/>
                </a:cubicBezTo>
                <a:cubicBezTo>
                  <a:pt x="7165" y="38344"/>
                  <a:pt x="7143" y="38342"/>
                  <a:pt x="7122" y="38342"/>
                </a:cubicBezTo>
                <a:close/>
                <a:moveTo>
                  <a:pt x="50661" y="39550"/>
                </a:moveTo>
                <a:cubicBezTo>
                  <a:pt x="50621" y="39550"/>
                  <a:pt x="50581" y="39557"/>
                  <a:pt x="50542" y="39572"/>
                </a:cubicBezTo>
                <a:cubicBezTo>
                  <a:pt x="50363" y="39639"/>
                  <a:pt x="50274" y="39837"/>
                  <a:pt x="50342" y="40013"/>
                </a:cubicBezTo>
                <a:cubicBezTo>
                  <a:pt x="50422" y="40223"/>
                  <a:pt x="50500" y="40437"/>
                  <a:pt x="50577" y="40649"/>
                </a:cubicBezTo>
                <a:cubicBezTo>
                  <a:pt x="50627" y="40788"/>
                  <a:pt x="50759" y="40875"/>
                  <a:pt x="50898" y="40875"/>
                </a:cubicBezTo>
                <a:cubicBezTo>
                  <a:pt x="50938" y="40875"/>
                  <a:pt x="50977" y="40870"/>
                  <a:pt x="51013" y="40856"/>
                </a:cubicBezTo>
                <a:cubicBezTo>
                  <a:pt x="51192" y="40793"/>
                  <a:pt x="51284" y="40597"/>
                  <a:pt x="51220" y="40420"/>
                </a:cubicBezTo>
                <a:cubicBezTo>
                  <a:pt x="51143" y="40202"/>
                  <a:pt x="51063" y="39987"/>
                  <a:pt x="50984" y="39771"/>
                </a:cubicBezTo>
                <a:cubicBezTo>
                  <a:pt x="50931" y="39634"/>
                  <a:pt x="50799" y="39550"/>
                  <a:pt x="50661" y="39550"/>
                </a:cubicBezTo>
                <a:close/>
                <a:moveTo>
                  <a:pt x="32266" y="39825"/>
                </a:moveTo>
                <a:cubicBezTo>
                  <a:pt x="32180" y="39825"/>
                  <a:pt x="32094" y="39857"/>
                  <a:pt x="32029" y="39923"/>
                </a:cubicBezTo>
                <a:cubicBezTo>
                  <a:pt x="31865" y="40081"/>
                  <a:pt x="31700" y="40237"/>
                  <a:pt x="31537" y="40394"/>
                </a:cubicBezTo>
                <a:cubicBezTo>
                  <a:pt x="31400" y="40524"/>
                  <a:pt x="31396" y="40739"/>
                  <a:pt x="31527" y="40875"/>
                </a:cubicBezTo>
                <a:cubicBezTo>
                  <a:pt x="31594" y="40948"/>
                  <a:pt x="31685" y="40983"/>
                  <a:pt x="31773" y="40983"/>
                </a:cubicBezTo>
                <a:cubicBezTo>
                  <a:pt x="31859" y="40983"/>
                  <a:pt x="31945" y="40950"/>
                  <a:pt x="32008" y="40887"/>
                </a:cubicBezTo>
                <a:lnTo>
                  <a:pt x="32503" y="40411"/>
                </a:lnTo>
                <a:cubicBezTo>
                  <a:pt x="32639" y="40281"/>
                  <a:pt x="32641" y="40063"/>
                  <a:pt x="32510" y="39928"/>
                </a:cubicBezTo>
                <a:cubicBezTo>
                  <a:pt x="32444" y="39860"/>
                  <a:pt x="32355" y="39825"/>
                  <a:pt x="32266" y="39825"/>
                </a:cubicBezTo>
                <a:close/>
                <a:moveTo>
                  <a:pt x="6861" y="40374"/>
                </a:moveTo>
                <a:cubicBezTo>
                  <a:pt x="6673" y="40376"/>
                  <a:pt x="6520" y="40531"/>
                  <a:pt x="6524" y="40719"/>
                </a:cubicBezTo>
                <a:cubicBezTo>
                  <a:pt x="6525" y="40960"/>
                  <a:pt x="6541" y="41202"/>
                  <a:pt x="6567" y="41436"/>
                </a:cubicBezTo>
                <a:cubicBezTo>
                  <a:pt x="6586" y="41610"/>
                  <a:pt x="6734" y="41739"/>
                  <a:pt x="6904" y="41739"/>
                </a:cubicBezTo>
                <a:cubicBezTo>
                  <a:pt x="6916" y="41739"/>
                  <a:pt x="6932" y="41739"/>
                  <a:pt x="6944" y="41735"/>
                </a:cubicBezTo>
                <a:cubicBezTo>
                  <a:pt x="7132" y="41714"/>
                  <a:pt x="7266" y="41544"/>
                  <a:pt x="7243" y="41358"/>
                </a:cubicBezTo>
                <a:cubicBezTo>
                  <a:pt x="7221" y="41148"/>
                  <a:pt x="7207" y="40931"/>
                  <a:pt x="7205" y="40713"/>
                </a:cubicBezTo>
                <a:cubicBezTo>
                  <a:pt x="7205" y="40526"/>
                  <a:pt x="7050" y="40374"/>
                  <a:pt x="6864" y="40374"/>
                </a:cubicBezTo>
                <a:close/>
                <a:moveTo>
                  <a:pt x="30780" y="41232"/>
                </a:moveTo>
                <a:cubicBezTo>
                  <a:pt x="30697" y="41232"/>
                  <a:pt x="30614" y="41262"/>
                  <a:pt x="30548" y="41322"/>
                </a:cubicBezTo>
                <a:cubicBezTo>
                  <a:pt x="30381" y="41475"/>
                  <a:pt x="30214" y="41628"/>
                  <a:pt x="30044" y="41777"/>
                </a:cubicBezTo>
                <a:cubicBezTo>
                  <a:pt x="29903" y="41904"/>
                  <a:pt x="29891" y="42118"/>
                  <a:pt x="30016" y="42260"/>
                </a:cubicBezTo>
                <a:cubicBezTo>
                  <a:pt x="30084" y="42335"/>
                  <a:pt x="30176" y="42375"/>
                  <a:pt x="30270" y="42375"/>
                </a:cubicBezTo>
                <a:cubicBezTo>
                  <a:pt x="30352" y="42375"/>
                  <a:pt x="30432" y="42344"/>
                  <a:pt x="30499" y="42286"/>
                </a:cubicBezTo>
                <a:cubicBezTo>
                  <a:pt x="30670" y="42133"/>
                  <a:pt x="30840" y="41979"/>
                  <a:pt x="31009" y="41826"/>
                </a:cubicBezTo>
                <a:cubicBezTo>
                  <a:pt x="31148" y="41699"/>
                  <a:pt x="31160" y="41482"/>
                  <a:pt x="31031" y="41343"/>
                </a:cubicBezTo>
                <a:cubicBezTo>
                  <a:pt x="30964" y="41269"/>
                  <a:pt x="30872" y="41232"/>
                  <a:pt x="30780" y="41232"/>
                </a:cubicBezTo>
                <a:close/>
                <a:moveTo>
                  <a:pt x="51367" y="41476"/>
                </a:moveTo>
                <a:cubicBezTo>
                  <a:pt x="51326" y="41476"/>
                  <a:pt x="51286" y="41484"/>
                  <a:pt x="51246" y="41499"/>
                </a:cubicBezTo>
                <a:cubicBezTo>
                  <a:pt x="51067" y="41567"/>
                  <a:pt x="50978" y="41765"/>
                  <a:pt x="51046" y="41940"/>
                </a:cubicBezTo>
                <a:cubicBezTo>
                  <a:pt x="51126" y="42158"/>
                  <a:pt x="51211" y="42373"/>
                  <a:pt x="51298" y="42585"/>
                </a:cubicBezTo>
                <a:cubicBezTo>
                  <a:pt x="51352" y="42717"/>
                  <a:pt x="51481" y="42799"/>
                  <a:pt x="51616" y="42799"/>
                </a:cubicBezTo>
                <a:cubicBezTo>
                  <a:pt x="51660" y="42799"/>
                  <a:pt x="51703" y="42790"/>
                  <a:pt x="51745" y="42773"/>
                </a:cubicBezTo>
                <a:cubicBezTo>
                  <a:pt x="51919" y="42700"/>
                  <a:pt x="52004" y="42504"/>
                  <a:pt x="51932" y="42326"/>
                </a:cubicBezTo>
                <a:cubicBezTo>
                  <a:pt x="51847" y="42121"/>
                  <a:pt x="51767" y="41909"/>
                  <a:pt x="51687" y="41699"/>
                </a:cubicBezTo>
                <a:cubicBezTo>
                  <a:pt x="51635" y="41562"/>
                  <a:pt x="51504" y="41476"/>
                  <a:pt x="51367" y="41476"/>
                </a:cubicBezTo>
                <a:close/>
                <a:moveTo>
                  <a:pt x="7214" y="42380"/>
                </a:moveTo>
                <a:cubicBezTo>
                  <a:pt x="7175" y="42380"/>
                  <a:pt x="7136" y="42387"/>
                  <a:pt x="7097" y="42401"/>
                </a:cubicBezTo>
                <a:cubicBezTo>
                  <a:pt x="6920" y="42465"/>
                  <a:pt x="6828" y="42662"/>
                  <a:pt x="6892" y="42839"/>
                </a:cubicBezTo>
                <a:cubicBezTo>
                  <a:pt x="6976" y="43063"/>
                  <a:pt x="7071" y="43286"/>
                  <a:pt x="7179" y="43503"/>
                </a:cubicBezTo>
                <a:cubicBezTo>
                  <a:pt x="7240" y="43621"/>
                  <a:pt x="7360" y="43691"/>
                  <a:pt x="7485" y="43691"/>
                </a:cubicBezTo>
                <a:cubicBezTo>
                  <a:pt x="7537" y="43691"/>
                  <a:pt x="7589" y="43680"/>
                  <a:pt x="7638" y="43652"/>
                </a:cubicBezTo>
                <a:cubicBezTo>
                  <a:pt x="7806" y="43567"/>
                  <a:pt x="7874" y="43364"/>
                  <a:pt x="7789" y="43193"/>
                </a:cubicBezTo>
                <a:cubicBezTo>
                  <a:pt x="7693" y="43002"/>
                  <a:pt x="7606" y="42804"/>
                  <a:pt x="7535" y="42604"/>
                </a:cubicBezTo>
                <a:cubicBezTo>
                  <a:pt x="7485" y="42467"/>
                  <a:pt x="7354" y="42380"/>
                  <a:pt x="7214" y="42380"/>
                </a:cubicBezTo>
                <a:close/>
                <a:moveTo>
                  <a:pt x="29238" y="42588"/>
                </a:moveTo>
                <a:cubicBezTo>
                  <a:pt x="29160" y="42588"/>
                  <a:pt x="29082" y="42614"/>
                  <a:pt x="29017" y="42669"/>
                </a:cubicBezTo>
                <a:cubicBezTo>
                  <a:pt x="28845" y="42813"/>
                  <a:pt x="28671" y="42957"/>
                  <a:pt x="28496" y="43100"/>
                </a:cubicBezTo>
                <a:cubicBezTo>
                  <a:pt x="28348" y="43218"/>
                  <a:pt x="28327" y="43435"/>
                  <a:pt x="28445" y="43581"/>
                </a:cubicBezTo>
                <a:cubicBezTo>
                  <a:pt x="28513" y="43663"/>
                  <a:pt x="28610" y="43706"/>
                  <a:pt x="28711" y="43706"/>
                </a:cubicBezTo>
                <a:cubicBezTo>
                  <a:pt x="28787" y="43706"/>
                  <a:pt x="28862" y="43680"/>
                  <a:pt x="28928" y="43630"/>
                </a:cubicBezTo>
                <a:cubicBezTo>
                  <a:pt x="29106" y="43487"/>
                  <a:pt x="29283" y="43339"/>
                  <a:pt x="29458" y="43192"/>
                </a:cubicBezTo>
                <a:cubicBezTo>
                  <a:pt x="29601" y="43070"/>
                  <a:pt x="29622" y="42853"/>
                  <a:pt x="29500" y="42709"/>
                </a:cubicBezTo>
                <a:cubicBezTo>
                  <a:pt x="29432" y="42629"/>
                  <a:pt x="29335" y="42588"/>
                  <a:pt x="29238" y="42588"/>
                </a:cubicBezTo>
                <a:close/>
                <a:moveTo>
                  <a:pt x="52188" y="43354"/>
                </a:moveTo>
                <a:cubicBezTo>
                  <a:pt x="52134" y="43354"/>
                  <a:pt x="52079" y="43367"/>
                  <a:pt x="52028" y="43393"/>
                </a:cubicBezTo>
                <a:cubicBezTo>
                  <a:pt x="51861" y="43482"/>
                  <a:pt x="51797" y="43689"/>
                  <a:pt x="51887" y="43856"/>
                </a:cubicBezTo>
                <a:cubicBezTo>
                  <a:pt x="52000" y="44069"/>
                  <a:pt x="52118" y="44276"/>
                  <a:pt x="52242" y="44469"/>
                </a:cubicBezTo>
                <a:cubicBezTo>
                  <a:pt x="52304" y="44573"/>
                  <a:pt x="52417" y="44629"/>
                  <a:pt x="52530" y="44629"/>
                </a:cubicBezTo>
                <a:cubicBezTo>
                  <a:pt x="52593" y="44629"/>
                  <a:pt x="52655" y="44612"/>
                  <a:pt x="52711" y="44577"/>
                </a:cubicBezTo>
                <a:cubicBezTo>
                  <a:pt x="52871" y="44478"/>
                  <a:pt x="52920" y="44268"/>
                  <a:pt x="52819" y="44106"/>
                </a:cubicBezTo>
                <a:cubicBezTo>
                  <a:pt x="52708" y="43925"/>
                  <a:pt x="52596" y="43732"/>
                  <a:pt x="52490" y="43534"/>
                </a:cubicBezTo>
                <a:cubicBezTo>
                  <a:pt x="52429" y="43419"/>
                  <a:pt x="52310" y="43354"/>
                  <a:pt x="52188" y="43354"/>
                </a:cubicBezTo>
                <a:close/>
                <a:moveTo>
                  <a:pt x="27634" y="43865"/>
                </a:moveTo>
                <a:cubicBezTo>
                  <a:pt x="27562" y="43865"/>
                  <a:pt x="27490" y="43888"/>
                  <a:pt x="27428" y="43934"/>
                </a:cubicBezTo>
                <a:cubicBezTo>
                  <a:pt x="27251" y="44071"/>
                  <a:pt x="27069" y="44207"/>
                  <a:pt x="26886" y="44339"/>
                </a:cubicBezTo>
                <a:cubicBezTo>
                  <a:pt x="26731" y="44450"/>
                  <a:pt x="26698" y="44664"/>
                  <a:pt x="26810" y="44817"/>
                </a:cubicBezTo>
                <a:cubicBezTo>
                  <a:pt x="26876" y="44911"/>
                  <a:pt x="26980" y="44958"/>
                  <a:pt x="27086" y="44958"/>
                </a:cubicBezTo>
                <a:cubicBezTo>
                  <a:pt x="27156" y="44958"/>
                  <a:pt x="27225" y="44937"/>
                  <a:pt x="27286" y="44890"/>
                </a:cubicBezTo>
                <a:cubicBezTo>
                  <a:pt x="27472" y="44756"/>
                  <a:pt x="27658" y="44619"/>
                  <a:pt x="27840" y="44480"/>
                </a:cubicBezTo>
                <a:cubicBezTo>
                  <a:pt x="27991" y="44367"/>
                  <a:pt x="28019" y="44151"/>
                  <a:pt x="27906" y="44002"/>
                </a:cubicBezTo>
                <a:cubicBezTo>
                  <a:pt x="27840" y="43912"/>
                  <a:pt x="27737" y="43865"/>
                  <a:pt x="27634" y="43865"/>
                </a:cubicBezTo>
                <a:close/>
                <a:moveTo>
                  <a:pt x="8234" y="44147"/>
                </a:moveTo>
                <a:cubicBezTo>
                  <a:pt x="8157" y="44147"/>
                  <a:pt x="8079" y="44173"/>
                  <a:pt x="8015" y="44226"/>
                </a:cubicBezTo>
                <a:cubicBezTo>
                  <a:pt x="7871" y="44348"/>
                  <a:pt x="7850" y="44563"/>
                  <a:pt x="7970" y="44707"/>
                </a:cubicBezTo>
                <a:cubicBezTo>
                  <a:pt x="8119" y="44888"/>
                  <a:pt x="8283" y="45067"/>
                  <a:pt x="8455" y="45236"/>
                </a:cubicBezTo>
                <a:cubicBezTo>
                  <a:pt x="8522" y="45302"/>
                  <a:pt x="8609" y="45333"/>
                  <a:pt x="8696" y="45333"/>
                </a:cubicBezTo>
                <a:cubicBezTo>
                  <a:pt x="8783" y="45333"/>
                  <a:pt x="8872" y="45302"/>
                  <a:pt x="8938" y="45232"/>
                </a:cubicBezTo>
                <a:cubicBezTo>
                  <a:pt x="9072" y="45098"/>
                  <a:pt x="9072" y="44881"/>
                  <a:pt x="8936" y="44749"/>
                </a:cubicBezTo>
                <a:cubicBezTo>
                  <a:pt x="8780" y="44594"/>
                  <a:pt x="8632" y="44434"/>
                  <a:pt x="8498" y="44271"/>
                </a:cubicBezTo>
                <a:cubicBezTo>
                  <a:pt x="8430" y="44189"/>
                  <a:pt x="8332" y="44147"/>
                  <a:pt x="8234" y="44147"/>
                </a:cubicBezTo>
                <a:close/>
                <a:moveTo>
                  <a:pt x="53354" y="45035"/>
                </a:moveTo>
                <a:cubicBezTo>
                  <a:pt x="53271" y="45035"/>
                  <a:pt x="53189" y="45064"/>
                  <a:pt x="53123" y="45124"/>
                </a:cubicBezTo>
                <a:cubicBezTo>
                  <a:pt x="52984" y="45251"/>
                  <a:pt x="52975" y="45469"/>
                  <a:pt x="53104" y="45608"/>
                </a:cubicBezTo>
                <a:cubicBezTo>
                  <a:pt x="53198" y="45707"/>
                  <a:pt x="53295" y="45807"/>
                  <a:pt x="53394" y="45905"/>
                </a:cubicBezTo>
                <a:cubicBezTo>
                  <a:pt x="53460" y="45967"/>
                  <a:pt x="53547" y="46000"/>
                  <a:pt x="53632" y="46000"/>
                </a:cubicBezTo>
                <a:cubicBezTo>
                  <a:pt x="53723" y="46000"/>
                  <a:pt x="53811" y="45966"/>
                  <a:pt x="53877" y="45896"/>
                </a:cubicBezTo>
                <a:cubicBezTo>
                  <a:pt x="54009" y="45762"/>
                  <a:pt x="54006" y="45545"/>
                  <a:pt x="53869" y="45415"/>
                </a:cubicBezTo>
                <a:cubicBezTo>
                  <a:pt x="53776" y="45324"/>
                  <a:pt x="53690" y="45236"/>
                  <a:pt x="53606" y="45145"/>
                </a:cubicBezTo>
                <a:cubicBezTo>
                  <a:pt x="53538" y="45072"/>
                  <a:pt x="53446" y="45035"/>
                  <a:pt x="53354" y="45035"/>
                </a:cubicBezTo>
                <a:close/>
                <a:moveTo>
                  <a:pt x="25963" y="45055"/>
                </a:moveTo>
                <a:cubicBezTo>
                  <a:pt x="25898" y="45055"/>
                  <a:pt x="25832" y="45074"/>
                  <a:pt x="25774" y="45112"/>
                </a:cubicBezTo>
                <a:cubicBezTo>
                  <a:pt x="25586" y="45236"/>
                  <a:pt x="25398" y="45359"/>
                  <a:pt x="25207" y="45481"/>
                </a:cubicBezTo>
                <a:cubicBezTo>
                  <a:pt x="25047" y="45581"/>
                  <a:pt x="25000" y="45794"/>
                  <a:pt x="25103" y="45953"/>
                </a:cubicBezTo>
                <a:cubicBezTo>
                  <a:pt x="25167" y="46054"/>
                  <a:pt x="25278" y="46112"/>
                  <a:pt x="25391" y="46112"/>
                </a:cubicBezTo>
                <a:cubicBezTo>
                  <a:pt x="25454" y="46112"/>
                  <a:pt x="25517" y="46094"/>
                  <a:pt x="25572" y="46059"/>
                </a:cubicBezTo>
                <a:cubicBezTo>
                  <a:pt x="25767" y="45933"/>
                  <a:pt x="25960" y="45807"/>
                  <a:pt x="26151" y="45681"/>
                </a:cubicBezTo>
                <a:cubicBezTo>
                  <a:pt x="26311" y="45576"/>
                  <a:pt x="26351" y="45364"/>
                  <a:pt x="26247" y="45208"/>
                </a:cubicBezTo>
                <a:cubicBezTo>
                  <a:pt x="26181" y="45108"/>
                  <a:pt x="26073" y="45055"/>
                  <a:pt x="25963" y="45055"/>
                </a:cubicBezTo>
                <a:close/>
                <a:moveTo>
                  <a:pt x="9750" y="45516"/>
                </a:moveTo>
                <a:cubicBezTo>
                  <a:pt x="9642" y="45516"/>
                  <a:pt x="9534" y="45567"/>
                  <a:pt x="9468" y="45663"/>
                </a:cubicBezTo>
                <a:cubicBezTo>
                  <a:pt x="9360" y="45820"/>
                  <a:pt x="9402" y="46033"/>
                  <a:pt x="9555" y="46139"/>
                </a:cubicBezTo>
                <a:cubicBezTo>
                  <a:pt x="9746" y="46271"/>
                  <a:pt x="9949" y="46400"/>
                  <a:pt x="10154" y="46520"/>
                </a:cubicBezTo>
                <a:cubicBezTo>
                  <a:pt x="10210" y="46553"/>
                  <a:pt x="10269" y="46567"/>
                  <a:pt x="10326" y="46567"/>
                </a:cubicBezTo>
                <a:cubicBezTo>
                  <a:pt x="10445" y="46567"/>
                  <a:pt x="10558" y="46510"/>
                  <a:pt x="10622" y="46397"/>
                </a:cubicBezTo>
                <a:cubicBezTo>
                  <a:pt x="10717" y="46233"/>
                  <a:pt x="10664" y="46025"/>
                  <a:pt x="10500" y="45929"/>
                </a:cubicBezTo>
                <a:cubicBezTo>
                  <a:pt x="10307" y="45818"/>
                  <a:pt x="10120" y="45698"/>
                  <a:pt x="9944" y="45576"/>
                </a:cubicBezTo>
                <a:cubicBezTo>
                  <a:pt x="9885" y="45536"/>
                  <a:pt x="9818" y="45516"/>
                  <a:pt x="9750" y="45516"/>
                </a:cubicBezTo>
                <a:close/>
                <a:moveTo>
                  <a:pt x="24207" y="46113"/>
                </a:moveTo>
                <a:cubicBezTo>
                  <a:pt x="24155" y="46113"/>
                  <a:pt x="24102" y="46125"/>
                  <a:pt x="24053" y="46150"/>
                </a:cubicBezTo>
                <a:cubicBezTo>
                  <a:pt x="23857" y="46251"/>
                  <a:pt x="23655" y="46344"/>
                  <a:pt x="23454" y="46433"/>
                </a:cubicBezTo>
                <a:cubicBezTo>
                  <a:pt x="23282" y="46510"/>
                  <a:pt x="23202" y="46709"/>
                  <a:pt x="23278" y="46883"/>
                </a:cubicBezTo>
                <a:cubicBezTo>
                  <a:pt x="23332" y="47014"/>
                  <a:pt x="23457" y="47088"/>
                  <a:pt x="23591" y="47088"/>
                </a:cubicBezTo>
                <a:cubicBezTo>
                  <a:pt x="23636" y="47088"/>
                  <a:pt x="23683" y="47080"/>
                  <a:pt x="23726" y="47061"/>
                </a:cubicBezTo>
                <a:cubicBezTo>
                  <a:pt x="23942" y="46967"/>
                  <a:pt x="24154" y="46868"/>
                  <a:pt x="24363" y="46762"/>
                </a:cubicBezTo>
                <a:cubicBezTo>
                  <a:pt x="24533" y="46675"/>
                  <a:pt x="24597" y="46468"/>
                  <a:pt x="24514" y="46301"/>
                </a:cubicBezTo>
                <a:cubicBezTo>
                  <a:pt x="24452" y="46181"/>
                  <a:pt x="24331" y="46113"/>
                  <a:pt x="24207" y="46113"/>
                </a:cubicBezTo>
                <a:close/>
                <a:moveTo>
                  <a:pt x="11551" y="46489"/>
                </a:moveTo>
                <a:cubicBezTo>
                  <a:pt x="11416" y="46489"/>
                  <a:pt x="11289" y="46569"/>
                  <a:pt x="11234" y="46701"/>
                </a:cubicBezTo>
                <a:cubicBezTo>
                  <a:pt x="11161" y="46875"/>
                  <a:pt x="11244" y="47074"/>
                  <a:pt x="11418" y="47147"/>
                </a:cubicBezTo>
                <a:cubicBezTo>
                  <a:pt x="11630" y="47236"/>
                  <a:pt x="11852" y="47321"/>
                  <a:pt x="12077" y="47399"/>
                </a:cubicBezTo>
                <a:cubicBezTo>
                  <a:pt x="12113" y="47413"/>
                  <a:pt x="12151" y="47419"/>
                  <a:pt x="12190" y="47419"/>
                </a:cubicBezTo>
                <a:cubicBezTo>
                  <a:pt x="12330" y="47419"/>
                  <a:pt x="12462" y="47330"/>
                  <a:pt x="12509" y="47187"/>
                </a:cubicBezTo>
                <a:cubicBezTo>
                  <a:pt x="12572" y="47008"/>
                  <a:pt x="12478" y="46815"/>
                  <a:pt x="12299" y="46753"/>
                </a:cubicBezTo>
                <a:cubicBezTo>
                  <a:pt x="12089" y="46678"/>
                  <a:pt x="11880" y="46600"/>
                  <a:pt x="11680" y="46515"/>
                </a:cubicBezTo>
                <a:cubicBezTo>
                  <a:pt x="11638" y="46498"/>
                  <a:pt x="11594" y="46489"/>
                  <a:pt x="11551" y="46489"/>
                </a:cubicBezTo>
                <a:close/>
                <a:moveTo>
                  <a:pt x="22311" y="46877"/>
                </a:moveTo>
                <a:cubicBezTo>
                  <a:pt x="22278" y="46877"/>
                  <a:pt x="22244" y="46882"/>
                  <a:pt x="22211" y="46892"/>
                </a:cubicBezTo>
                <a:cubicBezTo>
                  <a:pt x="22002" y="46956"/>
                  <a:pt x="21785" y="47015"/>
                  <a:pt x="21570" y="47067"/>
                </a:cubicBezTo>
                <a:cubicBezTo>
                  <a:pt x="21385" y="47111"/>
                  <a:pt x="21272" y="47297"/>
                  <a:pt x="21318" y="47479"/>
                </a:cubicBezTo>
                <a:cubicBezTo>
                  <a:pt x="21358" y="47636"/>
                  <a:pt x="21497" y="47740"/>
                  <a:pt x="21650" y="47740"/>
                </a:cubicBezTo>
                <a:cubicBezTo>
                  <a:pt x="21676" y="47740"/>
                  <a:pt x="21702" y="47737"/>
                  <a:pt x="21731" y="47730"/>
                </a:cubicBezTo>
                <a:cubicBezTo>
                  <a:pt x="21959" y="47676"/>
                  <a:pt x="22187" y="47613"/>
                  <a:pt x="22409" y="47545"/>
                </a:cubicBezTo>
                <a:cubicBezTo>
                  <a:pt x="22588" y="47492"/>
                  <a:pt x="22691" y="47300"/>
                  <a:pt x="22637" y="47120"/>
                </a:cubicBezTo>
                <a:cubicBezTo>
                  <a:pt x="22593" y="46972"/>
                  <a:pt x="22457" y="46877"/>
                  <a:pt x="22311" y="46877"/>
                </a:cubicBezTo>
                <a:close/>
                <a:moveTo>
                  <a:pt x="13504" y="47115"/>
                </a:moveTo>
                <a:cubicBezTo>
                  <a:pt x="13346" y="47115"/>
                  <a:pt x="13206" y="47222"/>
                  <a:pt x="13168" y="47380"/>
                </a:cubicBezTo>
                <a:cubicBezTo>
                  <a:pt x="13128" y="47565"/>
                  <a:pt x="13239" y="47747"/>
                  <a:pt x="13425" y="47790"/>
                </a:cubicBezTo>
                <a:cubicBezTo>
                  <a:pt x="13648" y="47843"/>
                  <a:pt x="13879" y="47891"/>
                  <a:pt x="14112" y="47931"/>
                </a:cubicBezTo>
                <a:cubicBezTo>
                  <a:pt x="14131" y="47935"/>
                  <a:pt x="14154" y="47936"/>
                  <a:pt x="14173" y="47936"/>
                </a:cubicBezTo>
                <a:cubicBezTo>
                  <a:pt x="14336" y="47936"/>
                  <a:pt x="14479" y="47818"/>
                  <a:pt x="14506" y="47653"/>
                </a:cubicBezTo>
                <a:cubicBezTo>
                  <a:pt x="14539" y="47467"/>
                  <a:pt x="14418" y="47288"/>
                  <a:pt x="14230" y="47257"/>
                </a:cubicBezTo>
                <a:cubicBezTo>
                  <a:pt x="14011" y="47217"/>
                  <a:pt x="13792" y="47173"/>
                  <a:pt x="13578" y="47123"/>
                </a:cubicBezTo>
                <a:cubicBezTo>
                  <a:pt x="13553" y="47118"/>
                  <a:pt x="13528" y="47115"/>
                  <a:pt x="13504" y="47115"/>
                </a:cubicBezTo>
                <a:close/>
                <a:moveTo>
                  <a:pt x="20307" y="47314"/>
                </a:moveTo>
                <a:cubicBezTo>
                  <a:pt x="20291" y="47314"/>
                  <a:pt x="20275" y="47316"/>
                  <a:pt x="20259" y="47318"/>
                </a:cubicBezTo>
                <a:cubicBezTo>
                  <a:pt x="20038" y="47349"/>
                  <a:pt x="19816" y="47375"/>
                  <a:pt x="19595" y="47398"/>
                </a:cubicBezTo>
                <a:cubicBezTo>
                  <a:pt x="19407" y="47417"/>
                  <a:pt x="19268" y="47584"/>
                  <a:pt x="19289" y="47771"/>
                </a:cubicBezTo>
                <a:cubicBezTo>
                  <a:pt x="19307" y="47947"/>
                  <a:pt x="19454" y="48079"/>
                  <a:pt x="19628" y="48079"/>
                </a:cubicBezTo>
                <a:cubicBezTo>
                  <a:pt x="19639" y="48079"/>
                  <a:pt x="19651" y="48077"/>
                  <a:pt x="19663" y="48077"/>
                </a:cubicBezTo>
                <a:cubicBezTo>
                  <a:pt x="19894" y="48056"/>
                  <a:pt x="20125" y="48027"/>
                  <a:pt x="20355" y="47996"/>
                </a:cubicBezTo>
                <a:cubicBezTo>
                  <a:pt x="20542" y="47969"/>
                  <a:pt x="20673" y="47796"/>
                  <a:pt x="20647" y="47608"/>
                </a:cubicBezTo>
                <a:cubicBezTo>
                  <a:pt x="20623" y="47438"/>
                  <a:pt x="20476" y="47314"/>
                  <a:pt x="20307" y="47314"/>
                </a:cubicBezTo>
                <a:close/>
                <a:moveTo>
                  <a:pt x="15531" y="47425"/>
                </a:moveTo>
                <a:cubicBezTo>
                  <a:pt x="15355" y="47425"/>
                  <a:pt x="15204" y="47561"/>
                  <a:pt x="15189" y="47740"/>
                </a:cubicBezTo>
                <a:cubicBezTo>
                  <a:pt x="15174" y="47930"/>
                  <a:pt x="15315" y="48093"/>
                  <a:pt x="15504" y="48107"/>
                </a:cubicBezTo>
                <a:cubicBezTo>
                  <a:pt x="15636" y="48117"/>
                  <a:pt x="15766" y="48124"/>
                  <a:pt x="15900" y="48131"/>
                </a:cubicBezTo>
                <a:lnTo>
                  <a:pt x="16197" y="48145"/>
                </a:lnTo>
                <a:lnTo>
                  <a:pt x="16215" y="47804"/>
                </a:lnTo>
                <a:lnTo>
                  <a:pt x="16217" y="47462"/>
                </a:lnTo>
                <a:lnTo>
                  <a:pt x="15935" y="47450"/>
                </a:lnTo>
                <a:cubicBezTo>
                  <a:pt x="15808" y="47443"/>
                  <a:pt x="15683" y="47434"/>
                  <a:pt x="15556" y="47425"/>
                </a:cubicBezTo>
                <a:cubicBezTo>
                  <a:pt x="15548" y="47425"/>
                  <a:pt x="15539" y="47425"/>
                  <a:pt x="15531" y="47425"/>
                </a:cubicBezTo>
                <a:close/>
                <a:moveTo>
                  <a:pt x="18275" y="47482"/>
                </a:moveTo>
                <a:cubicBezTo>
                  <a:pt x="18267" y="47482"/>
                  <a:pt x="18260" y="47482"/>
                  <a:pt x="18252" y="47483"/>
                </a:cubicBezTo>
                <a:cubicBezTo>
                  <a:pt x="18031" y="47486"/>
                  <a:pt x="17805" y="47492"/>
                  <a:pt x="17579" y="47492"/>
                </a:cubicBezTo>
                <a:cubicBezTo>
                  <a:pt x="17390" y="47492"/>
                  <a:pt x="17238" y="47643"/>
                  <a:pt x="17238" y="47832"/>
                </a:cubicBezTo>
                <a:cubicBezTo>
                  <a:pt x="17238" y="48022"/>
                  <a:pt x="17390" y="48173"/>
                  <a:pt x="17579" y="48173"/>
                </a:cubicBezTo>
                <a:cubicBezTo>
                  <a:pt x="17814" y="48173"/>
                  <a:pt x="18043" y="48171"/>
                  <a:pt x="18271" y="48166"/>
                </a:cubicBezTo>
                <a:cubicBezTo>
                  <a:pt x="18460" y="48161"/>
                  <a:pt x="18611" y="48004"/>
                  <a:pt x="18605" y="47815"/>
                </a:cubicBezTo>
                <a:cubicBezTo>
                  <a:pt x="18598" y="47633"/>
                  <a:pt x="18454" y="47482"/>
                  <a:pt x="18275" y="4748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6"/>
          <p:cNvSpPr/>
          <p:nvPr/>
        </p:nvSpPr>
        <p:spPr>
          <a:xfrm rot="-8100000" flipH="1">
            <a:off x="583686" y="572202"/>
            <a:ext cx="1400539" cy="1181908"/>
          </a:xfrm>
          <a:custGeom>
            <a:avLst/>
            <a:gdLst/>
            <a:ahLst/>
            <a:cxnLst/>
            <a:rect l="l" t="t" r="r" b="b"/>
            <a:pathLst>
              <a:path w="29762" h="25116" extrusionOk="0">
                <a:moveTo>
                  <a:pt x="4020" y="1"/>
                </a:moveTo>
                <a:cubicBezTo>
                  <a:pt x="3997" y="1"/>
                  <a:pt x="3974" y="3"/>
                  <a:pt x="3951" y="8"/>
                </a:cubicBezTo>
                <a:cubicBezTo>
                  <a:pt x="3704" y="55"/>
                  <a:pt x="3464" y="131"/>
                  <a:pt x="3231" y="230"/>
                </a:cubicBezTo>
                <a:cubicBezTo>
                  <a:pt x="3059" y="307"/>
                  <a:pt x="2979" y="507"/>
                  <a:pt x="3052" y="681"/>
                </a:cubicBezTo>
                <a:cubicBezTo>
                  <a:pt x="3110" y="809"/>
                  <a:pt x="3235" y="887"/>
                  <a:pt x="3369" y="887"/>
                </a:cubicBezTo>
                <a:cubicBezTo>
                  <a:pt x="3414" y="887"/>
                  <a:pt x="3459" y="879"/>
                  <a:pt x="3502" y="860"/>
                </a:cubicBezTo>
                <a:cubicBezTo>
                  <a:pt x="3690" y="778"/>
                  <a:pt x="3885" y="715"/>
                  <a:pt x="4085" y="677"/>
                </a:cubicBezTo>
                <a:cubicBezTo>
                  <a:pt x="4269" y="639"/>
                  <a:pt x="4389" y="460"/>
                  <a:pt x="4352" y="274"/>
                </a:cubicBezTo>
                <a:cubicBezTo>
                  <a:pt x="4320" y="113"/>
                  <a:pt x="4178" y="1"/>
                  <a:pt x="4020" y="1"/>
                </a:cubicBezTo>
                <a:close/>
                <a:moveTo>
                  <a:pt x="2244" y="965"/>
                </a:moveTo>
                <a:cubicBezTo>
                  <a:pt x="2158" y="965"/>
                  <a:pt x="2072" y="997"/>
                  <a:pt x="2006" y="1061"/>
                </a:cubicBezTo>
                <a:cubicBezTo>
                  <a:pt x="1836" y="1226"/>
                  <a:pt x="1674" y="1411"/>
                  <a:pt x="1519" y="1609"/>
                </a:cubicBezTo>
                <a:cubicBezTo>
                  <a:pt x="1403" y="1758"/>
                  <a:pt x="1431" y="1974"/>
                  <a:pt x="1580" y="2088"/>
                </a:cubicBezTo>
                <a:cubicBezTo>
                  <a:pt x="1641" y="2135"/>
                  <a:pt x="1714" y="2160"/>
                  <a:pt x="1789" y="2160"/>
                </a:cubicBezTo>
                <a:cubicBezTo>
                  <a:pt x="1891" y="2160"/>
                  <a:pt x="1992" y="2114"/>
                  <a:pt x="2060" y="2024"/>
                </a:cubicBezTo>
                <a:cubicBezTo>
                  <a:pt x="2192" y="1852"/>
                  <a:pt x="2336" y="1690"/>
                  <a:pt x="2482" y="1550"/>
                </a:cubicBezTo>
                <a:cubicBezTo>
                  <a:pt x="2616" y="1419"/>
                  <a:pt x="2618" y="1202"/>
                  <a:pt x="2487" y="1068"/>
                </a:cubicBezTo>
                <a:cubicBezTo>
                  <a:pt x="2421" y="999"/>
                  <a:pt x="2332" y="965"/>
                  <a:pt x="2244" y="965"/>
                </a:cubicBezTo>
                <a:close/>
                <a:moveTo>
                  <a:pt x="1089" y="2646"/>
                </a:moveTo>
                <a:cubicBezTo>
                  <a:pt x="960" y="2646"/>
                  <a:pt x="837" y="2719"/>
                  <a:pt x="779" y="2844"/>
                </a:cubicBezTo>
                <a:cubicBezTo>
                  <a:pt x="680" y="3055"/>
                  <a:pt x="589" y="3279"/>
                  <a:pt x="510" y="3505"/>
                </a:cubicBezTo>
                <a:cubicBezTo>
                  <a:pt x="443" y="3684"/>
                  <a:pt x="537" y="3879"/>
                  <a:pt x="715" y="3941"/>
                </a:cubicBezTo>
                <a:cubicBezTo>
                  <a:pt x="755" y="3955"/>
                  <a:pt x="791" y="3962"/>
                  <a:pt x="829" y="3962"/>
                </a:cubicBezTo>
                <a:cubicBezTo>
                  <a:pt x="970" y="3962"/>
                  <a:pt x="1102" y="3875"/>
                  <a:pt x="1154" y="3736"/>
                </a:cubicBezTo>
                <a:cubicBezTo>
                  <a:pt x="1227" y="3527"/>
                  <a:pt x="1311" y="3324"/>
                  <a:pt x="1399" y="3131"/>
                </a:cubicBezTo>
                <a:cubicBezTo>
                  <a:pt x="1478" y="2959"/>
                  <a:pt x="1403" y="2758"/>
                  <a:pt x="1233" y="2678"/>
                </a:cubicBezTo>
                <a:cubicBezTo>
                  <a:pt x="1186" y="2656"/>
                  <a:pt x="1137" y="2646"/>
                  <a:pt x="1089" y="2646"/>
                </a:cubicBezTo>
                <a:close/>
                <a:moveTo>
                  <a:pt x="479" y="4600"/>
                </a:moveTo>
                <a:cubicBezTo>
                  <a:pt x="316" y="4600"/>
                  <a:pt x="172" y="4715"/>
                  <a:pt x="141" y="4880"/>
                </a:cubicBezTo>
                <a:cubicBezTo>
                  <a:pt x="98" y="5112"/>
                  <a:pt x="66" y="5349"/>
                  <a:pt x="42" y="5583"/>
                </a:cubicBezTo>
                <a:cubicBezTo>
                  <a:pt x="25" y="5771"/>
                  <a:pt x="162" y="5938"/>
                  <a:pt x="348" y="5957"/>
                </a:cubicBezTo>
                <a:cubicBezTo>
                  <a:pt x="358" y="5961"/>
                  <a:pt x="372" y="5961"/>
                  <a:pt x="383" y="5961"/>
                </a:cubicBezTo>
                <a:cubicBezTo>
                  <a:pt x="556" y="5961"/>
                  <a:pt x="704" y="5830"/>
                  <a:pt x="723" y="5653"/>
                </a:cubicBezTo>
                <a:cubicBezTo>
                  <a:pt x="746" y="5436"/>
                  <a:pt x="775" y="5217"/>
                  <a:pt x="815" y="5001"/>
                </a:cubicBezTo>
                <a:cubicBezTo>
                  <a:pt x="848" y="4815"/>
                  <a:pt x="723" y="4640"/>
                  <a:pt x="539" y="4605"/>
                </a:cubicBezTo>
                <a:cubicBezTo>
                  <a:pt x="519" y="4601"/>
                  <a:pt x="499" y="4600"/>
                  <a:pt x="479" y="4600"/>
                </a:cubicBezTo>
                <a:close/>
                <a:moveTo>
                  <a:pt x="4822" y="7033"/>
                </a:moveTo>
                <a:cubicBezTo>
                  <a:pt x="4771" y="7035"/>
                  <a:pt x="4716" y="7035"/>
                  <a:pt x="4660" y="7038"/>
                </a:cubicBezTo>
                <a:cubicBezTo>
                  <a:pt x="4472" y="7047"/>
                  <a:pt x="4328" y="7207"/>
                  <a:pt x="4337" y="7396"/>
                </a:cubicBezTo>
                <a:cubicBezTo>
                  <a:pt x="4345" y="7581"/>
                  <a:pt x="4499" y="7720"/>
                  <a:pt x="4681" y="7720"/>
                </a:cubicBezTo>
                <a:cubicBezTo>
                  <a:pt x="4686" y="7720"/>
                  <a:pt x="4690" y="7720"/>
                  <a:pt x="4695" y="7719"/>
                </a:cubicBezTo>
                <a:cubicBezTo>
                  <a:pt x="4716" y="7719"/>
                  <a:pt x="4738" y="7719"/>
                  <a:pt x="4759" y="7719"/>
                </a:cubicBezTo>
                <a:cubicBezTo>
                  <a:pt x="4780" y="7719"/>
                  <a:pt x="4801" y="7719"/>
                  <a:pt x="4822" y="7718"/>
                </a:cubicBezTo>
                <a:cubicBezTo>
                  <a:pt x="4987" y="7718"/>
                  <a:pt x="5131" y="7737"/>
                  <a:pt x="5251" y="7773"/>
                </a:cubicBezTo>
                <a:cubicBezTo>
                  <a:pt x="5286" y="7786"/>
                  <a:pt x="5319" y="7789"/>
                  <a:pt x="5353" y="7789"/>
                </a:cubicBezTo>
                <a:cubicBezTo>
                  <a:pt x="5499" y="7789"/>
                  <a:pt x="5633" y="7695"/>
                  <a:pt x="5680" y="7547"/>
                </a:cubicBezTo>
                <a:cubicBezTo>
                  <a:pt x="5736" y="7368"/>
                  <a:pt x="5637" y="7177"/>
                  <a:pt x="5456" y="7120"/>
                </a:cubicBezTo>
                <a:cubicBezTo>
                  <a:pt x="5268" y="7064"/>
                  <a:pt x="5056" y="7033"/>
                  <a:pt x="4822" y="7033"/>
                </a:cubicBezTo>
                <a:close/>
                <a:moveTo>
                  <a:pt x="351" y="6643"/>
                </a:moveTo>
                <a:cubicBezTo>
                  <a:pt x="345" y="6643"/>
                  <a:pt x="339" y="6643"/>
                  <a:pt x="332" y="6644"/>
                </a:cubicBezTo>
                <a:cubicBezTo>
                  <a:pt x="145" y="6654"/>
                  <a:pt x="0" y="6817"/>
                  <a:pt x="14" y="7007"/>
                </a:cubicBezTo>
                <a:cubicBezTo>
                  <a:pt x="32" y="7250"/>
                  <a:pt x="58" y="7488"/>
                  <a:pt x="96" y="7719"/>
                </a:cubicBezTo>
                <a:cubicBezTo>
                  <a:pt x="124" y="7886"/>
                  <a:pt x="268" y="8005"/>
                  <a:pt x="433" y="8005"/>
                </a:cubicBezTo>
                <a:cubicBezTo>
                  <a:pt x="452" y="8005"/>
                  <a:pt x="470" y="8005"/>
                  <a:pt x="489" y="8001"/>
                </a:cubicBezTo>
                <a:cubicBezTo>
                  <a:pt x="675" y="7971"/>
                  <a:pt x="800" y="7796"/>
                  <a:pt x="770" y="7608"/>
                </a:cubicBezTo>
                <a:cubicBezTo>
                  <a:pt x="735" y="7400"/>
                  <a:pt x="711" y="7184"/>
                  <a:pt x="696" y="6963"/>
                </a:cubicBezTo>
                <a:cubicBezTo>
                  <a:pt x="685" y="6781"/>
                  <a:pt x="526" y="6643"/>
                  <a:pt x="351" y="6643"/>
                </a:cubicBezTo>
                <a:close/>
                <a:moveTo>
                  <a:pt x="3448" y="7550"/>
                </a:moveTo>
                <a:cubicBezTo>
                  <a:pt x="3365" y="7550"/>
                  <a:pt x="3282" y="7580"/>
                  <a:pt x="3216" y="7641"/>
                </a:cubicBezTo>
                <a:cubicBezTo>
                  <a:pt x="3040" y="7805"/>
                  <a:pt x="2875" y="7999"/>
                  <a:pt x="2725" y="8223"/>
                </a:cubicBezTo>
                <a:cubicBezTo>
                  <a:pt x="2621" y="8380"/>
                  <a:pt x="2661" y="8590"/>
                  <a:pt x="2818" y="8698"/>
                </a:cubicBezTo>
                <a:cubicBezTo>
                  <a:pt x="2877" y="8736"/>
                  <a:pt x="2944" y="8755"/>
                  <a:pt x="3009" y="8755"/>
                </a:cubicBezTo>
                <a:cubicBezTo>
                  <a:pt x="3118" y="8755"/>
                  <a:pt x="3226" y="8701"/>
                  <a:pt x="3294" y="8604"/>
                </a:cubicBezTo>
                <a:cubicBezTo>
                  <a:pt x="3414" y="8422"/>
                  <a:pt x="3544" y="8267"/>
                  <a:pt x="3681" y="8142"/>
                </a:cubicBezTo>
                <a:cubicBezTo>
                  <a:pt x="3817" y="8013"/>
                  <a:pt x="3826" y="7798"/>
                  <a:pt x="3699" y="7659"/>
                </a:cubicBezTo>
                <a:cubicBezTo>
                  <a:pt x="3631" y="7587"/>
                  <a:pt x="3540" y="7550"/>
                  <a:pt x="3448" y="7550"/>
                </a:cubicBezTo>
                <a:close/>
                <a:moveTo>
                  <a:pt x="22118" y="8674"/>
                </a:moveTo>
                <a:cubicBezTo>
                  <a:pt x="21943" y="8675"/>
                  <a:pt x="21758" y="8677"/>
                  <a:pt x="21578" y="8686"/>
                </a:cubicBezTo>
                <a:cubicBezTo>
                  <a:pt x="21388" y="8694"/>
                  <a:pt x="21244" y="8856"/>
                  <a:pt x="21254" y="9046"/>
                </a:cubicBezTo>
                <a:cubicBezTo>
                  <a:pt x="21263" y="9228"/>
                  <a:pt x="21414" y="9369"/>
                  <a:pt x="21595" y="9369"/>
                </a:cubicBezTo>
                <a:cubicBezTo>
                  <a:pt x="21602" y="9369"/>
                  <a:pt x="21609" y="9369"/>
                  <a:pt x="21616" y="9371"/>
                </a:cubicBezTo>
                <a:cubicBezTo>
                  <a:pt x="21779" y="9362"/>
                  <a:pt x="21943" y="9358"/>
                  <a:pt x="22108" y="9358"/>
                </a:cubicBezTo>
                <a:cubicBezTo>
                  <a:pt x="22163" y="9358"/>
                  <a:pt x="22219" y="9360"/>
                  <a:pt x="22275" y="9360"/>
                </a:cubicBezTo>
                <a:lnTo>
                  <a:pt x="22281" y="9360"/>
                </a:lnTo>
                <a:cubicBezTo>
                  <a:pt x="22466" y="9360"/>
                  <a:pt x="22620" y="9211"/>
                  <a:pt x="22622" y="9023"/>
                </a:cubicBezTo>
                <a:cubicBezTo>
                  <a:pt x="22626" y="8834"/>
                  <a:pt x="22474" y="8677"/>
                  <a:pt x="22287" y="8675"/>
                </a:cubicBezTo>
                <a:cubicBezTo>
                  <a:pt x="22229" y="8674"/>
                  <a:pt x="22175" y="8674"/>
                  <a:pt x="22118" y="8674"/>
                </a:cubicBezTo>
                <a:close/>
                <a:moveTo>
                  <a:pt x="5993" y="8170"/>
                </a:moveTo>
                <a:cubicBezTo>
                  <a:pt x="5823" y="8170"/>
                  <a:pt x="5673" y="8292"/>
                  <a:pt x="5649" y="8465"/>
                </a:cubicBezTo>
                <a:cubicBezTo>
                  <a:pt x="5624" y="8632"/>
                  <a:pt x="5560" y="8814"/>
                  <a:pt x="5465" y="8995"/>
                </a:cubicBezTo>
                <a:cubicBezTo>
                  <a:pt x="5372" y="9162"/>
                  <a:pt x="5435" y="9369"/>
                  <a:pt x="5604" y="9457"/>
                </a:cubicBezTo>
                <a:cubicBezTo>
                  <a:pt x="5656" y="9485"/>
                  <a:pt x="5710" y="9499"/>
                  <a:pt x="5764" y="9499"/>
                </a:cubicBezTo>
                <a:cubicBezTo>
                  <a:pt x="5885" y="9499"/>
                  <a:pt x="6005" y="9433"/>
                  <a:pt x="6068" y="9317"/>
                </a:cubicBezTo>
                <a:cubicBezTo>
                  <a:pt x="6205" y="9065"/>
                  <a:pt x="6292" y="8811"/>
                  <a:pt x="6327" y="8561"/>
                </a:cubicBezTo>
                <a:cubicBezTo>
                  <a:pt x="6353" y="8373"/>
                  <a:pt x="6222" y="8199"/>
                  <a:pt x="6036" y="8173"/>
                </a:cubicBezTo>
                <a:cubicBezTo>
                  <a:pt x="6022" y="8171"/>
                  <a:pt x="6007" y="8170"/>
                  <a:pt x="5993" y="8170"/>
                </a:cubicBezTo>
                <a:close/>
                <a:moveTo>
                  <a:pt x="23637" y="8791"/>
                </a:moveTo>
                <a:cubicBezTo>
                  <a:pt x="23475" y="8791"/>
                  <a:pt x="23330" y="8912"/>
                  <a:pt x="23302" y="9080"/>
                </a:cubicBezTo>
                <a:cubicBezTo>
                  <a:pt x="23274" y="9266"/>
                  <a:pt x="23401" y="9440"/>
                  <a:pt x="23587" y="9471"/>
                </a:cubicBezTo>
                <a:cubicBezTo>
                  <a:pt x="23804" y="9506"/>
                  <a:pt x="24021" y="9546"/>
                  <a:pt x="24233" y="9597"/>
                </a:cubicBezTo>
                <a:cubicBezTo>
                  <a:pt x="24259" y="9603"/>
                  <a:pt x="24285" y="9605"/>
                  <a:pt x="24311" y="9605"/>
                </a:cubicBezTo>
                <a:cubicBezTo>
                  <a:pt x="24466" y="9605"/>
                  <a:pt x="24607" y="9499"/>
                  <a:pt x="24643" y="9341"/>
                </a:cubicBezTo>
                <a:cubicBezTo>
                  <a:pt x="24687" y="9155"/>
                  <a:pt x="24574" y="8973"/>
                  <a:pt x="24388" y="8929"/>
                </a:cubicBezTo>
                <a:cubicBezTo>
                  <a:pt x="24160" y="8877"/>
                  <a:pt x="23927" y="8832"/>
                  <a:pt x="23693" y="8795"/>
                </a:cubicBezTo>
                <a:cubicBezTo>
                  <a:pt x="23674" y="8792"/>
                  <a:pt x="23656" y="8791"/>
                  <a:pt x="23637" y="8791"/>
                </a:cubicBezTo>
                <a:close/>
                <a:moveTo>
                  <a:pt x="20239" y="8850"/>
                </a:moveTo>
                <a:cubicBezTo>
                  <a:pt x="20218" y="8850"/>
                  <a:pt x="20196" y="8852"/>
                  <a:pt x="20175" y="8856"/>
                </a:cubicBezTo>
                <a:cubicBezTo>
                  <a:pt x="19942" y="8901"/>
                  <a:pt x="19709" y="8953"/>
                  <a:pt x="19485" y="9014"/>
                </a:cubicBezTo>
                <a:cubicBezTo>
                  <a:pt x="19303" y="9063"/>
                  <a:pt x="19195" y="9249"/>
                  <a:pt x="19242" y="9431"/>
                </a:cubicBezTo>
                <a:cubicBezTo>
                  <a:pt x="19283" y="9586"/>
                  <a:pt x="19421" y="9685"/>
                  <a:pt x="19572" y="9685"/>
                </a:cubicBezTo>
                <a:cubicBezTo>
                  <a:pt x="19603" y="9685"/>
                  <a:pt x="19631" y="9683"/>
                  <a:pt x="19659" y="9675"/>
                </a:cubicBezTo>
                <a:cubicBezTo>
                  <a:pt x="19867" y="9619"/>
                  <a:pt x="20085" y="9569"/>
                  <a:pt x="20302" y="9527"/>
                </a:cubicBezTo>
                <a:cubicBezTo>
                  <a:pt x="20490" y="9492"/>
                  <a:pt x="20610" y="9311"/>
                  <a:pt x="20575" y="9127"/>
                </a:cubicBezTo>
                <a:cubicBezTo>
                  <a:pt x="20544" y="8963"/>
                  <a:pt x="20399" y="8850"/>
                  <a:pt x="20239" y="8850"/>
                </a:cubicBezTo>
                <a:close/>
                <a:moveTo>
                  <a:pt x="819" y="8628"/>
                </a:moveTo>
                <a:cubicBezTo>
                  <a:pt x="771" y="8628"/>
                  <a:pt x="723" y="8638"/>
                  <a:pt x="676" y="8660"/>
                </a:cubicBezTo>
                <a:cubicBezTo>
                  <a:pt x="504" y="8741"/>
                  <a:pt x="431" y="8943"/>
                  <a:pt x="510" y="9115"/>
                </a:cubicBezTo>
                <a:cubicBezTo>
                  <a:pt x="617" y="9350"/>
                  <a:pt x="746" y="9569"/>
                  <a:pt x="885" y="9762"/>
                </a:cubicBezTo>
                <a:cubicBezTo>
                  <a:pt x="953" y="9854"/>
                  <a:pt x="1057" y="9902"/>
                  <a:pt x="1163" y="9902"/>
                </a:cubicBezTo>
                <a:cubicBezTo>
                  <a:pt x="1233" y="9902"/>
                  <a:pt x="1302" y="9883"/>
                  <a:pt x="1363" y="9840"/>
                </a:cubicBezTo>
                <a:cubicBezTo>
                  <a:pt x="1514" y="9729"/>
                  <a:pt x="1549" y="9515"/>
                  <a:pt x="1439" y="9362"/>
                </a:cubicBezTo>
                <a:cubicBezTo>
                  <a:pt x="1323" y="9204"/>
                  <a:pt x="1222" y="9023"/>
                  <a:pt x="1130" y="8828"/>
                </a:cubicBezTo>
                <a:cubicBezTo>
                  <a:pt x="1072" y="8703"/>
                  <a:pt x="948" y="8628"/>
                  <a:pt x="819" y="8628"/>
                </a:cubicBezTo>
                <a:close/>
                <a:moveTo>
                  <a:pt x="25613" y="9334"/>
                </a:moveTo>
                <a:cubicBezTo>
                  <a:pt x="25478" y="9334"/>
                  <a:pt x="25351" y="9413"/>
                  <a:pt x="25297" y="9546"/>
                </a:cubicBezTo>
                <a:cubicBezTo>
                  <a:pt x="25227" y="9723"/>
                  <a:pt x="25311" y="9920"/>
                  <a:pt x="25486" y="9993"/>
                </a:cubicBezTo>
                <a:cubicBezTo>
                  <a:pt x="25688" y="10073"/>
                  <a:pt x="25890" y="10163"/>
                  <a:pt x="26084" y="10262"/>
                </a:cubicBezTo>
                <a:cubicBezTo>
                  <a:pt x="26131" y="10288"/>
                  <a:pt x="26183" y="10299"/>
                  <a:pt x="26235" y="10299"/>
                </a:cubicBezTo>
                <a:cubicBezTo>
                  <a:pt x="26362" y="10299"/>
                  <a:pt x="26480" y="10229"/>
                  <a:pt x="26541" y="10109"/>
                </a:cubicBezTo>
                <a:cubicBezTo>
                  <a:pt x="26626" y="9942"/>
                  <a:pt x="26559" y="9736"/>
                  <a:pt x="26390" y="9650"/>
                </a:cubicBezTo>
                <a:cubicBezTo>
                  <a:pt x="26180" y="9544"/>
                  <a:pt x="25963" y="9447"/>
                  <a:pt x="25742" y="9358"/>
                </a:cubicBezTo>
                <a:cubicBezTo>
                  <a:pt x="25700" y="9342"/>
                  <a:pt x="25656" y="9334"/>
                  <a:pt x="25613" y="9334"/>
                </a:cubicBezTo>
                <a:close/>
                <a:moveTo>
                  <a:pt x="18284" y="9446"/>
                </a:moveTo>
                <a:cubicBezTo>
                  <a:pt x="18238" y="9446"/>
                  <a:pt x="18192" y="9455"/>
                  <a:pt x="18147" y="9475"/>
                </a:cubicBezTo>
                <a:cubicBezTo>
                  <a:pt x="17928" y="9570"/>
                  <a:pt x="17712" y="9673"/>
                  <a:pt x="17507" y="9781"/>
                </a:cubicBezTo>
                <a:cubicBezTo>
                  <a:pt x="17339" y="9871"/>
                  <a:pt x="17274" y="10076"/>
                  <a:pt x="17363" y="10245"/>
                </a:cubicBezTo>
                <a:cubicBezTo>
                  <a:pt x="17424" y="10361"/>
                  <a:pt x="17544" y="10427"/>
                  <a:pt x="17665" y="10427"/>
                </a:cubicBezTo>
                <a:cubicBezTo>
                  <a:pt x="17719" y="10427"/>
                  <a:pt x="17773" y="10413"/>
                  <a:pt x="17825" y="10386"/>
                </a:cubicBezTo>
                <a:cubicBezTo>
                  <a:pt x="18016" y="10285"/>
                  <a:pt x="18215" y="10189"/>
                  <a:pt x="18420" y="10102"/>
                </a:cubicBezTo>
                <a:cubicBezTo>
                  <a:pt x="18593" y="10026"/>
                  <a:pt x="18672" y="9826"/>
                  <a:pt x="18597" y="9652"/>
                </a:cubicBezTo>
                <a:cubicBezTo>
                  <a:pt x="18540" y="9523"/>
                  <a:pt x="18415" y="9446"/>
                  <a:pt x="18284" y="9446"/>
                </a:cubicBezTo>
                <a:close/>
                <a:moveTo>
                  <a:pt x="4838" y="9801"/>
                </a:moveTo>
                <a:cubicBezTo>
                  <a:pt x="4777" y="9801"/>
                  <a:pt x="4716" y="9817"/>
                  <a:pt x="4660" y="9850"/>
                </a:cubicBezTo>
                <a:cubicBezTo>
                  <a:pt x="4561" y="9911"/>
                  <a:pt x="4457" y="9963"/>
                  <a:pt x="4352" y="10003"/>
                </a:cubicBezTo>
                <a:cubicBezTo>
                  <a:pt x="4271" y="10036"/>
                  <a:pt x="4191" y="10064"/>
                  <a:pt x="4111" y="10088"/>
                </a:cubicBezTo>
                <a:cubicBezTo>
                  <a:pt x="3930" y="10144"/>
                  <a:pt x="3831" y="10335"/>
                  <a:pt x="3886" y="10516"/>
                </a:cubicBezTo>
                <a:cubicBezTo>
                  <a:pt x="3933" y="10662"/>
                  <a:pt x="4067" y="10754"/>
                  <a:pt x="4213" y="10754"/>
                </a:cubicBezTo>
                <a:cubicBezTo>
                  <a:pt x="4248" y="10754"/>
                  <a:pt x="4283" y="10751"/>
                  <a:pt x="4316" y="10740"/>
                </a:cubicBezTo>
                <a:cubicBezTo>
                  <a:pt x="4406" y="10709"/>
                  <a:pt x="4500" y="10679"/>
                  <a:pt x="4594" y="10641"/>
                </a:cubicBezTo>
                <a:cubicBezTo>
                  <a:pt x="4738" y="10587"/>
                  <a:pt x="4881" y="10516"/>
                  <a:pt x="5016" y="10432"/>
                </a:cubicBezTo>
                <a:cubicBezTo>
                  <a:pt x="5178" y="10335"/>
                  <a:pt x="5228" y="10125"/>
                  <a:pt x="5129" y="9963"/>
                </a:cubicBezTo>
                <a:cubicBezTo>
                  <a:pt x="5065" y="9858"/>
                  <a:pt x="4953" y="9801"/>
                  <a:pt x="4838" y="9801"/>
                </a:cubicBezTo>
                <a:close/>
                <a:moveTo>
                  <a:pt x="2421" y="9302"/>
                </a:moveTo>
                <a:cubicBezTo>
                  <a:pt x="2278" y="9302"/>
                  <a:pt x="2145" y="9391"/>
                  <a:pt x="2096" y="9534"/>
                </a:cubicBezTo>
                <a:cubicBezTo>
                  <a:pt x="2023" y="9751"/>
                  <a:pt x="1954" y="9979"/>
                  <a:pt x="1895" y="10217"/>
                </a:cubicBezTo>
                <a:cubicBezTo>
                  <a:pt x="1888" y="10247"/>
                  <a:pt x="1884" y="10273"/>
                  <a:pt x="1884" y="10300"/>
                </a:cubicBezTo>
                <a:cubicBezTo>
                  <a:pt x="1823" y="10471"/>
                  <a:pt x="1905" y="10662"/>
                  <a:pt x="2075" y="10731"/>
                </a:cubicBezTo>
                <a:cubicBezTo>
                  <a:pt x="2312" y="10829"/>
                  <a:pt x="2566" y="10893"/>
                  <a:pt x="2832" y="10919"/>
                </a:cubicBezTo>
                <a:cubicBezTo>
                  <a:pt x="2842" y="10923"/>
                  <a:pt x="2856" y="10923"/>
                  <a:pt x="2866" y="10923"/>
                </a:cubicBezTo>
                <a:cubicBezTo>
                  <a:pt x="3040" y="10923"/>
                  <a:pt x="3188" y="10789"/>
                  <a:pt x="3207" y="10615"/>
                </a:cubicBezTo>
                <a:cubicBezTo>
                  <a:pt x="3224" y="10427"/>
                  <a:pt x="3087" y="10259"/>
                  <a:pt x="2901" y="10240"/>
                </a:cubicBezTo>
                <a:cubicBezTo>
                  <a:pt x="2800" y="10231"/>
                  <a:pt x="2703" y="10213"/>
                  <a:pt x="2609" y="10189"/>
                </a:cubicBezTo>
                <a:cubicBezTo>
                  <a:pt x="2651" y="10040"/>
                  <a:pt x="2696" y="9894"/>
                  <a:pt x="2745" y="9755"/>
                </a:cubicBezTo>
                <a:cubicBezTo>
                  <a:pt x="2805" y="9577"/>
                  <a:pt x="2710" y="9381"/>
                  <a:pt x="2531" y="9320"/>
                </a:cubicBezTo>
                <a:cubicBezTo>
                  <a:pt x="2494" y="9308"/>
                  <a:pt x="2457" y="9302"/>
                  <a:pt x="2421" y="9302"/>
                </a:cubicBezTo>
                <a:close/>
                <a:moveTo>
                  <a:pt x="27400" y="10330"/>
                </a:moveTo>
                <a:cubicBezTo>
                  <a:pt x="27297" y="10330"/>
                  <a:pt x="27196" y="10376"/>
                  <a:pt x="27129" y="10464"/>
                </a:cubicBezTo>
                <a:cubicBezTo>
                  <a:pt x="27014" y="10613"/>
                  <a:pt x="27042" y="10829"/>
                  <a:pt x="27191" y="10943"/>
                </a:cubicBezTo>
                <a:cubicBezTo>
                  <a:pt x="27356" y="11072"/>
                  <a:pt x="27515" y="11213"/>
                  <a:pt x="27659" y="11366"/>
                </a:cubicBezTo>
                <a:cubicBezTo>
                  <a:pt x="27727" y="11437"/>
                  <a:pt x="27815" y="11472"/>
                  <a:pt x="27906" y="11472"/>
                </a:cubicBezTo>
                <a:cubicBezTo>
                  <a:pt x="27991" y="11472"/>
                  <a:pt x="28076" y="11441"/>
                  <a:pt x="28144" y="11376"/>
                </a:cubicBezTo>
                <a:cubicBezTo>
                  <a:pt x="28279" y="11248"/>
                  <a:pt x="28286" y="11030"/>
                  <a:pt x="28156" y="10893"/>
                </a:cubicBezTo>
                <a:cubicBezTo>
                  <a:pt x="27987" y="10716"/>
                  <a:pt x="27805" y="10551"/>
                  <a:pt x="27608" y="10401"/>
                </a:cubicBezTo>
                <a:cubicBezTo>
                  <a:pt x="27546" y="10353"/>
                  <a:pt x="27472" y="10330"/>
                  <a:pt x="27400" y="10330"/>
                </a:cubicBezTo>
                <a:close/>
                <a:moveTo>
                  <a:pt x="16504" y="10465"/>
                </a:moveTo>
                <a:cubicBezTo>
                  <a:pt x="16437" y="10465"/>
                  <a:pt x="16369" y="10485"/>
                  <a:pt x="16310" y="10526"/>
                </a:cubicBezTo>
                <a:cubicBezTo>
                  <a:pt x="16120" y="10658"/>
                  <a:pt x="15934" y="10794"/>
                  <a:pt x="15747" y="10935"/>
                </a:cubicBezTo>
                <a:cubicBezTo>
                  <a:pt x="15595" y="11048"/>
                  <a:pt x="15564" y="11262"/>
                  <a:pt x="15677" y="11413"/>
                </a:cubicBezTo>
                <a:cubicBezTo>
                  <a:pt x="15745" y="11501"/>
                  <a:pt x="15847" y="11550"/>
                  <a:pt x="15950" y="11550"/>
                </a:cubicBezTo>
                <a:cubicBezTo>
                  <a:pt x="16023" y="11550"/>
                  <a:pt x="16094" y="11527"/>
                  <a:pt x="16155" y="11480"/>
                </a:cubicBezTo>
                <a:cubicBezTo>
                  <a:pt x="16338" y="11345"/>
                  <a:pt x="16518" y="11213"/>
                  <a:pt x="16701" y="11086"/>
                </a:cubicBezTo>
                <a:cubicBezTo>
                  <a:pt x="16855" y="10978"/>
                  <a:pt x="16894" y="10766"/>
                  <a:pt x="16784" y="10611"/>
                </a:cubicBezTo>
                <a:cubicBezTo>
                  <a:pt x="16718" y="10516"/>
                  <a:pt x="16612" y="10465"/>
                  <a:pt x="16504" y="10465"/>
                </a:cubicBezTo>
                <a:close/>
                <a:moveTo>
                  <a:pt x="1993" y="11305"/>
                </a:moveTo>
                <a:cubicBezTo>
                  <a:pt x="1821" y="11305"/>
                  <a:pt x="1675" y="11439"/>
                  <a:pt x="1658" y="11614"/>
                </a:cubicBezTo>
                <a:cubicBezTo>
                  <a:pt x="1636" y="11844"/>
                  <a:pt x="1625" y="12061"/>
                  <a:pt x="1625" y="12263"/>
                </a:cubicBezTo>
                <a:lnTo>
                  <a:pt x="1625" y="12334"/>
                </a:lnTo>
                <a:cubicBezTo>
                  <a:pt x="1627" y="12523"/>
                  <a:pt x="1780" y="12673"/>
                  <a:pt x="1966" y="12673"/>
                </a:cubicBezTo>
                <a:cubicBezTo>
                  <a:pt x="1966" y="12673"/>
                  <a:pt x="1969" y="12673"/>
                  <a:pt x="1971" y="12671"/>
                </a:cubicBezTo>
                <a:cubicBezTo>
                  <a:pt x="2161" y="12669"/>
                  <a:pt x="2312" y="12515"/>
                  <a:pt x="2310" y="12325"/>
                </a:cubicBezTo>
                <a:lnTo>
                  <a:pt x="2310" y="12263"/>
                </a:lnTo>
                <a:cubicBezTo>
                  <a:pt x="2310" y="12082"/>
                  <a:pt x="2319" y="11884"/>
                  <a:pt x="2338" y="11679"/>
                </a:cubicBezTo>
                <a:cubicBezTo>
                  <a:pt x="2355" y="11491"/>
                  <a:pt x="2216" y="11324"/>
                  <a:pt x="2030" y="11307"/>
                </a:cubicBezTo>
                <a:cubicBezTo>
                  <a:pt x="2018" y="11305"/>
                  <a:pt x="2006" y="11305"/>
                  <a:pt x="1993" y="11305"/>
                </a:cubicBezTo>
                <a:close/>
                <a:moveTo>
                  <a:pt x="14877" y="11714"/>
                </a:moveTo>
                <a:cubicBezTo>
                  <a:pt x="14801" y="11714"/>
                  <a:pt x="14724" y="11739"/>
                  <a:pt x="14660" y="11792"/>
                </a:cubicBezTo>
                <a:cubicBezTo>
                  <a:pt x="14485" y="11934"/>
                  <a:pt x="14306" y="12080"/>
                  <a:pt x="14130" y="12226"/>
                </a:cubicBezTo>
                <a:cubicBezTo>
                  <a:pt x="13984" y="12344"/>
                  <a:pt x="13965" y="12560"/>
                  <a:pt x="14085" y="12706"/>
                </a:cubicBezTo>
                <a:cubicBezTo>
                  <a:pt x="14153" y="12787"/>
                  <a:pt x="14250" y="12829"/>
                  <a:pt x="14348" y="12829"/>
                </a:cubicBezTo>
                <a:cubicBezTo>
                  <a:pt x="14424" y="12829"/>
                  <a:pt x="14500" y="12803"/>
                  <a:pt x="14563" y="12753"/>
                </a:cubicBezTo>
                <a:cubicBezTo>
                  <a:pt x="14739" y="12608"/>
                  <a:pt x="14914" y="12464"/>
                  <a:pt x="15091" y="12322"/>
                </a:cubicBezTo>
                <a:cubicBezTo>
                  <a:pt x="15239" y="12202"/>
                  <a:pt x="15260" y="11986"/>
                  <a:pt x="15140" y="11840"/>
                </a:cubicBezTo>
                <a:cubicBezTo>
                  <a:pt x="15073" y="11757"/>
                  <a:pt x="14976" y="11714"/>
                  <a:pt x="14877" y="11714"/>
                </a:cubicBezTo>
                <a:close/>
                <a:moveTo>
                  <a:pt x="28690" y="11904"/>
                </a:moveTo>
                <a:cubicBezTo>
                  <a:pt x="28638" y="11904"/>
                  <a:pt x="28585" y="11916"/>
                  <a:pt x="28535" y="11941"/>
                </a:cubicBezTo>
                <a:cubicBezTo>
                  <a:pt x="28364" y="12028"/>
                  <a:pt x="28300" y="12235"/>
                  <a:pt x="28384" y="12402"/>
                </a:cubicBezTo>
                <a:cubicBezTo>
                  <a:pt x="28477" y="12586"/>
                  <a:pt x="28564" y="12786"/>
                  <a:pt x="28639" y="12991"/>
                </a:cubicBezTo>
                <a:cubicBezTo>
                  <a:pt x="28688" y="13126"/>
                  <a:pt x="28822" y="13213"/>
                  <a:pt x="28961" y="13213"/>
                </a:cubicBezTo>
                <a:cubicBezTo>
                  <a:pt x="28999" y="13213"/>
                  <a:pt x="29039" y="13208"/>
                  <a:pt x="29079" y="13194"/>
                </a:cubicBezTo>
                <a:cubicBezTo>
                  <a:pt x="29258" y="13128"/>
                  <a:pt x="29348" y="12933"/>
                  <a:pt x="29284" y="12756"/>
                </a:cubicBezTo>
                <a:cubicBezTo>
                  <a:pt x="29199" y="12525"/>
                  <a:pt x="29101" y="12301"/>
                  <a:pt x="28995" y="12091"/>
                </a:cubicBezTo>
                <a:cubicBezTo>
                  <a:pt x="28934" y="11972"/>
                  <a:pt x="28814" y="11904"/>
                  <a:pt x="28690" y="11904"/>
                </a:cubicBezTo>
                <a:close/>
                <a:moveTo>
                  <a:pt x="13292" y="13013"/>
                </a:moveTo>
                <a:cubicBezTo>
                  <a:pt x="13217" y="13013"/>
                  <a:pt x="13141" y="13037"/>
                  <a:pt x="13077" y="13088"/>
                </a:cubicBezTo>
                <a:cubicBezTo>
                  <a:pt x="12901" y="13229"/>
                  <a:pt x="12722" y="13368"/>
                  <a:pt x="12545" y="13507"/>
                </a:cubicBezTo>
                <a:cubicBezTo>
                  <a:pt x="12394" y="13622"/>
                  <a:pt x="12368" y="13837"/>
                  <a:pt x="12484" y="13987"/>
                </a:cubicBezTo>
                <a:cubicBezTo>
                  <a:pt x="12549" y="14074"/>
                  <a:pt x="12651" y="14121"/>
                  <a:pt x="12754" y="14121"/>
                </a:cubicBezTo>
                <a:cubicBezTo>
                  <a:pt x="12825" y="14121"/>
                  <a:pt x="12898" y="14096"/>
                  <a:pt x="12964" y="14048"/>
                </a:cubicBezTo>
                <a:cubicBezTo>
                  <a:pt x="13145" y="13907"/>
                  <a:pt x="13324" y="13762"/>
                  <a:pt x="13505" y="13620"/>
                </a:cubicBezTo>
                <a:cubicBezTo>
                  <a:pt x="13652" y="13502"/>
                  <a:pt x="13675" y="13288"/>
                  <a:pt x="13557" y="13140"/>
                </a:cubicBezTo>
                <a:cubicBezTo>
                  <a:pt x="13490" y="13056"/>
                  <a:pt x="13392" y="13013"/>
                  <a:pt x="13292" y="13013"/>
                </a:cubicBezTo>
                <a:close/>
                <a:moveTo>
                  <a:pt x="2182" y="13334"/>
                </a:moveTo>
                <a:cubicBezTo>
                  <a:pt x="2146" y="13334"/>
                  <a:pt x="2110" y="13340"/>
                  <a:pt x="2074" y="13352"/>
                </a:cubicBezTo>
                <a:cubicBezTo>
                  <a:pt x="1895" y="13411"/>
                  <a:pt x="1797" y="13608"/>
                  <a:pt x="1858" y="13785"/>
                </a:cubicBezTo>
                <a:cubicBezTo>
                  <a:pt x="1938" y="14025"/>
                  <a:pt x="2041" y="14254"/>
                  <a:pt x="2161" y="14468"/>
                </a:cubicBezTo>
                <a:cubicBezTo>
                  <a:pt x="2223" y="14578"/>
                  <a:pt x="2338" y="14642"/>
                  <a:pt x="2458" y="14642"/>
                </a:cubicBezTo>
                <a:cubicBezTo>
                  <a:pt x="2517" y="14642"/>
                  <a:pt x="2573" y="14626"/>
                  <a:pt x="2625" y="14598"/>
                </a:cubicBezTo>
                <a:cubicBezTo>
                  <a:pt x="2790" y="14506"/>
                  <a:pt x="2849" y="14298"/>
                  <a:pt x="2755" y="14133"/>
                </a:cubicBezTo>
                <a:cubicBezTo>
                  <a:pt x="2654" y="13957"/>
                  <a:pt x="2573" y="13766"/>
                  <a:pt x="2505" y="13568"/>
                </a:cubicBezTo>
                <a:cubicBezTo>
                  <a:pt x="2459" y="13426"/>
                  <a:pt x="2325" y="13334"/>
                  <a:pt x="2182" y="13334"/>
                </a:cubicBezTo>
                <a:close/>
                <a:moveTo>
                  <a:pt x="29294" y="13852"/>
                </a:moveTo>
                <a:cubicBezTo>
                  <a:pt x="29276" y="13852"/>
                  <a:pt x="29258" y="13853"/>
                  <a:pt x="29240" y="13856"/>
                </a:cubicBezTo>
                <a:cubicBezTo>
                  <a:pt x="29053" y="13886"/>
                  <a:pt x="28928" y="14061"/>
                  <a:pt x="28957" y="14247"/>
                </a:cubicBezTo>
                <a:cubicBezTo>
                  <a:pt x="28992" y="14459"/>
                  <a:pt x="29018" y="14678"/>
                  <a:pt x="29037" y="14903"/>
                </a:cubicBezTo>
                <a:cubicBezTo>
                  <a:pt x="29056" y="15080"/>
                  <a:pt x="29202" y="15215"/>
                  <a:pt x="29379" y="15215"/>
                </a:cubicBezTo>
                <a:cubicBezTo>
                  <a:pt x="29390" y="15215"/>
                  <a:pt x="29399" y="15215"/>
                  <a:pt x="29407" y="15212"/>
                </a:cubicBezTo>
                <a:cubicBezTo>
                  <a:pt x="29593" y="15198"/>
                  <a:pt x="29736" y="15033"/>
                  <a:pt x="29718" y="14844"/>
                </a:cubicBezTo>
                <a:cubicBezTo>
                  <a:pt x="29696" y="14602"/>
                  <a:pt x="29668" y="14366"/>
                  <a:pt x="29631" y="14140"/>
                </a:cubicBezTo>
                <a:cubicBezTo>
                  <a:pt x="29605" y="13973"/>
                  <a:pt x="29459" y="13852"/>
                  <a:pt x="29294" y="13852"/>
                </a:cubicBezTo>
                <a:close/>
                <a:moveTo>
                  <a:pt x="11648" y="14243"/>
                </a:moveTo>
                <a:cubicBezTo>
                  <a:pt x="11582" y="14243"/>
                  <a:pt x="11514" y="14262"/>
                  <a:pt x="11455" y="14303"/>
                </a:cubicBezTo>
                <a:cubicBezTo>
                  <a:pt x="11268" y="14430"/>
                  <a:pt x="11078" y="14552"/>
                  <a:pt x="10896" y="14664"/>
                </a:cubicBezTo>
                <a:cubicBezTo>
                  <a:pt x="10734" y="14764"/>
                  <a:pt x="10686" y="14974"/>
                  <a:pt x="10783" y="15134"/>
                </a:cubicBezTo>
                <a:cubicBezTo>
                  <a:pt x="10847" y="15238"/>
                  <a:pt x="10958" y="15297"/>
                  <a:pt x="11073" y="15297"/>
                </a:cubicBezTo>
                <a:cubicBezTo>
                  <a:pt x="11134" y="15297"/>
                  <a:pt x="11198" y="15280"/>
                  <a:pt x="11254" y="15250"/>
                </a:cubicBezTo>
                <a:cubicBezTo>
                  <a:pt x="11445" y="15132"/>
                  <a:pt x="11643" y="15003"/>
                  <a:pt x="11840" y="14870"/>
                </a:cubicBezTo>
                <a:cubicBezTo>
                  <a:pt x="11996" y="14764"/>
                  <a:pt x="12038" y="14550"/>
                  <a:pt x="11932" y="14393"/>
                </a:cubicBezTo>
                <a:cubicBezTo>
                  <a:pt x="11866" y="14296"/>
                  <a:pt x="11758" y="14243"/>
                  <a:pt x="11648" y="14243"/>
                </a:cubicBezTo>
                <a:close/>
                <a:moveTo>
                  <a:pt x="3345" y="14982"/>
                </a:moveTo>
                <a:cubicBezTo>
                  <a:pt x="3242" y="14982"/>
                  <a:pt x="3142" y="15028"/>
                  <a:pt x="3075" y="15115"/>
                </a:cubicBezTo>
                <a:cubicBezTo>
                  <a:pt x="2958" y="15264"/>
                  <a:pt x="2986" y="15480"/>
                  <a:pt x="3136" y="15594"/>
                </a:cubicBezTo>
                <a:cubicBezTo>
                  <a:pt x="3327" y="15742"/>
                  <a:pt x="3535" y="15879"/>
                  <a:pt x="3760" y="15998"/>
                </a:cubicBezTo>
                <a:cubicBezTo>
                  <a:pt x="3812" y="16024"/>
                  <a:pt x="3866" y="16036"/>
                  <a:pt x="3919" y="16036"/>
                </a:cubicBezTo>
                <a:cubicBezTo>
                  <a:pt x="4043" y="16036"/>
                  <a:pt x="4161" y="15971"/>
                  <a:pt x="4220" y="15853"/>
                </a:cubicBezTo>
                <a:cubicBezTo>
                  <a:pt x="4309" y="15686"/>
                  <a:pt x="4246" y="15480"/>
                  <a:pt x="4078" y="15391"/>
                </a:cubicBezTo>
                <a:cubicBezTo>
                  <a:pt x="3890" y="15290"/>
                  <a:pt x="3713" y="15177"/>
                  <a:pt x="3555" y="15054"/>
                </a:cubicBezTo>
                <a:cubicBezTo>
                  <a:pt x="3492" y="15006"/>
                  <a:pt x="3418" y="14982"/>
                  <a:pt x="3345" y="14982"/>
                </a:cubicBezTo>
                <a:close/>
                <a:moveTo>
                  <a:pt x="9870" y="15258"/>
                </a:moveTo>
                <a:cubicBezTo>
                  <a:pt x="9823" y="15258"/>
                  <a:pt x="9775" y="15268"/>
                  <a:pt x="9730" y="15288"/>
                </a:cubicBezTo>
                <a:cubicBezTo>
                  <a:pt x="9525" y="15382"/>
                  <a:pt x="9321" y="15467"/>
                  <a:pt x="9121" y="15539"/>
                </a:cubicBezTo>
                <a:cubicBezTo>
                  <a:pt x="8942" y="15603"/>
                  <a:pt x="8852" y="15799"/>
                  <a:pt x="8916" y="15977"/>
                </a:cubicBezTo>
                <a:cubicBezTo>
                  <a:pt x="8967" y="16114"/>
                  <a:pt x="9099" y="16201"/>
                  <a:pt x="9238" y="16201"/>
                </a:cubicBezTo>
                <a:cubicBezTo>
                  <a:pt x="9278" y="16201"/>
                  <a:pt x="9316" y="16194"/>
                  <a:pt x="9354" y="16180"/>
                </a:cubicBezTo>
                <a:cubicBezTo>
                  <a:pt x="9570" y="16102"/>
                  <a:pt x="9792" y="16010"/>
                  <a:pt x="10011" y="15911"/>
                </a:cubicBezTo>
                <a:cubicBezTo>
                  <a:pt x="10183" y="15832"/>
                  <a:pt x="10258" y="15629"/>
                  <a:pt x="10180" y="15459"/>
                </a:cubicBezTo>
                <a:cubicBezTo>
                  <a:pt x="10124" y="15333"/>
                  <a:pt x="9999" y="15258"/>
                  <a:pt x="9870" y="15258"/>
                </a:cubicBezTo>
                <a:close/>
                <a:moveTo>
                  <a:pt x="5204" y="15812"/>
                </a:moveTo>
                <a:cubicBezTo>
                  <a:pt x="5047" y="15812"/>
                  <a:pt x="4907" y="15921"/>
                  <a:pt x="4872" y="16081"/>
                </a:cubicBezTo>
                <a:cubicBezTo>
                  <a:pt x="4830" y="16267"/>
                  <a:pt x="4947" y="16446"/>
                  <a:pt x="5133" y="16488"/>
                </a:cubicBezTo>
                <a:cubicBezTo>
                  <a:pt x="5359" y="16536"/>
                  <a:pt x="5597" y="16575"/>
                  <a:pt x="5840" y="16602"/>
                </a:cubicBezTo>
                <a:cubicBezTo>
                  <a:pt x="5854" y="16606"/>
                  <a:pt x="5866" y="16606"/>
                  <a:pt x="5880" y="16606"/>
                </a:cubicBezTo>
                <a:cubicBezTo>
                  <a:pt x="6050" y="16606"/>
                  <a:pt x="6198" y="16477"/>
                  <a:pt x="6219" y="16303"/>
                </a:cubicBezTo>
                <a:cubicBezTo>
                  <a:pt x="6238" y="16116"/>
                  <a:pt x="6102" y="15947"/>
                  <a:pt x="5916" y="15925"/>
                </a:cubicBezTo>
                <a:cubicBezTo>
                  <a:pt x="5697" y="15902"/>
                  <a:pt x="5482" y="15864"/>
                  <a:pt x="5277" y="15820"/>
                </a:cubicBezTo>
                <a:cubicBezTo>
                  <a:pt x="5252" y="15815"/>
                  <a:pt x="5228" y="15812"/>
                  <a:pt x="5204" y="15812"/>
                </a:cubicBezTo>
                <a:close/>
                <a:moveTo>
                  <a:pt x="7916" y="15870"/>
                </a:moveTo>
                <a:cubicBezTo>
                  <a:pt x="7898" y="15870"/>
                  <a:pt x="7880" y="15871"/>
                  <a:pt x="7861" y="15874"/>
                </a:cubicBezTo>
                <a:cubicBezTo>
                  <a:pt x="7648" y="15912"/>
                  <a:pt x="7432" y="15938"/>
                  <a:pt x="7216" y="15952"/>
                </a:cubicBezTo>
                <a:cubicBezTo>
                  <a:pt x="7029" y="15966"/>
                  <a:pt x="6886" y="16130"/>
                  <a:pt x="6900" y="16319"/>
                </a:cubicBezTo>
                <a:cubicBezTo>
                  <a:pt x="6912" y="16498"/>
                  <a:pt x="7064" y="16635"/>
                  <a:pt x="7241" y="16635"/>
                </a:cubicBezTo>
                <a:lnTo>
                  <a:pt x="7267" y="16635"/>
                </a:lnTo>
                <a:cubicBezTo>
                  <a:pt x="7505" y="16618"/>
                  <a:pt x="7743" y="16590"/>
                  <a:pt x="7978" y="16548"/>
                </a:cubicBezTo>
                <a:cubicBezTo>
                  <a:pt x="8162" y="16515"/>
                  <a:pt x="8289" y="16340"/>
                  <a:pt x="8256" y="16152"/>
                </a:cubicBezTo>
                <a:cubicBezTo>
                  <a:pt x="8226" y="15986"/>
                  <a:pt x="8081" y="15870"/>
                  <a:pt x="7916" y="15870"/>
                </a:cubicBezTo>
                <a:close/>
                <a:moveTo>
                  <a:pt x="29407" y="15896"/>
                </a:moveTo>
                <a:cubicBezTo>
                  <a:pt x="29228" y="15896"/>
                  <a:pt x="29079" y="16044"/>
                  <a:pt x="29074" y="16227"/>
                </a:cubicBezTo>
                <a:cubicBezTo>
                  <a:pt x="29067" y="16444"/>
                  <a:pt x="29053" y="16668"/>
                  <a:pt x="29035" y="16894"/>
                </a:cubicBezTo>
                <a:cubicBezTo>
                  <a:pt x="29021" y="17080"/>
                  <a:pt x="29159" y="17245"/>
                  <a:pt x="29348" y="17261"/>
                </a:cubicBezTo>
                <a:cubicBezTo>
                  <a:pt x="29360" y="17263"/>
                  <a:pt x="29369" y="17263"/>
                  <a:pt x="29376" y="17263"/>
                </a:cubicBezTo>
                <a:cubicBezTo>
                  <a:pt x="29553" y="17263"/>
                  <a:pt x="29703" y="17129"/>
                  <a:pt x="29717" y="16948"/>
                </a:cubicBezTo>
                <a:cubicBezTo>
                  <a:pt x="29736" y="16712"/>
                  <a:pt x="29748" y="16477"/>
                  <a:pt x="29755" y="16250"/>
                </a:cubicBezTo>
                <a:cubicBezTo>
                  <a:pt x="29762" y="16060"/>
                  <a:pt x="29614" y="15904"/>
                  <a:pt x="29425" y="15897"/>
                </a:cubicBezTo>
                <a:cubicBezTo>
                  <a:pt x="29419" y="15896"/>
                  <a:pt x="29413" y="15896"/>
                  <a:pt x="29407" y="15896"/>
                </a:cubicBezTo>
                <a:close/>
                <a:moveTo>
                  <a:pt x="29217" y="17937"/>
                </a:moveTo>
                <a:cubicBezTo>
                  <a:pt x="29052" y="17937"/>
                  <a:pt x="28904" y="18057"/>
                  <a:pt x="28877" y="18226"/>
                </a:cubicBezTo>
                <a:cubicBezTo>
                  <a:pt x="28842" y="18448"/>
                  <a:pt x="28804" y="18669"/>
                  <a:pt x="28761" y="18888"/>
                </a:cubicBezTo>
                <a:cubicBezTo>
                  <a:pt x="28723" y="19074"/>
                  <a:pt x="28844" y="19251"/>
                  <a:pt x="29028" y="19288"/>
                </a:cubicBezTo>
                <a:cubicBezTo>
                  <a:pt x="29051" y="19293"/>
                  <a:pt x="29072" y="19295"/>
                  <a:pt x="29094" y="19295"/>
                </a:cubicBezTo>
                <a:cubicBezTo>
                  <a:pt x="29256" y="19295"/>
                  <a:pt x="29397" y="19182"/>
                  <a:pt x="29432" y="19016"/>
                </a:cubicBezTo>
                <a:cubicBezTo>
                  <a:pt x="29475" y="18789"/>
                  <a:pt x="29515" y="18561"/>
                  <a:pt x="29553" y="18332"/>
                </a:cubicBezTo>
                <a:cubicBezTo>
                  <a:pt x="29581" y="18146"/>
                  <a:pt x="29456" y="17972"/>
                  <a:pt x="29268" y="17941"/>
                </a:cubicBezTo>
                <a:cubicBezTo>
                  <a:pt x="29251" y="17938"/>
                  <a:pt x="29234" y="17937"/>
                  <a:pt x="29217" y="17937"/>
                </a:cubicBezTo>
                <a:close/>
                <a:moveTo>
                  <a:pt x="28792" y="19947"/>
                </a:moveTo>
                <a:cubicBezTo>
                  <a:pt x="28639" y="19947"/>
                  <a:pt x="28498" y="20049"/>
                  <a:pt x="28458" y="20203"/>
                </a:cubicBezTo>
                <a:cubicBezTo>
                  <a:pt x="28401" y="20421"/>
                  <a:pt x="28342" y="20638"/>
                  <a:pt x="28279" y="20852"/>
                </a:cubicBezTo>
                <a:cubicBezTo>
                  <a:pt x="28227" y="21033"/>
                  <a:pt x="28331" y="21224"/>
                  <a:pt x="28512" y="21276"/>
                </a:cubicBezTo>
                <a:cubicBezTo>
                  <a:pt x="28545" y="21285"/>
                  <a:pt x="28575" y="21290"/>
                  <a:pt x="28608" y="21290"/>
                </a:cubicBezTo>
                <a:cubicBezTo>
                  <a:pt x="28756" y="21290"/>
                  <a:pt x="28893" y="21191"/>
                  <a:pt x="28936" y="21043"/>
                </a:cubicBezTo>
                <a:cubicBezTo>
                  <a:pt x="29001" y="20822"/>
                  <a:pt x="29061" y="20600"/>
                  <a:pt x="29121" y="20374"/>
                </a:cubicBezTo>
                <a:cubicBezTo>
                  <a:pt x="29169" y="20191"/>
                  <a:pt x="29058" y="20005"/>
                  <a:pt x="28875" y="19957"/>
                </a:cubicBezTo>
                <a:cubicBezTo>
                  <a:pt x="28848" y="19950"/>
                  <a:pt x="28820" y="19947"/>
                  <a:pt x="28792" y="19947"/>
                </a:cubicBezTo>
                <a:close/>
                <a:moveTo>
                  <a:pt x="28192" y="21907"/>
                </a:moveTo>
                <a:cubicBezTo>
                  <a:pt x="28051" y="21907"/>
                  <a:pt x="27919" y="21995"/>
                  <a:pt x="27869" y="22136"/>
                </a:cubicBezTo>
                <a:cubicBezTo>
                  <a:pt x="27793" y="22353"/>
                  <a:pt x="27714" y="22564"/>
                  <a:pt x="27636" y="22770"/>
                </a:cubicBezTo>
                <a:cubicBezTo>
                  <a:pt x="27568" y="22946"/>
                  <a:pt x="27659" y="23144"/>
                  <a:pt x="27834" y="23212"/>
                </a:cubicBezTo>
                <a:cubicBezTo>
                  <a:pt x="27874" y="23228"/>
                  <a:pt x="27914" y="23233"/>
                  <a:pt x="27956" y="23233"/>
                </a:cubicBezTo>
                <a:cubicBezTo>
                  <a:pt x="28093" y="23233"/>
                  <a:pt x="28224" y="23149"/>
                  <a:pt x="28276" y="23012"/>
                </a:cubicBezTo>
                <a:cubicBezTo>
                  <a:pt x="28358" y="22798"/>
                  <a:pt x="28436" y="22581"/>
                  <a:pt x="28514" y="22360"/>
                </a:cubicBezTo>
                <a:cubicBezTo>
                  <a:pt x="28575" y="22185"/>
                  <a:pt x="28483" y="21988"/>
                  <a:pt x="28304" y="21926"/>
                </a:cubicBezTo>
                <a:cubicBezTo>
                  <a:pt x="28267" y="21913"/>
                  <a:pt x="28229" y="21907"/>
                  <a:pt x="28192" y="21907"/>
                </a:cubicBezTo>
                <a:close/>
                <a:moveTo>
                  <a:pt x="27434" y="23811"/>
                </a:moveTo>
                <a:cubicBezTo>
                  <a:pt x="27304" y="23811"/>
                  <a:pt x="27179" y="23887"/>
                  <a:pt x="27122" y="24013"/>
                </a:cubicBezTo>
                <a:cubicBezTo>
                  <a:pt x="27026" y="24227"/>
                  <a:pt x="26931" y="24429"/>
                  <a:pt x="26835" y="24621"/>
                </a:cubicBezTo>
                <a:cubicBezTo>
                  <a:pt x="26750" y="24792"/>
                  <a:pt x="26819" y="24995"/>
                  <a:pt x="26990" y="25080"/>
                </a:cubicBezTo>
                <a:cubicBezTo>
                  <a:pt x="27038" y="25105"/>
                  <a:pt x="27092" y="25115"/>
                  <a:pt x="27141" y="25115"/>
                </a:cubicBezTo>
                <a:cubicBezTo>
                  <a:pt x="27268" y="25115"/>
                  <a:pt x="27388" y="25046"/>
                  <a:pt x="27447" y="24924"/>
                </a:cubicBezTo>
                <a:cubicBezTo>
                  <a:pt x="27548" y="24724"/>
                  <a:pt x="27645" y="24514"/>
                  <a:pt x="27746" y="24293"/>
                </a:cubicBezTo>
                <a:cubicBezTo>
                  <a:pt x="27824" y="24121"/>
                  <a:pt x="27746" y="23919"/>
                  <a:pt x="27574" y="23841"/>
                </a:cubicBezTo>
                <a:cubicBezTo>
                  <a:pt x="27528" y="23820"/>
                  <a:pt x="27481" y="23811"/>
                  <a:pt x="27434" y="23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6"/>
          <p:cNvSpPr/>
          <p:nvPr/>
        </p:nvSpPr>
        <p:spPr>
          <a:xfrm rot="10800000">
            <a:off x="218712" y="16"/>
            <a:ext cx="836012" cy="5141709"/>
          </a:xfrm>
          <a:custGeom>
            <a:avLst/>
            <a:gdLst/>
            <a:ahLst/>
            <a:cxnLst/>
            <a:rect l="l" t="t" r="r" b="b"/>
            <a:pathLst>
              <a:path w="9337" h="32918" extrusionOk="0">
                <a:moveTo>
                  <a:pt x="1" y="1"/>
                </a:moveTo>
                <a:lnTo>
                  <a:pt x="1" y="32917"/>
                </a:lnTo>
                <a:lnTo>
                  <a:pt x="9337" y="32917"/>
                </a:lnTo>
                <a:lnTo>
                  <a:pt x="9337" y="1"/>
                </a:lnTo>
                <a:lnTo>
                  <a:pt x="4504" y="270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6"/>
          <p:cNvSpPr/>
          <p:nvPr/>
        </p:nvSpPr>
        <p:spPr>
          <a:xfrm rot="6414670" flipH="1">
            <a:off x="6123261" y="518791"/>
            <a:ext cx="2361558" cy="1514531"/>
          </a:xfrm>
          <a:custGeom>
            <a:avLst/>
            <a:gdLst/>
            <a:ahLst/>
            <a:cxnLst/>
            <a:rect l="l" t="t" r="r" b="b"/>
            <a:pathLst>
              <a:path w="51816" h="33231" extrusionOk="0">
                <a:moveTo>
                  <a:pt x="29827" y="0"/>
                </a:moveTo>
                <a:cubicBezTo>
                  <a:pt x="29615" y="0"/>
                  <a:pt x="29401" y="5"/>
                  <a:pt x="29189" y="14"/>
                </a:cubicBezTo>
                <a:cubicBezTo>
                  <a:pt x="28999" y="23"/>
                  <a:pt x="28852" y="181"/>
                  <a:pt x="28860" y="370"/>
                </a:cubicBezTo>
                <a:cubicBezTo>
                  <a:pt x="28867" y="555"/>
                  <a:pt x="29018" y="697"/>
                  <a:pt x="29201" y="697"/>
                </a:cubicBezTo>
                <a:cubicBezTo>
                  <a:pt x="29206" y="697"/>
                  <a:pt x="29210" y="697"/>
                  <a:pt x="29217" y="695"/>
                </a:cubicBezTo>
                <a:cubicBezTo>
                  <a:pt x="29422" y="687"/>
                  <a:pt x="29623" y="683"/>
                  <a:pt x="29825" y="683"/>
                </a:cubicBezTo>
                <a:lnTo>
                  <a:pt x="29886" y="683"/>
                </a:lnTo>
                <a:cubicBezTo>
                  <a:pt x="30073" y="683"/>
                  <a:pt x="30225" y="532"/>
                  <a:pt x="30226" y="344"/>
                </a:cubicBezTo>
                <a:cubicBezTo>
                  <a:pt x="30230" y="155"/>
                  <a:pt x="30077" y="2"/>
                  <a:pt x="29887" y="0"/>
                </a:cubicBezTo>
                <a:close/>
                <a:moveTo>
                  <a:pt x="31251" y="67"/>
                </a:moveTo>
                <a:cubicBezTo>
                  <a:pt x="31077" y="67"/>
                  <a:pt x="30927" y="199"/>
                  <a:pt x="30911" y="376"/>
                </a:cubicBezTo>
                <a:cubicBezTo>
                  <a:pt x="30894" y="563"/>
                  <a:pt x="31031" y="730"/>
                  <a:pt x="31220" y="748"/>
                </a:cubicBezTo>
                <a:cubicBezTo>
                  <a:pt x="31441" y="770"/>
                  <a:pt x="31664" y="793"/>
                  <a:pt x="31884" y="824"/>
                </a:cubicBezTo>
                <a:cubicBezTo>
                  <a:pt x="31900" y="826"/>
                  <a:pt x="31916" y="826"/>
                  <a:pt x="31930" y="826"/>
                </a:cubicBezTo>
                <a:cubicBezTo>
                  <a:pt x="32098" y="826"/>
                  <a:pt x="32246" y="702"/>
                  <a:pt x="32268" y="530"/>
                </a:cubicBezTo>
                <a:cubicBezTo>
                  <a:pt x="32295" y="344"/>
                  <a:pt x="32162" y="172"/>
                  <a:pt x="31977" y="146"/>
                </a:cubicBezTo>
                <a:cubicBezTo>
                  <a:pt x="31745" y="115"/>
                  <a:pt x="31516" y="89"/>
                  <a:pt x="31283" y="68"/>
                </a:cubicBezTo>
                <a:cubicBezTo>
                  <a:pt x="31272" y="67"/>
                  <a:pt x="31262" y="67"/>
                  <a:pt x="31251" y="67"/>
                </a:cubicBezTo>
                <a:close/>
                <a:moveTo>
                  <a:pt x="27841" y="133"/>
                </a:moveTo>
                <a:cubicBezTo>
                  <a:pt x="27827" y="133"/>
                  <a:pt x="27812" y="134"/>
                  <a:pt x="27797" y="136"/>
                </a:cubicBezTo>
                <a:cubicBezTo>
                  <a:pt x="27567" y="165"/>
                  <a:pt x="27338" y="200"/>
                  <a:pt x="27107" y="240"/>
                </a:cubicBezTo>
                <a:cubicBezTo>
                  <a:pt x="26921" y="271"/>
                  <a:pt x="26794" y="449"/>
                  <a:pt x="26827" y="635"/>
                </a:cubicBezTo>
                <a:cubicBezTo>
                  <a:pt x="26855" y="801"/>
                  <a:pt x="27001" y="920"/>
                  <a:pt x="27164" y="920"/>
                </a:cubicBezTo>
                <a:cubicBezTo>
                  <a:pt x="27183" y="920"/>
                  <a:pt x="27200" y="918"/>
                  <a:pt x="27223" y="914"/>
                </a:cubicBezTo>
                <a:cubicBezTo>
                  <a:pt x="27446" y="876"/>
                  <a:pt x="27668" y="843"/>
                  <a:pt x="27887" y="814"/>
                </a:cubicBezTo>
                <a:cubicBezTo>
                  <a:pt x="28073" y="788"/>
                  <a:pt x="28207" y="615"/>
                  <a:pt x="28181" y="428"/>
                </a:cubicBezTo>
                <a:cubicBezTo>
                  <a:pt x="28157" y="257"/>
                  <a:pt x="28009" y="133"/>
                  <a:pt x="27841" y="133"/>
                </a:cubicBezTo>
                <a:close/>
                <a:moveTo>
                  <a:pt x="33276" y="382"/>
                </a:moveTo>
                <a:cubicBezTo>
                  <a:pt x="33118" y="382"/>
                  <a:pt x="32976" y="490"/>
                  <a:pt x="32941" y="650"/>
                </a:cubicBezTo>
                <a:cubicBezTo>
                  <a:pt x="32901" y="834"/>
                  <a:pt x="33016" y="1017"/>
                  <a:pt x="33202" y="1059"/>
                </a:cubicBezTo>
                <a:cubicBezTo>
                  <a:pt x="33421" y="1109"/>
                  <a:pt x="33638" y="1161"/>
                  <a:pt x="33854" y="1217"/>
                </a:cubicBezTo>
                <a:cubicBezTo>
                  <a:pt x="33881" y="1224"/>
                  <a:pt x="33911" y="1227"/>
                  <a:pt x="33940" y="1227"/>
                </a:cubicBezTo>
                <a:cubicBezTo>
                  <a:pt x="34092" y="1227"/>
                  <a:pt x="34229" y="1126"/>
                  <a:pt x="34271" y="972"/>
                </a:cubicBezTo>
                <a:cubicBezTo>
                  <a:pt x="34318" y="789"/>
                  <a:pt x="34210" y="602"/>
                  <a:pt x="34027" y="555"/>
                </a:cubicBezTo>
                <a:cubicBezTo>
                  <a:pt x="33801" y="494"/>
                  <a:pt x="33575" y="440"/>
                  <a:pt x="33350" y="390"/>
                </a:cubicBezTo>
                <a:cubicBezTo>
                  <a:pt x="33325" y="384"/>
                  <a:pt x="33300" y="382"/>
                  <a:pt x="33276" y="382"/>
                </a:cubicBezTo>
                <a:close/>
                <a:moveTo>
                  <a:pt x="25825" y="513"/>
                </a:moveTo>
                <a:cubicBezTo>
                  <a:pt x="25798" y="513"/>
                  <a:pt x="25770" y="517"/>
                  <a:pt x="25742" y="523"/>
                </a:cubicBezTo>
                <a:cubicBezTo>
                  <a:pt x="25516" y="581"/>
                  <a:pt x="25294" y="640"/>
                  <a:pt x="25070" y="704"/>
                </a:cubicBezTo>
                <a:cubicBezTo>
                  <a:pt x="24889" y="756"/>
                  <a:pt x="24785" y="947"/>
                  <a:pt x="24837" y="1128"/>
                </a:cubicBezTo>
                <a:cubicBezTo>
                  <a:pt x="24880" y="1278"/>
                  <a:pt x="25018" y="1375"/>
                  <a:pt x="25165" y="1375"/>
                </a:cubicBezTo>
                <a:cubicBezTo>
                  <a:pt x="25195" y="1375"/>
                  <a:pt x="25228" y="1372"/>
                  <a:pt x="25261" y="1363"/>
                </a:cubicBezTo>
                <a:cubicBezTo>
                  <a:pt x="25475" y="1299"/>
                  <a:pt x="25692" y="1243"/>
                  <a:pt x="25907" y="1189"/>
                </a:cubicBezTo>
                <a:cubicBezTo>
                  <a:pt x="26090" y="1144"/>
                  <a:pt x="26203" y="956"/>
                  <a:pt x="26158" y="774"/>
                </a:cubicBezTo>
                <a:cubicBezTo>
                  <a:pt x="26119" y="618"/>
                  <a:pt x="25980" y="513"/>
                  <a:pt x="25825" y="513"/>
                </a:cubicBezTo>
                <a:close/>
                <a:moveTo>
                  <a:pt x="35246" y="945"/>
                </a:moveTo>
                <a:cubicBezTo>
                  <a:pt x="35104" y="945"/>
                  <a:pt x="34974" y="1033"/>
                  <a:pt x="34924" y="1173"/>
                </a:cubicBezTo>
                <a:cubicBezTo>
                  <a:pt x="34860" y="1352"/>
                  <a:pt x="34954" y="1547"/>
                  <a:pt x="35133" y="1610"/>
                </a:cubicBezTo>
                <a:cubicBezTo>
                  <a:pt x="35343" y="1684"/>
                  <a:pt x="35552" y="1763"/>
                  <a:pt x="35760" y="1844"/>
                </a:cubicBezTo>
                <a:cubicBezTo>
                  <a:pt x="35802" y="1860"/>
                  <a:pt x="35845" y="1869"/>
                  <a:pt x="35887" y="1869"/>
                </a:cubicBezTo>
                <a:cubicBezTo>
                  <a:pt x="36023" y="1869"/>
                  <a:pt x="36151" y="1787"/>
                  <a:pt x="36205" y="1651"/>
                </a:cubicBezTo>
                <a:cubicBezTo>
                  <a:pt x="36275" y="1476"/>
                  <a:pt x="36189" y="1278"/>
                  <a:pt x="36014" y="1208"/>
                </a:cubicBezTo>
                <a:cubicBezTo>
                  <a:pt x="35797" y="1123"/>
                  <a:pt x="35579" y="1041"/>
                  <a:pt x="35360" y="965"/>
                </a:cubicBezTo>
                <a:cubicBezTo>
                  <a:pt x="35322" y="952"/>
                  <a:pt x="35284" y="945"/>
                  <a:pt x="35246" y="945"/>
                </a:cubicBezTo>
                <a:close/>
                <a:moveTo>
                  <a:pt x="23868" y="1127"/>
                </a:moveTo>
                <a:cubicBezTo>
                  <a:pt x="23828" y="1127"/>
                  <a:pt x="23787" y="1134"/>
                  <a:pt x="23747" y="1149"/>
                </a:cubicBezTo>
                <a:cubicBezTo>
                  <a:pt x="23526" y="1234"/>
                  <a:pt x="23307" y="1323"/>
                  <a:pt x="23099" y="1415"/>
                </a:cubicBezTo>
                <a:cubicBezTo>
                  <a:pt x="22925" y="1491"/>
                  <a:pt x="22847" y="1691"/>
                  <a:pt x="22923" y="1865"/>
                </a:cubicBezTo>
                <a:cubicBezTo>
                  <a:pt x="22979" y="1992"/>
                  <a:pt x="23104" y="2068"/>
                  <a:pt x="23236" y="2068"/>
                </a:cubicBezTo>
                <a:cubicBezTo>
                  <a:pt x="23281" y="2068"/>
                  <a:pt x="23330" y="2060"/>
                  <a:pt x="23375" y="2041"/>
                </a:cubicBezTo>
                <a:cubicBezTo>
                  <a:pt x="23575" y="1950"/>
                  <a:pt x="23782" y="1867"/>
                  <a:pt x="23992" y="1787"/>
                </a:cubicBezTo>
                <a:cubicBezTo>
                  <a:pt x="24168" y="1719"/>
                  <a:pt x="24255" y="1521"/>
                  <a:pt x="24187" y="1345"/>
                </a:cubicBezTo>
                <a:cubicBezTo>
                  <a:pt x="24136" y="1210"/>
                  <a:pt x="24006" y="1127"/>
                  <a:pt x="23868" y="1127"/>
                </a:cubicBezTo>
                <a:close/>
                <a:moveTo>
                  <a:pt x="37138" y="1739"/>
                </a:moveTo>
                <a:cubicBezTo>
                  <a:pt x="37011" y="1739"/>
                  <a:pt x="36889" y="1809"/>
                  <a:pt x="36829" y="1929"/>
                </a:cubicBezTo>
                <a:cubicBezTo>
                  <a:pt x="36747" y="2100"/>
                  <a:pt x="36815" y="2305"/>
                  <a:pt x="36985" y="2388"/>
                </a:cubicBezTo>
                <a:cubicBezTo>
                  <a:pt x="37185" y="2486"/>
                  <a:pt x="37385" y="2588"/>
                  <a:pt x="37582" y="2694"/>
                </a:cubicBezTo>
                <a:cubicBezTo>
                  <a:pt x="37634" y="2722"/>
                  <a:pt x="37689" y="2736"/>
                  <a:pt x="37743" y="2736"/>
                </a:cubicBezTo>
                <a:cubicBezTo>
                  <a:pt x="37865" y="2736"/>
                  <a:pt x="37983" y="2670"/>
                  <a:pt x="38046" y="2555"/>
                </a:cubicBezTo>
                <a:cubicBezTo>
                  <a:pt x="38134" y="2390"/>
                  <a:pt x="38073" y="2181"/>
                  <a:pt x="37907" y="2093"/>
                </a:cubicBezTo>
                <a:cubicBezTo>
                  <a:pt x="37703" y="1982"/>
                  <a:pt x="37496" y="1876"/>
                  <a:pt x="37288" y="1773"/>
                </a:cubicBezTo>
                <a:cubicBezTo>
                  <a:pt x="37239" y="1750"/>
                  <a:pt x="37188" y="1739"/>
                  <a:pt x="37138" y="1739"/>
                </a:cubicBezTo>
                <a:close/>
                <a:moveTo>
                  <a:pt x="22014" y="1997"/>
                </a:moveTo>
                <a:cubicBezTo>
                  <a:pt x="21956" y="1997"/>
                  <a:pt x="21898" y="2012"/>
                  <a:pt x="21846" y="2042"/>
                </a:cubicBezTo>
                <a:cubicBezTo>
                  <a:pt x="21639" y="2161"/>
                  <a:pt x="21437" y="2284"/>
                  <a:pt x="21244" y="2409"/>
                </a:cubicBezTo>
                <a:cubicBezTo>
                  <a:pt x="21084" y="2513"/>
                  <a:pt x="21041" y="2725"/>
                  <a:pt x="21144" y="2884"/>
                </a:cubicBezTo>
                <a:cubicBezTo>
                  <a:pt x="21210" y="2983"/>
                  <a:pt x="21319" y="3038"/>
                  <a:pt x="21430" y="3038"/>
                </a:cubicBezTo>
                <a:cubicBezTo>
                  <a:pt x="21493" y="3038"/>
                  <a:pt x="21559" y="3021"/>
                  <a:pt x="21616" y="2983"/>
                </a:cubicBezTo>
                <a:cubicBezTo>
                  <a:pt x="21799" y="2864"/>
                  <a:pt x="21988" y="2748"/>
                  <a:pt x="22185" y="2639"/>
                </a:cubicBezTo>
                <a:cubicBezTo>
                  <a:pt x="22350" y="2545"/>
                  <a:pt x="22405" y="2336"/>
                  <a:pt x="22311" y="2171"/>
                </a:cubicBezTo>
                <a:cubicBezTo>
                  <a:pt x="22249" y="2060"/>
                  <a:pt x="22133" y="1997"/>
                  <a:pt x="22014" y="1997"/>
                </a:cubicBezTo>
                <a:close/>
                <a:moveTo>
                  <a:pt x="38923" y="2746"/>
                </a:moveTo>
                <a:cubicBezTo>
                  <a:pt x="38811" y="2746"/>
                  <a:pt x="38700" y="2801"/>
                  <a:pt x="38635" y="2903"/>
                </a:cubicBezTo>
                <a:cubicBezTo>
                  <a:pt x="38531" y="3061"/>
                  <a:pt x="38576" y="3275"/>
                  <a:pt x="38734" y="3377"/>
                </a:cubicBezTo>
                <a:cubicBezTo>
                  <a:pt x="38922" y="3497"/>
                  <a:pt x="39106" y="3624"/>
                  <a:pt x="39288" y="3753"/>
                </a:cubicBezTo>
                <a:cubicBezTo>
                  <a:pt x="39349" y="3796"/>
                  <a:pt x="39419" y="3815"/>
                  <a:pt x="39486" y="3815"/>
                </a:cubicBezTo>
                <a:cubicBezTo>
                  <a:pt x="39592" y="3815"/>
                  <a:pt x="39698" y="3765"/>
                  <a:pt x="39768" y="3667"/>
                </a:cubicBezTo>
                <a:cubicBezTo>
                  <a:pt x="39877" y="3513"/>
                  <a:pt x="39841" y="3301"/>
                  <a:pt x="39686" y="3191"/>
                </a:cubicBezTo>
                <a:cubicBezTo>
                  <a:pt x="39495" y="3057"/>
                  <a:pt x="39304" y="2927"/>
                  <a:pt x="39108" y="2800"/>
                </a:cubicBezTo>
                <a:cubicBezTo>
                  <a:pt x="39051" y="2764"/>
                  <a:pt x="38987" y="2746"/>
                  <a:pt x="38923" y="2746"/>
                </a:cubicBezTo>
                <a:close/>
                <a:moveTo>
                  <a:pt x="20335" y="3174"/>
                </a:moveTo>
                <a:cubicBezTo>
                  <a:pt x="20256" y="3174"/>
                  <a:pt x="20176" y="3202"/>
                  <a:pt x="20111" y="3257"/>
                </a:cubicBezTo>
                <a:cubicBezTo>
                  <a:pt x="19941" y="3405"/>
                  <a:pt x="19764" y="3563"/>
                  <a:pt x="19593" y="3728"/>
                </a:cubicBezTo>
                <a:cubicBezTo>
                  <a:pt x="19456" y="3859"/>
                  <a:pt x="19451" y="4074"/>
                  <a:pt x="19581" y="4211"/>
                </a:cubicBezTo>
                <a:cubicBezTo>
                  <a:pt x="19649" y="4283"/>
                  <a:pt x="19741" y="4317"/>
                  <a:pt x="19830" y="4317"/>
                </a:cubicBezTo>
                <a:cubicBezTo>
                  <a:pt x="19917" y="4317"/>
                  <a:pt x="20002" y="4284"/>
                  <a:pt x="20066" y="4224"/>
                </a:cubicBezTo>
                <a:cubicBezTo>
                  <a:pt x="20228" y="4067"/>
                  <a:pt x="20394" y="3918"/>
                  <a:pt x="20558" y="3777"/>
                </a:cubicBezTo>
                <a:cubicBezTo>
                  <a:pt x="20700" y="3652"/>
                  <a:pt x="20718" y="3438"/>
                  <a:pt x="20594" y="3294"/>
                </a:cubicBezTo>
                <a:cubicBezTo>
                  <a:pt x="20527" y="3215"/>
                  <a:pt x="20431" y="3174"/>
                  <a:pt x="20335" y="3174"/>
                </a:cubicBezTo>
                <a:close/>
                <a:moveTo>
                  <a:pt x="40569" y="3962"/>
                </a:moveTo>
                <a:cubicBezTo>
                  <a:pt x="40471" y="3962"/>
                  <a:pt x="40375" y="4003"/>
                  <a:pt x="40307" y="4085"/>
                </a:cubicBezTo>
                <a:cubicBezTo>
                  <a:pt x="40189" y="4231"/>
                  <a:pt x="40206" y="4446"/>
                  <a:pt x="40350" y="4568"/>
                </a:cubicBezTo>
                <a:cubicBezTo>
                  <a:pt x="40522" y="4710"/>
                  <a:pt x="40689" y="4858"/>
                  <a:pt x="40854" y="5007"/>
                </a:cubicBezTo>
                <a:cubicBezTo>
                  <a:pt x="40920" y="5066"/>
                  <a:pt x="41002" y="5098"/>
                  <a:pt x="41085" y="5098"/>
                </a:cubicBezTo>
                <a:cubicBezTo>
                  <a:pt x="41179" y="5098"/>
                  <a:pt x="41270" y="5060"/>
                  <a:pt x="41339" y="4981"/>
                </a:cubicBezTo>
                <a:cubicBezTo>
                  <a:pt x="41466" y="4842"/>
                  <a:pt x="41454" y="4625"/>
                  <a:pt x="41315" y="4500"/>
                </a:cubicBezTo>
                <a:cubicBezTo>
                  <a:pt x="41144" y="4343"/>
                  <a:pt x="40967" y="4191"/>
                  <a:pt x="40790" y="4041"/>
                </a:cubicBezTo>
                <a:cubicBezTo>
                  <a:pt x="40725" y="3988"/>
                  <a:pt x="40647" y="3962"/>
                  <a:pt x="40569" y="3962"/>
                </a:cubicBezTo>
                <a:close/>
                <a:moveTo>
                  <a:pt x="385" y="3950"/>
                </a:moveTo>
                <a:cubicBezTo>
                  <a:pt x="349" y="3950"/>
                  <a:pt x="312" y="3956"/>
                  <a:pt x="275" y="3968"/>
                </a:cubicBezTo>
                <a:cubicBezTo>
                  <a:pt x="96" y="4029"/>
                  <a:pt x="1" y="4224"/>
                  <a:pt x="62" y="4403"/>
                </a:cubicBezTo>
                <a:cubicBezTo>
                  <a:pt x="138" y="4622"/>
                  <a:pt x="216" y="4841"/>
                  <a:pt x="301" y="5058"/>
                </a:cubicBezTo>
                <a:cubicBezTo>
                  <a:pt x="354" y="5195"/>
                  <a:pt x="484" y="5277"/>
                  <a:pt x="619" y="5277"/>
                </a:cubicBezTo>
                <a:cubicBezTo>
                  <a:pt x="661" y="5277"/>
                  <a:pt x="703" y="5268"/>
                  <a:pt x="741" y="5254"/>
                </a:cubicBezTo>
                <a:cubicBezTo>
                  <a:pt x="917" y="5185"/>
                  <a:pt x="1004" y="4987"/>
                  <a:pt x="938" y="4811"/>
                </a:cubicBezTo>
                <a:cubicBezTo>
                  <a:pt x="856" y="4602"/>
                  <a:pt x="781" y="4390"/>
                  <a:pt x="710" y="4180"/>
                </a:cubicBezTo>
                <a:cubicBezTo>
                  <a:pt x="661" y="4039"/>
                  <a:pt x="527" y="3950"/>
                  <a:pt x="385" y="3950"/>
                </a:cubicBezTo>
                <a:close/>
                <a:moveTo>
                  <a:pt x="18886" y="4620"/>
                </a:moveTo>
                <a:cubicBezTo>
                  <a:pt x="18792" y="4620"/>
                  <a:pt x="18698" y="4659"/>
                  <a:pt x="18630" y="4735"/>
                </a:cubicBezTo>
                <a:cubicBezTo>
                  <a:pt x="18477" y="4908"/>
                  <a:pt x="18326" y="5082"/>
                  <a:pt x="18179" y="5259"/>
                </a:cubicBezTo>
                <a:cubicBezTo>
                  <a:pt x="18057" y="5405"/>
                  <a:pt x="18074" y="5621"/>
                  <a:pt x="18220" y="5743"/>
                </a:cubicBezTo>
                <a:cubicBezTo>
                  <a:pt x="18283" y="5796"/>
                  <a:pt x="18361" y="5823"/>
                  <a:pt x="18439" y="5823"/>
                </a:cubicBezTo>
                <a:cubicBezTo>
                  <a:pt x="18537" y="5823"/>
                  <a:pt x="18634" y="5781"/>
                  <a:pt x="18702" y="5699"/>
                </a:cubicBezTo>
                <a:cubicBezTo>
                  <a:pt x="18846" y="5527"/>
                  <a:pt x="18990" y="5355"/>
                  <a:pt x="19141" y="5188"/>
                </a:cubicBezTo>
                <a:cubicBezTo>
                  <a:pt x="19266" y="5047"/>
                  <a:pt x="19254" y="4832"/>
                  <a:pt x="19112" y="4707"/>
                </a:cubicBezTo>
                <a:cubicBezTo>
                  <a:pt x="19047" y="4648"/>
                  <a:pt x="18966" y="4620"/>
                  <a:pt x="18886" y="4620"/>
                </a:cubicBezTo>
                <a:close/>
                <a:moveTo>
                  <a:pt x="42056" y="5375"/>
                </a:moveTo>
                <a:cubicBezTo>
                  <a:pt x="41973" y="5375"/>
                  <a:pt x="41890" y="5405"/>
                  <a:pt x="41824" y="5466"/>
                </a:cubicBezTo>
                <a:cubicBezTo>
                  <a:pt x="41687" y="5595"/>
                  <a:pt x="41678" y="5810"/>
                  <a:pt x="41807" y="5949"/>
                </a:cubicBezTo>
                <a:cubicBezTo>
                  <a:pt x="41958" y="6111"/>
                  <a:pt x="42106" y="6280"/>
                  <a:pt x="42250" y="6448"/>
                </a:cubicBezTo>
                <a:cubicBezTo>
                  <a:pt x="42318" y="6528"/>
                  <a:pt x="42413" y="6570"/>
                  <a:pt x="42511" y="6570"/>
                </a:cubicBezTo>
                <a:cubicBezTo>
                  <a:pt x="42589" y="6570"/>
                  <a:pt x="42667" y="6544"/>
                  <a:pt x="42730" y="6492"/>
                </a:cubicBezTo>
                <a:cubicBezTo>
                  <a:pt x="42874" y="6370"/>
                  <a:pt x="42891" y="6153"/>
                  <a:pt x="42769" y="6010"/>
                </a:cubicBezTo>
                <a:cubicBezTo>
                  <a:pt x="42618" y="5831"/>
                  <a:pt x="42465" y="5656"/>
                  <a:pt x="42305" y="5485"/>
                </a:cubicBezTo>
                <a:cubicBezTo>
                  <a:pt x="42239" y="5412"/>
                  <a:pt x="42147" y="5375"/>
                  <a:pt x="42056" y="5375"/>
                </a:cubicBezTo>
                <a:close/>
                <a:moveTo>
                  <a:pt x="1169" y="5846"/>
                </a:moveTo>
                <a:cubicBezTo>
                  <a:pt x="1118" y="5846"/>
                  <a:pt x="1066" y="5858"/>
                  <a:pt x="1017" y="5882"/>
                </a:cubicBezTo>
                <a:cubicBezTo>
                  <a:pt x="849" y="5963"/>
                  <a:pt x="779" y="6168"/>
                  <a:pt x="861" y="6337"/>
                </a:cubicBezTo>
                <a:cubicBezTo>
                  <a:pt x="964" y="6549"/>
                  <a:pt x="1070" y="6754"/>
                  <a:pt x="1181" y="6959"/>
                </a:cubicBezTo>
                <a:cubicBezTo>
                  <a:pt x="1242" y="7072"/>
                  <a:pt x="1358" y="7136"/>
                  <a:pt x="1480" y="7136"/>
                </a:cubicBezTo>
                <a:cubicBezTo>
                  <a:pt x="1537" y="7136"/>
                  <a:pt x="1591" y="7124"/>
                  <a:pt x="1643" y="7096"/>
                </a:cubicBezTo>
                <a:cubicBezTo>
                  <a:pt x="1808" y="7006"/>
                  <a:pt x="1869" y="6798"/>
                  <a:pt x="1780" y="6632"/>
                </a:cubicBezTo>
                <a:cubicBezTo>
                  <a:pt x="1674" y="6438"/>
                  <a:pt x="1572" y="6238"/>
                  <a:pt x="1475" y="6038"/>
                </a:cubicBezTo>
                <a:cubicBezTo>
                  <a:pt x="1415" y="5917"/>
                  <a:pt x="1295" y="5846"/>
                  <a:pt x="1169" y="5846"/>
                </a:cubicBezTo>
                <a:close/>
                <a:moveTo>
                  <a:pt x="17579" y="6203"/>
                </a:moveTo>
                <a:cubicBezTo>
                  <a:pt x="17479" y="6203"/>
                  <a:pt x="17379" y="6247"/>
                  <a:pt x="17311" y="6332"/>
                </a:cubicBezTo>
                <a:lnTo>
                  <a:pt x="16885" y="6865"/>
                </a:lnTo>
                <a:cubicBezTo>
                  <a:pt x="16769" y="7013"/>
                  <a:pt x="16792" y="7229"/>
                  <a:pt x="16939" y="7345"/>
                </a:cubicBezTo>
                <a:cubicBezTo>
                  <a:pt x="17004" y="7395"/>
                  <a:pt x="17078" y="7420"/>
                  <a:pt x="17153" y="7420"/>
                </a:cubicBezTo>
                <a:cubicBezTo>
                  <a:pt x="17252" y="7420"/>
                  <a:pt x="17353" y="7375"/>
                  <a:pt x="17421" y="7291"/>
                </a:cubicBezTo>
                <a:lnTo>
                  <a:pt x="17845" y="6758"/>
                </a:lnTo>
                <a:cubicBezTo>
                  <a:pt x="17963" y="6610"/>
                  <a:pt x="17939" y="6394"/>
                  <a:pt x="17791" y="6276"/>
                </a:cubicBezTo>
                <a:cubicBezTo>
                  <a:pt x="17728" y="6227"/>
                  <a:pt x="17654" y="6203"/>
                  <a:pt x="17579" y="6203"/>
                </a:cubicBezTo>
                <a:close/>
                <a:moveTo>
                  <a:pt x="43337" y="6976"/>
                </a:moveTo>
                <a:cubicBezTo>
                  <a:pt x="43271" y="6976"/>
                  <a:pt x="43204" y="6995"/>
                  <a:pt x="43145" y="7036"/>
                </a:cubicBezTo>
                <a:cubicBezTo>
                  <a:pt x="42988" y="7140"/>
                  <a:pt x="42947" y="7352"/>
                  <a:pt x="43053" y="7508"/>
                </a:cubicBezTo>
                <a:cubicBezTo>
                  <a:pt x="43178" y="7689"/>
                  <a:pt x="43296" y="7879"/>
                  <a:pt x="43413" y="8070"/>
                </a:cubicBezTo>
                <a:cubicBezTo>
                  <a:pt x="43475" y="8176"/>
                  <a:pt x="43590" y="8235"/>
                  <a:pt x="43705" y="8235"/>
                </a:cubicBezTo>
                <a:cubicBezTo>
                  <a:pt x="43765" y="8235"/>
                  <a:pt x="43826" y="8217"/>
                  <a:pt x="43882" y="8188"/>
                </a:cubicBezTo>
                <a:cubicBezTo>
                  <a:pt x="44042" y="8091"/>
                  <a:pt x="44096" y="7882"/>
                  <a:pt x="43998" y="7719"/>
                </a:cubicBezTo>
                <a:cubicBezTo>
                  <a:pt x="43877" y="7515"/>
                  <a:pt x="43748" y="7317"/>
                  <a:pt x="43621" y="7126"/>
                </a:cubicBezTo>
                <a:cubicBezTo>
                  <a:pt x="43554" y="7029"/>
                  <a:pt x="43446" y="6976"/>
                  <a:pt x="43337" y="6976"/>
                </a:cubicBezTo>
                <a:close/>
                <a:moveTo>
                  <a:pt x="2187" y="7623"/>
                </a:moveTo>
                <a:cubicBezTo>
                  <a:pt x="2122" y="7623"/>
                  <a:pt x="2056" y="7642"/>
                  <a:pt x="1998" y="7680"/>
                </a:cubicBezTo>
                <a:cubicBezTo>
                  <a:pt x="1841" y="7785"/>
                  <a:pt x="1800" y="7997"/>
                  <a:pt x="1904" y="8153"/>
                </a:cubicBezTo>
                <a:cubicBezTo>
                  <a:pt x="2034" y="8350"/>
                  <a:pt x="2172" y="8542"/>
                  <a:pt x="2309" y="8727"/>
                </a:cubicBezTo>
                <a:cubicBezTo>
                  <a:pt x="2375" y="8817"/>
                  <a:pt x="2477" y="8864"/>
                  <a:pt x="2582" y="8864"/>
                </a:cubicBezTo>
                <a:cubicBezTo>
                  <a:pt x="2653" y="8864"/>
                  <a:pt x="2726" y="8843"/>
                  <a:pt x="2787" y="8796"/>
                </a:cubicBezTo>
                <a:cubicBezTo>
                  <a:pt x="2938" y="8683"/>
                  <a:pt x="2969" y="8471"/>
                  <a:pt x="2856" y="8318"/>
                </a:cubicBezTo>
                <a:cubicBezTo>
                  <a:pt x="2726" y="8143"/>
                  <a:pt x="2596" y="7960"/>
                  <a:pt x="2470" y="7774"/>
                </a:cubicBezTo>
                <a:cubicBezTo>
                  <a:pt x="2405" y="7676"/>
                  <a:pt x="2297" y="7623"/>
                  <a:pt x="2187" y="7623"/>
                </a:cubicBezTo>
                <a:close/>
                <a:moveTo>
                  <a:pt x="16292" y="7795"/>
                </a:moveTo>
                <a:cubicBezTo>
                  <a:pt x="16194" y="7795"/>
                  <a:pt x="16097" y="7837"/>
                  <a:pt x="16030" y="7917"/>
                </a:cubicBezTo>
                <a:cubicBezTo>
                  <a:pt x="15884" y="8089"/>
                  <a:pt x="15738" y="8261"/>
                  <a:pt x="15589" y="8428"/>
                </a:cubicBezTo>
                <a:cubicBezTo>
                  <a:pt x="15462" y="8569"/>
                  <a:pt x="15476" y="8784"/>
                  <a:pt x="15617" y="8909"/>
                </a:cubicBezTo>
                <a:cubicBezTo>
                  <a:pt x="15683" y="8968"/>
                  <a:pt x="15763" y="8996"/>
                  <a:pt x="15843" y="8996"/>
                </a:cubicBezTo>
                <a:cubicBezTo>
                  <a:pt x="15936" y="8996"/>
                  <a:pt x="16030" y="8958"/>
                  <a:pt x="16098" y="8881"/>
                </a:cubicBezTo>
                <a:cubicBezTo>
                  <a:pt x="16253" y="8709"/>
                  <a:pt x="16402" y="8534"/>
                  <a:pt x="16553" y="8358"/>
                </a:cubicBezTo>
                <a:cubicBezTo>
                  <a:pt x="16675" y="8212"/>
                  <a:pt x="16654" y="7997"/>
                  <a:pt x="16512" y="7875"/>
                </a:cubicBezTo>
                <a:cubicBezTo>
                  <a:pt x="16447" y="7821"/>
                  <a:pt x="16369" y="7795"/>
                  <a:pt x="16292" y="7795"/>
                </a:cubicBezTo>
                <a:close/>
                <a:moveTo>
                  <a:pt x="44349" y="8758"/>
                </a:moveTo>
                <a:cubicBezTo>
                  <a:pt x="44300" y="8758"/>
                  <a:pt x="44250" y="8768"/>
                  <a:pt x="44203" y="8791"/>
                </a:cubicBezTo>
                <a:cubicBezTo>
                  <a:pt x="44033" y="8871"/>
                  <a:pt x="43960" y="9073"/>
                  <a:pt x="44040" y="9245"/>
                </a:cubicBezTo>
                <a:cubicBezTo>
                  <a:pt x="44136" y="9444"/>
                  <a:pt x="44226" y="9648"/>
                  <a:pt x="44311" y="9855"/>
                </a:cubicBezTo>
                <a:cubicBezTo>
                  <a:pt x="44365" y="9987"/>
                  <a:pt x="44492" y="10065"/>
                  <a:pt x="44626" y="10065"/>
                </a:cubicBezTo>
                <a:cubicBezTo>
                  <a:pt x="44669" y="10065"/>
                  <a:pt x="44716" y="10056"/>
                  <a:pt x="44756" y="10039"/>
                </a:cubicBezTo>
                <a:cubicBezTo>
                  <a:pt x="44930" y="9966"/>
                  <a:pt x="45013" y="9766"/>
                  <a:pt x="44942" y="9592"/>
                </a:cubicBezTo>
                <a:cubicBezTo>
                  <a:pt x="44850" y="9377"/>
                  <a:pt x="44754" y="9161"/>
                  <a:pt x="44657" y="8953"/>
                </a:cubicBezTo>
                <a:cubicBezTo>
                  <a:pt x="44599" y="8831"/>
                  <a:pt x="44477" y="8758"/>
                  <a:pt x="44349" y="8758"/>
                </a:cubicBezTo>
                <a:close/>
                <a:moveTo>
                  <a:pt x="3456" y="9233"/>
                </a:moveTo>
                <a:cubicBezTo>
                  <a:pt x="3373" y="9233"/>
                  <a:pt x="3289" y="9263"/>
                  <a:pt x="3223" y="9325"/>
                </a:cubicBezTo>
                <a:cubicBezTo>
                  <a:pt x="3086" y="9453"/>
                  <a:pt x="3079" y="9670"/>
                  <a:pt x="3207" y="9808"/>
                </a:cubicBezTo>
                <a:cubicBezTo>
                  <a:pt x="3369" y="9978"/>
                  <a:pt x="3536" y="10148"/>
                  <a:pt x="3703" y="10307"/>
                </a:cubicBezTo>
                <a:cubicBezTo>
                  <a:pt x="3769" y="10369"/>
                  <a:pt x="3852" y="10400"/>
                  <a:pt x="3937" y="10400"/>
                </a:cubicBezTo>
                <a:cubicBezTo>
                  <a:pt x="4029" y="10400"/>
                  <a:pt x="4118" y="10366"/>
                  <a:pt x="4186" y="10293"/>
                </a:cubicBezTo>
                <a:cubicBezTo>
                  <a:pt x="4316" y="10157"/>
                  <a:pt x="4309" y="9942"/>
                  <a:pt x="4172" y="9811"/>
                </a:cubicBezTo>
                <a:cubicBezTo>
                  <a:pt x="4014" y="9663"/>
                  <a:pt x="3857" y="9505"/>
                  <a:pt x="3704" y="9342"/>
                </a:cubicBezTo>
                <a:cubicBezTo>
                  <a:pt x="3638" y="9269"/>
                  <a:pt x="3548" y="9233"/>
                  <a:pt x="3456" y="9233"/>
                </a:cubicBezTo>
                <a:close/>
                <a:moveTo>
                  <a:pt x="14894" y="9298"/>
                </a:moveTo>
                <a:cubicBezTo>
                  <a:pt x="14810" y="9298"/>
                  <a:pt x="14725" y="9329"/>
                  <a:pt x="14659" y="9392"/>
                </a:cubicBezTo>
                <a:cubicBezTo>
                  <a:pt x="14496" y="9545"/>
                  <a:pt x="14331" y="9696"/>
                  <a:pt x="14165" y="9837"/>
                </a:cubicBezTo>
                <a:cubicBezTo>
                  <a:pt x="14019" y="9961"/>
                  <a:pt x="14006" y="10176"/>
                  <a:pt x="14127" y="10319"/>
                </a:cubicBezTo>
                <a:cubicBezTo>
                  <a:pt x="14193" y="10397"/>
                  <a:pt x="14292" y="10439"/>
                  <a:pt x="14388" y="10439"/>
                </a:cubicBezTo>
                <a:cubicBezTo>
                  <a:pt x="14466" y="10439"/>
                  <a:pt x="14546" y="10413"/>
                  <a:pt x="14607" y="10357"/>
                </a:cubicBezTo>
                <a:cubicBezTo>
                  <a:pt x="14781" y="10209"/>
                  <a:pt x="14956" y="10049"/>
                  <a:pt x="15128" y="9888"/>
                </a:cubicBezTo>
                <a:cubicBezTo>
                  <a:pt x="15264" y="9759"/>
                  <a:pt x="15271" y="9542"/>
                  <a:pt x="15140" y="9405"/>
                </a:cubicBezTo>
                <a:cubicBezTo>
                  <a:pt x="15073" y="9334"/>
                  <a:pt x="14984" y="9298"/>
                  <a:pt x="14894" y="9298"/>
                </a:cubicBezTo>
                <a:close/>
                <a:moveTo>
                  <a:pt x="13295" y="10576"/>
                </a:moveTo>
                <a:cubicBezTo>
                  <a:pt x="13231" y="10576"/>
                  <a:pt x="13165" y="10595"/>
                  <a:pt x="13107" y="10633"/>
                </a:cubicBezTo>
                <a:cubicBezTo>
                  <a:pt x="12919" y="10755"/>
                  <a:pt x="12730" y="10870"/>
                  <a:pt x="12542" y="10976"/>
                </a:cubicBezTo>
                <a:cubicBezTo>
                  <a:pt x="12377" y="11068"/>
                  <a:pt x="12320" y="11276"/>
                  <a:pt x="12412" y="11441"/>
                </a:cubicBezTo>
                <a:cubicBezTo>
                  <a:pt x="12476" y="11551"/>
                  <a:pt x="12591" y="11615"/>
                  <a:pt x="12711" y="11615"/>
                </a:cubicBezTo>
                <a:cubicBezTo>
                  <a:pt x="12768" y="11615"/>
                  <a:pt x="12825" y="11600"/>
                  <a:pt x="12879" y="11572"/>
                </a:cubicBezTo>
                <a:cubicBezTo>
                  <a:pt x="13079" y="11459"/>
                  <a:pt x="13284" y="11334"/>
                  <a:pt x="13484" y="11203"/>
                </a:cubicBezTo>
                <a:cubicBezTo>
                  <a:pt x="13641" y="11099"/>
                  <a:pt x="13686" y="10889"/>
                  <a:pt x="13581" y="10731"/>
                </a:cubicBezTo>
                <a:cubicBezTo>
                  <a:pt x="13515" y="10631"/>
                  <a:pt x="13407" y="10576"/>
                  <a:pt x="13295" y="10576"/>
                </a:cubicBezTo>
                <a:close/>
                <a:moveTo>
                  <a:pt x="4993" y="10587"/>
                </a:moveTo>
                <a:cubicBezTo>
                  <a:pt x="4887" y="10587"/>
                  <a:pt x="4781" y="10637"/>
                  <a:pt x="4716" y="10731"/>
                </a:cubicBezTo>
                <a:cubicBezTo>
                  <a:pt x="4605" y="10884"/>
                  <a:pt x="4641" y="11097"/>
                  <a:pt x="4796" y="11207"/>
                </a:cubicBezTo>
                <a:cubicBezTo>
                  <a:pt x="4991" y="11346"/>
                  <a:pt x="5190" y="11476"/>
                  <a:pt x="5390" y="11594"/>
                </a:cubicBezTo>
                <a:cubicBezTo>
                  <a:pt x="5446" y="11627"/>
                  <a:pt x="5507" y="11643"/>
                  <a:pt x="5564" y="11643"/>
                </a:cubicBezTo>
                <a:cubicBezTo>
                  <a:pt x="5682" y="11643"/>
                  <a:pt x="5795" y="11582"/>
                  <a:pt x="5860" y="11478"/>
                </a:cubicBezTo>
                <a:cubicBezTo>
                  <a:pt x="5955" y="11315"/>
                  <a:pt x="5903" y="11104"/>
                  <a:pt x="5741" y="11009"/>
                </a:cubicBezTo>
                <a:cubicBezTo>
                  <a:pt x="5555" y="10897"/>
                  <a:pt x="5371" y="10778"/>
                  <a:pt x="5190" y="10651"/>
                </a:cubicBezTo>
                <a:cubicBezTo>
                  <a:pt x="5131" y="10608"/>
                  <a:pt x="5062" y="10587"/>
                  <a:pt x="4993" y="10587"/>
                </a:cubicBezTo>
                <a:close/>
                <a:moveTo>
                  <a:pt x="45093" y="10666"/>
                </a:moveTo>
                <a:cubicBezTo>
                  <a:pt x="45059" y="10666"/>
                  <a:pt x="45024" y="10671"/>
                  <a:pt x="44989" y="10682"/>
                </a:cubicBezTo>
                <a:cubicBezTo>
                  <a:pt x="44808" y="10741"/>
                  <a:pt x="44711" y="10932"/>
                  <a:pt x="44768" y="11113"/>
                </a:cubicBezTo>
                <a:cubicBezTo>
                  <a:pt x="44834" y="11323"/>
                  <a:pt x="44899" y="11539"/>
                  <a:pt x="44956" y="11754"/>
                </a:cubicBezTo>
                <a:cubicBezTo>
                  <a:pt x="44998" y="11905"/>
                  <a:pt x="45137" y="12006"/>
                  <a:pt x="45286" y="12006"/>
                </a:cubicBezTo>
                <a:cubicBezTo>
                  <a:pt x="45317" y="12006"/>
                  <a:pt x="45347" y="12001"/>
                  <a:pt x="45376" y="11994"/>
                </a:cubicBezTo>
                <a:cubicBezTo>
                  <a:pt x="45559" y="11945"/>
                  <a:pt x="45667" y="11758"/>
                  <a:pt x="45616" y="11575"/>
                </a:cubicBezTo>
                <a:cubicBezTo>
                  <a:pt x="45554" y="11348"/>
                  <a:pt x="45489" y="11122"/>
                  <a:pt x="45420" y="10904"/>
                </a:cubicBezTo>
                <a:cubicBezTo>
                  <a:pt x="45372" y="10758"/>
                  <a:pt x="45238" y="10666"/>
                  <a:pt x="45093" y="10666"/>
                </a:cubicBezTo>
                <a:close/>
                <a:moveTo>
                  <a:pt x="11470" y="11511"/>
                </a:moveTo>
                <a:cubicBezTo>
                  <a:pt x="11431" y="11511"/>
                  <a:pt x="11391" y="11518"/>
                  <a:pt x="11352" y="11532"/>
                </a:cubicBezTo>
                <a:cubicBezTo>
                  <a:pt x="11147" y="11608"/>
                  <a:pt x="10938" y="11676"/>
                  <a:pt x="10731" y="11732"/>
                </a:cubicBezTo>
                <a:cubicBezTo>
                  <a:pt x="10550" y="11782"/>
                  <a:pt x="10443" y="11968"/>
                  <a:pt x="10491" y="12151"/>
                </a:cubicBezTo>
                <a:cubicBezTo>
                  <a:pt x="10533" y="12303"/>
                  <a:pt x="10672" y="12403"/>
                  <a:pt x="10822" y="12403"/>
                </a:cubicBezTo>
                <a:cubicBezTo>
                  <a:pt x="10853" y="12403"/>
                  <a:pt x="10882" y="12399"/>
                  <a:pt x="10912" y="12392"/>
                </a:cubicBezTo>
                <a:cubicBezTo>
                  <a:pt x="11138" y="12331"/>
                  <a:pt x="11366" y="12258"/>
                  <a:pt x="11591" y="12173"/>
                </a:cubicBezTo>
                <a:cubicBezTo>
                  <a:pt x="11767" y="12107"/>
                  <a:pt x="11856" y="11911"/>
                  <a:pt x="11791" y="11733"/>
                </a:cubicBezTo>
                <a:cubicBezTo>
                  <a:pt x="11740" y="11595"/>
                  <a:pt x="11609" y="11511"/>
                  <a:pt x="11470" y="11511"/>
                </a:cubicBezTo>
                <a:close/>
                <a:moveTo>
                  <a:pt x="6794" y="11549"/>
                </a:moveTo>
                <a:cubicBezTo>
                  <a:pt x="6655" y="11549"/>
                  <a:pt x="6523" y="11634"/>
                  <a:pt x="6473" y="11773"/>
                </a:cubicBezTo>
                <a:cubicBezTo>
                  <a:pt x="6407" y="11949"/>
                  <a:pt x="6497" y="12147"/>
                  <a:pt x="6675" y="12211"/>
                </a:cubicBezTo>
                <a:cubicBezTo>
                  <a:pt x="6901" y="12295"/>
                  <a:pt x="7132" y="12368"/>
                  <a:pt x="7359" y="12427"/>
                </a:cubicBezTo>
                <a:cubicBezTo>
                  <a:pt x="7389" y="12434"/>
                  <a:pt x="7419" y="12437"/>
                  <a:pt x="7446" y="12437"/>
                </a:cubicBezTo>
                <a:cubicBezTo>
                  <a:pt x="7598" y="12437"/>
                  <a:pt x="7737" y="12337"/>
                  <a:pt x="7777" y="12184"/>
                </a:cubicBezTo>
                <a:cubicBezTo>
                  <a:pt x="7823" y="12001"/>
                  <a:pt x="7714" y="11813"/>
                  <a:pt x="7532" y="11766"/>
                </a:cubicBezTo>
                <a:cubicBezTo>
                  <a:pt x="7325" y="11713"/>
                  <a:pt x="7116" y="11647"/>
                  <a:pt x="6911" y="11570"/>
                </a:cubicBezTo>
                <a:cubicBezTo>
                  <a:pt x="6872" y="11556"/>
                  <a:pt x="6833" y="11549"/>
                  <a:pt x="6794" y="11549"/>
                </a:cubicBezTo>
                <a:close/>
                <a:moveTo>
                  <a:pt x="9481" y="11943"/>
                </a:moveTo>
                <a:cubicBezTo>
                  <a:pt x="9473" y="11943"/>
                  <a:pt x="9464" y="11943"/>
                  <a:pt x="9455" y="11944"/>
                </a:cubicBezTo>
                <a:cubicBezTo>
                  <a:pt x="9325" y="11952"/>
                  <a:pt x="9195" y="11958"/>
                  <a:pt x="9064" y="11958"/>
                </a:cubicBezTo>
                <a:cubicBezTo>
                  <a:pt x="8979" y="11958"/>
                  <a:pt x="8896" y="11958"/>
                  <a:pt x="8811" y="11952"/>
                </a:cubicBezTo>
                <a:cubicBezTo>
                  <a:pt x="8806" y="11952"/>
                  <a:pt x="8800" y="11952"/>
                  <a:pt x="8795" y="11952"/>
                </a:cubicBezTo>
                <a:cubicBezTo>
                  <a:pt x="8617" y="11952"/>
                  <a:pt x="8463" y="12097"/>
                  <a:pt x="8454" y="12281"/>
                </a:cubicBezTo>
                <a:cubicBezTo>
                  <a:pt x="8447" y="12470"/>
                  <a:pt x="8593" y="12628"/>
                  <a:pt x="8783" y="12637"/>
                </a:cubicBezTo>
                <a:cubicBezTo>
                  <a:pt x="8875" y="12642"/>
                  <a:pt x="8976" y="12642"/>
                  <a:pt x="9064" y="12644"/>
                </a:cubicBezTo>
                <a:cubicBezTo>
                  <a:pt x="9209" y="12644"/>
                  <a:pt x="9353" y="12641"/>
                  <a:pt x="9499" y="12627"/>
                </a:cubicBezTo>
                <a:cubicBezTo>
                  <a:pt x="9688" y="12616"/>
                  <a:pt x="9831" y="12453"/>
                  <a:pt x="9819" y="12264"/>
                </a:cubicBezTo>
                <a:cubicBezTo>
                  <a:pt x="9809" y="12083"/>
                  <a:pt x="9661" y="11943"/>
                  <a:pt x="9481" y="11943"/>
                </a:cubicBezTo>
                <a:close/>
                <a:moveTo>
                  <a:pt x="45589" y="12656"/>
                </a:moveTo>
                <a:cubicBezTo>
                  <a:pt x="45568" y="12656"/>
                  <a:pt x="45547" y="12658"/>
                  <a:pt x="45526" y="12662"/>
                </a:cubicBezTo>
                <a:cubicBezTo>
                  <a:pt x="45342" y="12696"/>
                  <a:pt x="45217" y="12874"/>
                  <a:pt x="45251" y="13060"/>
                </a:cubicBezTo>
                <a:cubicBezTo>
                  <a:pt x="45291" y="13279"/>
                  <a:pt x="45328" y="13497"/>
                  <a:pt x="45359" y="13720"/>
                </a:cubicBezTo>
                <a:cubicBezTo>
                  <a:pt x="45382" y="13889"/>
                  <a:pt x="45529" y="14012"/>
                  <a:pt x="45698" y="14012"/>
                </a:cubicBezTo>
                <a:cubicBezTo>
                  <a:pt x="45715" y="14012"/>
                  <a:pt x="45729" y="14012"/>
                  <a:pt x="45743" y="14010"/>
                </a:cubicBezTo>
                <a:cubicBezTo>
                  <a:pt x="45929" y="13984"/>
                  <a:pt x="46060" y="13810"/>
                  <a:pt x="46033" y="13624"/>
                </a:cubicBezTo>
                <a:cubicBezTo>
                  <a:pt x="46002" y="13393"/>
                  <a:pt x="45964" y="13164"/>
                  <a:pt x="45924" y="12934"/>
                </a:cubicBezTo>
                <a:cubicBezTo>
                  <a:pt x="45895" y="12771"/>
                  <a:pt x="45751" y="12656"/>
                  <a:pt x="45589" y="12656"/>
                </a:cubicBezTo>
                <a:close/>
                <a:moveTo>
                  <a:pt x="45830" y="14691"/>
                </a:moveTo>
                <a:cubicBezTo>
                  <a:pt x="45824" y="14691"/>
                  <a:pt x="45818" y="14691"/>
                  <a:pt x="45813" y="14691"/>
                </a:cubicBezTo>
                <a:cubicBezTo>
                  <a:pt x="45623" y="14702"/>
                  <a:pt x="45481" y="14862"/>
                  <a:pt x="45491" y="15051"/>
                </a:cubicBezTo>
                <a:cubicBezTo>
                  <a:pt x="45503" y="15275"/>
                  <a:pt x="45512" y="15500"/>
                  <a:pt x="45516" y="15720"/>
                </a:cubicBezTo>
                <a:cubicBezTo>
                  <a:pt x="45517" y="15908"/>
                  <a:pt x="45668" y="16058"/>
                  <a:pt x="45856" y="16058"/>
                </a:cubicBezTo>
                <a:cubicBezTo>
                  <a:pt x="45858" y="16058"/>
                  <a:pt x="45860" y="16058"/>
                  <a:pt x="45860" y="16056"/>
                </a:cubicBezTo>
                <a:cubicBezTo>
                  <a:pt x="46049" y="16052"/>
                  <a:pt x="46199" y="15899"/>
                  <a:pt x="46197" y="15710"/>
                </a:cubicBezTo>
                <a:cubicBezTo>
                  <a:pt x="46195" y="15477"/>
                  <a:pt x="46186" y="15244"/>
                  <a:pt x="46172" y="15013"/>
                </a:cubicBezTo>
                <a:cubicBezTo>
                  <a:pt x="46162" y="14829"/>
                  <a:pt x="46015" y="14691"/>
                  <a:pt x="45830" y="14691"/>
                </a:cubicBezTo>
                <a:close/>
                <a:moveTo>
                  <a:pt x="45810" y="16741"/>
                </a:moveTo>
                <a:cubicBezTo>
                  <a:pt x="45633" y="16741"/>
                  <a:pt x="45485" y="16877"/>
                  <a:pt x="45472" y="17057"/>
                </a:cubicBezTo>
                <a:cubicBezTo>
                  <a:pt x="45456" y="17276"/>
                  <a:pt x="45434" y="17500"/>
                  <a:pt x="45406" y="17719"/>
                </a:cubicBezTo>
                <a:cubicBezTo>
                  <a:pt x="45385" y="17909"/>
                  <a:pt x="45517" y="18077"/>
                  <a:pt x="45703" y="18101"/>
                </a:cubicBezTo>
                <a:cubicBezTo>
                  <a:pt x="45719" y="18103"/>
                  <a:pt x="45735" y="18103"/>
                  <a:pt x="45747" y="18103"/>
                </a:cubicBezTo>
                <a:cubicBezTo>
                  <a:pt x="45917" y="18103"/>
                  <a:pt x="46065" y="17978"/>
                  <a:pt x="46084" y="17806"/>
                </a:cubicBezTo>
                <a:cubicBezTo>
                  <a:pt x="46112" y="17573"/>
                  <a:pt x="46136" y="17338"/>
                  <a:pt x="46153" y="17109"/>
                </a:cubicBezTo>
                <a:cubicBezTo>
                  <a:pt x="46169" y="16920"/>
                  <a:pt x="46028" y="16756"/>
                  <a:pt x="45839" y="16742"/>
                </a:cubicBezTo>
                <a:cubicBezTo>
                  <a:pt x="45829" y="16742"/>
                  <a:pt x="45820" y="16741"/>
                  <a:pt x="45810" y="16741"/>
                </a:cubicBezTo>
                <a:close/>
                <a:moveTo>
                  <a:pt x="45509" y="18767"/>
                </a:moveTo>
                <a:cubicBezTo>
                  <a:pt x="45354" y="18767"/>
                  <a:pt x="45214" y="18873"/>
                  <a:pt x="45178" y="19031"/>
                </a:cubicBezTo>
                <a:cubicBezTo>
                  <a:pt x="45130" y="19247"/>
                  <a:pt x="45074" y="19462"/>
                  <a:pt x="45013" y="19674"/>
                </a:cubicBezTo>
                <a:cubicBezTo>
                  <a:pt x="44961" y="19857"/>
                  <a:pt x="45065" y="20046"/>
                  <a:pt x="45248" y="20098"/>
                </a:cubicBezTo>
                <a:cubicBezTo>
                  <a:pt x="45277" y="20107"/>
                  <a:pt x="45310" y="20111"/>
                  <a:pt x="45342" y="20111"/>
                </a:cubicBezTo>
                <a:cubicBezTo>
                  <a:pt x="45489" y="20111"/>
                  <a:pt x="45625" y="20013"/>
                  <a:pt x="45672" y="19864"/>
                </a:cubicBezTo>
                <a:cubicBezTo>
                  <a:pt x="45735" y="19640"/>
                  <a:pt x="45794" y="19412"/>
                  <a:pt x="45846" y="19184"/>
                </a:cubicBezTo>
                <a:cubicBezTo>
                  <a:pt x="45886" y="19002"/>
                  <a:pt x="45771" y="18816"/>
                  <a:pt x="45587" y="18776"/>
                </a:cubicBezTo>
                <a:cubicBezTo>
                  <a:pt x="45561" y="18770"/>
                  <a:pt x="45535" y="18767"/>
                  <a:pt x="45509" y="18767"/>
                </a:cubicBezTo>
                <a:close/>
                <a:moveTo>
                  <a:pt x="44890" y="20718"/>
                </a:moveTo>
                <a:cubicBezTo>
                  <a:pt x="44757" y="20718"/>
                  <a:pt x="44630" y="20797"/>
                  <a:pt x="44574" y="20927"/>
                </a:cubicBezTo>
                <a:cubicBezTo>
                  <a:pt x="44487" y="21132"/>
                  <a:pt x="44396" y="21334"/>
                  <a:pt x="44299" y="21530"/>
                </a:cubicBezTo>
                <a:cubicBezTo>
                  <a:pt x="44214" y="21699"/>
                  <a:pt x="44283" y="21904"/>
                  <a:pt x="44452" y="21988"/>
                </a:cubicBezTo>
                <a:cubicBezTo>
                  <a:pt x="44502" y="22012"/>
                  <a:pt x="44553" y="22022"/>
                  <a:pt x="44605" y="22022"/>
                </a:cubicBezTo>
                <a:cubicBezTo>
                  <a:pt x="44730" y="22022"/>
                  <a:pt x="44850" y="21953"/>
                  <a:pt x="44911" y="21835"/>
                </a:cubicBezTo>
                <a:cubicBezTo>
                  <a:pt x="45015" y="21626"/>
                  <a:pt x="45112" y="21411"/>
                  <a:pt x="45204" y="21193"/>
                </a:cubicBezTo>
                <a:cubicBezTo>
                  <a:pt x="45277" y="21020"/>
                  <a:pt x="45196" y="20820"/>
                  <a:pt x="45022" y="20745"/>
                </a:cubicBezTo>
                <a:cubicBezTo>
                  <a:pt x="44979" y="20727"/>
                  <a:pt x="44934" y="20718"/>
                  <a:pt x="44890" y="20718"/>
                </a:cubicBezTo>
                <a:close/>
                <a:moveTo>
                  <a:pt x="43919" y="22520"/>
                </a:moveTo>
                <a:cubicBezTo>
                  <a:pt x="43807" y="22520"/>
                  <a:pt x="43697" y="22576"/>
                  <a:pt x="43632" y="22678"/>
                </a:cubicBezTo>
                <a:cubicBezTo>
                  <a:pt x="43517" y="22855"/>
                  <a:pt x="43392" y="23055"/>
                  <a:pt x="43267" y="23272"/>
                </a:cubicBezTo>
                <a:cubicBezTo>
                  <a:pt x="43171" y="23435"/>
                  <a:pt x="43225" y="23644"/>
                  <a:pt x="43388" y="23739"/>
                </a:cubicBezTo>
                <a:cubicBezTo>
                  <a:pt x="43442" y="23773"/>
                  <a:pt x="43501" y="23786"/>
                  <a:pt x="43560" y="23786"/>
                </a:cubicBezTo>
                <a:cubicBezTo>
                  <a:pt x="43677" y="23786"/>
                  <a:pt x="43791" y="23726"/>
                  <a:pt x="43857" y="23618"/>
                </a:cubicBezTo>
                <a:cubicBezTo>
                  <a:pt x="43979" y="23411"/>
                  <a:pt x="44096" y="23218"/>
                  <a:pt x="44207" y="23046"/>
                </a:cubicBezTo>
                <a:cubicBezTo>
                  <a:pt x="44308" y="22888"/>
                  <a:pt x="44261" y="22678"/>
                  <a:pt x="44103" y="22575"/>
                </a:cubicBezTo>
                <a:cubicBezTo>
                  <a:pt x="44046" y="22538"/>
                  <a:pt x="43982" y="22520"/>
                  <a:pt x="43919" y="22520"/>
                </a:cubicBezTo>
                <a:close/>
                <a:moveTo>
                  <a:pt x="42907" y="24304"/>
                </a:moveTo>
                <a:cubicBezTo>
                  <a:pt x="42782" y="24304"/>
                  <a:pt x="42661" y="24373"/>
                  <a:pt x="42601" y="24494"/>
                </a:cubicBezTo>
                <a:cubicBezTo>
                  <a:pt x="42500" y="24695"/>
                  <a:pt x="42398" y="24904"/>
                  <a:pt x="42297" y="25116"/>
                </a:cubicBezTo>
                <a:cubicBezTo>
                  <a:pt x="42217" y="25286"/>
                  <a:pt x="42288" y="25490"/>
                  <a:pt x="42460" y="25571"/>
                </a:cubicBezTo>
                <a:cubicBezTo>
                  <a:pt x="42509" y="25592"/>
                  <a:pt x="42557" y="25603"/>
                  <a:pt x="42606" y="25603"/>
                </a:cubicBezTo>
                <a:cubicBezTo>
                  <a:pt x="42735" y="25603"/>
                  <a:pt x="42858" y="25531"/>
                  <a:pt x="42914" y="25406"/>
                </a:cubicBezTo>
                <a:cubicBezTo>
                  <a:pt x="43013" y="25199"/>
                  <a:pt x="43110" y="24994"/>
                  <a:pt x="43209" y="24800"/>
                </a:cubicBezTo>
                <a:cubicBezTo>
                  <a:pt x="43296" y="24633"/>
                  <a:pt x="43230" y="24426"/>
                  <a:pt x="43060" y="24341"/>
                </a:cubicBezTo>
                <a:cubicBezTo>
                  <a:pt x="43011" y="24316"/>
                  <a:pt x="42959" y="24304"/>
                  <a:pt x="42907" y="24304"/>
                </a:cubicBezTo>
                <a:close/>
                <a:moveTo>
                  <a:pt x="47002" y="25297"/>
                </a:moveTo>
                <a:cubicBezTo>
                  <a:pt x="46990" y="25297"/>
                  <a:pt x="46979" y="25297"/>
                  <a:pt x="46967" y="25298"/>
                </a:cubicBezTo>
                <a:cubicBezTo>
                  <a:pt x="46803" y="25316"/>
                  <a:pt x="46640" y="25351"/>
                  <a:pt x="46477" y="25401"/>
                </a:cubicBezTo>
                <a:cubicBezTo>
                  <a:pt x="46386" y="25429"/>
                  <a:pt x="46299" y="25458"/>
                  <a:pt x="46219" y="25490"/>
                </a:cubicBezTo>
                <a:cubicBezTo>
                  <a:pt x="46042" y="25559"/>
                  <a:pt x="45955" y="25757"/>
                  <a:pt x="46025" y="25933"/>
                </a:cubicBezTo>
                <a:cubicBezTo>
                  <a:pt x="46080" y="26068"/>
                  <a:pt x="46207" y="26150"/>
                  <a:pt x="46345" y="26150"/>
                </a:cubicBezTo>
                <a:cubicBezTo>
                  <a:pt x="46386" y="26150"/>
                  <a:pt x="46428" y="26145"/>
                  <a:pt x="46468" y="26127"/>
                </a:cubicBezTo>
                <a:cubicBezTo>
                  <a:pt x="46534" y="26103"/>
                  <a:pt x="46604" y="26077"/>
                  <a:pt x="46677" y="26054"/>
                </a:cubicBezTo>
                <a:cubicBezTo>
                  <a:pt x="46798" y="26018"/>
                  <a:pt x="46923" y="25992"/>
                  <a:pt x="47041" y="25980"/>
                </a:cubicBezTo>
                <a:cubicBezTo>
                  <a:pt x="47231" y="25957"/>
                  <a:pt x="47367" y="25789"/>
                  <a:pt x="47344" y="25601"/>
                </a:cubicBezTo>
                <a:cubicBezTo>
                  <a:pt x="47324" y="25424"/>
                  <a:pt x="47173" y="25297"/>
                  <a:pt x="47002" y="25297"/>
                </a:cubicBezTo>
                <a:close/>
                <a:moveTo>
                  <a:pt x="48313" y="25590"/>
                </a:moveTo>
                <a:cubicBezTo>
                  <a:pt x="48198" y="25590"/>
                  <a:pt x="48085" y="25648"/>
                  <a:pt x="48022" y="25754"/>
                </a:cubicBezTo>
                <a:cubicBezTo>
                  <a:pt x="47923" y="25914"/>
                  <a:pt x="47975" y="26124"/>
                  <a:pt x="48135" y="26223"/>
                </a:cubicBezTo>
                <a:cubicBezTo>
                  <a:pt x="48296" y="26320"/>
                  <a:pt x="48448" y="26446"/>
                  <a:pt x="48585" y="26597"/>
                </a:cubicBezTo>
                <a:cubicBezTo>
                  <a:pt x="48653" y="26670"/>
                  <a:pt x="48743" y="26706"/>
                  <a:pt x="48837" y="26706"/>
                </a:cubicBezTo>
                <a:cubicBezTo>
                  <a:pt x="48919" y="26706"/>
                  <a:pt x="49002" y="26678"/>
                  <a:pt x="49066" y="26619"/>
                </a:cubicBezTo>
                <a:cubicBezTo>
                  <a:pt x="49205" y="26494"/>
                  <a:pt x="49217" y="26277"/>
                  <a:pt x="49089" y="26138"/>
                </a:cubicBezTo>
                <a:cubicBezTo>
                  <a:pt x="48908" y="25940"/>
                  <a:pt x="48708" y="25773"/>
                  <a:pt x="48491" y="25641"/>
                </a:cubicBezTo>
                <a:cubicBezTo>
                  <a:pt x="48436" y="25606"/>
                  <a:pt x="48374" y="25590"/>
                  <a:pt x="48313" y="25590"/>
                </a:cubicBezTo>
                <a:close/>
                <a:moveTo>
                  <a:pt x="42065" y="26175"/>
                </a:moveTo>
                <a:cubicBezTo>
                  <a:pt x="41928" y="26175"/>
                  <a:pt x="41799" y="26257"/>
                  <a:pt x="41746" y="26392"/>
                </a:cubicBezTo>
                <a:cubicBezTo>
                  <a:pt x="41661" y="26609"/>
                  <a:pt x="41579" y="26826"/>
                  <a:pt x="41502" y="27045"/>
                </a:cubicBezTo>
                <a:cubicBezTo>
                  <a:pt x="41440" y="27224"/>
                  <a:pt x="41532" y="27419"/>
                  <a:pt x="41711" y="27483"/>
                </a:cubicBezTo>
                <a:cubicBezTo>
                  <a:pt x="41748" y="27495"/>
                  <a:pt x="41788" y="27502"/>
                  <a:pt x="41824" y="27502"/>
                </a:cubicBezTo>
                <a:cubicBezTo>
                  <a:pt x="41965" y="27502"/>
                  <a:pt x="42097" y="27414"/>
                  <a:pt x="42147" y="27269"/>
                </a:cubicBezTo>
                <a:cubicBezTo>
                  <a:pt x="42222" y="27061"/>
                  <a:pt x="42300" y="26850"/>
                  <a:pt x="42382" y="26642"/>
                </a:cubicBezTo>
                <a:cubicBezTo>
                  <a:pt x="42451" y="26466"/>
                  <a:pt x="42365" y="26268"/>
                  <a:pt x="42189" y="26199"/>
                </a:cubicBezTo>
                <a:cubicBezTo>
                  <a:pt x="42148" y="26183"/>
                  <a:pt x="42106" y="26175"/>
                  <a:pt x="42065" y="26175"/>
                </a:cubicBezTo>
                <a:close/>
                <a:moveTo>
                  <a:pt x="45366" y="26357"/>
                </a:moveTo>
                <a:cubicBezTo>
                  <a:pt x="45223" y="26357"/>
                  <a:pt x="45090" y="26448"/>
                  <a:pt x="45043" y="26593"/>
                </a:cubicBezTo>
                <a:cubicBezTo>
                  <a:pt x="44996" y="26746"/>
                  <a:pt x="44970" y="26911"/>
                  <a:pt x="44970" y="27080"/>
                </a:cubicBezTo>
                <a:cubicBezTo>
                  <a:pt x="44970" y="27196"/>
                  <a:pt x="44980" y="27315"/>
                  <a:pt x="45003" y="27436"/>
                </a:cubicBezTo>
                <a:cubicBezTo>
                  <a:pt x="45032" y="27601"/>
                  <a:pt x="45178" y="27718"/>
                  <a:pt x="45338" y="27718"/>
                </a:cubicBezTo>
                <a:cubicBezTo>
                  <a:pt x="45359" y="27718"/>
                  <a:pt x="45380" y="27714"/>
                  <a:pt x="45399" y="27711"/>
                </a:cubicBezTo>
                <a:cubicBezTo>
                  <a:pt x="45585" y="27676"/>
                  <a:pt x="45708" y="27497"/>
                  <a:pt x="45674" y="27313"/>
                </a:cubicBezTo>
                <a:cubicBezTo>
                  <a:pt x="45658" y="27233"/>
                  <a:pt x="45651" y="27156"/>
                  <a:pt x="45651" y="27083"/>
                </a:cubicBezTo>
                <a:cubicBezTo>
                  <a:pt x="45651" y="26983"/>
                  <a:pt x="45665" y="26889"/>
                  <a:pt x="45693" y="26805"/>
                </a:cubicBezTo>
                <a:cubicBezTo>
                  <a:pt x="45752" y="26625"/>
                  <a:pt x="45655" y="26433"/>
                  <a:pt x="45474" y="26374"/>
                </a:cubicBezTo>
                <a:cubicBezTo>
                  <a:pt x="45438" y="26363"/>
                  <a:pt x="45402" y="26357"/>
                  <a:pt x="45366" y="26357"/>
                </a:cubicBezTo>
                <a:close/>
                <a:moveTo>
                  <a:pt x="49492" y="27211"/>
                </a:moveTo>
                <a:cubicBezTo>
                  <a:pt x="49460" y="27211"/>
                  <a:pt x="49428" y="27215"/>
                  <a:pt x="49396" y="27224"/>
                </a:cubicBezTo>
                <a:cubicBezTo>
                  <a:pt x="49214" y="27276"/>
                  <a:pt x="49113" y="27467"/>
                  <a:pt x="49165" y="27648"/>
                </a:cubicBezTo>
                <a:cubicBezTo>
                  <a:pt x="49221" y="27843"/>
                  <a:pt x="49257" y="28044"/>
                  <a:pt x="49273" y="28248"/>
                </a:cubicBezTo>
                <a:cubicBezTo>
                  <a:pt x="49287" y="28427"/>
                  <a:pt x="49436" y="28564"/>
                  <a:pt x="49614" y="28564"/>
                </a:cubicBezTo>
                <a:lnTo>
                  <a:pt x="49640" y="28564"/>
                </a:lnTo>
                <a:cubicBezTo>
                  <a:pt x="49828" y="28550"/>
                  <a:pt x="49968" y="28389"/>
                  <a:pt x="49956" y="28199"/>
                </a:cubicBezTo>
                <a:cubicBezTo>
                  <a:pt x="49939" y="27949"/>
                  <a:pt x="49892" y="27700"/>
                  <a:pt x="49821" y="27457"/>
                </a:cubicBezTo>
                <a:cubicBezTo>
                  <a:pt x="49778" y="27307"/>
                  <a:pt x="49640" y="27211"/>
                  <a:pt x="49492" y="27211"/>
                </a:cubicBezTo>
                <a:close/>
                <a:moveTo>
                  <a:pt x="41432" y="28127"/>
                </a:moveTo>
                <a:cubicBezTo>
                  <a:pt x="41278" y="28127"/>
                  <a:pt x="41138" y="28233"/>
                  <a:pt x="41098" y="28389"/>
                </a:cubicBezTo>
                <a:cubicBezTo>
                  <a:pt x="41040" y="28625"/>
                  <a:pt x="40992" y="28858"/>
                  <a:pt x="40953" y="29082"/>
                </a:cubicBezTo>
                <a:cubicBezTo>
                  <a:pt x="40922" y="29268"/>
                  <a:pt x="41045" y="29444"/>
                  <a:pt x="41233" y="29477"/>
                </a:cubicBezTo>
                <a:cubicBezTo>
                  <a:pt x="41252" y="29478"/>
                  <a:pt x="41271" y="29482"/>
                  <a:pt x="41292" y="29482"/>
                </a:cubicBezTo>
                <a:cubicBezTo>
                  <a:pt x="41457" y="29482"/>
                  <a:pt x="41600" y="29362"/>
                  <a:pt x="41628" y="29195"/>
                </a:cubicBezTo>
                <a:cubicBezTo>
                  <a:pt x="41662" y="28988"/>
                  <a:pt x="41709" y="28771"/>
                  <a:pt x="41763" y="28549"/>
                </a:cubicBezTo>
                <a:cubicBezTo>
                  <a:pt x="41807" y="28366"/>
                  <a:pt x="41694" y="28182"/>
                  <a:pt x="41511" y="28137"/>
                </a:cubicBezTo>
                <a:cubicBezTo>
                  <a:pt x="41485" y="28130"/>
                  <a:pt x="41458" y="28127"/>
                  <a:pt x="41432" y="28127"/>
                </a:cubicBezTo>
                <a:close/>
                <a:moveTo>
                  <a:pt x="45905" y="28265"/>
                </a:moveTo>
                <a:cubicBezTo>
                  <a:pt x="45838" y="28265"/>
                  <a:pt x="45771" y="28285"/>
                  <a:pt x="45712" y="28326"/>
                </a:cubicBezTo>
                <a:cubicBezTo>
                  <a:pt x="45556" y="28432"/>
                  <a:pt x="45517" y="28644"/>
                  <a:pt x="45623" y="28801"/>
                </a:cubicBezTo>
                <a:cubicBezTo>
                  <a:pt x="45707" y="28920"/>
                  <a:pt x="45795" y="29042"/>
                  <a:pt x="45893" y="29164"/>
                </a:cubicBezTo>
                <a:cubicBezTo>
                  <a:pt x="45950" y="29237"/>
                  <a:pt x="46007" y="29308"/>
                  <a:pt x="46068" y="29374"/>
                </a:cubicBezTo>
                <a:cubicBezTo>
                  <a:pt x="46136" y="29451"/>
                  <a:pt x="46232" y="29491"/>
                  <a:pt x="46325" y="29491"/>
                </a:cubicBezTo>
                <a:cubicBezTo>
                  <a:pt x="46405" y="29491"/>
                  <a:pt x="46485" y="29461"/>
                  <a:pt x="46555" y="29404"/>
                </a:cubicBezTo>
                <a:cubicBezTo>
                  <a:pt x="46696" y="29277"/>
                  <a:pt x="46710" y="29061"/>
                  <a:pt x="46583" y="28920"/>
                </a:cubicBezTo>
                <a:cubicBezTo>
                  <a:pt x="46531" y="28861"/>
                  <a:pt x="46480" y="28801"/>
                  <a:pt x="46430" y="28738"/>
                </a:cubicBezTo>
                <a:cubicBezTo>
                  <a:pt x="46343" y="28630"/>
                  <a:pt x="46263" y="28521"/>
                  <a:pt x="46188" y="28415"/>
                </a:cubicBezTo>
                <a:cubicBezTo>
                  <a:pt x="46122" y="28318"/>
                  <a:pt x="46015" y="28265"/>
                  <a:pt x="45905" y="28265"/>
                </a:cubicBezTo>
                <a:close/>
                <a:moveTo>
                  <a:pt x="47369" y="29680"/>
                </a:moveTo>
                <a:cubicBezTo>
                  <a:pt x="47254" y="29680"/>
                  <a:pt x="47142" y="29737"/>
                  <a:pt x="47076" y="29842"/>
                </a:cubicBezTo>
                <a:cubicBezTo>
                  <a:pt x="46977" y="30003"/>
                  <a:pt x="47028" y="30214"/>
                  <a:pt x="47187" y="30313"/>
                </a:cubicBezTo>
                <a:cubicBezTo>
                  <a:pt x="47386" y="30434"/>
                  <a:pt x="47594" y="30545"/>
                  <a:pt x="47824" y="30655"/>
                </a:cubicBezTo>
                <a:cubicBezTo>
                  <a:pt x="47872" y="30676"/>
                  <a:pt x="47923" y="30686"/>
                  <a:pt x="47970" y="30686"/>
                </a:cubicBezTo>
                <a:cubicBezTo>
                  <a:pt x="48100" y="30686"/>
                  <a:pt x="48222" y="30613"/>
                  <a:pt x="48281" y="30490"/>
                </a:cubicBezTo>
                <a:cubicBezTo>
                  <a:pt x="48361" y="30320"/>
                  <a:pt x="48288" y="30116"/>
                  <a:pt x="48116" y="30034"/>
                </a:cubicBezTo>
                <a:cubicBezTo>
                  <a:pt x="47909" y="29939"/>
                  <a:pt x="47725" y="29840"/>
                  <a:pt x="47549" y="29730"/>
                </a:cubicBezTo>
                <a:cubicBezTo>
                  <a:pt x="47493" y="29696"/>
                  <a:pt x="47431" y="29680"/>
                  <a:pt x="47369" y="29680"/>
                </a:cubicBezTo>
                <a:close/>
                <a:moveTo>
                  <a:pt x="49428" y="29227"/>
                </a:moveTo>
                <a:cubicBezTo>
                  <a:pt x="49287" y="29227"/>
                  <a:pt x="49155" y="29315"/>
                  <a:pt x="49106" y="29456"/>
                </a:cubicBezTo>
                <a:cubicBezTo>
                  <a:pt x="49038" y="29647"/>
                  <a:pt x="48952" y="29835"/>
                  <a:pt x="48847" y="30017"/>
                </a:cubicBezTo>
                <a:cubicBezTo>
                  <a:pt x="48753" y="30180"/>
                  <a:pt x="48811" y="30391"/>
                  <a:pt x="48974" y="30485"/>
                </a:cubicBezTo>
                <a:cubicBezTo>
                  <a:pt x="49011" y="30507"/>
                  <a:pt x="49052" y="30519"/>
                  <a:pt x="49092" y="30526"/>
                </a:cubicBezTo>
                <a:cubicBezTo>
                  <a:pt x="49014" y="30565"/>
                  <a:pt x="48952" y="30634"/>
                  <a:pt x="48922" y="30726"/>
                </a:cubicBezTo>
                <a:cubicBezTo>
                  <a:pt x="48863" y="30903"/>
                  <a:pt x="48960" y="31098"/>
                  <a:pt x="49141" y="31155"/>
                </a:cubicBezTo>
                <a:cubicBezTo>
                  <a:pt x="49296" y="31206"/>
                  <a:pt x="49454" y="31256"/>
                  <a:pt x="49610" y="31307"/>
                </a:cubicBezTo>
                <a:lnTo>
                  <a:pt x="49794" y="31364"/>
                </a:lnTo>
                <a:cubicBezTo>
                  <a:pt x="49829" y="31376"/>
                  <a:pt x="49864" y="31380"/>
                  <a:pt x="49899" y="31380"/>
                </a:cubicBezTo>
                <a:cubicBezTo>
                  <a:pt x="50045" y="31380"/>
                  <a:pt x="50179" y="31289"/>
                  <a:pt x="50220" y="31145"/>
                </a:cubicBezTo>
                <a:cubicBezTo>
                  <a:pt x="50279" y="30964"/>
                  <a:pt x="50179" y="30771"/>
                  <a:pt x="50000" y="30714"/>
                </a:cubicBezTo>
                <a:lnTo>
                  <a:pt x="49814" y="30657"/>
                </a:lnTo>
                <a:cubicBezTo>
                  <a:pt x="49657" y="30608"/>
                  <a:pt x="49503" y="30559"/>
                  <a:pt x="49350" y="30509"/>
                </a:cubicBezTo>
                <a:cubicBezTo>
                  <a:pt x="49332" y="30502"/>
                  <a:pt x="49313" y="30497"/>
                  <a:pt x="49296" y="30495"/>
                </a:cubicBezTo>
                <a:cubicBezTo>
                  <a:pt x="49353" y="30467"/>
                  <a:pt x="49403" y="30422"/>
                  <a:pt x="49438" y="30361"/>
                </a:cubicBezTo>
                <a:cubicBezTo>
                  <a:pt x="49565" y="30142"/>
                  <a:pt x="49671" y="29913"/>
                  <a:pt x="49751" y="29683"/>
                </a:cubicBezTo>
                <a:cubicBezTo>
                  <a:pt x="49814" y="29504"/>
                  <a:pt x="49720" y="29310"/>
                  <a:pt x="49542" y="29247"/>
                </a:cubicBezTo>
                <a:cubicBezTo>
                  <a:pt x="49505" y="29233"/>
                  <a:pt x="49466" y="29227"/>
                  <a:pt x="49428" y="29227"/>
                </a:cubicBezTo>
                <a:close/>
                <a:moveTo>
                  <a:pt x="41191" y="30156"/>
                </a:moveTo>
                <a:cubicBezTo>
                  <a:pt x="41185" y="30156"/>
                  <a:pt x="41180" y="30156"/>
                  <a:pt x="41174" y="30156"/>
                </a:cubicBezTo>
                <a:cubicBezTo>
                  <a:pt x="40985" y="30165"/>
                  <a:pt x="40842" y="30326"/>
                  <a:pt x="40851" y="30516"/>
                </a:cubicBezTo>
                <a:cubicBezTo>
                  <a:pt x="40866" y="30780"/>
                  <a:pt x="40898" y="31030"/>
                  <a:pt x="40955" y="31256"/>
                </a:cubicBezTo>
                <a:cubicBezTo>
                  <a:pt x="40993" y="31413"/>
                  <a:pt x="41132" y="31517"/>
                  <a:pt x="41287" y="31517"/>
                </a:cubicBezTo>
                <a:cubicBezTo>
                  <a:pt x="41313" y="31517"/>
                  <a:pt x="41341" y="31515"/>
                  <a:pt x="41365" y="31507"/>
                </a:cubicBezTo>
                <a:cubicBezTo>
                  <a:pt x="41549" y="31463"/>
                  <a:pt x="41662" y="31275"/>
                  <a:pt x="41617" y="31093"/>
                </a:cubicBezTo>
                <a:cubicBezTo>
                  <a:pt x="41572" y="30909"/>
                  <a:pt x="41542" y="30702"/>
                  <a:pt x="41532" y="30481"/>
                </a:cubicBezTo>
                <a:cubicBezTo>
                  <a:pt x="41524" y="30297"/>
                  <a:pt x="41376" y="30156"/>
                  <a:pt x="41191" y="30156"/>
                </a:cubicBezTo>
                <a:close/>
                <a:moveTo>
                  <a:pt x="51443" y="30706"/>
                </a:moveTo>
                <a:cubicBezTo>
                  <a:pt x="51410" y="30706"/>
                  <a:pt x="51375" y="30711"/>
                  <a:pt x="51341" y="30721"/>
                </a:cubicBezTo>
                <a:cubicBezTo>
                  <a:pt x="51161" y="30778"/>
                  <a:pt x="51061" y="30970"/>
                  <a:pt x="51117" y="31150"/>
                </a:cubicBezTo>
                <a:cubicBezTo>
                  <a:pt x="51121" y="31154"/>
                  <a:pt x="51121" y="31159"/>
                  <a:pt x="51122" y="31162"/>
                </a:cubicBezTo>
                <a:cubicBezTo>
                  <a:pt x="51016" y="31185"/>
                  <a:pt x="50921" y="31258"/>
                  <a:pt x="50874" y="31368"/>
                </a:cubicBezTo>
                <a:cubicBezTo>
                  <a:pt x="50801" y="31541"/>
                  <a:pt x="50886" y="31741"/>
                  <a:pt x="51060" y="31812"/>
                </a:cubicBezTo>
                <a:lnTo>
                  <a:pt x="51168" y="31858"/>
                </a:lnTo>
                <a:cubicBezTo>
                  <a:pt x="51211" y="31877"/>
                  <a:pt x="51256" y="31885"/>
                  <a:pt x="51303" y="31885"/>
                </a:cubicBezTo>
                <a:cubicBezTo>
                  <a:pt x="51373" y="31885"/>
                  <a:pt x="51439" y="31865"/>
                  <a:pt x="51498" y="31825"/>
                </a:cubicBezTo>
                <a:cubicBezTo>
                  <a:pt x="51703" y="31682"/>
                  <a:pt x="51816" y="31468"/>
                  <a:pt x="51816" y="31228"/>
                </a:cubicBezTo>
                <a:cubicBezTo>
                  <a:pt x="51816" y="31138"/>
                  <a:pt x="51800" y="31043"/>
                  <a:pt x="51769" y="30945"/>
                </a:cubicBezTo>
                <a:cubicBezTo>
                  <a:pt x="51724" y="30798"/>
                  <a:pt x="51589" y="30706"/>
                  <a:pt x="51443" y="30706"/>
                </a:cubicBezTo>
                <a:close/>
                <a:moveTo>
                  <a:pt x="48282" y="30899"/>
                </a:moveTo>
                <a:cubicBezTo>
                  <a:pt x="48200" y="30899"/>
                  <a:pt x="48118" y="30929"/>
                  <a:pt x="48053" y="30989"/>
                </a:cubicBezTo>
                <a:cubicBezTo>
                  <a:pt x="47898" y="31128"/>
                  <a:pt x="47731" y="31263"/>
                  <a:pt x="47552" y="31388"/>
                </a:cubicBezTo>
                <a:cubicBezTo>
                  <a:pt x="47398" y="31498"/>
                  <a:pt x="47361" y="31710"/>
                  <a:pt x="47471" y="31865"/>
                </a:cubicBezTo>
                <a:cubicBezTo>
                  <a:pt x="47537" y="31960"/>
                  <a:pt x="47645" y="32011"/>
                  <a:pt x="47751" y="32011"/>
                </a:cubicBezTo>
                <a:cubicBezTo>
                  <a:pt x="47820" y="32011"/>
                  <a:pt x="47888" y="31990"/>
                  <a:pt x="47945" y="31946"/>
                </a:cubicBezTo>
                <a:cubicBezTo>
                  <a:pt x="48147" y="31806"/>
                  <a:pt x="48340" y="31651"/>
                  <a:pt x="48514" y="31493"/>
                </a:cubicBezTo>
                <a:cubicBezTo>
                  <a:pt x="48653" y="31368"/>
                  <a:pt x="48663" y="31150"/>
                  <a:pt x="48534" y="31011"/>
                </a:cubicBezTo>
                <a:cubicBezTo>
                  <a:pt x="48468" y="30937"/>
                  <a:pt x="48375" y="30899"/>
                  <a:pt x="48282" y="30899"/>
                </a:cubicBezTo>
                <a:close/>
                <a:moveTo>
                  <a:pt x="46556" y="31987"/>
                </a:moveTo>
                <a:cubicBezTo>
                  <a:pt x="46511" y="31987"/>
                  <a:pt x="46466" y="31996"/>
                  <a:pt x="46423" y="32014"/>
                </a:cubicBezTo>
                <a:cubicBezTo>
                  <a:pt x="46223" y="32097"/>
                  <a:pt x="46020" y="32172"/>
                  <a:pt x="45813" y="32237"/>
                </a:cubicBezTo>
                <a:cubicBezTo>
                  <a:pt x="45632" y="32292"/>
                  <a:pt x="45529" y="32483"/>
                  <a:pt x="45587" y="32664"/>
                </a:cubicBezTo>
                <a:cubicBezTo>
                  <a:pt x="45630" y="32812"/>
                  <a:pt x="45768" y="32906"/>
                  <a:pt x="45912" y="32906"/>
                </a:cubicBezTo>
                <a:cubicBezTo>
                  <a:pt x="45947" y="32906"/>
                  <a:pt x="45980" y="32900"/>
                  <a:pt x="46013" y="32890"/>
                </a:cubicBezTo>
                <a:cubicBezTo>
                  <a:pt x="46240" y="32820"/>
                  <a:pt x="46468" y="32737"/>
                  <a:pt x="46689" y="32645"/>
                </a:cubicBezTo>
                <a:cubicBezTo>
                  <a:pt x="46862" y="32570"/>
                  <a:pt x="46944" y="32370"/>
                  <a:pt x="46871" y="32197"/>
                </a:cubicBezTo>
                <a:cubicBezTo>
                  <a:pt x="46816" y="32066"/>
                  <a:pt x="46690" y="31987"/>
                  <a:pt x="46556" y="31987"/>
                </a:cubicBezTo>
                <a:close/>
                <a:moveTo>
                  <a:pt x="41966" y="31991"/>
                </a:moveTo>
                <a:cubicBezTo>
                  <a:pt x="41868" y="31991"/>
                  <a:pt x="41772" y="32032"/>
                  <a:pt x="41704" y="32111"/>
                </a:cubicBezTo>
                <a:cubicBezTo>
                  <a:pt x="41582" y="32257"/>
                  <a:pt x="41602" y="32473"/>
                  <a:pt x="41746" y="32595"/>
                </a:cubicBezTo>
                <a:cubicBezTo>
                  <a:pt x="41940" y="32760"/>
                  <a:pt x="42170" y="32897"/>
                  <a:pt x="42425" y="32996"/>
                </a:cubicBezTo>
                <a:cubicBezTo>
                  <a:pt x="42467" y="33012"/>
                  <a:pt x="42511" y="33020"/>
                  <a:pt x="42552" y="33020"/>
                </a:cubicBezTo>
                <a:cubicBezTo>
                  <a:pt x="42688" y="33020"/>
                  <a:pt x="42816" y="32940"/>
                  <a:pt x="42870" y="32803"/>
                </a:cubicBezTo>
                <a:cubicBezTo>
                  <a:pt x="42938" y="32628"/>
                  <a:pt x="42853" y="32429"/>
                  <a:pt x="42677" y="32360"/>
                </a:cubicBezTo>
                <a:cubicBezTo>
                  <a:pt x="42490" y="32285"/>
                  <a:pt x="42325" y="32188"/>
                  <a:pt x="42186" y="32071"/>
                </a:cubicBezTo>
                <a:cubicBezTo>
                  <a:pt x="42121" y="32017"/>
                  <a:pt x="42043" y="31991"/>
                  <a:pt x="41966" y="31991"/>
                </a:cubicBezTo>
                <a:close/>
                <a:moveTo>
                  <a:pt x="44576" y="32500"/>
                </a:moveTo>
                <a:cubicBezTo>
                  <a:pt x="44563" y="32500"/>
                  <a:pt x="44549" y="32501"/>
                  <a:pt x="44535" y="32502"/>
                </a:cubicBezTo>
                <a:cubicBezTo>
                  <a:pt x="44309" y="32532"/>
                  <a:pt x="44092" y="32546"/>
                  <a:pt x="43891" y="32549"/>
                </a:cubicBezTo>
                <a:cubicBezTo>
                  <a:pt x="43701" y="32551"/>
                  <a:pt x="43552" y="32706"/>
                  <a:pt x="43553" y="32893"/>
                </a:cubicBezTo>
                <a:cubicBezTo>
                  <a:pt x="43555" y="33081"/>
                  <a:pt x="43708" y="33231"/>
                  <a:pt x="43894" y="33231"/>
                </a:cubicBezTo>
                <a:lnTo>
                  <a:pt x="43899" y="33231"/>
                </a:lnTo>
                <a:cubicBezTo>
                  <a:pt x="44125" y="33229"/>
                  <a:pt x="44368" y="33212"/>
                  <a:pt x="44617" y="33180"/>
                </a:cubicBezTo>
                <a:cubicBezTo>
                  <a:pt x="44805" y="33159"/>
                  <a:pt x="44937" y="32987"/>
                  <a:pt x="44916" y="32801"/>
                </a:cubicBezTo>
                <a:cubicBezTo>
                  <a:pt x="44895" y="32628"/>
                  <a:pt x="44746" y="32500"/>
                  <a:pt x="44576" y="325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6"/>
          <p:cNvSpPr/>
          <p:nvPr/>
        </p:nvSpPr>
        <p:spPr>
          <a:xfrm rot="323208" flipH="1">
            <a:off x="6977929" y="3285854"/>
            <a:ext cx="1400460" cy="1181841"/>
          </a:xfrm>
          <a:custGeom>
            <a:avLst/>
            <a:gdLst/>
            <a:ahLst/>
            <a:cxnLst/>
            <a:rect l="l" t="t" r="r" b="b"/>
            <a:pathLst>
              <a:path w="29762" h="25116" extrusionOk="0">
                <a:moveTo>
                  <a:pt x="4020" y="1"/>
                </a:moveTo>
                <a:cubicBezTo>
                  <a:pt x="3997" y="1"/>
                  <a:pt x="3974" y="3"/>
                  <a:pt x="3951" y="8"/>
                </a:cubicBezTo>
                <a:cubicBezTo>
                  <a:pt x="3704" y="55"/>
                  <a:pt x="3464" y="131"/>
                  <a:pt x="3231" y="230"/>
                </a:cubicBezTo>
                <a:cubicBezTo>
                  <a:pt x="3059" y="307"/>
                  <a:pt x="2979" y="507"/>
                  <a:pt x="3052" y="681"/>
                </a:cubicBezTo>
                <a:cubicBezTo>
                  <a:pt x="3110" y="809"/>
                  <a:pt x="3235" y="887"/>
                  <a:pt x="3369" y="887"/>
                </a:cubicBezTo>
                <a:cubicBezTo>
                  <a:pt x="3414" y="887"/>
                  <a:pt x="3459" y="879"/>
                  <a:pt x="3502" y="860"/>
                </a:cubicBezTo>
                <a:cubicBezTo>
                  <a:pt x="3690" y="778"/>
                  <a:pt x="3885" y="715"/>
                  <a:pt x="4085" y="677"/>
                </a:cubicBezTo>
                <a:cubicBezTo>
                  <a:pt x="4269" y="639"/>
                  <a:pt x="4389" y="460"/>
                  <a:pt x="4352" y="274"/>
                </a:cubicBezTo>
                <a:cubicBezTo>
                  <a:pt x="4320" y="113"/>
                  <a:pt x="4178" y="1"/>
                  <a:pt x="4020" y="1"/>
                </a:cubicBezTo>
                <a:close/>
                <a:moveTo>
                  <a:pt x="2244" y="965"/>
                </a:moveTo>
                <a:cubicBezTo>
                  <a:pt x="2158" y="965"/>
                  <a:pt x="2072" y="997"/>
                  <a:pt x="2006" y="1061"/>
                </a:cubicBezTo>
                <a:cubicBezTo>
                  <a:pt x="1836" y="1226"/>
                  <a:pt x="1674" y="1411"/>
                  <a:pt x="1519" y="1609"/>
                </a:cubicBezTo>
                <a:cubicBezTo>
                  <a:pt x="1403" y="1758"/>
                  <a:pt x="1431" y="1974"/>
                  <a:pt x="1580" y="2088"/>
                </a:cubicBezTo>
                <a:cubicBezTo>
                  <a:pt x="1641" y="2135"/>
                  <a:pt x="1714" y="2160"/>
                  <a:pt x="1789" y="2160"/>
                </a:cubicBezTo>
                <a:cubicBezTo>
                  <a:pt x="1891" y="2160"/>
                  <a:pt x="1992" y="2114"/>
                  <a:pt x="2060" y="2024"/>
                </a:cubicBezTo>
                <a:cubicBezTo>
                  <a:pt x="2192" y="1852"/>
                  <a:pt x="2336" y="1690"/>
                  <a:pt x="2482" y="1550"/>
                </a:cubicBezTo>
                <a:cubicBezTo>
                  <a:pt x="2616" y="1419"/>
                  <a:pt x="2618" y="1202"/>
                  <a:pt x="2487" y="1068"/>
                </a:cubicBezTo>
                <a:cubicBezTo>
                  <a:pt x="2421" y="999"/>
                  <a:pt x="2332" y="965"/>
                  <a:pt x="2244" y="965"/>
                </a:cubicBezTo>
                <a:close/>
                <a:moveTo>
                  <a:pt x="1089" y="2646"/>
                </a:moveTo>
                <a:cubicBezTo>
                  <a:pt x="960" y="2646"/>
                  <a:pt x="837" y="2719"/>
                  <a:pt x="779" y="2844"/>
                </a:cubicBezTo>
                <a:cubicBezTo>
                  <a:pt x="680" y="3055"/>
                  <a:pt x="589" y="3279"/>
                  <a:pt x="510" y="3505"/>
                </a:cubicBezTo>
                <a:cubicBezTo>
                  <a:pt x="443" y="3684"/>
                  <a:pt x="537" y="3879"/>
                  <a:pt x="715" y="3941"/>
                </a:cubicBezTo>
                <a:cubicBezTo>
                  <a:pt x="755" y="3955"/>
                  <a:pt x="791" y="3962"/>
                  <a:pt x="829" y="3962"/>
                </a:cubicBezTo>
                <a:cubicBezTo>
                  <a:pt x="970" y="3962"/>
                  <a:pt x="1102" y="3875"/>
                  <a:pt x="1154" y="3736"/>
                </a:cubicBezTo>
                <a:cubicBezTo>
                  <a:pt x="1227" y="3527"/>
                  <a:pt x="1311" y="3324"/>
                  <a:pt x="1399" y="3131"/>
                </a:cubicBezTo>
                <a:cubicBezTo>
                  <a:pt x="1478" y="2959"/>
                  <a:pt x="1403" y="2758"/>
                  <a:pt x="1233" y="2678"/>
                </a:cubicBezTo>
                <a:cubicBezTo>
                  <a:pt x="1186" y="2656"/>
                  <a:pt x="1137" y="2646"/>
                  <a:pt x="1089" y="2646"/>
                </a:cubicBezTo>
                <a:close/>
                <a:moveTo>
                  <a:pt x="479" y="4600"/>
                </a:moveTo>
                <a:cubicBezTo>
                  <a:pt x="316" y="4600"/>
                  <a:pt x="172" y="4715"/>
                  <a:pt x="141" y="4880"/>
                </a:cubicBezTo>
                <a:cubicBezTo>
                  <a:pt x="98" y="5112"/>
                  <a:pt x="66" y="5349"/>
                  <a:pt x="42" y="5583"/>
                </a:cubicBezTo>
                <a:cubicBezTo>
                  <a:pt x="25" y="5771"/>
                  <a:pt x="162" y="5938"/>
                  <a:pt x="348" y="5957"/>
                </a:cubicBezTo>
                <a:cubicBezTo>
                  <a:pt x="358" y="5961"/>
                  <a:pt x="372" y="5961"/>
                  <a:pt x="383" y="5961"/>
                </a:cubicBezTo>
                <a:cubicBezTo>
                  <a:pt x="556" y="5961"/>
                  <a:pt x="704" y="5830"/>
                  <a:pt x="723" y="5653"/>
                </a:cubicBezTo>
                <a:cubicBezTo>
                  <a:pt x="746" y="5436"/>
                  <a:pt x="775" y="5217"/>
                  <a:pt x="815" y="5001"/>
                </a:cubicBezTo>
                <a:cubicBezTo>
                  <a:pt x="848" y="4815"/>
                  <a:pt x="723" y="4640"/>
                  <a:pt x="539" y="4605"/>
                </a:cubicBezTo>
                <a:cubicBezTo>
                  <a:pt x="519" y="4601"/>
                  <a:pt x="499" y="4600"/>
                  <a:pt x="479" y="4600"/>
                </a:cubicBezTo>
                <a:close/>
                <a:moveTo>
                  <a:pt x="4822" y="7033"/>
                </a:moveTo>
                <a:cubicBezTo>
                  <a:pt x="4771" y="7035"/>
                  <a:pt x="4716" y="7035"/>
                  <a:pt x="4660" y="7038"/>
                </a:cubicBezTo>
                <a:cubicBezTo>
                  <a:pt x="4472" y="7047"/>
                  <a:pt x="4328" y="7207"/>
                  <a:pt x="4337" y="7396"/>
                </a:cubicBezTo>
                <a:cubicBezTo>
                  <a:pt x="4345" y="7581"/>
                  <a:pt x="4499" y="7720"/>
                  <a:pt x="4681" y="7720"/>
                </a:cubicBezTo>
                <a:cubicBezTo>
                  <a:pt x="4686" y="7720"/>
                  <a:pt x="4690" y="7720"/>
                  <a:pt x="4695" y="7719"/>
                </a:cubicBezTo>
                <a:cubicBezTo>
                  <a:pt x="4716" y="7719"/>
                  <a:pt x="4738" y="7719"/>
                  <a:pt x="4759" y="7719"/>
                </a:cubicBezTo>
                <a:cubicBezTo>
                  <a:pt x="4780" y="7719"/>
                  <a:pt x="4801" y="7719"/>
                  <a:pt x="4822" y="7718"/>
                </a:cubicBezTo>
                <a:cubicBezTo>
                  <a:pt x="4987" y="7718"/>
                  <a:pt x="5131" y="7737"/>
                  <a:pt x="5251" y="7773"/>
                </a:cubicBezTo>
                <a:cubicBezTo>
                  <a:pt x="5286" y="7786"/>
                  <a:pt x="5319" y="7789"/>
                  <a:pt x="5353" y="7789"/>
                </a:cubicBezTo>
                <a:cubicBezTo>
                  <a:pt x="5499" y="7789"/>
                  <a:pt x="5633" y="7695"/>
                  <a:pt x="5680" y="7547"/>
                </a:cubicBezTo>
                <a:cubicBezTo>
                  <a:pt x="5736" y="7368"/>
                  <a:pt x="5637" y="7177"/>
                  <a:pt x="5456" y="7120"/>
                </a:cubicBezTo>
                <a:cubicBezTo>
                  <a:pt x="5268" y="7064"/>
                  <a:pt x="5056" y="7033"/>
                  <a:pt x="4822" y="7033"/>
                </a:cubicBezTo>
                <a:close/>
                <a:moveTo>
                  <a:pt x="351" y="6643"/>
                </a:moveTo>
                <a:cubicBezTo>
                  <a:pt x="345" y="6643"/>
                  <a:pt x="339" y="6643"/>
                  <a:pt x="332" y="6644"/>
                </a:cubicBezTo>
                <a:cubicBezTo>
                  <a:pt x="145" y="6654"/>
                  <a:pt x="0" y="6817"/>
                  <a:pt x="14" y="7007"/>
                </a:cubicBezTo>
                <a:cubicBezTo>
                  <a:pt x="32" y="7250"/>
                  <a:pt x="58" y="7488"/>
                  <a:pt x="96" y="7719"/>
                </a:cubicBezTo>
                <a:cubicBezTo>
                  <a:pt x="124" y="7886"/>
                  <a:pt x="268" y="8005"/>
                  <a:pt x="433" y="8005"/>
                </a:cubicBezTo>
                <a:cubicBezTo>
                  <a:pt x="452" y="8005"/>
                  <a:pt x="470" y="8005"/>
                  <a:pt x="489" y="8001"/>
                </a:cubicBezTo>
                <a:cubicBezTo>
                  <a:pt x="675" y="7971"/>
                  <a:pt x="800" y="7796"/>
                  <a:pt x="770" y="7608"/>
                </a:cubicBezTo>
                <a:cubicBezTo>
                  <a:pt x="735" y="7400"/>
                  <a:pt x="711" y="7184"/>
                  <a:pt x="696" y="6963"/>
                </a:cubicBezTo>
                <a:cubicBezTo>
                  <a:pt x="685" y="6781"/>
                  <a:pt x="526" y="6643"/>
                  <a:pt x="351" y="6643"/>
                </a:cubicBezTo>
                <a:close/>
                <a:moveTo>
                  <a:pt x="3448" y="7550"/>
                </a:moveTo>
                <a:cubicBezTo>
                  <a:pt x="3365" y="7550"/>
                  <a:pt x="3282" y="7580"/>
                  <a:pt x="3216" y="7641"/>
                </a:cubicBezTo>
                <a:cubicBezTo>
                  <a:pt x="3040" y="7805"/>
                  <a:pt x="2875" y="7999"/>
                  <a:pt x="2725" y="8223"/>
                </a:cubicBezTo>
                <a:cubicBezTo>
                  <a:pt x="2621" y="8380"/>
                  <a:pt x="2661" y="8590"/>
                  <a:pt x="2818" y="8698"/>
                </a:cubicBezTo>
                <a:cubicBezTo>
                  <a:pt x="2877" y="8736"/>
                  <a:pt x="2944" y="8755"/>
                  <a:pt x="3009" y="8755"/>
                </a:cubicBezTo>
                <a:cubicBezTo>
                  <a:pt x="3118" y="8755"/>
                  <a:pt x="3226" y="8701"/>
                  <a:pt x="3294" y="8604"/>
                </a:cubicBezTo>
                <a:cubicBezTo>
                  <a:pt x="3414" y="8422"/>
                  <a:pt x="3544" y="8267"/>
                  <a:pt x="3681" y="8142"/>
                </a:cubicBezTo>
                <a:cubicBezTo>
                  <a:pt x="3817" y="8013"/>
                  <a:pt x="3826" y="7798"/>
                  <a:pt x="3699" y="7659"/>
                </a:cubicBezTo>
                <a:cubicBezTo>
                  <a:pt x="3631" y="7587"/>
                  <a:pt x="3540" y="7550"/>
                  <a:pt x="3448" y="7550"/>
                </a:cubicBezTo>
                <a:close/>
                <a:moveTo>
                  <a:pt x="22118" y="8674"/>
                </a:moveTo>
                <a:cubicBezTo>
                  <a:pt x="21943" y="8675"/>
                  <a:pt x="21758" y="8677"/>
                  <a:pt x="21578" y="8686"/>
                </a:cubicBezTo>
                <a:cubicBezTo>
                  <a:pt x="21388" y="8694"/>
                  <a:pt x="21244" y="8856"/>
                  <a:pt x="21254" y="9046"/>
                </a:cubicBezTo>
                <a:cubicBezTo>
                  <a:pt x="21263" y="9228"/>
                  <a:pt x="21414" y="9369"/>
                  <a:pt x="21595" y="9369"/>
                </a:cubicBezTo>
                <a:cubicBezTo>
                  <a:pt x="21602" y="9369"/>
                  <a:pt x="21609" y="9369"/>
                  <a:pt x="21616" y="9371"/>
                </a:cubicBezTo>
                <a:cubicBezTo>
                  <a:pt x="21779" y="9362"/>
                  <a:pt x="21943" y="9358"/>
                  <a:pt x="22108" y="9358"/>
                </a:cubicBezTo>
                <a:cubicBezTo>
                  <a:pt x="22163" y="9358"/>
                  <a:pt x="22219" y="9360"/>
                  <a:pt x="22275" y="9360"/>
                </a:cubicBezTo>
                <a:lnTo>
                  <a:pt x="22281" y="9360"/>
                </a:lnTo>
                <a:cubicBezTo>
                  <a:pt x="22466" y="9360"/>
                  <a:pt x="22620" y="9211"/>
                  <a:pt x="22622" y="9023"/>
                </a:cubicBezTo>
                <a:cubicBezTo>
                  <a:pt x="22626" y="8834"/>
                  <a:pt x="22474" y="8677"/>
                  <a:pt x="22287" y="8675"/>
                </a:cubicBezTo>
                <a:cubicBezTo>
                  <a:pt x="22229" y="8674"/>
                  <a:pt x="22175" y="8674"/>
                  <a:pt x="22118" y="8674"/>
                </a:cubicBezTo>
                <a:close/>
                <a:moveTo>
                  <a:pt x="5993" y="8170"/>
                </a:moveTo>
                <a:cubicBezTo>
                  <a:pt x="5823" y="8170"/>
                  <a:pt x="5673" y="8292"/>
                  <a:pt x="5649" y="8465"/>
                </a:cubicBezTo>
                <a:cubicBezTo>
                  <a:pt x="5624" y="8632"/>
                  <a:pt x="5560" y="8814"/>
                  <a:pt x="5465" y="8995"/>
                </a:cubicBezTo>
                <a:cubicBezTo>
                  <a:pt x="5372" y="9162"/>
                  <a:pt x="5435" y="9369"/>
                  <a:pt x="5604" y="9457"/>
                </a:cubicBezTo>
                <a:cubicBezTo>
                  <a:pt x="5656" y="9485"/>
                  <a:pt x="5710" y="9499"/>
                  <a:pt x="5764" y="9499"/>
                </a:cubicBezTo>
                <a:cubicBezTo>
                  <a:pt x="5885" y="9499"/>
                  <a:pt x="6005" y="9433"/>
                  <a:pt x="6068" y="9317"/>
                </a:cubicBezTo>
                <a:cubicBezTo>
                  <a:pt x="6205" y="9065"/>
                  <a:pt x="6292" y="8811"/>
                  <a:pt x="6327" y="8561"/>
                </a:cubicBezTo>
                <a:cubicBezTo>
                  <a:pt x="6353" y="8373"/>
                  <a:pt x="6222" y="8199"/>
                  <a:pt x="6036" y="8173"/>
                </a:cubicBezTo>
                <a:cubicBezTo>
                  <a:pt x="6022" y="8171"/>
                  <a:pt x="6007" y="8170"/>
                  <a:pt x="5993" y="8170"/>
                </a:cubicBezTo>
                <a:close/>
                <a:moveTo>
                  <a:pt x="23637" y="8791"/>
                </a:moveTo>
                <a:cubicBezTo>
                  <a:pt x="23475" y="8791"/>
                  <a:pt x="23330" y="8912"/>
                  <a:pt x="23302" y="9080"/>
                </a:cubicBezTo>
                <a:cubicBezTo>
                  <a:pt x="23274" y="9266"/>
                  <a:pt x="23401" y="9440"/>
                  <a:pt x="23587" y="9471"/>
                </a:cubicBezTo>
                <a:cubicBezTo>
                  <a:pt x="23804" y="9506"/>
                  <a:pt x="24021" y="9546"/>
                  <a:pt x="24233" y="9597"/>
                </a:cubicBezTo>
                <a:cubicBezTo>
                  <a:pt x="24259" y="9603"/>
                  <a:pt x="24285" y="9605"/>
                  <a:pt x="24311" y="9605"/>
                </a:cubicBezTo>
                <a:cubicBezTo>
                  <a:pt x="24466" y="9605"/>
                  <a:pt x="24607" y="9499"/>
                  <a:pt x="24643" y="9341"/>
                </a:cubicBezTo>
                <a:cubicBezTo>
                  <a:pt x="24687" y="9155"/>
                  <a:pt x="24574" y="8973"/>
                  <a:pt x="24388" y="8929"/>
                </a:cubicBezTo>
                <a:cubicBezTo>
                  <a:pt x="24160" y="8877"/>
                  <a:pt x="23927" y="8832"/>
                  <a:pt x="23693" y="8795"/>
                </a:cubicBezTo>
                <a:cubicBezTo>
                  <a:pt x="23674" y="8792"/>
                  <a:pt x="23656" y="8791"/>
                  <a:pt x="23637" y="8791"/>
                </a:cubicBezTo>
                <a:close/>
                <a:moveTo>
                  <a:pt x="20239" y="8850"/>
                </a:moveTo>
                <a:cubicBezTo>
                  <a:pt x="20218" y="8850"/>
                  <a:pt x="20196" y="8852"/>
                  <a:pt x="20175" y="8856"/>
                </a:cubicBezTo>
                <a:cubicBezTo>
                  <a:pt x="19942" y="8901"/>
                  <a:pt x="19709" y="8953"/>
                  <a:pt x="19485" y="9014"/>
                </a:cubicBezTo>
                <a:cubicBezTo>
                  <a:pt x="19303" y="9063"/>
                  <a:pt x="19195" y="9249"/>
                  <a:pt x="19242" y="9431"/>
                </a:cubicBezTo>
                <a:cubicBezTo>
                  <a:pt x="19283" y="9586"/>
                  <a:pt x="19421" y="9685"/>
                  <a:pt x="19572" y="9685"/>
                </a:cubicBezTo>
                <a:cubicBezTo>
                  <a:pt x="19603" y="9685"/>
                  <a:pt x="19631" y="9683"/>
                  <a:pt x="19659" y="9675"/>
                </a:cubicBezTo>
                <a:cubicBezTo>
                  <a:pt x="19867" y="9619"/>
                  <a:pt x="20085" y="9569"/>
                  <a:pt x="20302" y="9527"/>
                </a:cubicBezTo>
                <a:cubicBezTo>
                  <a:pt x="20490" y="9492"/>
                  <a:pt x="20610" y="9311"/>
                  <a:pt x="20575" y="9127"/>
                </a:cubicBezTo>
                <a:cubicBezTo>
                  <a:pt x="20544" y="8963"/>
                  <a:pt x="20399" y="8850"/>
                  <a:pt x="20239" y="8850"/>
                </a:cubicBezTo>
                <a:close/>
                <a:moveTo>
                  <a:pt x="819" y="8628"/>
                </a:moveTo>
                <a:cubicBezTo>
                  <a:pt x="771" y="8628"/>
                  <a:pt x="723" y="8638"/>
                  <a:pt x="676" y="8660"/>
                </a:cubicBezTo>
                <a:cubicBezTo>
                  <a:pt x="504" y="8741"/>
                  <a:pt x="431" y="8943"/>
                  <a:pt x="510" y="9115"/>
                </a:cubicBezTo>
                <a:cubicBezTo>
                  <a:pt x="617" y="9350"/>
                  <a:pt x="746" y="9569"/>
                  <a:pt x="885" y="9762"/>
                </a:cubicBezTo>
                <a:cubicBezTo>
                  <a:pt x="953" y="9854"/>
                  <a:pt x="1057" y="9902"/>
                  <a:pt x="1163" y="9902"/>
                </a:cubicBezTo>
                <a:cubicBezTo>
                  <a:pt x="1233" y="9902"/>
                  <a:pt x="1302" y="9883"/>
                  <a:pt x="1363" y="9840"/>
                </a:cubicBezTo>
                <a:cubicBezTo>
                  <a:pt x="1514" y="9729"/>
                  <a:pt x="1549" y="9515"/>
                  <a:pt x="1439" y="9362"/>
                </a:cubicBezTo>
                <a:cubicBezTo>
                  <a:pt x="1323" y="9204"/>
                  <a:pt x="1222" y="9023"/>
                  <a:pt x="1130" y="8828"/>
                </a:cubicBezTo>
                <a:cubicBezTo>
                  <a:pt x="1072" y="8703"/>
                  <a:pt x="948" y="8628"/>
                  <a:pt x="819" y="8628"/>
                </a:cubicBezTo>
                <a:close/>
                <a:moveTo>
                  <a:pt x="25613" y="9334"/>
                </a:moveTo>
                <a:cubicBezTo>
                  <a:pt x="25478" y="9334"/>
                  <a:pt x="25351" y="9413"/>
                  <a:pt x="25297" y="9546"/>
                </a:cubicBezTo>
                <a:cubicBezTo>
                  <a:pt x="25227" y="9723"/>
                  <a:pt x="25311" y="9920"/>
                  <a:pt x="25486" y="9993"/>
                </a:cubicBezTo>
                <a:cubicBezTo>
                  <a:pt x="25688" y="10073"/>
                  <a:pt x="25890" y="10163"/>
                  <a:pt x="26084" y="10262"/>
                </a:cubicBezTo>
                <a:cubicBezTo>
                  <a:pt x="26131" y="10288"/>
                  <a:pt x="26183" y="10299"/>
                  <a:pt x="26235" y="10299"/>
                </a:cubicBezTo>
                <a:cubicBezTo>
                  <a:pt x="26362" y="10299"/>
                  <a:pt x="26480" y="10229"/>
                  <a:pt x="26541" y="10109"/>
                </a:cubicBezTo>
                <a:cubicBezTo>
                  <a:pt x="26626" y="9942"/>
                  <a:pt x="26559" y="9736"/>
                  <a:pt x="26390" y="9650"/>
                </a:cubicBezTo>
                <a:cubicBezTo>
                  <a:pt x="26180" y="9544"/>
                  <a:pt x="25963" y="9447"/>
                  <a:pt x="25742" y="9358"/>
                </a:cubicBezTo>
                <a:cubicBezTo>
                  <a:pt x="25700" y="9342"/>
                  <a:pt x="25656" y="9334"/>
                  <a:pt x="25613" y="9334"/>
                </a:cubicBezTo>
                <a:close/>
                <a:moveTo>
                  <a:pt x="18284" y="9446"/>
                </a:moveTo>
                <a:cubicBezTo>
                  <a:pt x="18238" y="9446"/>
                  <a:pt x="18192" y="9455"/>
                  <a:pt x="18147" y="9475"/>
                </a:cubicBezTo>
                <a:cubicBezTo>
                  <a:pt x="17928" y="9570"/>
                  <a:pt x="17712" y="9673"/>
                  <a:pt x="17507" y="9781"/>
                </a:cubicBezTo>
                <a:cubicBezTo>
                  <a:pt x="17339" y="9871"/>
                  <a:pt x="17274" y="10076"/>
                  <a:pt x="17363" y="10245"/>
                </a:cubicBezTo>
                <a:cubicBezTo>
                  <a:pt x="17424" y="10361"/>
                  <a:pt x="17544" y="10427"/>
                  <a:pt x="17665" y="10427"/>
                </a:cubicBezTo>
                <a:cubicBezTo>
                  <a:pt x="17719" y="10427"/>
                  <a:pt x="17773" y="10413"/>
                  <a:pt x="17825" y="10386"/>
                </a:cubicBezTo>
                <a:cubicBezTo>
                  <a:pt x="18016" y="10285"/>
                  <a:pt x="18215" y="10189"/>
                  <a:pt x="18420" y="10102"/>
                </a:cubicBezTo>
                <a:cubicBezTo>
                  <a:pt x="18593" y="10026"/>
                  <a:pt x="18672" y="9826"/>
                  <a:pt x="18597" y="9652"/>
                </a:cubicBezTo>
                <a:cubicBezTo>
                  <a:pt x="18540" y="9523"/>
                  <a:pt x="18415" y="9446"/>
                  <a:pt x="18284" y="9446"/>
                </a:cubicBezTo>
                <a:close/>
                <a:moveTo>
                  <a:pt x="4838" y="9801"/>
                </a:moveTo>
                <a:cubicBezTo>
                  <a:pt x="4777" y="9801"/>
                  <a:pt x="4716" y="9817"/>
                  <a:pt x="4660" y="9850"/>
                </a:cubicBezTo>
                <a:cubicBezTo>
                  <a:pt x="4561" y="9911"/>
                  <a:pt x="4457" y="9963"/>
                  <a:pt x="4352" y="10003"/>
                </a:cubicBezTo>
                <a:cubicBezTo>
                  <a:pt x="4271" y="10036"/>
                  <a:pt x="4191" y="10064"/>
                  <a:pt x="4111" y="10088"/>
                </a:cubicBezTo>
                <a:cubicBezTo>
                  <a:pt x="3930" y="10144"/>
                  <a:pt x="3831" y="10335"/>
                  <a:pt x="3886" y="10516"/>
                </a:cubicBezTo>
                <a:cubicBezTo>
                  <a:pt x="3933" y="10662"/>
                  <a:pt x="4067" y="10754"/>
                  <a:pt x="4213" y="10754"/>
                </a:cubicBezTo>
                <a:cubicBezTo>
                  <a:pt x="4248" y="10754"/>
                  <a:pt x="4283" y="10751"/>
                  <a:pt x="4316" y="10740"/>
                </a:cubicBezTo>
                <a:cubicBezTo>
                  <a:pt x="4406" y="10709"/>
                  <a:pt x="4500" y="10679"/>
                  <a:pt x="4594" y="10641"/>
                </a:cubicBezTo>
                <a:cubicBezTo>
                  <a:pt x="4738" y="10587"/>
                  <a:pt x="4881" y="10516"/>
                  <a:pt x="5016" y="10432"/>
                </a:cubicBezTo>
                <a:cubicBezTo>
                  <a:pt x="5178" y="10335"/>
                  <a:pt x="5228" y="10125"/>
                  <a:pt x="5129" y="9963"/>
                </a:cubicBezTo>
                <a:cubicBezTo>
                  <a:pt x="5065" y="9858"/>
                  <a:pt x="4953" y="9801"/>
                  <a:pt x="4838" y="9801"/>
                </a:cubicBezTo>
                <a:close/>
                <a:moveTo>
                  <a:pt x="2421" y="9302"/>
                </a:moveTo>
                <a:cubicBezTo>
                  <a:pt x="2278" y="9302"/>
                  <a:pt x="2145" y="9391"/>
                  <a:pt x="2096" y="9534"/>
                </a:cubicBezTo>
                <a:cubicBezTo>
                  <a:pt x="2023" y="9751"/>
                  <a:pt x="1954" y="9979"/>
                  <a:pt x="1895" y="10217"/>
                </a:cubicBezTo>
                <a:cubicBezTo>
                  <a:pt x="1888" y="10247"/>
                  <a:pt x="1884" y="10273"/>
                  <a:pt x="1884" y="10300"/>
                </a:cubicBezTo>
                <a:cubicBezTo>
                  <a:pt x="1823" y="10471"/>
                  <a:pt x="1905" y="10662"/>
                  <a:pt x="2075" y="10731"/>
                </a:cubicBezTo>
                <a:cubicBezTo>
                  <a:pt x="2312" y="10829"/>
                  <a:pt x="2566" y="10893"/>
                  <a:pt x="2832" y="10919"/>
                </a:cubicBezTo>
                <a:cubicBezTo>
                  <a:pt x="2842" y="10923"/>
                  <a:pt x="2856" y="10923"/>
                  <a:pt x="2866" y="10923"/>
                </a:cubicBezTo>
                <a:cubicBezTo>
                  <a:pt x="3040" y="10923"/>
                  <a:pt x="3188" y="10789"/>
                  <a:pt x="3207" y="10615"/>
                </a:cubicBezTo>
                <a:cubicBezTo>
                  <a:pt x="3224" y="10427"/>
                  <a:pt x="3087" y="10259"/>
                  <a:pt x="2901" y="10240"/>
                </a:cubicBezTo>
                <a:cubicBezTo>
                  <a:pt x="2800" y="10231"/>
                  <a:pt x="2703" y="10213"/>
                  <a:pt x="2609" y="10189"/>
                </a:cubicBezTo>
                <a:cubicBezTo>
                  <a:pt x="2651" y="10040"/>
                  <a:pt x="2696" y="9894"/>
                  <a:pt x="2745" y="9755"/>
                </a:cubicBezTo>
                <a:cubicBezTo>
                  <a:pt x="2805" y="9577"/>
                  <a:pt x="2710" y="9381"/>
                  <a:pt x="2531" y="9320"/>
                </a:cubicBezTo>
                <a:cubicBezTo>
                  <a:pt x="2494" y="9308"/>
                  <a:pt x="2457" y="9302"/>
                  <a:pt x="2421" y="9302"/>
                </a:cubicBezTo>
                <a:close/>
                <a:moveTo>
                  <a:pt x="27400" y="10330"/>
                </a:moveTo>
                <a:cubicBezTo>
                  <a:pt x="27297" y="10330"/>
                  <a:pt x="27196" y="10376"/>
                  <a:pt x="27129" y="10464"/>
                </a:cubicBezTo>
                <a:cubicBezTo>
                  <a:pt x="27014" y="10613"/>
                  <a:pt x="27042" y="10829"/>
                  <a:pt x="27191" y="10943"/>
                </a:cubicBezTo>
                <a:cubicBezTo>
                  <a:pt x="27356" y="11072"/>
                  <a:pt x="27515" y="11213"/>
                  <a:pt x="27659" y="11366"/>
                </a:cubicBezTo>
                <a:cubicBezTo>
                  <a:pt x="27727" y="11437"/>
                  <a:pt x="27815" y="11472"/>
                  <a:pt x="27906" y="11472"/>
                </a:cubicBezTo>
                <a:cubicBezTo>
                  <a:pt x="27991" y="11472"/>
                  <a:pt x="28076" y="11441"/>
                  <a:pt x="28144" y="11376"/>
                </a:cubicBezTo>
                <a:cubicBezTo>
                  <a:pt x="28279" y="11248"/>
                  <a:pt x="28286" y="11030"/>
                  <a:pt x="28156" y="10893"/>
                </a:cubicBezTo>
                <a:cubicBezTo>
                  <a:pt x="27987" y="10716"/>
                  <a:pt x="27805" y="10551"/>
                  <a:pt x="27608" y="10401"/>
                </a:cubicBezTo>
                <a:cubicBezTo>
                  <a:pt x="27546" y="10353"/>
                  <a:pt x="27472" y="10330"/>
                  <a:pt x="27400" y="10330"/>
                </a:cubicBezTo>
                <a:close/>
                <a:moveTo>
                  <a:pt x="16504" y="10465"/>
                </a:moveTo>
                <a:cubicBezTo>
                  <a:pt x="16437" y="10465"/>
                  <a:pt x="16369" y="10485"/>
                  <a:pt x="16310" y="10526"/>
                </a:cubicBezTo>
                <a:cubicBezTo>
                  <a:pt x="16120" y="10658"/>
                  <a:pt x="15934" y="10794"/>
                  <a:pt x="15747" y="10935"/>
                </a:cubicBezTo>
                <a:cubicBezTo>
                  <a:pt x="15595" y="11048"/>
                  <a:pt x="15564" y="11262"/>
                  <a:pt x="15677" y="11413"/>
                </a:cubicBezTo>
                <a:cubicBezTo>
                  <a:pt x="15745" y="11501"/>
                  <a:pt x="15847" y="11550"/>
                  <a:pt x="15950" y="11550"/>
                </a:cubicBezTo>
                <a:cubicBezTo>
                  <a:pt x="16023" y="11550"/>
                  <a:pt x="16094" y="11527"/>
                  <a:pt x="16155" y="11480"/>
                </a:cubicBezTo>
                <a:cubicBezTo>
                  <a:pt x="16338" y="11345"/>
                  <a:pt x="16518" y="11213"/>
                  <a:pt x="16701" y="11086"/>
                </a:cubicBezTo>
                <a:cubicBezTo>
                  <a:pt x="16855" y="10978"/>
                  <a:pt x="16894" y="10766"/>
                  <a:pt x="16784" y="10611"/>
                </a:cubicBezTo>
                <a:cubicBezTo>
                  <a:pt x="16718" y="10516"/>
                  <a:pt x="16612" y="10465"/>
                  <a:pt x="16504" y="10465"/>
                </a:cubicBezTo>
                <a:close/>
                <a:moveTo>
                  <a:pt x="1993" y="11305"/>
                </a:moveTo>
                <a:cubicBezTo>
                  <a:pt x="1821" y="11305"/>
                  <a:pt x="1675" y="11439"/>
                  <a:pt x="1658" y="11614"/>
                </a:cubicBezTo>
                <a:cubicBezTo>
                  <a:pt x="1636" y="11844"/>
                  <a:pt x="1625" y="12061"/>
                  <a:pt x="1625" y="12263"/>
                </a:cubicBezTo>
                <a:lnTo>
                  <a:pt x="1625" y="12334"/>
                </a:lnTo>
                <a:cubicBezTo>
                  <a:pt x="1627" y="12523"/>
                  <a:pt x="1780" y="12673"/>
                  <a:pt x="1966" y="12673"/>
                </a:cubicBezTo>
                <a:cubicBezTo>
                  <a:pt x="1966" y="12673"/>
                  <a:pt x="1969" y="12673"/>
                  <a:pt x="1971" y="12671"/>
                </a:cubicBezTo>
                <a:cubicBezTo>
                  <a:pt x="2161" y="12669"/>
                  <a:pt x="2312" y="12515"/>
                  <a:pt x="2310" y="12325"/>
                </a:cubicBezTo>
                <a:lnTo>
                  <a:pt x="2310" y="12263"/>
                </a:lnTo>
                <a:cubicBezTo>
                  <a:pt x="2310" y="12082"/>
                  <a:pt x="2319" y="11884"/>
                  <a:pt x="2338" y="11679"/>
                </a:cubicBezTo>
                <a:cubicBezTo>
                  <a:pt x="2355" y="11491"/>
                  <a:pt x="2216" y="11324"/>
                  <a:pt x="2030" y="11307"/>
                </a:cubicBezTo>
                <a:cubicBezTo>
                  <a:pt x="2018" y="11305"/>
                  <a:pt x="2006" y="11305"/>
                  <a:pt x="1993" y="11305"/>
                </a:cubicBezTo>
                <a:close/>
                <a:moveTo>
                  <a:pt x="14877" y="11714"/>
                </a:moveTo>
                <a:cubicBezTo>
                  <a:pt x="14801" y="11714"/>
                  <a:pt x="14724" y="11739"/>
                  <a:pt x="14660" y="11792"/>
                </a:cubicBezTo>
                <a:cubicBezTo>
                  <a:pt x="14485" y="11934"/>
                  <a:pt x="14306" y="12080"/>
                  <a:pt x="14130" y="12226"/>
                </a:cubicBezTo>
                <a:cubicBezTo>
                  <a:pt x="13984" y="12344"/>
                  <a:pt x="13965" y="12560"/>
                  <a:pt x="14085" y="12706"/>
                </a:cubicBezTo>
                <a:cubicBezTo>
                  <a:pt x="14153" y="12787"/>
                  <a:pt x="14250" y="12829"/>
                  <a:pt x="14348" y="12829"/>
                </a:cubicBezTo>
                <a:cubicBezTo>
                  <a:pt x="14424" y="12829"/>
                  <a:pt x="14500" y="12803"/>
                  <a:pt x="14563" y="12753"/>
                </a:cubicBezTo>
                <a:cubicBezTo>
                  <a:pt x="14739" y="12608"/>
                  <a:pt x="14914" y="12464"/>
                  <a:pt x="15091" y="12322"/>
                </a:cubicBezTo>
                <a:cubicBezTo>
                  <a:pt x="15239" y="12202"/>
                  <a:pt x="15260" y="11986"/>
                  <a:pt x="15140" y="11840"/>
                </a:cubicBezTo>
                <a:cubicBezTo>
                  <a:pt x="15073" y="11757"/>
                  <a:pt x="14976" y="11714"/>
                  <a:pt x="14877" y="11714"/>
                </a:cubicBezTo>
                <a:close/>
                <a:moveTo>
                  <a:pt x="28690" y="11904"/>
                </a:moveTo>
                <a:cubicBezTo>
                  <a:pt x="28638" y="11904"/>
                  <a:pt x="28585" y="11916"/>
                  <a:pt x="28535" y="11941"/>
                </a:cubicBezTo>
                <a:cubicBezTo>
                  <a:pt x="28364" y="12028"/>
                  <a:pt x="28300" y="12235"/>
                  <a:pt x="28384" y="12402"/>
                </a:cubicBezTo>
                <a:cubicBezTo>
                  <a:pt x="28477" y="12586"/>
                  <a:pt x="28564" y="12786"/>
                  <a:pt x="28639" y="12991"/>
                </a:cubicBezTo>
                <a:cubicBezTo>
                  <a:pt x="28688" y="13126"/>
                  <a:pt x="28822" y="13213"/>
                  <a:pt x="28961" y="13213"/>
                </a:cubicBezTo>
                <a:cubicBezTo>
                  <a:pt x="28999" y="13213"/>
                  <a:pt x="29039" y="13208"/>
                  <a:pt x="29079" y="13194"/>
                </a:cubicBezTo>
                <a:cubicBezTo>
                  <a:pt x="29258" y="13128"/>
                  <a:pt x="29348" y="12933"/>
                  <a:pt x="29284" y="12756"/>
                </a:cubicBezTo>
                <a:cubicBezTo>
                  <a:pt x="29199" y="12525"/>
                  <a:pt x="29101" y="12301"/>
                  <a:pt x="28995" y="12091"/>
                </a:cubicBezTo>
                <a:cubicBezTo>
                  <a:pt x="28934" y="11972"/>
                  <a:pt x="28814" y="11904"/>
                  <a:pt x="28690" y="11904"/>
                </a:cubicBezTo>
                <a:close/>
                <a:moveTo>
                  <a:pt x="13292" y="13013"/>
                </a:moveTo>
                <a:cubicBezTo>
                  <a:pt x="13217" y="13013"/>
                  <a:pt x="13141" y="13037"/>
                  <a:pt x="13077" y="13088"/>
                </a:cubicBezTo>
                <a:cubicBezTo>
                  <a:pt x="12901" y="13229"/>
                  <a:pt x="12722" y="13368"/>
                  <a:pt x="12545" y="13507"/>
                </a:cubicBezTo>
                <a:cubicBezTo>
                  <a:pt x="12394" y="13622"/>
                  <a:pt x="12368" y="13837"/>
                  <a:pt x="12484" y="13987"/>
                </a:cubicBezTo>
                <a:cubicBezTo>
                  <a:pt x="12549" y="14074"/>
                  <a:pt x="12651" y="14121"/>
                  <a:pt x="12754" y="14121"/>
                </a:cubicBezTo>
                <a:cubicBezTo>
                  <a:pt x="12825" y="14121"/>
                  <a:pt x="12898" y="14096"/>
                  <a:pt x="12964" y="14048"/>
                </a:cubicBezTo>
                <a:cubicBezTo>
                  <a:pt x="13145" y="13907"/>
                  <a:pt x="13324" y="13762"/>
                  <a:pt x="13505" y="13620"/>
                </a:cubicBezTo>
                <a:cubicBezTo>
                  <a:pt x="13652" y="13502"/>
                  <a:pt x="13675" y="13288"/>
                  <a:pt x="13557" y="13140"/>
                </a:cubicBezTo>
                <a:cubicBezTo>
                  <a:pt x="13490" y="13056"/>
                  <a:pt x="13392" y="13013"/>
                  <a:pt x="13292" y="13013"/>
                </a:cubicBezTo>
                <a:close/>
                <a:moveTo>
                  <a:pt x="2182" y="13334"/>
                </a:moveTo>
                <a:cubicBezTo>
                  <a:pt x="2146" y="13334"/>
                  <a:pt x="2110" y="13340"/>
                  <a:pt x="2074" y="13352"/>
                </a:cubicBezTo>
                <a:cubicBezTo>
                  <a:pt x="1895" y="13411"/>
                  <a:pt x="1797" y="13608"/>
                  <a:pt x="1858" y="13785"/>
                </a:cubicBezTo>
                <a:cubicBezTo>
                  <a:pt x="1938" y="14025"/>
                  <a:pt x="2041" y="14254"/>
                  <a:pt x="2161" y="14468"/>
                </a:cubicBezTo>
                <a:cubicBezTo>
                  <a:pt x="2223" y="14578"/>
                  <a:pt x="2338" y="14642"/>
                  <a:pt x="2458" y="14642"/>
                </a:cubicBezTo>
                <a:cubicBezTo>
                  <a:pt x="2517" y="14642"/>
                  <a:pt x="2573" y="14626"/>
                  <a:pt x="2625" y="14598"/>
                </a:cubicBezTo>
                <a:cubicBezTo>
                  <a:pt x="2790" y="14506"/>
                  <a:pt x="2849" y="14298"/>
                  <a:pt x="2755" y="14133"/>
                </a:cubicBezTo>
                <a:cubicBezTo>
                  <a:pt x="2654" y="13957"/>
                  <a:pt x="2573" y="13766"/>
                  <a:pt x="2505" y="13568"/>
                </a:cubicBezTo>
                <a:cubicBezTo>
                  <a:pt x="2459" y="13426"/>
                  <a:pt x="2325" y="13334"/>
                  <a:pt x="2182" y="13334"/>
                </a:cubicBezTo>
                <a:close/>
                <a:moveTo>
                  <a:pt x="29294" y="13852"/>
                </a:moveTo>
                <a:cubicBezTo>
                  <a:pt x="29276" y="13852"/>
                  <a:pt x="29258" y="13853"/>
                  <a:pt x="29240" y="13856"/>
                </a:cubicBezTo>
                <a:cubicBezTo>
                  <a:pt x="29053" y="13886"/>
                  <a:pt x="28928" y="14061"/>
                  <a:pt x="28957" y="14247"/>
                </a:cubicBezTo>
                <a:cubicBezTo>
                  <a:pt x="28992" y="14459"/>
                  <a:pt x="29018" y="14678"/>
                  <a:pt x="29037" y="14903"/>
                </a:cubicBezTo>
                <a:cubicBezTo>
                  <a:pt x="29056" y="15080"/>
                  <a:pt x="29202" y="15215"/>
                  <a:pt x="29379" y="15215"/>
                </a:cubicBezTo>
                <a:cubicBezTo>
                  <a:pt x="29390" y="15215"/>
                  <a:pt x="29399" y="15215"/>
                  <a:pt x="29407" y="15212"/>
                </a:cubicBezTo>
                <a:cubicBezTo>
                  <a:pt x="29593" y="15198"/>
                  <a:pt x="29736" y="15033"/>
                  <a:pt x="29718" y="14844"/>
                </a:cubicBezTo>
                <a:cubicBezTo>
                  <a:pt x="29696" y="14602"/>
                  <a:pt x="29668" y="14366"/>
                  <a:pt x="29631" y="14140"/>
                </a:cubicBezTo>
                <a:cubicBezTo>
                  <a:pt x="29605" y="13973"/>
                  <a:pt x="29459" y="13852"/>
                  <a:pt x="29294" y="13852"/>
                </a:cubicBezTo>
                <a:close/>
                <a:moveTo>
                  <a:pt x="11648" y="14243"/>
                </a:moveTo>
                <a:cubicBezTo>
                  <a:pt x="11582" y="14243"/>
                  <a:pt x="11514" y="14262"/>
                  <a:pt x="11455" y="14303"/>
                </a:cubicBezTo>
                <a:cubicBezTo>
                  <a:pt x="11268" y="14430"/>
                  <a:pt x="11078" y="14552"/>
                  <a:pt x="10896" y="14664"/>
                </a:cubicBezTo>
                <a:cubicBezTo>
                  <a:pt x="10734" y="14764"/>
                  <a:pt x="10686" y="14974"/>
                  <a:pt x="10783" y="15134"/>
                </a:cubicBezTo>
                <a:cubicBezTo>
                  <a:pt x="10847" y="15238"/>
                  <a:pt x="10958" y="15297"/>
                  <a:pt x="11073" y="15297"/>
                </a:cubicBezTo>
                <a:cubicBezTo>
                  <a:pt x="11134" y="15297"/>
                  <a:pt x="11198" y="15280"/>
                  <a:pt x="11254" y="15250"/>
                </a:cubicBezTo>
                <a:cubicBezTo>
                  <a:pt x="11445" y="15132"/>
                  <a:pt x="11643" y="15003"/>
                  <a:pt x="11840" y="14870"/>
                </a:cubicBezTo>
                <a:cubicBezTo>
                  <a:pt x="11996" y="14764"/>
                  <a:pt x="12038" y="14550"/>
                  <a:pt x="11932" y="14393"/>
                </a:cubicBezTo>
                <a:cubicBezTo>
                  <a:pt x="11866" y="14296"/>
                  <a:pt x="11758" y="14243"/>
                  <a:pt x="11648" y="14243"/>
                </a:cubicBezTo>
                <a:close/>
                <a:moveTo>
                  <a:pt x="3345" y="14982"/>
                </a:moveTo>
                <a:cubicBezTo>
                  <a:pt x="3242" y="14982"/>
                  <a:pt x="3142" y="15028"/>
                  <a:pt x="3075" y="15115"/>
                </a:cubicBezTo>
                <a:cubicBezTo>
                  <a:pt x="2958" y="15264"/>
                  <a:pt x="2986" y="15480"/>
                  <a:pt x="3136" y="15594"/>
                </a:cubicBezTo>
                <a:cubicBezTo>
                  <a:pt x="3327" y="15742"/>
                  <a:pt x="3535" y="15879"/>
                  <a:pt x="3760" y="15998"/>
                </a:cubicBezTo>
                <a:cubicBezTo>
                  <a:pt x="3812" y="16024"/>
                  <a:pt x="3866" y="16036"/>
                  <a:pt x="3919" y="16036"/>
                </a:cubicBezTo>
                <a:cubicBezTo>
                  <a:pt x="4043" y="16036"/>
                  <a:pt x="4161" y="15971"/>
                  <a:pt x="4220" y="15853"/>
                </a:cubicBezTo>
                <a:cubicBezTo>
                  <a:pt x="4309" y="15686"/>
                  <a:pt x="4246" y="15480"/>
                  <a:pt x="4078" y="15391"/>
                </a:cubicBezTo>
                <a:cubicBezTo>
                  <a:pt x="3890" y="15290"/>
                  <a:pt x="3713" y="15177"/>
                  <a:pt x="3555" y="15054"/>
                </a:cubicBezTo>
                <a:cubicBezTo>
                  <a:pt x="3492" y="15006"/>
                  <a:pt x="3418" y="14982"/>
                  <a:pt x="3345" y="14982"/>
                </a:cubicBezTo>
                <a:close/>
                <a:moveTo>
                  <a:pt x="9870" y="15258"/>
                </a:moveTo>
                <a:cubicBezTo>
                  <a:pt x="9823" y="15258"/>
                  <a:pt x="9775" y="15268"/>
                  <a:pt x="9730" y="15288"/>
                </a:cubicBezTo>
                <a:cubicBezTo>
                  <a:pt x="9525" y="15382"/>
                  <a:pt x="9321" y="15467"/>
                  <a:pt x="9121" y="15539"/>
                </a:cubicBezTo>
                <a:cubicBezTo>
                  <a:pt x="8942" y="15603"/>
                  <a:pt x="8852" y="15799"/>
                  <a:pt x="8916" y="15977"/>
                </a:cubicBezTo>
                <a:cubicBezTo>
                  <a:pt x="8967" y="16114"/>
                  <a:pt x="9099" y="16201"/>
                  <a:pt x="9238" y="16201"/>
                </a:cubicBezTo>
                <a:cubicBezTo>
                  <a:pt x="9278" y="16201"/>
                  <a:pt x="9316" y="16194"/>
                  <a:pt x="9354" y="16180"/>
                </a:cubicBezTo>
                <a:cubicBezTo>
                  <a:pt x="9570" y="16102"/>
                  <a:pt x="9792" y="16010"/>
                  <a:pt x="10011" y="15911"/>
                </a:cubicBezTo>
                <a:cubicBezTo>
                  <a:pt x="10183" y="15832"/>
                  <a:pt x="10258" y="15629"/>
                  <a:pt x="10180" y="15459"/>
                </a:cubicBezTo>
                <a:cubicBezTo>
                  <a:pt x="10124" y="15333"/>
                  <a:pt x="9999" y="15258"/>
                  <a:pt x="9870" y="15258"/>
                </a:cubicBezTo>
                <a:close/>
                <a:moveTo>
                  <a:pt x="5204" y="15812"/>
                </a:moveTo>
                <a:cubicBezTo>
                  <a:pt x="5047" y="15812"/>
                  <a:pt x="4907" y="15921"/>
                  <a:pt x="4872" y="16081"/>
                </a:cubicBezTo>
                <a:cubicBezTo>
                  <a:pt x="4830" y="16267"/>
                  <a:pt x="4947" y="16446"/>
                  <a:pt x="5133" y="16488"/>
                </a:cubicBezTo>
                <a:cubicBezTo>
                  <a:pt x="5359" y="16536"/>
                  <a:pt x="5597" y="16575"/>
                  <a:pt x="5840" y="16602"/>
                </a:cubicBezTo>
                <a:cubicBezTo>
                  <a:pt x="5854" y="16606"/>
                  <a:pt x="5866" y="16606"/>
                  <a:pt x="5880" y="16606"/>
                </a:cubicBezTo>
                <a:cubicBezTo>
                  <a:pt x="6050" y="16606"/>
                  <a:pt x="6198" y="16477"/>
                  <a:pt x="6219" y="16303"/>
                </a:cubicBezTo>
                <a:cubicBezTo>
                  <a:pt x="6238" y="16116"/>
                  <a:pt x="6102" y="15947"/>
                  <a:pt x="5916" y="15925"/>
                </a:cubicBezTo>
                <a:cubicBezTo>
                  <a:pt x="5697" y="15902"/>
                  <a:pt x="5482" y="15864"/>
                  <a:pt x="5277" y="15820"/>
                </a:cubicBezTo>
                <a:cubicBezTo>
                  <a:pt x="5252" y="15815"/>
                  <a:pt x="5228" y="15812"/>
                  <a:pt x="5204" y="15812"/>
                </a:cubicBezTo>
                <a:close/>
                <a:moveTo>
                  <a:pt x="7916" y="15870"/>
                </a:moveTo>
                <a:cubicBezTo>
                  <a:pt x="7898" y="15870"/>
                  <a:pt x="7880" y="15871"/>
                  <a:pt x="7861" y="15874"/>
                </a:cubicBezTo>
                <a:cubicBezTo>
                  <a:pt x="7648" y="15912"/>
                  <a:pt x="7432" y="15938"/>
                  <a:pt x="7216" y="15952"/>
                </a:cubicBezTo>
                <a:cubicBezTo>
                  <a:pt x="7029" y="15966"/>
                  <a:pt x="6886" y="16130"/>
                  <a:pt x="6900" y="16319"/>
                </a:cubicBezTo>
                <a:cubicBezTo>
                  <a:pt x="6912" y="16498"/>
                  <a:pt x="7064" y="16635"/>
                  <a:pt x="7241" y="16635"/>
                </a:cubicBezTo>
                <a:lnTo>
                  <a:pt x="7267" y="16635"/>
                </a:lnTo>
                <a:cubicBezTo>
                  <a:pt x="7505" y="16618"/>
                  <a:pt x="7743" y="16590"/>
                  <a:pt x="7978" y="16548"/>
                </a:cubicBezTo>
                <a:cubicBezTo>
                  <a:pt x="8162" y="16515"/>
                  <a:pt x="8289" y="16340"/>
                  <a:pt x="8256" y="16152"/>
                </a:cubicBezTo>
                <a:cubicBezTo>
                  <a:pt x="8226" y="15986"/>
                  <a:pt x="8081" y="15870"/>
                  <a:pt x="7916" y="15870"/>
                </a:cubicBezTo>
                <a:close/>
                <a:moveTo>
                  <a:pt x="29407" y="15896"/>
                </a:moveTo>
                <a:cubicBezTo>
                  <a:pt x="29228" y="15896"/>
                  <a:pt x="29079" y="16044"/>
                  <a:pt x="29074" y="16227"/>
                </a:cubicBezTo>
                <a:cubicBezTo>
                  <a:pt x="29067" y="16444"/>
                  <a:pt x="29053" y="16668"/>
                  <a:pt x="29035" y="16894"/>
                </a:cubicBezTo>
                <a:cubicBezTo>
                  <a:pt x="29021" y="17080"/>
                  <a:pt x="29159" y="17245"/>
                  <a:pt x="29348" y="17261"/>
                </a:cubicBezTo>
                <a:cubicBezTo>
                  <a:pt x="29360" y="17263"/>
                  <a:pt x="29369" y="17263"/>
                  <a:pt x="29376" y="17263"/>
                </a:cubicBezTo>
                <a:cubicBezTo>
                  <a:pt x="29553" y="17263"/>
                  <a:pt x="29703" y="17129"/>
                  <a:pt x="29717" y="16948"/>
                </a:cubicBezTo>
                <a:cubicBezTo>
                  <a:pt x="29736" y="16712"/>
                  <a:pt x="29748" y="16477"/>
                  <a:pt x="29755" y="16250"/>
                </a:cubicBezTo>
                <a:cubicBezTo>
                  <a:pt x="29762" y="16060"/>
                  <a:pt x="29614" y="15904"/>
                  <a:pt x="29425" y="15897"/>
                </a:cubicBezTo>
                <a:cubicBezTo>
                  <a:pt x="29419" y="15896"/>
                  <a:pt x="29413" y="15896"/>
                  <a:pt x="29407" y="15896"/>
                </a:cubicBezTo>
                <a:close/>
                <a:moveTo>
                  <a:pt x="29217" y="17937"/>
                </a:moveTo>
                <a:cubicBezTo>
                  <a:pt x="29052" y="17937"/>
                  <a:pt x="28904" y="18057"/>
                  <a:pt x="28877" y="18226"/>
                </a:cubicBezTo>
                <a:cubicBezTo>
                  <a:pt x="28842" y="18448"/>
                  <a:pt x="28804" y="18669"/>
                  <a:pt x="28761" y="18888"/>
                </a:cubicBezTo>
                <a:cubicBezTo>
                  <a:pt x="28723" y="19074"/>
                  <a:pt x="28844" y="19251"/>
                  <a:pt x="29028" y="19288"/>
                </a:cubicBezTo>
                <a:cubicBezTo>
                  <a:pt x="29051" y="19293"/>
                  <a:pt x="29072" y="19295"/>
                  <a:pt x="29094" y="19295"/>
                </a:cubicBezTo>
                <a:cubicBezTo>
                  <a:pt x="29256" y="19295"/>
                  <a:pt x="29397" y="19182"/>
                  <a:pt x="29432" y="19016"/>
                </a:cubicBezTo>
                <a:cubicBezTo>
                  <a:pt x="29475" y="18789"/>
                  <a:pt x="29515" y="18561"/>
                  <a:pt x="29553" y="18332"/>
                </a:cubicBezTo>
                <a:cubicBezTo>
                  <a:pt x="29581" y="18146"/>
                  <a:pt x="29456" y="17972"/>
                  <a:pt x="29268" y="17941"/>
                </a:cubicBezTo>
                <a:cubicBezTo>
                  <a:pt x="29251" y="17938"/>
                  <a:pt x="29234" y="17937"/>
                  <a:pt x="29217" y="17937"/>
                </a:cubicBezTo>
                <a:close/>
                <a:moveTo>
                  <a:pt x="28792" y="19947"/>
                </a:moveTo>
                <a:cubicBezTo>
                  <a:pt x="28639" y="19947"/>
                  <a:pt x="28498" y="20049"/>
                  <a:pt x="28458" y="20203"/>
                </a:cubicBezTo>
                <a:cubicBezTo>
                  <a:pt x="28401" y="20421"/>
                  <a:pt x="28342" y="20638"/>
                  <a:pt x="28279" y="20852"/>
                </a:cubicBezTo>
                <a:cubicBezTo>
                  <a:pt x="28227" y="21033"/>
                  <a:pt x="28331" y="21224"/>
                  <a:pt x="28512" y="21276"/>
                </a:cubicBezTo>
                <a:cubicBezTo>
                  <a:pt x="28545" y="21285"/>
                  <a:pt x="28575" y="21290"/>
                  <a:pt x="28608" y="21290"/>
                </a:cubicBezTo>
                <a:cubicBezTo>
                  <a:pt x="28756" y="21290"/>
                  <a:pt x="28893" y="21191"/>
                  <a:pt x="28936" y="21043"/>
                </a:cubicBezTo>
                <a:cubicBezTo>
                  <a:pt x="29001" y="20822"/>
                  <a:pt x="29061" y="20600"/>
                  <a:pt x="29121" y="20374"/>
                </a:cubicBezTo>
                <a:cubicBezTo>
                  <a:pt x="29169" y="20191"/>
                  <a:pt x="29058" y="20005"/>
                  <a:pt x="28875" y="19957"/>
                </a:cubicBezTo>
                <a:cubicBezTo>
                  <a:pt x="28848" y="19950"/>
                  <a:pt x="28820" y="19947"/>
                  <a:pt x="28792" y="19947"/>
                </a:cubicBezTo>
                <a:close/>
                <a:moveTo>
                  <a:pt x="28192" y="21907"/>
                </a:moveTo>
                <a:cubicBezTo>
                  <a:pt x="28051" y="21907"/>
                  <a:pt x="27919" y="21995"/>
                  <a:pt x="27869" y="22136"/>
                </a:cubicBezTo>
                <a:cubicBezTo>
                  <a:pt x="27793" y="22353"/>
                  <a:pt x="27714" y="22564"/>
                  <a:pt x="27636" y="22770"/>
                </a:cubicBezTo>
                <a:cubicBezTo>
                  <a:pt x="27568" y="22946"/>
                  <a:pt x="27659" y="23144"/>
                  <a:pt x="27834" y="23212"/>
                </a:cubicBezTo>
                <a:cubicBezTo>
                  <a:pt x="27874" y="23228"/>
                  <a:pt x="27914" y="23233"/>
                  <a:pt x="27956" y="23233"/>
                </a:cubicBezTo>
                <a:cubicBezTo>
                  <a:pt x="28093" y="23233"/>
                  <a:pt x="28224" y="23149"/>
                  <a:pt x="28276" y="23012"/>
                </a:cubicBezTo>
                <a:cubicBezTo>
                  <a:pt x="28358" y="22798"/>
                  <a:pt x="28436" y="22581"/>
                  <a:pt x="28514" y="22360"/>
                </a:cubicBezTo>
                <a:cubicBezTo>
                  <a:pt x="28575" y="22185"/>
                  <a:pt x="28483" y="21988"/>
                  <a:pt x="28304" y="21926"/>
                </a:cubicBezTo>
                <a:cubicBezTo>
                  <a:pt x="28267" y="21913"/>
                  <a:pt x="28229" y="21907"/>
                  <a:pt x="28192" y="21907"/>
                </a:cubicBezTo>
                <a:close/>
                <a:moveTo>
                  <a:pt x="27434" y="23811"/>
                </a:moveTo>
                <a:cubicBezTo>
                  <a:pt x="27304" y="23811"/>
                  <a:pt x="27179" y="23887"/>
                  <a:pt x="27122" y="24013"/>
                </a:cubicBezTo>
                <a:cubicBezTo>
                  <a:pt x="27026" y="24227"/>
                  <a:pt x="26931" y="24429"/>
                  <a:pt x="26835" y="24621"/>
                </a:cubicBezTo>
                <a:cubicBezTo>
                  <a:pt x="26750" y="24792"/>
                  <a:pt x="26819" y="24995"/>
                  <a:pt x="26990" y="25080"/>
                </a:cubicBezTo>
                <a:cubicBezTo>
                  <a:pt x="27038" y="25105"/>
                  <a:pt x="27092" y="25115"/>
                  <a:pt x="27141" y="25115"/>
                </a:cubicBezTo>
                <a:cubicBezTo>
                  <a:pt x="27268" y="25115"/>
                  <a:pt x="27388" y="25046"/>
                  <a:pt x="27447" y="24924"/>
                </a:cubicBezTo>
                <a:cubicBezTo>
                  <a:pt x="27548" y="24724"/>
                  <a:pt x="27645" y="24514"/>
                  <a:pt x="27746" y="24293"/>
                </a:cubicBezTo>
                <a:cubicBezTo>
                  <a:pt x="27824" y="24121"/>
                  <a:pt x="27746" y="23919"/>
                  <a:pt x="27574" y="23841"/>
                </a:cubicBezTo>
                <a:cubicBezTo>
                  <a:pt x="27528" y="23820"/>
                  <a:pt x="27481" y="23811"/>
                  <a:pt x="27434" y="23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6"/>
          <p:cNvSpPr/>
          <p:nvPr/>
        </p:nvSpPr>
        <p:spPr>
          <a:xfrm rot="-379652">
            <a:off x="2779306" y="-656133"/>
            <a:ext cx="4200087" cy="6228115"/>
          </a:xfrm>
          <a:prstGeom prst="roundRect">
            <a:avLst>
              <a:gd name="adj" fmla="val 6249"/>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6"/>
          <p:cNvSpPr/>
          <p:nvPr/>
        </p:nvSpPr>
        <p:spPr>
          <a:xfrm rot="-379945">
            <a:off x="2679588" y="-476700"/>
            <a:ext cx="4150624" cy="6228115"/>
          </a:xfrm>
          <a:prstGeom prst="roundRect">
            <a:avLst>
              <a:gd name="adj" fmla="val 6249"/>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6"/>
          <p:cNvSpPr txBox="1">
            <a:spLocks noGrp="1"/>
          </p:cNvSpPr>
          <p:nvPr>
            <p:ph type="subTitle" idx="1"/>
          </p:nvPr>
        </p:nvSpPr>
        <p:spPr>
          <a:xfrm>
            <a:off x="218656" y="1073550"/>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774" name="Google Shape;774;p16"/>
          <p:cNvSpPr txBox="1">
            <a:spLocks noGrp="1"/>
          </p:cNvSpPr>
          <p:nvPr>
            <p:ph type="subTitle" idx="2"/>
          </p:nvPr>
        </p:nvSpPr>
        <p:spPr>
          <a:xfrm>
            <a:off x="218656" y="1593696"/>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775" name="Google Shape;775;p16"/>
          <p:cNvSpPr txBox="1">
            <a:spLocks noGrp="1"/>
          </p:cNvSpPr>
          <p:nvPr>
            <p:ph type="subTitle" idx="3"/>
          </p:nvPr>
        </p:nvSpPr>
        <p:spPr>
          <a:xfrm>
            <a:off x="218656" y="2113842"/>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776" name="Google Shape;776;p16"/>
          <p:cNvSpPr txBox="1">
            <a:spLocks noGrp="1"/>
          </p:cNvSpPr>
          <p:nvPr>
            <p:ph type="subTitle" idx="4"/>
          </p:nvPr>
        </p:nvSpPr>
        <p:spPr>
          <a:xfrm>
            <a:off x="218656" y="2633988"/>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777" name="Google Shape;777;p16"/>
          <p:cNvSpPr txBox="1">
            <a:spLocks noGrp="1"/>
          </p:cNvSpPr>
          <p:nvPr>
            <p:ph type="subTitle" idx="5"/>
          </p:nvPr>
        </p:nvSpPr>
        <p:spPr>
          <a:xfrm>
            <a:off x="218656" y="3154133"/>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Font typeface="Capriola"/>
              <a:buNone/>
              <a:defRPr sz="1200" b="1">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778" name="Google Shape;778;p16"/>
          <p:cNvSpPr txBox="1">
            <a:spLocks noGrp="1"/>
          </p:cNvSpPr>
          <p:nvPr>
            <p:ph type="subTitle" idx="6"/>
          </p:nvPr>
        </p:nvSpPr>
        <p:spPr>
          <a:xfrm>
            <a:off x="218656" y="3674279"/>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779" name="Google Shape;779;p16"/>
          <p:cNvSpPr txBox="1">
            <a:spLocks noGrp="1"/>
          </p:cNvSpPr>
          <p:nvPr>
            <p:ph type="subTitle" idx="7"/>
          </p:nvPr>
        </p:nvSpPr>
        <p:spPr>
          <a:xfrm>
            <a:off x="218656" y="4194425"/>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grpSp>
        <p:nvGrpSpPr>
          <p:cNvPr id="780" name="Google Shape;780;p16"/>
          <p:cNvGrpSpPr/>
          <p:nvPr/>
        </p:nvGrpSpPr>
        <p:grpSpPr>
          <a:xfrm>
            <a:off x="441648" y="539502"/>
            <a:ext cx="390115" cy="478199"/>
            <a:chOff x="6813948" y="1342927"/>
            <a:chExt cx="390115" cy="478199"/>
          </a:xfrm>
        </p:grpSpPr>
        <p:sp>
          <p:nvSpPr>
            <p:cNvPr id="781" name="Google Shape;781;p16"/>
            <p:cNvSpPr/>
            <p:nvPr/>
          </p:nvSpPr>
          <p:spPr>
            <a:xfrm rot="-5400000">
              <a:off x="6814041" y="1342927"/>
              <a:ext cx="390022" cy="390022"/>
            </a:xfrm>
            <a:custGeom>
              <a:avLst/>
              <a:gdLst/>
              <a:ahLst/>
              <a:cxnLst/>
              <a:rect l="l" t="t" r="r" b="b"/>
              <a:pathLst>
                <a:path w="12553" h="12553" extrusionOk="0">
                  <a:moveTo>
                    <a:pt x="1" y="1"/>
                  </a:moveTo>
                  <a:lnTo>
                    <a:pt x="1" y="12552"/>
                  </a:lnTo>
                  <a:lnTo>
                    <a:pt x="12552" y="12552"/>
                  </a:lnTo>
                  <a:lnTo>
                    <a:pt x="12552" y="1271"/>
                  </a:lnTo>
                  <a:cubicBezTo>
                    <a:pt x="12552" y="569"/>
                    <a:pt x="11984" y="1"/>
                    <a:pt x="11280" y="1"/>
                  </a:cubicBezTo>
                  <a:lnTo>
                    <a:pt x="2903" y="1"/>
                  </a:lnTo>
                  <a:lnTo>
                    <a:pt x="2903" y="6"/>
                  </a:lnTo>
                  <a:cubicBezTo>
                    <a:pt x="2868" y="2"/>
                    <a:pt x="2832" y="1"/>
                    <a:pt x="27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6"/>
            <p:cNvSpPr/>
            <p:nvPr/>
          </p:nvSpPr>
          <p:spPr>
            <a:xfrm rot="-5400000">
              <a:off x="6969484" y="1540346"/>
              <a:ext cx="78980" cy="390053"/>
            </a:xfrm>
            <a:custGeom>
              <a:avLst/>
              <a:gdLst/>
              <a:ahLst/>
              <a:cxnLst/>
              <a:rect l="l" t="t" r="r" b="b"/>
              <a:pathLst>
                <a:path w="2542" h="12554" extrusionOk="0">
                  <a:moveTo>
                    <a:pt x="1271" y="0"/>
                  </a:moveTo>
                  <a:cubicBezTo>
                    <a:pt x="569" y="0"/>
                    <a:pt x="1" y="570"/>
                    <a:pt x="1" y="1272"/>
                  </a:cubicBezTo>
                  <a:lnTo>
                    <a:pt x="1" y="12554"/>
                  </a:lnTo>
                  <a:lnTo>
                    <a:pt x="2542" y="12554"/>
                  </a:lnTo>
                  <a:lnTo>
                    <a:pt x="2542" y="1272"/>
                  </a:lnTo>
                  <a:cubicBezTo>
                    <a:pt x="2542" y="570"/>
                    <a:pt x="1974" y="0"/>
                    <a:pt x="1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6"/>
            <p:cNvSpPr/>
            <p:nvPr/>
          </p:nvSpPr>
          <p:spPr>
            <a:xfrm rot="-5400000">
              <a:off x="6991404" y="1550583"/>
              <a:ext cx="55646" cy="369547"/>
            </a:xfrm>
            <a:custGeom>
              <a:avLst/>
              <a:gdLst/>
              <a:ahLst/>
              <a:cxnLst/>
              <a:rect l="l" t="t" r="r" b="b"/>
              <a:pathLst>
                <a:path w="1791" h="11894" extrusionOk="0">
                  <a:moveTo>
                    <a:pt x="895" y="0"/>
                  </a:moveTo>
                  <a:cubicBezTo>
                    <a:pt x="400" y="0"/>
                    <a:pt x="0" y="404"/>
                    <a:pt x="0" y="896"/>
                  </a:cubicBezTo>
                  <a:lnTo>
                    <a:pt x="0" y="11894"/>
                  </a:lnTo>
                  <a:lnTo>
                    <a:pt x="1790" y="11894"/>
                  </a:lnTo>
                  <a:lnTo>
                    <a:pt x="1790" y="896"/>
                  </a:lnTo>
                  <a:cubicBezTo>
                    <a:pt x="1790" y="400"/>
                    <a:pt x="1389" y="0"/>
                    <a:pt x="8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6"/>
            <p:cNvSpPr/>
            <p:nvPr/>
          </p:nvSpPr>
          <p:spPr>
            <a:xfrm rot="-5400000">
              <a:off x="6875342" y="1749137"/>
              <a:ext cx="86872" cy="57107"/>
            </a:xfrm>
            <a:custGeom>
              <a:avLst/>
              <a:gdLst/>
              <a:ahLst/>
              <a:cxnLst/>
              <a:rect l="l" t="t" r="r" b="b"/>
              <a:pathLst>
                <a:path w="2796" h="1838" extrusionOk="0">
                  <a:moveTo>
                    <a:pt x="0" y="1"/>
                  </a:moveTo>
                  <a:lnTo>
                    <a:pt x="391" y="920"/>
                  </a:lnTo>
                  <a:lnTo>
                    <a:pt x="0" y="1838"/>
                  </a:lnTo>
                  <a:lnTo>
                    <a:pt x="2795" y="1838"/>
                  </a:lnTo>
                  <a:lnTo>
                    <a:pt x="27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5" name="Google Shape;785;p16"/>
          <p:cNvSpPr/>
          <p:nvPr/>
        </p:nvSpPr>
        <p:spPr>
          <a:xfrm rot="-5770409">
            <a:off x="3295475" y="4983054"/>
            <a:ext cx="291047" cy="261307"/>
          </a:xfrm>
          <a:custGeom>
            <a:avLst/>
            <a:gdLst/>
            <a:ahLst/>
            <a:cxnLst/>
            <a:rect l="l" t="t" r="r" b="b"/>
            <a:pathLst>
              <a:path w="5547" h="5547" extrusionOk="0">
                <a:moveTo>
                  <a:pt x="2774" y="0"/>
                </a:moveTo>
                <a:cubicBezTo>
                  <a:pt x="1242" y="0"/>
                  <a:pt x="0" y="1242"/>
                  <a:pt x="0" y="2774"/>
                </a:cubicBezTo>
                <a:cubicBezTo>
                  <a:pt x="0" y="4305"/>
                  <a:pt x="1242" y="5547"/>
                  <a:pt x="2774" y="5547"/>
                </a:cubicBezTo>
                <a:cubicBezTo>
                  <a:pt x="4305" y="5547"/>
                  <a:pt x="5547" y="4305"/>
                  <a:pt x="5547" y="2774"/>
                </a:cubicBezTo>
                <a:cubicBezTo>
                  <a:pt x="5547" y="1242"/>
                  <a:pt x="4305" y="0"/>
                  <a:pt x="27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6"/>
          <p:cNvSpPr/>
          <p:nvPr/>
        </p:nvSpPr>
        <p:spPr>
          <a:xfrm rot="-5770409">
            <a:off x="3223275" y="4315390"/>
            <a:ext cx="290995" cy="261307"/>
          </a:xfrm>
          <a:custGeom>
            <a:avLst/>
            <a:gdLst/>
            <a:ahLst/>
            <a:cxnLst/>
            <a:rect l="l" t="t" r="r" b="b"/>
            <a:pathLst>
              <a:path w="5546" h="5547" extrusionOk="0">
                <a:moveTo>
                  <a:pt x="2773" y="0"/>
                </a:moveTo>
                <a:cubicBezTo>
                  <a:pt x="1241" y="0"/>
                  <a:pt x="0" y="1242"/>
                  <a:pt x="0" y="2774"/>
                </a:cubicBezTo>
                <a:cubicBezTo>
                  <a:pt x="0" y="4305"/>
                  <a:pt x="1241" y="5547"/>
                  <a:pt x="2773" y="5547"/>
                </a:cubicBezTo>
                <a:cubicBezTo>
                  <a:pt x="4305" y="5547"/>
                  <a:pt x="5545" y="4305"/>
                  <a:pt x="5545" y="2774"/>
                </a:cubicBezTo>
                <a:cubicBezTo>
                  <a:pt x="5545"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6"/>
          <p:cNvSpPr/>
          <p:nvPr/>
        </p:nvSpPr>
        <p:spPr>
          <a:xfrm rot="-5770409">
            <a:off x="3151063" y="3647856"/>
            <a:ext cx="290995" cy="261307"/>
          </a:xfrm>
          <a:custGeom>
            <a:avLst/>
            <a:gdLst/>
            <a:ahLst/>
            <a:cxnLst/>
            <a:rect l="l" t="t" r="r" b="b"/>
            <a:pathLst>
              <a:path w="5546" h="5547" extrusionOk="0">
                <a:moveTo>
                  <a:pt x="2773" y="0"/>
                </a:moveTo>
                <a:cubicBezTo>
                  <a:pt x="1241" y="0"/>
                  <a:pt x="0" y="1242"/>
                  <a:pt x="0" y="2774"/>
                </a:cubicBezTo>
                <a:cubicBezTo>
                  <a:pt x="0" y="4305"/>
                  <a:pt x="1241" y="5547"/>
                  <a:pt x="2773" y="5547"/>
                </a:cubicBezTo>
                <a:cubicBezTo>
                  <a:pt x="4305" y="5547"/>
                  <a:pt x="5545" y="4305"/>
                  <a:pt x="5545" y="2774"/>
                </a:cubicBezTo>
                <a:cubicBezTo>
                  <a:pt x="5545"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6"/>
          <p:cNvSpPr/>
          <p:nvPr/>
        </p:nvSpPr>
        <p:spPr>
          <a:xfrm rot="-5770409">
            <a:off x="3078851" y="2980322"/>
            <a:ext cx="290995" cy="261307"/>
          </a:xfrm>
          <a:custGeom>
            <a:avLst/>
            <a:gdLst/>
            <a:ahLst/>
            <a:cxnLst/>
            <a:rect l="l" t="t" r="r" b="b"/>
            <a:pathLst>
              <a:path w="5546" h="5547" extrusionOk="0">
                <a:moveTo>
                  <a:pt x="2773" y="0"/>
                </a:moveTo>
                <a:cubicBezTo>
                  <a:pt x="1241" y="0"/>
                  <a:pt x="0" y="1242"/>
                  <a:pt x="0" y="2774"/>
                </a:cubicBezTo>
                <a:cubicBezTo>
                  <a:pt x="0" y="4305"/>
                  <a:pt x="1241" y="5547"/>
                  <a:pt x="2773" y="5547"/>
                </a:cubicBezTo>
                <a:cubicBezTo>
                  <a:pt x="4305" y="5547"/>
                  <a:pt x="5545" y="4305"/>
                  <a:pt x="5545" y="2774"/>
                </a:cubicBezTo>
                <a:cubicBezTo>
                  <a:pt x="5545"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6"/>
          <p:cNvSpPr/>
          <p:nvPr/>
        </p:nvSpPr>
        <p:spPr>
          <a:xfrm rot="-5770409">
            <a:off x="3006639" y="2312789"/>
            <a:ext cx="290995" cy="261307"/>
          </a:xfrm>
          <a:custGeom>
            <a:avLst/>
            <a:gdLst/>
            <a:ahLst/>
            <a:cxnLst/>
            <a:rect l="l" t="t" r="r" b="b"/>
            <a:pathLst>
              <a:path w="5546" h="5547" extrusionOk="0">
                <a:moveTo>
                  <a:pt x="2773" y="0"/>
                </a:moveTo>
                <a:cubicBezTo>
                  <a:pt x="1241" y="0"/>
                  <a:pt x="0" y="1242"/>
                  <a:pt x="0" y="2774"/>
                </a:cubicBezTo>
                <a:cubicBezTo>
                  <a:pt x="0" y="4305"/>
                  <a:pt x="1241" y="5547"/>
                  <a:pt x="2773" y="5547"/>
                </a:cubicBezTo>
                <a:cubicBezTo>
                  <a:pt x="4305" y="5547"/>
                  <a:pt x="5546" y="4305"/>
                  <a:pt x="5546" y="2774"/>
                </a:cubicBezTo>
                <a:cubicBezTo>
                  <a:pt x="5546"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6"/>
          <p:cNvSpPr/>
          <p:nvPr/>
        </p:nvSpPr>
        <p:spPr>
          <a:xfrm rot="-5770409">
            <a:off x="2934426" y="1645255"/>
            <a:ext cx="290995" cy="261307"/>
          </a:xfrm>
          <a:custGeom>
            <a:avLst/>
            <a:gdLst/>
            <a:ahLst/>
            <a:cxnLst/>
            <a:rect l="l" t="t" r="r" b="b"/>
            <a:pathLst>
              <a:path w="5546" h="5547" extrusionOk="0">
                <a:moveTo>
                  <a:pt x="2773" y="0"/>
                </a:moveTo>
                <a:cubicBezTo>
                  <a:pt x="1241" y="0"/>
                  <a:pt x="1" y="1242"/>
                  <a:pt x="1" y="2774"/>
                </a:cubicBezTo>
                <a:cubicBezTo>
                  <a:pt x="1" y="4305"/>
                  <a:pt x="1241" y="5547"/>
                  <a:pt x="2773" y="5547"/>
                </a:cubicBezTo>
                <a:cubicBezTo>
                  <a:pt x="4305" y="5547"/>
                  <a:pt x="5546" y="4305"/>
                  <a:pt x="5546" y="2774"/>
                </a:cubicBezTo>
                <a:cubicBezTo>
                  <a:pt x="5546"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6"/>
          <p:cNvSpPr/>
          <p:nvPr/>
        </p:nvSpPr>
        <p:spPr>
          <a:xfrm rot="-5770409">
            <a:off x="2862214" y="977721"/>
            <a:ext cx="290995" cy="261307"/>
          </a:xfrm>
          <a:custGeom>
            <a:avLst/>
            <a:gdLst/>
            <a:ahLst/>
            <a:cxnLst/>
            <a:rect l="l" t="t" r="r" b="b"/>
            <a:pathLst>
              <a:path w="5546" h="5547" extrusionOk="0">
                <a:moveTo>
                  <a:pt x="2773" y="0"/>
                </a:moveTo>
                <a:cubicBezTo>
                  <a:pt x="1241" y="0"/>
                  <a:pt x="1" y="1242"/>
                  <a:pt x="1" y="2774"/>
                </a:cubicBezTo>
                <a:cubicBezTo>
                  <a:pt x="1" y="4305"/>
                  <a:pt x="1241" y="5547"/>
                  <a:pt x="2773" y="5547"/>
                </a:cubicBezTo>
                <a:cubicBezTo>
                  <a:pt x="4305" y="5547"/>
                  <a:pt x="5546" y="4305"/>
                  <a:pt x="5546" y="2774"/>
                </a:cubicBezTo>
                <a:cubicBezTo>
                  <a:pt x="5546"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6"/>
          <p:cNvSpPr/>
          <p:nvPr/>
        </p:nvSpPr>
        <p:spPr>
          <a:xfrm rot="-5770409">
            <a:off x="2790002" y="310187"/>
            <a:ext cx="290995" cy="261307"/>
          </a:xfrm>
          <a:custGeom>
            <a:avLst/>
            <a:gdLst/>
            <a:ahLst/>
            <a:cxnLst/>
            <a:rect l="l" t="t" r="r" b="b"/>
            <a:pathLst>
              <a:path w="5546" h="5547" extrusionOk="0">
                <a:moveTo>
                  <a:pt x="2773" y="0"/>
                </a:moveTo>
                <a:cubicBezTo>
                  <a:pt x="1241" y="0"/>
                  <a:pt x="1" y="1242"/>
                  <a:pt x="1" y="2774"/>
                </a:cubicBezTo>
                <a:cubicBezTo>
                  <a:pt x="1" y="4305"/>
                  <a:pt x="1241" y="5547"/>
                  <a:pt x="2773" y="5547"/>
                </a:cubicBezTo>
                <a:cubicBezTo>
                  <a:pt x="4305" y="5547"/>
                  <a:pt x="5546" y="4305"/>
                  <a:pt x="5546" y="2774"/>
                </a:cubicBezTo>
                <a:cubicBezTo>
                  <a:pt x="5546"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3" name="Google Shape;793;p16"/>
          <p:cNvGrpSpPr/>
          <p:nvPr/>
        </p:nvGrpSpPr>
        <p:grpSpPr>
          <a:xfrm rot="-5770556">
            <a:off x="1775669" y="740770"/>
            <a:ext cx="5811239" cy="3753023"/>
            <a:chOff x="269075" y="1162963"/>
            <a:chExt cx="4946076" cy="2568137"/>
          </a:xfrm>
        </p:grpSpPr>
        <p:sp>
          <p:nvSpPr>
            <p:cNvPr id="794" name="Google Shape;794;p16"/>
            <p:cNvSpPr/>
            <p:nvPr/>
          </p:nvSpPr>
          <p:spPr>
            <a:xfrm>
              <a:off x="269075" y="1162963"/>
              <a:ext cx="4946076" cy="2568137"/>
            </a:xfrm>
            <a:custGeom>
              <a:avLst/>
              <a:gdLst/>
              <a:ahLst/>
              <a:cxnLst/>
              <a:rect l="l" t="t" r="r" b="b"/>
              <a:pathLst>
                <a:path w="110911" h="57588" extrusionOk="0">
                  <a:moveTo>
                    <a:pt x="1" y="0"/>
                  </a:moveTo>
                  <a:lnTo>
                    <a:pt x="1" y="57588"/>
                  </a:lnTo>
                  <a:lnTo>
                    <a:pt x="110910" y="57588"/>
                  </a:lnTo>
                  <a:lnTo>
                    <a:pt x="110910" y="0"/>
                  </a:lnTo>
                  <a:lnTo>
                    <a:pt x="101481" y="0"/>
                  </a:lnTo>
                  <a:lnTo>
                    <a:pt x="101481" y="3966"/>
                  </a:lnTo>
                  <a:cubicBezTo>
                    <a:pt x="102278" y="4404"/>
                    <a:pt x="102820" y="5251"/>
                    <a:pt x="102820" y="6225"/>
                  </a:cubicBezTo>
                  <a:cubicBezTo>
                    <a:pt x="102820" y="7646"/>
                    <a:pt x="101667" y="8798"/>
                    <a:pt x="100246" y="8798"/>
                  </a:cubicBezTo>
                  <a:cubicBezTo>
                    <a:pt x="98825" y="8798"/>
                    <a:pt x="97673" y="7646"/>
                    <a:pt x="97673" y="6225"/>
                  </a:cubicBezTo>
                  <a:cubicBezTo>
                    <a:pt x="97673" y="5251"/>
                    <a:pt x="98214" y="4404"/>
                    <a:pt x="99011" y="3966"/>
                  </a:cubicBezTo>
                  <a:lnTo>
                    <a:pt x="99011" y="0"/>
                  </a:lnTo>
                  <a:lnTo>
                    <a:pt x="88685" y="0"/>
                  </a:lnTo>
                  <a:lnTo>
                    <a:pt x="88685" y="3966"/>
                  </a:lnTo>
                  <a:cubicBezTo>
                    <a:pt x="89483" y="4404"/>
                    <a:pt x="90023" y="5251"/>
                    <a:pt x="90023" y="6225"/>
                  </a:cubicBezTo>
                  <a:cubicBezTo>
                    <a:pt x="90023" y="7646"/>
                    <a:pt x="88870" y="8798"/>
                    <a:pt x="87449" y="8798"/>
                  </a:cubicBezTo>
                  <a:cubicBezTo>
                    <a:pt x="86028" y="8798"/>
                    <a:pt x="84875" y="7647"/>
                    <a:pt x="84875" y="6225"/>
                  </a:cubicBezTo>
                  <a:cubicBezTo>
                    <a:pt x="84875" y="5251"/>
                    <a:pt x="85417" y="4404"/>
                    <a:pt x="86214" y="3966"/>
                  </a:cubicBezTo>
                  <a:lnTo>
                    <a:pt x="86214" y="0"/>
                  </a:lnTo>
                  <a:lnTo>
                    <a:pt x="75888" y="0"/>
                  </a:lnTo>
                  <a:lnTo>
                    <a:pt x="75888" y="3966"/>
                  </a:lnTo>
                  <a:cubicBezTo>
                    <a:pt x="76686" y="4404"/>
                    <a:pt x="77226" y="5251"/>
                    <a:pt x="77226" y="6225"/>
                  </a:cubicBezTo>
                  <a:cubicBezTo>
                    <a:pt x="77226" y="7646"/>
                    <a:pt x="76073" y="8798"/>
                    <a:pt x="74652" y="8798"/>
                  </a:cubicBezTo>
                  <a:cubicBezTo>
                    <a:pt x="73231" y="8798"/>
                    <a:pt x="72078" y="7647"/>
                    <a:pt x="72078" y="6225"/>
                  </a:cubicBezTo>
                  <a:cubicBezTo>
                    <a:pt x="72078" y="5251"/>
                    <a:pt x="72620" y="4404"/>
                    <a:pt x="73417" y="3966"/>
                  </a:cubicBezTo>
                  <a:lnTo>
                    <a:pt x="73417" y="0"/>
                  </a:lnTo>
                  <a:lnTo>
                    <a:pt x="63091" y="0"/>
                  </a:lnTo>
                  <a:lnTo>
                    <a:pt x="63091" y="3966"/>
                  </a:lnTo>
                  <a:cubicBezTo>
                    <a:pt x="63888" y="4404"/>
                    <a:pt x="64428" y="5251"/>
                    <a:pt x="64428" y="6225"/>
                  </a:cubicBezTo>
                  <a:cubicBezTo>
                    <a:pt x="64428" y="7646"/>
                    <a:pt x="63276" y="8798"/>
                    <a:pt x="61855" y="8798"/>
                  </a:cubicBezTo>
                  <a:cubicBezTo>
                    <a:pt x="60434" y="8798"/>
                    <a:pt x="59281" y="7647"/>
                    <a:pt x="59281" y="6225"/>
                  </a:cubicBezTo>
                  <a:cubicBezTo>
                    <a:pt x="59281" y="5251"/>
                    <a:pt x="59823" y="4404"/>
                    <a:pt x="60620" y="3966"/>
                  </a:cubicBezTo>
                  <a:lnTo>
                    <a:pt x="60620" y="0"/>
                  </a:lnTo>
                  <a:lnTo>
                    <a:pt x="50293" y="0"/>
                  </a:lnTo>
                  <a:lnTo>
                    <a:pt x="50293" y="3966"/>
                  </a:lnTo>
                  <a:cubicBezTo>
                    <a:pt x="51090" y="4404"/>
                    <a:pt x="51631" y="5251"/>
                    <a:pt x="51631" y="6225"/>
                  </a:cubicBezTo>
                  <a:cubicBezTo>
                    <a:pt x="51631" y="7646"/>
                    <a:pt x="50479" y="8798"/>
                    <a:pt x="49058" y="8798"/>
                  </a:cubicBezTo>
                  <a:cubicBezTo>
                    <a:pt x="47637" y="8798"/>
                    <a:pt x="46484" y="7646"/>
                    <a:pt x="46484" y="6225"/>
                  </a:cubicBezTo>
                  <a:cubicBezTo>
                    <a:pt x="46484" y="5251"/>
                    <a:pt x="47026" y="4404"/>
                    <a:pt x="47821" y="3966"/>
                  </a:cubicBezTo>
                  <a:lnTo>
                    <a:pt x="47821" y="0"/>
                  </a:lnTo>
                  <a:lnTo>
                    <a:pt x="37496" y="0"/>
                  </a:lnTo>
                  <a:lnTo>
                    <a:pt x="37496" y="3966"/>
                  </a:lnTo>
                  <a:cubicBezTo>
                    <a:pt x="38293" y="4404"/>
                    <a:pt x="38834" y="5251"/>
                    <a:pt x="38834" y="6225"/>
                  </a:cubicBezTo>
                  <a:cubicBezTo>
                    <a:pt x="38834" y="7646"/>
                    <a:pt x="37682" y="8798"/>
                    <a:pt x="36261" y="8798"/>
                  </a:cubicBezTo>
                  <a:cubicBezTo>
                    <a:pt x="34840" y="8798"/>
                    <a:pt x="33687" y="7646"/>
                    <a:pt x="33687" y="6225"/>
                  </a:cubicBezTo>
                  <a:cubicBezTo>
                    <a:pt x="33687" y="5251"/>
                    <a:pt x="34228" y="4404"/>
                    <a:pt x="35024" y="3966"/>
                  </a:cubicBezTo>
                  <a:lnTo>
                    <a:pt x="35024" y="0"/>
                  </a:lnTo>
                  <a:lnTo>
                    <a:pt x="24698" y="0"/>
                  </a:lnTo>
                  <a:lnTo>
                    <a:pt x="24698" y="3966"/>
                  </a:lnTo>
                  <a:cubicBezTo>
                    <a:pt x="25496" y="4404"/>
                    <a:pt x="26037" y="5251"/>
                    <a:pt x="26037" y="6225"/>
                  </a:cubicBezTo>
                  <a:cubicBezTo>
                    <a:pt x="26037" y="7646"/>
                    <a:pt x="24885" y="8798"/>
                    <a:pt x="23464" y="8798"/>
                  </a:cubicBezTo>
                  <a:cubicBezTo>
                    <a:pt x="22042" y="8798"/>
                    <a:pt x="20890" y="7646"/>
                    <a:pt x="20890" y="6225"/>
                  </a:cubicBezTo>
                  <a:cubicBezTo>
                    <a:pt x="20890" y="5251"/>
                    <a:pt x="21431" y="4404"/>
                    <a:pt x="22229" y="3966"/>
                  </a:cubicBezTo>
                  <a:lnTo>
                    <a:pt x="22229" y="0"/>
                  </a:lnTo>
                  <a:lnTo>
                    <a:pt x="11901" y="0"/>
                  </a:lnTo>
                  <a:lnTo>
                    <a:pt x="11901" y="3966"/>
                  </a:lnTo>
                  <a:cubicBezTo>
                    <a:pt x="12699" y="4404"/>
                    <a:pt x="13240" y="5251"/>
                    <a:pt x="13240" y="6225"/>
                  </a:cubicBezTo>
                  <a:cubicBezTo>
                    <a:pt x="13240" y="7646"/>
                    <a:pt x="12088" y="8798"/>
                    <a:pt x="10666" y="8798"/>
                  </a:cubicBezTo>
                  <a:cubicBezTo>
                    <a:pt x="9245" y="8798"/>
                    <a:pt x="8093" y="7646"/>
                    <a:pt x="8093" y="6225"/>
                  </a:cubicBezTo>
                  <a:cubicBezTo>
                    <a:pt x="8093" y="5251"/>
                    <a:pt x="8634" y="4404"/>
                    <a:pt x="9430" y="3966"/>
                  </a:cubicBezTo>
                  <a:lnTo>
                    <a:pt x="94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6"/>
            <p:cNvSpPr/>
            <p:nvPr/>
          </p:nvSpPr>
          <p:spPr>
            <a:xfrm>
              <a:off x="355231" y="1162963"/>
              <a:ext cx="20558" cy="2568137"/>
            </a:xfrm>
            <a:custGeom>
              <a:avLst/>
              <a:gdLst/>
              <a:ahLst/>
              <a:cxnLst/>
              <a:rect l="l" t="t" r="r" b="b"/>
              <a:pathLst>
                <a:path w="461" h="57588" extrusionOk="0">
                  <a:moveTo>
                    <a:pt x="0" y="0"/>
                  </a:moveTo>
                  <a:lnTo>
                    <a:pt x="0" y="57588"/>
                  </a:lnTo>
                  <a:lnTo>
                    <a:pt x="461" y="57588"/>
                  </a:lnTo>
                  <a:lnTo>
                    <a:pt x="461"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6"/>
            <p:cNvSpPr/>
            <p:nvPr/>
          </p:nvSpPr>
          <p:spPr>
            <a:xfrm>
              <a:off x="560811" y="1162963"/>
              <a:ext cx="20514" cy="2568137"/>
            </a:xfrm>
            <a:custGeom>
              <a:avLst/>
              <a:gdLst/>
              <a:ahLst/>
              <a:cxnLst/>
              <a:rect l="l" t="t" r="r" b="b"/>
              <a:pathLst>
                <a:path w="460" h="57588" extrusionOk="0">
                  <a:moveTo>
                    <a:pt x="0" y="0"/>
                  </a:moveTo>
                  <a:lnTo>
                    <a:pt x="0" y="57588"/>
                  </a:lnTo>
                  <a:lnTo>
                    <a:pt x="459" y="57588"/>
                  </a:lnTo>
                  <a:lnTo>
                    <a:pt x="459" y="31294"/>
                  </a:lnTo>
                  <a:lnTo>
                    <a:pt x="459" y="27145"/>
                  </a:lnTo>
                  <a:lnTo>
                    <a:pt x="459"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6"/>
            <p:cNvSpPr/>
            <p:nvPr/>
          </p:nvSpPr>
          <p:spPr>
            <a:xfrm>
              <a:off x="766258" y="1547321"/>
              <a:ext cx="20647" cy="2183773"/>
            </a:xfrm>
            <a:custGeom>
              <a:avLst/>
              <a:gdLst/>
              <a:ahLst/>
              <a:cxnLst/>
              <a:rect l="l" t="t" r="r" b="b"/>
              <a:pathLst>
                <a:path w="463" h="48969" extrusionOk="0">
                  <a:moveTo>
                    <a:pt x="462" y="0"/>
                  </a:moveTo>
                  <a:cubicBezTo>
                    <a:pt x="379" y="34"/>
                    <a:pt x="292" y="64"/>
                    <a:pt x="201" y="87"/>
                  </a:cubicBezTo>
                  <a:lnTo>
                    <a:pt x="1" y="87"/>
                  </a:lnTo>
                  <a:lnTo>
                    <a:pt x="1" y="18526"/>
                  </a:lnTo>
                  <a:lnTo>
                    <a:pt x="1" y="22675"/>
                  </a:lnTo>
                  <a:lnTo>
                    <a:pt x="1" y="48969"/>
                  </a:lnTo>
                  <a:lnTo>
                    <a:pt x="462" y="48969"/>
                  </a:lnTo>
                  <a:lnTo>
                    <a:pt x="462" y="22675"/>
                  </a:lnTo>
                  <a:lnTo>
                    <a:pt x="462" y="18526"/>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6"/>
            <p:cNvSpPr/>
            <p:nvPr/>
          </p:nvSpPr>
          <p:spPr>
            <a:xfrm>
              <a:off x="971927" y="1162963"/>
              <a:ext cx="20558" cy="2568137"/>
            </a:xfrm>
            <a:custGeom>
              <a:avLst/>
              <a:gdLst/>
              <a:ahLst/>
              <a:cxnLst/>
              <a:rect l="l" t="t" r="r" b="b"/>
              <a:pathLst>
                <a:path w="461" h="57588" extrusionOk="0">
                  <a:moveTo>
                    <a:pt x="0" y="0"/>
                  </a:moveTo>
                  <a:lnTo>
                    <a:pt x="0" y="27145"/>
                  </a:lnTo>
                  <a:lnTo>
                    <a:pt x="0" y="31294"/>
                  </a:lnTo>
                  <a:lnTo>
                    <a:pt x="0" y="57588"/>
                  </a:lnTo>
                  <a:lnTo>
                    <a:pt x="461" y="57588"/>
                  </a:lnTo>
                  <a:lnTo>
                    <a:pt x="461"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6"/>
            <p:cNvSpPr/>
            <p:nvPr/>
          </p:nvSpPr>
          <p:spPr>
            <a:xfrm>
              <a:off x="1177507" y="1162963"/>
              <a:ext cx="20558" cy="2568137"/>
            </a:xfrm>
            <a:custGeom>
              <a:avLst/>
              <a:gdLst/>
              <a:ahLst/>
              <a:cxnLst/>
              <a:rect l="l" t="t" r="r" b="b"/>
              <a:pathLst>
                <a:path w="461" h="57588" extrusionOk="0">
                  <a:moveTo>
                    <a:pt x="0" y="0"/>
                  </a:moveTo>
                  <a:lnTo>
                    <a:pt x="0" y="57588"/>
                  </a:lnTo>
                  <a:lnTo>
                    <a:pt x="461" y="57588"/>
                  </a:lnTo>
                  <a:lnTo>
                    <a:pt x="461"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6"/>
            <p:cNvSpPr/>
            <p:nvPr/>
          </p:nvSpPr>
          <p:spPr>
            <a:xfrm>
              <a:off x="1383087" y="1163007"/>
              <a:ext cx="20514" cy="204245"/>
            </a:xfrm>
            <a:custGeom>
              <a:avLst/>
              <a:gdLst/>
              <a:ahLst/>
              <a:cxnLst/>
              <a:rect l="l" t="t" r="r" b="b"/>
              <a:pathLst>
                <a:path w="460" h="4580" extrusionOk="0">
                  <a:moveTo>
                    <a:pt x="0" y="1"/>
                  </a:moveTo>
                  <a:lnTo>
                    <a:pt x="0" y="4147"/>
                  </a:lnTo>
                  <a:cubicBezTo>
                    <a:pt x="171" y="4271"/>
                    <a:pt x="324" y="4417"/>
                    <a:pt x="459" y="4579"/>
                  </a:cubicBezTo>
                  <a:lnTo>
                    <a:pt x="45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6"/>
            <p:cNvSpPr/>
            <p:nvPr/>
          </p:nvSpPr>
          <p:spPr>
            <a:xfrm>
              <a:off x="1383087" y="1513965"/>
              <a:ext cx="20514" cy="2217130"/>
            </a:xfrm>
            <a:custGeom>
              <a:avLst/>
              <a:gdLst/>
              <a:ahLst/>
              <a:cxnLst/>
              <a:rect l="l" t="t" r="r" b="b"/>
              <a:pathLst>
                <a:path w="460" h="49717" extrusionOk="0">
                  <a:moveTo>
                    <a:pt x="459" y="1"/>
                  </a:moveTo>
                  <a:cubicBezTo>
                    <a:pt x="346" y="138"/>
                    <a:pt x="218" y="264"/>
                    <a:pt x="76" y="373"/>
                  </a:cubicBezTo>
                  <a:lnTo>
                    <a:pt x="0" y="373"/>
                  </a:lnTo>
                  <a:lnTo>
                    <a:pt x="0" y="19274"/>
                  </a:lnTo>
                  <a:lnTo>
                    <a:pt x="0" y="23423"/>
                  </a:lnTo>
                  <a:lnTo>
                    <a:pt x="0" y="49717"/>
                  </a:lnTo>
                  <a:lnTo>
                    <a:pt x="459" y="49717"/>
                  </a:lnTo>
                  <a:lnTo>
                    <a:pt x="45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6"/>
            <p:cNvSpPr/>
            <p:nvPr/>
          </p:nvSpPr>
          <p:spPr>
            <a:xfrm>
              <a:off x="1588578" y="1162963"/>
              <a:ext cx="20647" cy="2568137"/>
            </a:xfrm>
            <a:custGeom>
              <a:avLst/>
              <a:gdLst/>
              <a:ahLst/>
              <a:cxnLst/>
              <a:rect l="l" t="t" r="r" b="b"/>
              <a:pathLst>
                <a:path w="463" h="57588" extrusionOk="0">
                  <a:moveTo>
                    <a:pt x="1" y="0"/>
                  </a:moveTo>
                  <a:lnTo>
                    <a:pt x="1" y="57588"/>
                  </a:lnTo>
                  <a:lnTo>
                    <a:pt x="463" y="57588"/>
                  </a:lnTo>
                  <a:lnTo>
                    <a:pt x="463"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6"/>
            <p:cNvSpPr/>
            <p:nvPr/>
          </p:nvSpPr>
          <p:spPr>
            <a:xfrm>
              <a:off x="1794247" y="1162963"/>
              <a:ext cx="20558" cy="208794"/>
            </a:xfrm>
            <a:custGeom>
              <a:avLst/>
              <a:gdLst/>
              <a:ahLst/>
              <a:cxnLst/>
              <a:rect l="l" t="t" r="r" b="b"/>
              <a:pathLst>
                <a:path w="461" h="4682" extrusionOk="0">
                  <a:moveTo>
                    <a:pt x="0" y="0"/>
                  </a:moveTo>
                  <a:lnTo>
                    <a:pt x="0" y="4681"/>
                  </a:lnTo>
                  <a:cubicBezTo>
                    <a:pt x="133" y="4505"/>
                    <a:pt x="287" y="4344"/>
                    <a:pt x="461" y="4208"/>
                  </a:cubicBez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6"/>
            <p:cNvSpPr/>
            <p:nvPr/>
          </p:nvSpPr>
          <p:spPr>
            <a:xfrm>
              <a:off x="1794202" y="1509461"/>
              <a:ext cx="20603" cy="2221634"/>
            </a:xfrm>
            <a:custGeom>
              <a:avLst/>
              <a:gdLst/>
              <a:ahLst/>
              <a:cxnLst/>
              <a:rect l="l" t="t" r="r" b="b"/>
              <a:pathLst>
                <a:path w="462" h="49818" extrusionOk="0">
                  <a:moveTo>
                    <a:pt x="0" y="1"/>
                  </a:moveTo>
                  <a:lnTo>
                    <a:pt x="0" y="19375"/>
                  </a:lnTo>
                  <a:lnTo>
                    <a:pt x="0" y="23524"/>
                  </a:lnTo>
                  <a:lnTo>
                    <a:pt x="0" y="49818"/>
                  </a:lnTo>
                  <a:lnTo>
                    <a:pt x="462" y="49818"/>
                  </a:lnTo>
                  <a:lnTo>
                    <a:pt x="462" y="23524"/>
                  </a:lnTo>
                  <a:lnTo>
                    <a:pt x="460" y="19375"/>
                  </a:lnTo>
                  <a:lnTo>
                    <a:pt x="460" y="473"/>
                  </a:lnTo>
                  <a:cubicBezTo>
                    <a:pt x="288" y="336"/>
                    <a:pt x="134" y="178"/>
                    <a:pt x="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6"/>
            <p:cNvSpPr/>
            <p:nvPr/>
          </p:nvSpPr>
          <p:spPr>
            <a:xfrm>
              <a:off x="1999782" y="1162963"/>
              <a:ext cx="20603" cy="2568137"/>
            </a:xfrm>
            <a:custGeom>
              <a:avLst/>
              <a:gdLst/>
              <a:ahLst/>
              <a:cxnLst/>
              <a:rect l="l" t="t" r="r" b="b"/>
              <a:pathLst>
                <a:path w="462" h="57588" extrusionOk="0">
                  <a:moveTo>
                    <a:pt x="0" y="0"/>
                  </a:moveTo>
                  <a:lnTo>
                    <a:pt x="0" y="57588"/>
                  </a:lnTo>
                  <a:lnTo>
                    <a:pt x="462" y="57588"/>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6"/>
            <p:cNvSpPr/>
            <p:nvPr/>
          </p:nvSpPr>
          <p:spPr>
            <a:xfrm>
              <a:off x="2205362" y="1162963"/>
              <a:ext cx="20647" cy="2568137"/>
            </a:xfrm>
            <a:custGeom>
              <a:avLst/>
              <a:gdLst/>
              <a:ahLst/>
              <a:cxnLst/>
              <a:rect l="l" t="t" r="r" b="b"/>
              <a:pathLst>
                <a:path w="463" h="57588" extrusionOk="0">
                  <a:moveTo>
                    <a:pt x="0" y="0"/>
                  </a:moveTo>
                  <a:lnTo>
                    <a:pt x="0" y="57588"/>
                  </a:lnTo>
                  <a:lnTo>
                    <a:pt x="462" y="57588"/>
                  </a:lnTo>
                  <a:lnTo>
                    <a:pt x="462" y="31294"/>
                  </a:lnTo>
                  <a:lnTo>
                    <a:pt x="462" y="27145"/>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6"/>
            <p:cNvSpPr/>
            <p:nvPr/>
          </p:nvSpPr>
          <p:spPr>
            <a:xfrm>
              <a:off x="2410853" y="1545805"/>
              <a:ext cx="20647" cy="2185289"/>
            </a:xfrm>
            <a:custGeom>
              <a:avLst/>
              <a:gdLst/>
              <a:ahLst/>
              <a:cxnLst/>
              <a:rect l="l" t="t" r="r" b="b"/>
              <a:pathLst>
                <a:path w="463" h="49003" extrusionOk="0">
                  <a:moveTo>
                    <a:pt x="1" y="0"/>
                  </a:moveTo>
                  <a:lnTo>
                    <a:pt x="1" y="49003"/>
                  </a:lnTo>
                  <a:lnTo>
                    <a:pt x="463" y="49003"/>
                  </a:lnTo>
                  <a:lnTo>
                    <a:pt x="463" y="22709"/>
                  </a:lnTo>
                  <a:lnTo>
                    <a:pt x="461" y="18560"/>
                  </a:lnTo>
                  <a:lnTo>
                    <a:pt x="461" y="121"/>
                  </a:lnTo>
                  <a:lnTo>
                    <a:pt x="342" y="121"/>
                  </a:lnTo>
                  <a:cubicBezTo>
                    <a:pt x="225" y="90"/>
                    <a:pt x="112" y="48"/>
                    <a:pt x="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6"/>
            <p:cNvSpPr/>
            <p:nvPr/>
          </p:nvSpPr>
          <p:spPr>
            <a:xfrm>
              <a:off x="2616433" y="1162963"/>
              <a:ext cx="20647" cy="2568137"/>
            </a:xfrm>
            <a:custGeom>
              <a:avLst/>
              <a:gdLst/>
              <a:ahLst/>
              <a:cxnLst/>
              <a:rect l="l" t="t" r="r" b="b"/>
              <a:pathLst>
                <a:path w="463" h="57588" extrusionOk="0">
                  <a:moveTo>
                    <a:pt x="2" y="0"/>
                  </a:moveTo>
                  <a:lnTo>
                    <a:pt x="2" y="27145"/>
                  </a:lnTo>
                  <a:lnTo>
                    <a:pt x="1" y="31294"/>
                  </a:lnTo>
                  <a:lnTo>
                    <a:pt x="1" y="57588"/>
                  </a:lnTo>
                  <a:lnTo>
                    <a:pt x="463" y="57588"/>
                  </a:lnTo>
                  <a:lnTo>
                    <a:pt x="463"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6"/>
            <p:cNvSpPr/>
            <p:nvPr/>
          </p:nvSpPr>
          <p:spPr>
            <a:xfrm>
              <a:off x="2822102" y="1162963"/>
              <a:ext cx="20558" cy="2568137"/>
            </a:xfrm>
            <a:custGeom>
              <a:avLst/>
              <a:gdLst/>
              <a:ahLst/>
              <a:cxnLst/>
              <a:rect l="l" t="t" r="r" b="b"/>
              <a:pathLst>
                <a:path w="461" h="57588" extrusionOk="0">
                  <a:moveTo>
                    <a:pt x="0" y="0"/>
                  </a:moveTo>
                  <a:lnTo>
                    <a:pt x="0" y="27145"/>
                  </a:lnTo>
                  <a:lnTo>
                    <a:pt x="0" y="31294"/>
                  </a:lnTo>
                  <a:lnTo>
                    <a:pt x="0" y="57588"/>
                  </a:lnTo>
                  <a:lnTo>
                    <a:pt x="461" y="57588"/>
                  </a:lnTo>
                  <a:lnTo>
                    <a:pt x="461"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6"/>
            <p:cNvSpPr/>
            <p:nvPr/>
          </p:nvSpPr>
          <p:spPr>
            <a:xfrm>
              <a:off x="3027682" y="1553386"/>
              <a:ext cx="20558" cy="2177708"/>
            </a:xfrm>
            <a:custGeom>
              <a:avLst/>
              <a:gdLst/>
              <a:ahLst/>
              <a:cxnLst/>
              <a:rect l="l" t="t" r="r" b="b"/>
              <a:pathLst>
                <a:path w="461" h="48833" extrusionOk="0">
                  <a:moveTo>
                    <a:pt x="461" y="1"/>
                  </a:moveTo>
                  <a:cubicBezTo>
                    <a:pt x="312" y="29"/>
                    <a:pt x="158" y="43"/>
                    <a:pt x="1" y="43"/>
                  </a:cubicBezTo>
                  <a:lnTo>
                    <a:pt x="1" y="48833"/>
                  </a:lnTo>
                  <a:lnTo>
                    <a:pt x="461" y="48833"/>
                  </a:lnTo>
                  <a:lnTo>
                    <a:pt x="461" y="22539"/>
                  </a:lnTo>
                  <a:lnTo>
                    <a:pt x="461" y="18390"/>
                  </a:lnTo>
                  <a:lnTo>
                    <a:pt x="461"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6"/>
            <p:cNvSpPr/>
            <p:nvPr/>
          </p:nvSpPr>
          <p:spPr>
            <a:xfrm>
              <a:off x="3233218" y="1162963"/>
              <a:ext cx="20558" cy="2568137"/>
            </a:xfrm>
            <a:custGeom>
              <a:avLst/>
              <a:gdLst/>
              <a:ahLst/>
              <a:cxnLst/>
              <a:rect l="l" t="t" r="r" b="b"/>
              <a:pathLst>
                <a:path w="461" h="57588" extrusionOk="0">
                  <a:moveTo>
                    <a:pt x="0" y="0"/>
                  </a:moveTo>
                  <a:lnTo>
                    <a:pt x="0" y="57588"/>
                  </a:lnTo>
                  <a:lnTo>
                    <a:pt x="461" y="57588"/>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6"/>
            <p:cNvSpPr/>
            <p:nvPr/>
          </p:nvSpPr>
          <p:spPr>
            <a:xfrm>
              <a:off x="3438798" y="1162963"/>
              <a:ext cx="20647" cy="2568137"/>
            </a:xfrm>
            <a:custGeom>
              <a:avLst/>
              <a:gdLst/>
              <a:ahLst/>
              <a:cxnLst/>
              <a:rect l="l" t="t" r="r" b="b"/>
              <a:pathLst>
                <a:path w="463" h="57588" extrusionOk="0">
                  <a:moveTo>
                    <a:pt x="0" y="0"/>
                  </a:moveTo>
                  <a:lnTo>
                    <a:pt x="0" y="27145"/>
                  </a:lnTo>
                  <a:lnTo>
                    <a:pt x="0" y="31294"/>
                  </a:lnTo>
                  <a:lnTo>
                    <a:pt x="0" y="57588"/>
                  </a:lnTo>
                  <a:lnTo>
                    <a:pt x="462" y="57588"/>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6"/>
            <p:cNvSpPr/>
            <p:nvPr/>
          </p:nvSpPr>
          <p:spPr>
            <a:xfrm>
              <a:off x="3653163" y="1162963"/>
              <a:ext cx="11773" cy="184400"/>
            </a:xfrm>
            <a:custGeom>
              <a:avLst/>
              <a:gdLst/>
              <a:ahLst/>
              <a:cxnLst/>
              <a:rect l="l" t="t" r="r" b="b"/>
              <a:pathLst>
                <a:path w="264" h="4135" extrusionOk="0">
                  <a:moveTo>
                    <a:pt x="1" y="0"/>
                  </a:moveTo>
                  <a:lnTo>
                    <a:pt x="1" y="3966"/>
                  </a:lnTo>
                  <a:cubicBezTo>
                    <a:pt x="73" y="4008"/>
                    <a:pt x="144" y="4050"/>
                    <a:pt x="211" y="4097"/>
                  </a:cubicBezTo>
                  <a:cubicBezTo>
                    <a:pt x="230" y="4109"/>
                    <a:pt x="247" y="4121"/>
                    <a:pt x="264" y="4134"/>
                  </a:cubicBezTo>
                  <a:lnTo>
                    <a:pt x="264"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6"/>
            <p:cNvSpPr/>
            <p:nvPr/>
          </p:nvSpPr>
          <p:spPr>
            <a:xfrm>
              <a:off x="3644378" y="1533943"/>
              <a:ext cx="20647" cy="2197151"/>
            </a:xfrm>
            <a:custGeom>
              <a:avLst/>
              <a:gdLst/>
              <a:ahLst/>
              <a:cxnLst/>
              <a:rect l="l" t="t" r="r" b="b"/>
              <a:pathLst>
                <a:path w="463" h="49269" extrusionOk="0">
                  <a:moveTo>
                    <a:pt x="462" y="0"/>
                  </a:moveTo>
                  <a:cubicBezTo>
                    <a:pt x="319" y="103"/>
                    <a:pt x="164" y="191"/>
                    <a:pt x="0" y="263"/>
                  </a:cubicBezTo>
                  <a:lnTo>
                    <a:pt x="0" y="49269"/>
                  </a:lnTo>
                  <a:lnTo>
                    <a:pt x="462" y="49269"/>
                  </a:lnTo>
                  <a:lnTo>
                    <a:pt x="462" y="22975"/>
                  </a:lnTo>
                  <a:lnTo>
                    <a:pt x="462" y="18829"/>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6"/>
            <p:cNvSpPr/>
            <p:nvPr/>
          </p:nvSpPr>
          <p:spPr>
            <a:xfrm>
              <a:off x="3849958" y="1162963"/>
              <a:ext cx="20647" cy="2568137"/>
            </a:xfrm>
            <a:custGeom>
              <a:avLst/>
              <a:gdLst/>
              <a:ahLst/>
              <a:cxnLst/>
              <a:rect l="l" t="t" r="r" b="b"/>
              <a:pathLst>
                <a:path w="463" h="57588" extrusionOk="0">
                  <a:moveTo>
                    <a:pt x="0" y="0"/>
                  </a:moveTo>
                  <a:lnTo>
                    <a:pt x="0" y="57588"/>
                  </a:lnTo>
                  <a:lnTo>
                    <a:pt x="462" y="57588"/>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6"/>
            <p:cNvSpPr/>
            <p:nvPr/>
          </p:nvSpPr>
          <p:spPr>
            <a:xfrm>
              <a:off x="4055493" y="1162963"/>
              <a:ext cx="20603" cy="258963"/>
            </a:xfrm>
            <a:custGeom>
              <a:avLst/>
              <a:gdLst/>
              <a:ahLst/>
              <a:cxnLst/>
              <a:rect l="l" t="t" r="r" b="b"/>
              <a:pathLst>
                <a:path w="462" h="5807" extrusionOk="0">
                  <a:moveTo>
                    <a:pt x="0" y="0"/>
                  </a:moveTo>
                  <a:lnTo>
                    <a:pt x="0" y="5807"/>
                  </a:lnTo>
                  <a:cubicBezTo>
                    <a:pt x="68" y="5400"/>
                    <a:pt x="230" y="5025"/>
                    <a:pt x="462" y="4708"/>
                  </a:cubicBez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6"/>
            <p:cNvSpPr/>
            <p:nvPr/>
          </p:nvSpPr>
          <p:spPr>
            <a:xfrm>
              <a:off x="4055493" y="1459292"/>
              <a:ext cx="20603" cy="2271803"/>
            </a:xfrm>
            <a:custGeom>
              <a:avLst/>
              <a:gdLst/>
              <a:ahLst/>
              <a:cxnLst/>
              <a:rect l="l" t="t" r="r" b="b"/>
              <a:pathLst>
                <a:path w="462" h="50943" extrusionOk="0">
                  <a:moveTo>
                    <a:pt x="0" y="0"/>
                  </a:moveTo>
                  <a:lnTo>
                    <a:pt x="0" y="50943"/>
                  </a:lnTo>
                  <a:lnTo>
                    <a:pt x="462" y="50943"/>
                  </a:lnTo>
                  <a:lnTo>
                    <a:pt x="462" y="24649"/>
                  </a:lnTo>
                  <a:lnTo>
                    <a:pt x="462" y="20503"/>
                  </a:lnTo>
                  <a:lnTo>
                    <a:pt x="462" y="1100"/>
                  </a:lnTo>
                  <a:cubicBezTo>
                    <a:pt x="229" y="780"/>
                    <a:pt x="67" y="408"/>
                    <a:pt x="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6"/>
            <p:cNvSpPr/>
            <p:nvPr/>
          </p:nvSpPr>
          <p:spPr>
            <a:xfrm>
              <a:off x="4261207" y="1162963"/>
              <a:ext cx="20514" cy="256778"/>
            </a:xfrm>
            <a:custGeom>
              <a:avLst/>
              <a:gdLst/>
              <a:ahLst/>
              <a:cxnLst/>
              <a:rect l="l" t="t" r="r" b="b"/>
              <a:pathLst>
                <a:path w="460" h="5758" extrusionOk="0">
                  <a:moveTo>
                    <a:pt x="0" y="0"/>
                  </a:moveTo>
                  <a:lnTo>
                    <a:pt x="0" y="4697"/>
                  </a:lnTo>
                  <a:cubicBezTo>
                    <a:pt x="226" y="5004"/>
                    <a:pt x="387" y="5365"/>
                    <a:pt x="459" y="5757"/>
                  </a:cubicBezTo>
                  <a:lnTo>
                    <a:pt x="459"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6"/>
            <p:cNvSpPr/>
            <p:nvPr/>
          </p:nvSpPr>
          <p:spPr>
            <a:xfrm>
              <a:off x="4261207" y="1461433"/>
              <a:ext cx="20514" cy="2269663"/>
            </a:xfrm>
            <a:custGeom>
              <a:avLst/>
              <a:gdLst/>
              <a:ahLst/>
              <a:cxnLst/>
              <a:rect l="l" t="t" r="r" b="b"/>
              <a:pathLst>
                <a:path w="460" h="50895" extrusionOk="0">
                  <a:moveTo>
                    <a:pt x="459" y="1"/>
                  </a:moveTo>
                  <a:cubicBezTo>
                    <a:pt x="387" y="393"/>
                    <a:pt x="227" y="754"/>
                    <a:pt x="0" y="1061"/>
                  </a:cubicBezTo>
                  <a:lnTo>
                    <a:pt x="0" y="50895"/>
                  </a:lnTo>
                  <a:lnTo>
                    <a:pt x="459" y="50895"/>
                  </a:lnTo>
                  <a:lnTo>
                    <a:pt x="45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6"/>
            <p:cNvSpPr/>
            <p:nvPr/>
          </p:nvSpPr>
          <p:spPr>
            <a:xfrm>
              <a:off x="4466653" y="1162963"/>
              <a:ext cx="20647" cy="2568137"/>
            </a:xfrm>
            <a:custGeom>
              <a:avLst/>
              <a:gdLst/>
              <a:ahLst/>
              <a:cxnLst/>
              <a:rect l="l" t="t" r="r" b="b"/>
              <a:pathLst>
                <a:path w="463" h="57588" extrusionOk="0">
                  <a:moveTo>
                    <a:pt x="0" y="0"/>
                  </a:moveTo>
                  <a:lnTo>
                    <a:pt x="0" y="57588"/>
                  </a:lnTo>
                  <a:lnTo>
                    <a:pt x="462" y="57588"/>
                  </a:lnTo>
                  <a:lnTo>
                    <a:pt x="462" y="31294"/>
                  </a:lnTo>
                  <a:lnTo>
                    <a:pt x="462" y="27145"/>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6"/>
            <p:cNvSpPr/>
            <p:nvPr/>
          </p:nvSpPr>
          <p:spPr>
            <a:xfrm>
              <a:off x="4672144" y="1162963"/>
              <a:ext cx="12219" cy="184490"/>
            </a:xfrm>
            <a:custGeom>
              <a:avLst/>
              <a:gdLst/>
              <a:ahLst/>
              <a:cxnLst/>
              <a:rect l="l" t="t" r="r" b="b"/>
              <a:pathLst>
                <a:path w="274" h="4137" extrusionOk="0">
                  <a:moveTo>
                    <a:pt x="1" y="0"/>
                  </a:moveTo>
                  <a:lnTo>
                    <a:pt x="1" y="4137"/>
                  </a:lnTo>
                  <a:cubicBezTo>
                    <a:pt x="22" y="4123"/>
                    <a:pt x="41" y="4109"/>
                    <a:pt x="62" y="4094"/>
                  </a:cubicBezTo>
                  <a:cubicBezTo>
                    <a:pt x="132" y="4049"/>
                    <a:pt x="201" y="4006"/>
                    <a:pt x="274" y="3966"/>
                  </a:cubicBezTo>
                  <a:lnTo>
                    <a:pt x="274"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6"/>
            <p:cNvSpPr/>
            <p:nvPr/>
          </p:nvSpPr>
          <p:spPr>
            <a:xfrm>
              <a:off x="4672233" y="1533631"/>
              <a:ext cx="20647" cy="2197463"/>
            </a:xfrm>
            <a:custGeom>
              <a:avLst/>
              <a:gdLst/>
              <a:ahLst/>
              <a:cxnLst/>
              <a:rect l="l" t="t" r="r" b="b"/>
              <a:pathLst>
                <a:path w="463" h="49276" extrusionOk="0">
                  <a:moveTo>
                    <a:pt x="0" y="0"/>
                  </a:moveTo>
                  <a:lnTo>
                    <a:pt x="0" y="18833"/>
                  </a:lnTo>
                  <a:lnTo>
                    <a:pt x="0" y="22982"/>
                  </a:lnTo>
                  <a:lnTo>
                    <a:pt x="0" y="49276"/>
                  </a:lnTo>
                  <a:lnTo>
                    <a:pt x="462" y="49276"/>
                  </a:lnTo>
                  <a:lnTo>
                    <a:pt x="462" y="266"/>
                  </a:lnTo>
                  <a:cubicBezTo>
                    <a:pt x="299" y="193"/>
                    <a:pt x="144" y="105"/>
                    <a:pt x="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6"/>
            <p:cNvSpPr/>
            <p:nvPr/>
          </p:nvSpPr>
          <p:spPr>
            <a:xfrm>
              <a:off x="4877858" y="1162963"/>
              <a:ext cx="20603" cy="2568137"/>
            </a:xfrm>
            <a:custGeom>
              <a:avLst/>
              <a:gdLst/>
              <a:ahLst/>
              <a:cxnLst/>
              <a:rect l="l" t="t" r="r" b="b"/>
              <a:pathLst>
                <a:path w="462" h="57588" extrusionOk="0">
                  <a:moveTo>
                    <a:pt x="1" y="0"/>
                  </a:moveTo>
                  <a:lnTo>
                    <a:pt x="1" y="57588"/>
                  </a:lnTo>
                  <a:lnTo>
                    <a:pt x="461" y="57588"/>
                  </a:lnTo>
                  <a:lnTo>
                    <a:pt x="461"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6"/>
            <p:cNvSpPr/>
            <p:nvPr/>
          </p:nvSpPr>
          <p:spPr>
            <a:xfrm>
              <a:off x="5083438" y="1162963"/>
              <a:ext cx="20514" cy="2568137"/>
            </a:xfrm>
            <a:custGeom>
              <a:avLst/>
              <a:gdLst/>
              <a:ahLst/>
              <a:cxnLst/>
              <a:rect l="l" t="t" r="r" b="b"/>
              <a:pathLst>
                <a:path w="460" h="57588" extrusionOk="0">
                  <a:moveTo>
                    <a:pt x="1" y="0"/>
                  </a:moveTo>
                  <a:lnTo>
                    <a:pt x="1" y="27145"/>
                  </a:lnTo>
                  <a:lnTo>
                    <a:pt x="1" y="31294"/>
                  </a:lnTo>
                  <a:lnTo>
                    <a:pt x="1" y="57588"/>
                  </a:lnTo>
                  <a:lnTo>
                    <a:pt x="460" y="57588"/>
                  </a:lnTo>
                  <a:lnTo>
                    <a:pt x="46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6"/>
            <p:cNvSpPr/>
            <p:nvPr/>
          </p:nvSpPr>
          <p:spPr>
            <a:xfrm>
              <a:off x="269075" y="1325197"/>
              <a:ext cx="420575" cy="20558"/>
            </a:xfrm>
            <a:custGeom>
              <a:avLst/>
              <a:gdLst/>
              <a:ahLst/>
              <a:cxnLst/>
              <a:rect l="l" t="t" r="r" b="b"/>
              <a:pathLst>
                <a:path w="9431" h="461" extrusionOk="0">
                  <a:moveTo>
                    <a:pt x="1" y="0"/>
                  </a:moveTo>
                  <a:lnTo>
                    <a:pt x="1" y="461"/>
                  </a:lnTo>
                  <a:lnTo>
                    <a:pt x="9218" y="461"/>
                  </a:lnTo>
                  <a:cubicBezTo>
                    <a:pt x="9288" y="414"/>
                    <a:pt x="9358" y="370"/>
                    <a:pt x="9430" y="331"/>
                  </a:cubicBezTo>
                  <a:lnTo>
                    <a:pt x="943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6"/>
            <p:cNvSpPr/>
            <p:nvPr/>
          </p:nvSpPr>
          <p:spPr>
            <a:xfrm>
              <a:off x="799659" y="1325108"/>
              <a:ext cx="460666" cy="20647"/>
            </a:xfrm>
            <a:custGeom>
              <a:avLst/>
              <a:gdLst/>
              <a:ahLst/>
              <a:cxnLst/>
              <a:rect l="l" t="t" r="r" b="b"/>
              <a:pathLst>
                <a:path w="10330" h="463" extrusionOk="0">
                  <a:moveTo>
                    <a:pt x="0" y="1"/>
                  </a:moveTo>
                  <a:lnTo>
                    <a:pt x="0" y="333"/>
                  </a:lnTo>
                  <a:cubicBezTo>
                    <a:pt x="74" y="373"/>
                    <a:pt x="145" y="416"/>
                    <a:pt x="212" y="463"/>
                  </a:cubicBezTo>
                  <a:lnTo>
                    <a:pt x="10117" y="463"/>
                  </a:lnTo>
                  <a:cubicBezTo>
                    <a:pt x="10187" y="416"/>
                    <a:pt x="10257" y="372"/>
                    <a:pt x="10329" y="333"/>
                  </a:cubicBezTo>
                  <a:lnTo>
                    <a:pt x="1032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6"/>
            <p:cNvSpPr/>
            <p:nvPr/>
          </p:nvSpPr>
          <p:spPr>
            <a:xfrm>
              <a:off x="1370333" y="1325108"/>
              <a:ext cx="460666" cy="20647"/>
            </a:xfrm>
            <a:custGeom>
              <a:avLst/>
              <a:gdLst/>
              <a:ahLst/>
              <a:cxnLst/>
              <a:rect l="l" t="t" r="r" b="b"/>
              <a:pathLst>
                <a:path w="10330" h="463" extrusionOk="0">
                  <a:moveTo>
                    <a:pt x="1" y="1"/>
                  </a:moveTo>
                  <a:lnTo>
                    <a:pt x="1" y="333"/>
                  </a:lnTo>
                  <a:cubicBezTo>
                    <a:pt x="75" y="373"/>
                    <a:pt x="146" y="416"/>
                    <a:pt x="212" y="463"/>
                  </a:cubicBezTo>
                  <a:lnTo>
                    <a:pt x="10118" y="463"/>
                  </a:lnTo>
                  <a:cubicBezTo>
                    <a:pt x="10186" y="416"/>
                    <a:pt x="10257" y="372"/>
                    <a:pt x="10329" y="333"/>
                  </a:cubicBezTo>
                  <a:lnTo>
                    <a:pt x="1032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6"/>
            <p:cNvSpPr/>
            <p:nvPr/>
          </p:nvSpPr>
          <p:spPr>
            <a:xfrm>
              <a:off x="1941007" y="1325108"/>
              <a:ext cx="460666" cy="20647"/>
            </a:xfrm>
            <a:custGeom>
              <a:avLst/>
              <a:gdLst/>
              <a:ahLst/>
              <a:cxnLst/>
              <a:rect l="l" t="t" r="r" b="b"/>
              <a:pathLst>
                <a:path w="10330" h="463" extrusionOk="0">
                  <a:moveTo>
                    <a:pt x="1" y="1"/>
                  </a:moveTo>
                  <a:lnTo>
                    <a:pt x="1" y="333"/>
                  </a:lnTo>
                  <a:cubicBezTo>
                    <a:pt x="75" y="373"/>
                    <a:pt x="146" y="416"/>
                    <a:pt x="212" y="463"/>
                  </a:cubicBezTo>
                  <a:lnTo>
                    <a:pt x="10118" y="463"/>
                  </a:lnTo>
                  <a:cubicBezTo>
                    <a:pt x="10187" y="416"/>
                    <a:pt x="10257" y="372"/>
                    <a:pt x="10329" y="333"/>
                  </a:cubicBezTo>
                  <a:lnTo>
                    <a:pt x="1032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6"/>
            <p:cNvSpPr/>
            <p:nvPr/>
          </p:nvSpPr>
          <p:spPr>
            <a:xfrm>
              <a:off x="2511815" y="1325108"/>
              <a:ext cx="460577" cy="20647"/>
            </a:xfrm>
            <a:custGeom>
              <a:avLst/>
              <a:gdLst/>
              <a:ahLst/>
              <a:cxnLst/>
              <a:rect l="l" t="t" r="r" b="b"/>
              <a:pathLst>
                <a:path w="10328" h="463" extrusionOk="0">
                  <a:moveTo>
                    <a:pt x="1" y="1"/>
                  </a:moveTo>
                  <a:lnTo>
                    <a:pt x="1" y="333"/>
                  </a:lnTo>
                  <a:cubicBezTo>
                    <a:pt x="73" y="373"/>
                    <a:pt x="144" y="416"/>
                    <a:pt x="212" y="463"/>
                  </a:cubicBezTo>
                  <a:lnTo>
                    <a:pt x="10118" y="463"/>
                  </a:lnTo>
                  <a:cubicBezTo>
                    <a:pt x="10186" y="414"/>
                    <a:pt x="10255" y="372"/>
                    <a:pt x="10328" y="333"/>
                  </a:cubicBezTo>
                  <a:lnTo>
                    <a:pt x="10328"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6"/>
            <p:cNvSpPr/>
            <p:nvPr/>
          </p:nvSpPr>
          <p:spPr>
            <a:xfrm>
              <a:off x="3082489" y="1325197"/>
              <a:ext cx="460533" cy="20558"/>
            </a:xfrm>
            <a:custGeom>
              <a:avLst/>
              <a:gdLst/>
              <a:ahLst/>
              <a:cxnLst/>
              <a:rect l="l" t="t" r="r" b="b"/>
              <a:pathLst>
                <a:path w="10327" h="461" extrusionOk="0">
                  <a:moveTo>
                    <a:pt x="1" y="0"/>
                  </a:moveTo>
                  <a:lnTo>
                    <a:pt x="1" y="331"/>
                  </a:lnTo>
                  <a:cubicBezTo>
                    <a:pt x="73" y="371"/>
                    <a:pt x="144" y="414"/>
                    <a:pt x="213" y="461"/>
                  </a:cubicBezTo>
                  <a:lnTo>
                    <a:pt x="10115" y="461"/>
                  </a:lnTo>
                  <a:cubicBezTo>
                    <a:pt x="10184" y="412"/>
                    <a:pt x="10254" y="370"/>
                    <a:pt x="10327" y="331"/>
                  </a:cubicBezTo>
                  <a:lnTo>
                    <a:pt x="10327"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6"/>
            <p:cNvSpPr/>
            <p:nvPr/>
          </p:nvSpPr>
          <p:spPr>
            <a:xfrm>
              <a:off x="3653163" y="1325108"/>
              <a:ext cx="460622" cy="20514"/>
            </a:xfrm>
            <a:custGeom>
              <a:avLst/>
              <a:gdLst/>
              <a:ahLst/>
              <a:cxnLst/>
              <a:rect l="l" t="t" r="r" b="b"/>
              <a:pathLst>
                <a:path w="10329" h="460" extrusionOk="0">
                  <a:moveTo>
                    <a:pt x="1" y="1"/>
                  </a:moveTo>
                  <a:lnTo>
                    <a:pt x="1" y="330"/>
                  </a:lnTo>
                  <a:cubicBezTo>
                    <a:pt x="73" y="372"/>
                    <a:pt x="144" y="414"/>
                    <a:pt x="211" y="460"/>
                  </a:cubicBezTo>
                  <a:lnTo>
                    <a:pt x="10118" y="460"/>
                  </a:lnTo>
                  <a:cubicBezTo>
                    <a:pt x="10186" y="414"/>
                    <a:pt x="10256" y="372"/>
                    <a:pt x="10328" y="333"/>
                  </a:cubicBezTo>
                  <a:lnTo>
                    <a:pt x="10328"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6"/>
            <p:cNvSpPr/>
            <p:nvPr/>
          </p:nvSpPr>
          <p:spPr>
            <a:xfrm>
              <a:off x="4223837" y="1325108"/>
              <a:ext cx="460622" cy="20514"/>
            </a:xfrm>
            <a:custGeom>
              <a:avLst/>
              <a:gdLst/>
              <a:ahLst/>
              <a:cxnLst/>
              <a:rect l="l" t="t" r="r" b="b"/>
              <a:pathLst>
                <a:path w="10329" h="460" extrusionOk="0">
                  <a:moveTo>
                    <a:pt x="1" y="1"/>
                  </a:moveTo>
                  <a:lnTo>
                    <a:pt x="1" y="330"/>
                  </a:lnTo>
                  <a:cubicBezTo>
                    <a:pt x="73" y="372"/>
                    <a:pt x="145" y="414"/>
                    <a:pt x="213" y="460"/>
                  </a:cubicBezTo>
                  <a:lnTo>
                    <a:pt x="10118" y="460"/>
                  </a:lnTo>
                  <a:cubicBezTo>
                    <a:pt x="10186" y="414"/>
                    <a:pt x="10256" y="372"/>
                    <a:pt x="10328" y="333"/>
                  </a:cubicBezTo>
                  <a:lnTo>
                    <a:pt x="10328"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6"/>
            <p:cNvSpPr/>
            <p:nvPr/>
          </p:nvSpPr>
          <p:spPr>
            <a:xfrm>
              <a:off x="4794555" y="1325108"/>
              <a:ext cx="420531" cy="20514"/>
            </a:xfrm>
            <a:custGeom>
              <a:avLst/>
              <a:gdLst/>
              <a:ahLst/>
              <a:cxnLst/>
              <a:rect l="l" t="t" r="r" b="b"/>
              <a:pathLst>
                <a:path w="9430" h="460" extrusionOk="0">
                  <a:moveTo>
                    <a:pt x="0" y="1"/>
                  </a:moveTo>
                  <a:lnTo>
                    <a:pt x="0" y="330"/>
                  </a:lnTo>
                  <a:cubicBezTo>
                    <a:pt x="73" y="372"/>
                    <a:pt x="144" y="414"/>
                    <a:pt x="212" y="460"/>
                  </a:cubicBezTo>
                  <a:lnTo>
                    <a:pt x="9429" y="460"/>
                  </a:lnTo>
                  <a:lnTo>
                    <a:pt x="942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6"/>
            <p:cNvSpPr/>
            <p:nvPr/>
          </p:nvSpPr>
          <p:spPr>
            <a:xfrm>
              <a:off x="269075" y="1530554"/>
              <a:ext cx="445014" cy="20647"/>
            </a:xfrm>
            <a:custGeom>
              <a:avLst/>
              <a:gdLst/>
              <a:ahLst/>
              <a:cxnLst/>
              <a:rect l="l" t="t" r="r" b="b"/>
              <a:pathLst>
                <a:path w="9979" h="463" extrusionOk="0">
                  <a:moveTo>
                    <a:pt x="1" y="1"/>
                  </a:moveTo>
                  <a:lnTo>
                    <a:pt x="1" y="463"/>
                  </a:lnTo>
                  <a:lnTo>
                    <a:pt x="9979" y="463"/>
                  </a:lnTo>
                  <a:cubicBezTo>
                    <a:pt x="9643" y="370"/>
                    <a:pt x="9336" y="213"/>
                    <a:pt x="907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6"/>
            <p:cNvSpPr/>
            <p:nvPr/>
          </p:nvSpPr>
          <p:spPr>
            <a:xfrm>
              <a:off x="775266" y="1530554"/>
              <a:ext cx="509632" cy="20647"/>
            </a:xfrm>
            <a:custGeom>
              <a:avLst/>
              <a:gdLst/>
              <a:ahLst/>
              <a:cxnLst/>
              <a:rect l="l" t="t" r="r" b="b"/>
              <a:pathLst>
                <a:path w="11428" h="463" extrusionOk="0">
                  <a:moveTo>
                    <a:pt x="908" y="1"/>
                  </a:moveTo>
                  <a:cubicBezTo>
                    <a:pt x="714" y="156"/>
                    <a:pt x="495" y="284"/>
                    <a:pt x="260" y="376"/>
                  </a:cubicBezTo>
                  <a:cubicBezTo>
                    <a:pt x="177" y="410"/>
                    <a:pt x="90" y="439"/>
                    <a:pt x="0" y="463"/>
                  </a:cubicBezTo>
                  <a:lnTo>
                    <a:pt x="11428" y="463"/>
                  </a:lnTo>
                  <a:cubicBezTo>
                    <a:pt x="11091" y="370"/>
                    <a:pt x="10782" y="213"/>
                    <a:pt x="1051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6"/>
            <p:cNvSpPr/>
            <p:nvPr/>
          </p:nvSpPr>
          <p:spPr>
            <a:xfrm>
              <a:off x="1345940" y="1530554"/>
              <a:ext cx="509587" cy="20647"/>
            </a:xfrm>
            <a:custGeom>
              <a:avLst/>
              <a:gdLst/>
              <a:ahLst/>
              <a:cxnLst/>
              <a:rect l="l" t="t" r="r" b="b"/>
              <a:pathLst>
                <a:path w="11427" h="463" extrusionOk="0">
                  <a:moveTo>
                    <a:pt x="835" y="1"/>
                  </a:moveTo>
                  <a:lnTo>
                    <a:pt x="835" y="61"/>
                  </a:lnTo>
                  <a:cubicBezTo>
                    <a:pt x="586" y="241"/>
                    <a:pt x="305" y="380"/>
                    <a:pt x="0" y="463"/>
                  </a:cubicBezTo>
                  <a:lnTo>
                    <a:pt x="11426" y="463"/>
                  </a:lnTo>
                  <a:cubicBezTo>
                    <a:pt x="11091" y="370"/>
                    <a:pt x="10782" y="213"/>
                    <a:pt x="10518"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6"/>
            <p:cNvSpPr/>
            <p:nvPr/>
          </p:nvSpPr>
          <p:spPr>
            <a:xfrm>
              <a:off x="1916614" y="1530554"/>
              <a:ext cx="509632" cy="20647"/>
            </a:xfrm>
            <a:custGeom>
              <a:avLst/>
              <a:gdLst/>
              <a:ahLst/>
              <a:cxnLst/>
              <a:rect l="l" t="t" r="r" b="b"/>
              <a:pathLst>
                <a:path w="11428" h="463" extrusionOk="0">
                  <a:moveTo>
                    <a:pt x="910" y="1"/>
                  </a:moveTo>
                  <a:cubicBezTo>
                    <a:pt x="644" y="213"/>
                    <a:pt x="337" y="370"/>
                    <a:pt x="1" y="463"/>
                  </a:cubicBezTo>
                  <a:lnTo>
                    <a:pt x="11428" y="463"/>
                  </a:lnTo>
                  <a:cubicBezTo>
                    <a:pt x="11310" y="432"/>
                    <a:pt x="11195" y="390"/>
                    <a:pt x="11088" y="342"/>
                  </a:cubicBezTo>
                  <a:cubicBezTo>
                    <a:pt x="10882" y="254"/>
                    <a:pt x="10692" y="139"/>
                    <a:pt x="105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6"/>
            <p:cNvSpPr/>
            <p:nvPr/>
          </p:nvSpPr>
          <p:spPr>
            <a:xfrm>
              <a:off x="2487377" y="1530554"/>
              <a:ext cx="509542" cy="20647"/>
            </a:xfrm>
            <a:custGeom>
              <a:avLst/>
              <a:gdLst/>
              <a:ahLst/>
              <a:cxnLst/>
              <a:rect l="l" t="t" r="r" b="b"/>
              <a:pathLst>
                <a:path w="11426" h="463" extrusionOk="0">
                  <a:moveTo>
                    <a:pt x="910" y="1"/>
                  </a:moveTo>
                  <a:cubicBezTo>
                    <a:pt x="642" y="213"/>
                    <a:pt x="336" y="370"/>
                    <a:pt x="0" y="463"/>
                  </a:cubicBezTo>
                  <a:lnTo>
                    <a:pt x="11426" y="463"/>
                  </a:lnTo>
                  <a:cubicBezTo>
                    <a:pt x="11089" y="370"/>
                    <a:pt x="10781" y="213"/>
                    <a:pt x="10518"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6"/>
            <p:cNvSpPr/>
            <p:nvPr/>
          </p:nvSpPr>
          <p:spPr>
            <a:xfrm>
              <a:off x="3058051" y="1530554"/>
              <a:ext cx="509498" cy="20647"/>
            </a:xfrm>
            <a:custGeom>
              <a:avLst/>
              <a:gdLst/>
              <a:ahLst/>
              <a:cxnLst/>
              <a:rect l="l" t="t" r="r" b="b"/>
              <a:pathLst>
                <a:path w="11425" h="463" extrusionOk="0">
                  <a:moveTo>
                    <a:pt x="908" y="1"/>
                  </a:moveTo>
                  <a:cubicBezTo>
                    <a:pt x="643" y="213"/>
                    <a:pt x="336" y="370"/>
                    <a:pt x="0" y="463"/>
                  </a:cubicBezTo>
                  <a:lnTo>
                    <a:pt x="11425" y="463"/>
                  </a:lnTo>
                  <a:cubicBezTo>
                    <a:pt x="11089" y="370"/>
                    <a:pt x="10781" y="213"/>
                    <a:pt x="10518"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6"/>
            <p:cNvSpPr/>
            <p:nvPr/>
          </p:nvSpPr>
          <p:spPr>
            <a:xfrm>
              <a:off x="3628725" y="1530554"/>
              <a:ext cx="509587" cy="20647"/>
            </a:xfrm>
            <a:custGeom>
              <a:avLst/>
              <a:gdLst/>
              <a:ahLst/>
              <a:cxnLst/>
              <a:rect l="l" t="t" r="r" b="b"/>
              <a:pathLst>
                <a:path w="11427" h="463" extrusionOk="0">
                  <a:moveTo>
                    <a:pt x="813" y="1"/>
                  </a:moveTo>
                  <a:lnTo>
                    <a:pt x="813" y="75"/>
                  </a:lnTo>
                  <a:cubicBezTo>
                    <a:pt x="670" y="177"/>
                    <a:pt x="515" y="264"/>
                    <a:pt x="351" y="338"/>
                  </a:cubicBezTo>
                  <a:cubicBezTo>
                    <a:pt x="238" y="389"/>
                    <a:pt x="121" y="430"/>
                    <a:pt x="0" y="463"/>
                  </a:cubicBezTo>
                  <a:lnTo>
                    <a:pt x="11426" y="463"/>
                  </a:lnTo>
                  <a:cubicBezTo>
                    <a:pt x="11089" y="370"/>
                    <a:pt x="10781" y="213"/>
                    <a:pt x="1051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6"/>
            <p:cNvSpPr/>
            <p:nvPr/>
          </p:nvSpPr>
          <p:spPr>
            <a:xfrm>
              <a:off x="4199399" y="1530688"/>
              <a:ext cx="509453" cy="20514"/>
            </a:xfrm>
            <a:custGeom>
              <a:avLst/>
              <a:gdLst/>
              <a:ahLst/>
              <a:cxnLst/>
              <a:rect l="l" t="t" r="r" b="b"/>
              <a:pathLst>
                <a:path w="11424" h="460" extrusionOk="0">
                  <a:moveTo>
                    <a:pt x="910" y="1"/>
                  </a:moveTo>
                  <a:cubicBezTo>
                    <a:pt x="643" y="210"/>
                    <a:pt x="336" y="367"/>
                    <a:pt x="0" y="460"/>
                  </a:cubicBezTo>
                  <a:lnTo>
                    <a:pt x="11423" y="460"/>
                  </a:lnTo>
                  <a:cubicBezTo>
                    <a:pt x="11301" y="427"/>
                    <a:pt x="11180" y="385"/>
                    <a:pt x="11067" y="332"/>
                  </a:cubicBezTo>
                  <a:cubicBezTo>
                    <a:pt x="10903" y="259"/>
                    <a:pt x="10748" y="169"/>
                    <a:pt x="10605" y="66"/>
                  </a:cubicBezTo>
                  <a:lnTo>
                    <a:pt x="10605"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6"/>
            <p:cNvSpPr/>
            <p:nvPr/>
          </p:nvSpPr>
          <p:spPr>
            <a:xfrm>
              <a:off x="4770073" y="1530688"/>
              <a:ext cx="445014" cy="20514"/>
            </a:xfrm>
            <a:custGeom>
              <a:avLst/>
              <a:gdLst/>
              <a:ahLst/>
              <a:cxnLst/>
              <a:rect l="l" t="t" r="r" b="b"/>
              <a:pathLst>
                <a:path w="9979" h="460" extrusionOk="0">
                  <a:moveTo>
                    <a:pt x="910" y="1"/>
                  </a:moveTo>
                  <a:cubicBezTo>
                    <a:pt x="643" y="210"/>
                    <a:pt x="336" y="367"/>
                    <a:pt x="1" y="460"/>
                  </a:cubicBezTo>
                  <a:lnTo>
                    <a:pt x="9978" y="460"/>
                  </a:lnTo>
                  <a:lnTo>
                    <a:pt x="9978"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6"/>
            <p:cNvSpPr/>
            <p:nvPr/>
          </p:nvSpPr>
          <p:spPr>
            <a:xfrm>
              <a:off x="269075" y="1736223"/>
              <a:ext cx="4946076" cy="20558"/>
            </a:xfrm>
            <a:custGeom>
              <a:avLst/>
              <a:gdLst/>
              <a:ahLst/>
              <a:cxnLst/>
              <a:rect l="l" t="t" r="r" b="b"/>
              <a:pathLst>
                <a:path w="110911" h="461" extrusionOk="0">
                  <a:moveTo>
                    <a:pt x="1" y="0"/>
                  </a:moveTo>
                  <a:lnTo>
                    <a:pt x="1" y="461"/>
                  </a:lnTo>
                  <a:lnTo>
                    <a:pt x="110910" y="461"/>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6"/>
            <p:cNvSpPr/>
            <p:nvPr/>
          </p:nvSpPr>
          <p:spPr>
            <a:xfrm>
              <a:off x="269075" y="1941803"/>
              <a:ext cx="4946076" cy="20647"/>
            </a:xfrm>
            <a:custGeom>
              <a:avLst/>
              <a:gdLst/>
              <a:ahLst/>
              <a:cxnLst/>
              <a:rect l="l" t="t" r="r" b="b"/>
              <a:pathLst>
                <a:path w="110911" h="463" extrusionOk="0">
                  <a:moveTo>
                    <a:pt x="1" y="1"/>
                  </a:moveTo>
                  <a:lnTo>
                    <a:pt x="1" y="462"/>
                  </a:lnTo>
                  <a:lnTo>
                    <a:pt x="24981" y="462"/>
                  </a:lnTo>
                  <a:lnTo>
                    <a:pt x="25440" y="461"/>
                  </a:lnTo>
                  <a:lnTo>
                    <a:pt x="110910" y="461"/>
                  </a:lnTo>
                  <a:lnTo>
                    <a:pt x="110910"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6"/>
            <p:cNvSpPr/>
            <p:nvPr/>
          </p:nvSpPr>
          <p:spPr>
            <a:xfrm>
              <a:off x="269075" y="2147383"/>
              <a:ext cx="4946076" cy="20603"/>
            </a:xfrm>
            <a:custGeom>
              <a:avLst/>
              <a:gdLst/>
              <a:ahLst/>
              <a:cxnLst/>
              <a:rect l="l" t="t" r="r" b="b"/>
              <a:pathLst>
                <a:path w="110911" h="462" extrusionOk="0">
                  <a:moveTo>
                    <a:pt x="1" y="1"/>
                  </a:moveTo>
                  <a:lnTo>
                    <a:pt x="1" y="461"/>
                  </a:lnTo>
                  <a:lnTo>
                    <a:pt x="110910" y="461"/>
                  </a:lnTo>
                  <a:lnTo>
                    <a:pt x="110910"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6"/>
            <p:cNvSpPr/>
            <p:nvPr/>
          </p:nvSpPr>
          <p:spPr>
            <a:xfrm>
              <a:off x="269075" y="2352963"/>
              <a:ext cx="4946076" cy="20514"/>
            </a:xfrm>
            <a:custGeom>
              <a:avLst/>
              <a:gdLst/>
              <a:ahLst/>
              <a:cxnLst/>
              <a:rect l="l" t="t" r="r" b="b"/>
              <a:pathLst>
                <a:path w="110911" h="460" extrusionOk="0">
                  <a:moveTo>
                    <a:pt x="1" y="1"/>
                  </a:moveTo>
                  <a:lnTo>
                    <a:pt x="1" y="460"/>
                  </a:lnTo>
                  <a:lnTo>
                    <a:pt x="110910" y="460"/>
                  </a:lnTo>
                  <a:lnTo>
                    <a:pt x="110910"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6"/>
            <p:cNvSpPr/>
            <p:nvPr/>
          </p:nvSpPr>
          <p:spPr>
            <a:xfrm>
              <a:off x="269075" y="2558498"/>
              <a:ext cx="4946076" cy="20647"/>
            </a:xfrm>
            <a:custGeom>
              <a:avLst/>
              <a:gdLst/>
              <a:ahLst/>
              <a:cxnLst/>
              <a:rect l="l" t="t" r="r" b="b"/>
              <a:pathLst>
                <a:path w="110911" h="463" extrusionOk="0">
                  <a:moveTo>
                    <a:pt x="1" y="0"/>
                  </a:moveTo>
                  <a:lnTo>
                    <a:pt x="1" y="461"/>
                  </a:lnTo>
                  <a:lnTo>
                    <a:pt x="53101" y="461"/>
                  </a:lnTo>
                  <a:lnTo>
                    <a:pt x="57250"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6"/>
            <p:cNvSpPr/>
            <p:nvPr/>
          </p:nvSpPr>
          <p:spPr>
            <a:xfrm>
              <a:off x="269075" y="2764078"/>
              <a:ext cx="4946076" cy="20647"/>
            </a:xfrm>
            <a:custGeom>
              <a:avLst/>
              <a:gdLst/>
              <a:ahLst/>
              <a:cxnLst/>
              <a:rect l="l" t="t" r="r" b="b"/>
              <a:pathLst>
                <a:path w="110911" h="463" extrusionOk="0">
                  <a:moveTo>
                    <a:pt x="1" y="0"/>
                  </a:moveTo>
                  <a:lnTo>
                    <a:pt x="1"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6"/>
            <p:cNvSpPr/>
            <p:nvPr/>
          </p:nvSpPr>
          <p:spPr>
            <a:xfrm>
              <a:off x="269075" y="2969658"/>
              <a:ext cx="4946076" cy="20647"/>
            </a:xfrm>
            <a:custGeom>
              <a:avLst/>
              <a:gdLst/>
              <a:ahLst/>
              <a:cxnLst/>
              <a:rect l="l" t="t" r="r" b="b"/>
              <a:pathLst>
                <a:path w="110911" h="463" extrusionOk="0">
                  <a:moveTo>
                    <a:pt x="1" y="0"/>
                  </a:moveTo>
                  <a:lnTo>
                    <a:pt x="1"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6"/>
            <p:cNvSpPr/>
            <p:nvPr/>
          </p:nvSpPr>
          <p:spPr>
            <a:xfrm>
              <a:off x="269075" y="3175238"/>
              <a:ext cx="4946076" cy="20647"/>
            </a:xfrm>
            <a:custGeom>
              <a:avLst/>
              <a:gdLst/>
              <a:ahLst/>
              <a:cxnLst/>
              <a:rect l="l" t="t" r="r" b="b"/>
              <a:pathLst>
                <a:path w="110911" h="463" extrusionOk="0">
                  <a:moveTo>
                    <a:pt x="1" y="0"/>
                  </a:moveTo>
                  <a:lnTo>
                    <a:pt x="1"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6"/>
            <p:cNvSpPr/>
            <p:nvPr/>
          </p:nvSpPr>
          <p:spPr>
            <a:xfrm>
              <a:off x="269075" y="3380774"/>
              <a:ext cx="4946076" cy="20603"/>
            </a:xfrm>
            <a:custGeom>
              <a:avLst/>
              <a:gdLst/>
              <a:ahLst/>
              <a:cxnLst/>
              <a:rect l="l" t="t" r="r" b="b"/>
              <a:pathLst>
                <a:path w="110911" h="462" extrusionOk="0">
                  <a:moveTo>
                    <a:pt x="1" y="0"/>
                  </a:moveTo>
                  <a:lnTo>
                    <a:pt x="1"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6"/>
            <p:cNvSpPr/>
            <p:nvPr/>
          </p:nvSpPr>
          <p:spPr>
            <a:xfrm>
              <a:off x="269075" y="3586354"/>
              <a:ext cx="4946076" cy="20647"/>
            </a:xfrm>
            <a:custGeom>
              <a:avLst/>
              <a:gdLst/>
              <a:ahLst/>
              <a:cxnLst/>
              <a:rect l="l" t="t" r="r" b="b"/>
              <a:pathLst>
                <a:path w="110911" h="463" extrusionOk="0">
                  <a:moveTo>
                    <a:pt x="1" y="0"/>
                  </a:moveTo>
                  <a:lnTo>
                    <a:pt x="1"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3" name="Google Shape;853;p16"/>
          <p:cNvSpPr/>
          <p:nvPr/>
        </p:nvSpPr>
        <p:spPr>
          <a:xfrm rot="-5770409">
            <a:off x="3050404" y="4813399"/>
            <a:ext cx="201639" cy="663278"/>
          </a:xfrm>
          <a:custGeom>
            <a:avLst/>
            <a:gdLst/>
            <a:ahLst/>
            <a:cxnLst/>
            <a:rect l="l" t="t" r="r" b="b"/>
            <a:pathLst>
              <a:path w="3843" h="14080" extrusionOk="0">
                <a:moveTo>
                  <a:pt x="1922" y="1"/>
                </a:moveTo>
                <a:cubicBezTo>
                  <a:pt x="861" y="1"/>
                  <a:pt x="1" y="861"/>
                  <a:pt x="1" y="1922"/>
                </a:cubicBezTo>
                <a:lnTo>
                  <a:pt x="1" y="12158"/>
                </a:lnTo>
                <a:cubicBezTo>
                  <a:pt x="1" y="13220"/>
                  <a:pt x="862"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6"/>
          <p:cNvSpPr/>
          <p:nvPr/>
        </p:nvSpPr>
        <p:spPr>
          <a:xfrm rot="-5770409">
            <a:off x="2978192" y="4145865"/>
            <a:ext cx="201639" cy="663278"/>
          </a:xfrm>
          <a:custGeom>
            <a:avLst/>
            <a:gdLst/>
            <a:ahLst/>
            <a:cxnLst/>
            <a:rect l="l" t="t" r="r" b="b"/>
            <a:pathLst>
              <a:path w="3843" h="14080" extrusionOk="0">
                <a:moveTo>
                  <a:pt x="1922" y="1"/>
                </a:moveTo>
                <a:cubicBezTo>
                  <a:pt x="861" y="1"/>
                  <a:pt x="1" y="861"/>
                  <a:pt x="1" y="1922"/>
                </a:cubicBezTo>
                <a:lnTo>
                  <a:pt x="1" y="12158"/>
                </a:lnTo>
                <a:cubicBezTo>
                  <a:pt x="1" y="13220"/>
                  <a:pt x="862"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6"/>
          <p:cNvSpPr/>
          <p:nvPr/>
        </p:nvSpPr>
        <p:spPr>
          <a:xfrm rot="-5770409">
            <a:off x="2906027" y="3478279"/>
            <a:ext cx="201534" cy="663278"/>
          </a:xfrm>
          <a:custGeom>
            <a:avLst/>
            <a:gdLst/>
            <a:ahLst/>
            <a:cxnLst/>
            <a:rect l="l" t="t" r="r" b="b"/>
            <a:pathLst>
              <a:path w="3841" h="14080" extrusionOk="0">
                <a:moveTo>
                  <a:pt x="1920" y="1"/>
                </a:moveTo>
                <a:cubicBezTo>
                  <a:pt x="859" y="1"/>
                  <a:pt x="0" y="861"/>
                  <a:pt x="0" y="1922"/>
                </a:cubicBezTo>
                <a:lnTo>
                  <a:pt x="0" y="12158"/>
                </a:lnTo>
                <a:cubicBezTo>
                  <a:pt x="0" y="13220"/>
                  <a:pt x="860" y="14080"/>
                  <a:pt x="1920" y="14080"/>
                </a:cubicBezTo>
                <a:cubicBezTo>
                  <a:pt x="2981" y="14080"/>
                  <a:pt x="3840" y="13220"/>
                  <a:pt x="3840" y="12158"/>
                </a:cubicBezTo>
                <a:lnTo>
                  <a:pt x="3840" y="1922"/>
                </a:lnTo>
                <a:cubicBezTo>
                  <a:pt x="3840" y="861"/>
                  <a:pt x="2981" y="1"/>
                  <a:pt x="1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6"/>
          <p:cNvSpPr/>
          <p:nvPr/>
        </p:nvSpPr>
        <p:spPr>
          <a:xfrm rot="-5770409">
            <a:off x="2833815" y="2810745"/>
            <a:ext cx="201534" cy="663278"/>
          </a:xfrm>
          <a:custGeom>
            <a:avLst/>
            <a:gdLst/>
            <a:ahLst/>
            <a:cxnLst/>
            <a:rect l="l" t="t" r="r" b="b"/>
            <a:pathLst>
              <a:path w="3841" h="14080" extrusionOk="0">
                <a:moveTo>
                  <a:pt x="1920" y="1"/>
                </a:moveTo>
                <a:cubicBezTo>
                  <a:pt x="860" y="1"/>
                  <a:pt x="1" y="861"/>
                  <a:pt x="1" y="1922"/>
                </a:cubicBezTo>
                <a:lnTo>
                  <a:pt x="1" y="12158"/>
                </a:lnTo>
                <a:cubicBezTo>
                  <a:pt x="1" y="13220"/>
                  <a:pt x="860" y="14080"/>
                  <a:pt x="1920" y="14080"/>
                </a:cubicBezTo>
                <a:cubicBezTo>
                  <a:pt x="2981" y="14080"/>
                  <a:pt x="3840" y="13220"/>
                  <a:pt x="3840" y="12158"/>
                </a:cubicBezTo>
                <a:lnTo>
                  <a:pt x="3840" y="1922"/>
                </a:lnTo>
                <a:cubicBezTo>
                  <a:pt x="3840" y="861"/>
                  <a:pt x="2981" y="1"/>
                  <a:pt x="1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6"/>
          <p:cNvSpPr/>
          <p:nvPr/>
        </p:nvSpPr>
        <p:spPr>
          <a:xfrm rot="-5770409">
            <a:off x="2761603" y="2143211"/>
            <a:ext cx="201534" cy="663278"/>
          </a:xfrm>
          <a:custGeom>
            <a:avLst/>
            <a:gdLst/>
            <a:ahLst/>
            <a:cxnLst/>
            <a:rect l="l" t="t" r="r" b="b"/>
            <a:pathLst>
              <a:path w="3841" h="14080" extrusionOk="0">
                <a:moveTo>
                  <a:pt x="1921" y="1"/>
                </a:moveTo>
                <a:cubicBezTo>
                  <a:pt x="859" y="1"/>
                  <a:pt x="1" y="861"/>
                  <a:pt x="1" y="1922"/>
                </a:cubicBezTo>
                <a:lnTo>
                  <a:pt x="1" y="12158"/>
                </a:lnTo>
                <a:cubicBezTo>
                  <a:pt x="1" y="13220"/>
                  <a:pt x="859" y="14080"/>
                  <a:pt x="1921" y="14080"/>
                </a:cubicBezTo>
                <a:cubicBezTo>
                  <a:pt x="2981" y="14080"/>
                  <a:pt x="3841" y="13220"/>
                  <a:pt x="3841" y="12158"/>
                </a:cubicBezTo>
                <a:lnTo>
                  <a:pt x="3841" y="1922"/>
                </a:lnTo>
                <a:cubicBezTo>
                  <a:pt x="3841" y="861"/>
                  <a:pt x="2981" y="1"/>
                  <a:pt x="19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6"/>
          <p:cNvSpPr/>
          <p:nvPr/>
        </p:nvSpPr>
        <p:spPr>
          <a:xfrm rot="-5770409">
            <a:off x="2689367" y="1475703"/>
            <a:ext cx="201587" cy="663278"/>
          </a:xfrm>
          <a:custGeom>
            <a:avLst/>
            <a:gdLst/>
            <a:ahLst/>
            <a:cxnLst/>
            <a:rect l="l" t="t" r="r" b="b"/>
            <a:pathLst>
              <a:path w="3842" h="14080" extrusionOk="0">
                <a:moveTo>
                  <a:pt x="1922" y="1"/>
                </a:moveTo>
                <a:cubicBezTo>
                  <a:pt x="860" y="1"/>
                  <a:pt x="0" y="861"/>
                  <a:pt x="0" y="1922"/>
                </a:cubicBezTo>
                <a:lnTo>
                  <a:pt x="0" y="12158"/>
                </a:lnTo>
                <a:cubicBezTo>
                  <a:pt x="0" y="13220"/>
                  <a:pt x="860"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6"/>
          <p:cNvSpPr/>
          <p:nvPr/>
        </p:nvSpPr>
        <p:spPr>
          <a:xfrm rot="-5770409">
            <a:off x="2617155" y="808169"/>
            <a:ext cx="201587" cy="663278"/>
          </a:xfrm>
          <a:custGeom>
            <a:avLst/>
            <a:gdLst/>
            <a:ahLst/>
            <a:cxnLst/>
            <a:rect l="l" t="t" r="r" b="b"/>
            <a:pathLst>
              <a:path w="3842" h="14080" extrusionOk="0">
                <a:moveTo>
                  <a:pt x="1922" y="1"/>
                </a:moveTo>
                <a:cubicBezTo>
                  <a:pt x="860" y="1"/>
                  <a:pt x="0" y="861"/>
                  <a:pt x="0" y="1922"/>
                </a:cubicBezTo>
                <a:lnTo>
                  <a:pt x="0" y="12158"/>
                </a:lnTo>
                <a:cubicBezTo>
                  <a:pt x="0" y="13220"/>
                  <a:pt x="860"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6"/>
          <p:cNvSpPr/>
          <p:nvPr/>
        </p:nvSpPr>
        <p:spPr>
          <a:xfrm rot="-5770409">
            <a:off x="2544943" y="140636"/>
            <a:ext cx="201587" cy="663278"/>
          </a:xfrm>
          <a:custGeom>
            <a:avLst/>
            <a:gdLst/>
            <a:ahLst/>
            <a:cxnLst/>
            <a:rect l="l" t="t" r="r" b="b"/>
            <a:pathLst>
              <a:path w="3842" h="14080" extrusionOk="0">
                <a:moveTo>
                  <a:pt x="1922" y="1"/>
                </a:moveTo>
                <a:cubicBezTo>
                  <a:pt x="860" y="1"/>
                  <a:pt x="1" y="861"/>
                  <a:pt x="1" y="1922"/>
                </a:cubicBezTo>
                <a:lnTo>
                  <a:pt x="1" y="12158"/>
                </a:lnTo>
                <a:cubicBezTo>
                  <a:pt x="1" y="13220"/>
                  <a:pt x="860"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6"/>
          <p:cNvSpPr txBox="1">
            <a:spLocks noGrp="1"/>
          </p:cNvSpPr>
          <p:nvPr>
            <p:ph type="title"/>
          </p:nvPr>
        </p:nvSpPr>
        <p:spPr>
          <a:xfrm rot="-370707">
            <a:off x="2531735" y="2150818"/>
            <a:ext cx="4799981" cy="841889"/>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solidFill>
                  <a:schemeClr val="accent4"/>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5">
  <p:cSld name="SECTION_TITLE_AND_DESCRIPTION_1_1">
    <p:bg>
      <p:bgPr>
        <a:solidFill>
          <a:schemeClr val="accent5"/>
        </a:solidFill>
        <a:effectLst/>
      </p:bgPr>
    </p:bg>
    <p:spTree>
      <p:nvGrpSpPr>
        <p:cNvPr id="1" name="Shape 862"/>
        <p:cNvGrpSpPr/>
        <p:nvPr/>
      </p:nvGrpSpPr>
      <p:grpSpPr>
        <a:xfrm>
          <a:off x="0" y="0"/>
          <a:ext cx="0" cy="0"/>
          <a:chOff x="0" y="0"/>
          <a:chExt cx="0" cy="0"/>
        </a:xfrm>
      </p:grpSpPr>
      <p:sp>
        <p:nvSpPr>
          <p:cNvPr id="863" name="Google Shape;863;p17"/>
          <p:cNvSpPr/>
          <p:nvPr/>
        </p:nvSpPr>
        <p:spPr>
          <a:xfrm>
            <a:off x="4779093" y="3437098"/>
            <a:ext cx="4356307" cy="1735106"/>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7"/>
          <p:cNvSpPr/>
          <p:nvPr/>
        </p:nvSpPr>
        <p:spPr>
          <a:xfrm>
            <a:off x="6383322" y="-37758"/>
            <a:ext cx="2760704" cy="2430800"/>
          </a:xfrm>
          <a:custGeom>
            <a:avLst/>
            <a:gdLst/>
            <a:ahLst/>
            <a:cxnLst/>
            <a:rect l="l" t="t" r="r" b="b"/>
            <a:pathLst>
              <a:path w="33364" h="29377" extrusionOk="0">
                <a:moveTo>
                  <a:pt x="445" y="1"/>
                </a:moveTo>
                <a:cubicBezTo>
                  <a:pt x="302" y="1"/>
                  <a:pt x="151" y="22"/>
                  <a:pt x="0" y="45"/>
                </a:cubicBezTo>
                <a:cubicBezTo>
                  <a:pt x="20" y="45"/>
                  <a:pt x="40" y="45"/>
                  <a:pt x="59" y="45"/>
                </a:cubicBezTo>
                <a:cubicBezTo>
                  <a:pt x="1683" y="45"/>
                  <a:pt x="3286" y="753"/>
                  <a:pt x="4752" y="1516"/>
                </a:cubicBezTo>
                <a:cubicBezTo>
                  <a:pt x="6898" y="2634"/>
                  <a:pt x="8961" y="4198"/>
                  <a:pt x="9958" y="6476"/>
                </a:cubicBezTo>
                <a:cubicBezTo>
                  <a:pt x="11006" y="8877"/>
                  <a:pt x="10827" y="11635"/>
                  <a:pt x="10366" y="14155"/>
                </a:cubicBezTo>
                <a:cubicBezTo>
                  <a:pt x="9736" y="17630"/>
                  <a:pt x="8407" y="21398"/>
                  <a:pt x="9345" y="24936"/>
                </a:cubicBezTo>
                <a:cubicBezTo>
                  <a:pt x="10154" y="27972"/>
                  <a:pt x="12727" y="29102"/>
                  <a:pt x="15471" y="29102"/>
                </a:cubicBezTo>
                <a:cubicBezTo>
                  <a:pt x="16424" y="29102"/>
                  <a:pt x="17398" y="28965"/>
                  <a:pt x="18326" y="28725"/>
                </a:cubicBezTo>
                <a:cubicBezTo>
                  <a:pt x="21248" y="27969"/>
                  <a:pt x="24215" y="26353"/>
                  <a:pt x="27227" y="26353"/>
                </a:cubicBezTo>
                <a:cubicBezTo>
                  <a:pt x="28335" y="26353"/>
                  <a:pt x="29450" y="26572"/>
                  <a:pt x="30570" y="27134"/>
                </a:cubicBezTo>
                <a:cubicBezTo>
                  <a:pt x="31647" y="27674"/>
                  <a:pt x="32599" y="28449"/>
                  <a:pt x="33364" y="29377"/>
                </a:cubicBezTo>
                <a:lnTo>
                  <a:pt x="33364" y="10"/>
                </a:lnTo>
                <a:lnTo>
                  <a:pt x="596" y="10"/>
                </a:lnTo>
                <a:cubicBezTo>
                  <a:pt x="547" y="4"/>
                  <a:pt x="496" y="1"/>
                  <a:pt x="4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7"/>
          <p:cNvSpPr/>
          <p:nvPr/>
        </p:nvSpPr>
        <p:spPr>
          <a:xfrm>
            <a:off x="-56799" y="3357830"/>
            <a:ext cx="3415425" cy="1826055"/>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7"/>
          <p:cNvSpPr/>
          <p:nvPr/>
        </p:nvSpPr>
        <p:spPr>
          <a:xfrm>
            <a:off x="626447" y="3604505"/>
            <a:ext cx="2194021" cy="1956908"/>
          </a:xfrm>
          <a:custGeom>
            <a:avLst/>
            <a:gdLst/>
            <a:ahLst/>
            <a:cxnLst/>
            <a:rect l="l" t="t" r="r" b="b"/>
            <a:pathLst>
              <a:path w="54010" h="48173" extrusionOk="0">
                <a:moveTo>
                  <a:pt x="16027" y="1"/>
                </a:moveTo>
                <a:cubicBezTo>
                  <a:pt x="15839" y="1"/>
                  <a:pt x="15695" y="152"/>
                  <a:pt x="15695" y="342"/>
                </a:cubicBezTo>
                <a:cubicBezTo>
                  <a:pt x="15695" y="531"/>
                  <a:pt x="15858" y="682"/>
                  <a:pt x="16048" y="682"/>
                </a:cubicBezTo>
                <a:cubicBezTo>
                  <a:pt x="16258" y="682"/>
                  <a:pt x="16474" y="691"/>
                  <a:pt x="16688" y="705"/>
                </a:cubicBezTo>
                <a:lnTo>
                  <a:pt x="16710" y="705"/>
                </a:lnTo>
                <a:cubicBezTo>
                  <a:pt x="16887" y="705"/>
                  <a:pt x="17040" y="566"/>
                  <a:pt x="17053" y="385"/>
                </a:cubicBezTo>
                <a:cubicBezTo>
                  <a:pt x="17066" y="197"/>
                  <a:pt x="16922" y="36"/>
                  <a:pt x="16734" y="22"/>
                </a:cubicBezTo>
                <a:cubicBezTo>
                  <a:pt x="16503" y="6"/>
                  <a:pt x="16274" y="1"/>
                  <a:pt x="16027" y="1"/>
                </a:cubicBezTo>
                <a:close/>
                <a:moveTo>
                  <a:pt x="14663" y="95"/>
                </a:moveTo>
                <a:cubicBezTo>
                  <a:pt x="14648" y="95"/>
                  <a:pt x="14633" y="96"/>
                  <a:pt x="14618" y="98"/>
                </a:cubicBezTo>
                <a:cubicBezTo>
                  <a:pt x="14383" y="129"/>
                  <a:pt x="14148" y="169"/>
                  <a:pt x="13921" y="216"/>
                </a:cubicBezTo>
                <a:cubicBezTo>
                  <a:pt x="13736" y="256"/>
                  <a:pt x="13616" y="437"/>
                  <a:pt x="13655" y="621"/>
                </a:cubicBezTo>
                <a:cubicBezTo>
                  <a:pt x="13689" y="781"/>
                  <a:pt x="13832" y="892"/>
                  <a:pt x="13990" y="892"/>
                </a:cubicBezTo>
                <a:cubicBezTo>
                  <a:pt x="14014" y="892"/>
                  <a:pt x="14037" y="891"/>
                  <a:pt x="14061" y="886"/>
                </a:cubicBezTo>
                <a:cubicBezTo>
                  <a:pt x="14272" y="840"/>
                  <a:pt x="14491" y="804"/>
                  <a:pt x="14711" y="773"/>
                </a:cubicBezTo>
                <a:cubicBezTo>
                  <a:pt x="14897" y="750"/>
                  <a:pt x="15028" y="576"/>
                  <a:pt x="15002" y="388"/>
                </a:cubicBezTo>
                <a:cubicBezTo>
                  <a:pt x="14981" y="218"/>
                  <a:pt x="14833" y="95"/>
                  <a:pt x="14663" y="95"/>
                </a:cubicBezTo>
                <a:close/>
                <a:moveTo>
                  <a:pt x="18063" y="205"/>
                </a:moveTo>
                <a:cubicBezTo>
                  <a:pt x="17904" y="205"/>
                  <a:pt x="17761" y="316"/>
                  <a:pt x="17729" y="479"/>
                </a:cubicBezTo>
                <a:cubicBezTo>
                  <a:pt x="17692" y="663"/>
                  <a:pt x="17812" y="844"/>
                  <a:pt x="17996" y="880"/>
                </a:cubicBezTo>
                <a:cubicBezTo>
                  <a:pt x="18212" y="922"/>
                  <a:pt x="18426" y="972"/>
                  <a:pt x="18639" y="1030"/>
                </a:cubicBezTo>
                <a:cubicBezTo>
                  <a:pt x="18669" y="1037"/>
                  <a:pt x="18698" y="1040"/>
                  <a:pt x="18728" y="1040"/>
                </a:cubicBezTo>
                <a:cubicBezTo>
                  <a:pt x="18881" y="1040"/>
                  <a:pt x="19016" y="939"/>
                  <a:pt x="19058" y="792"/>
                </a:cubicBezTo>
                <a:cubicBezTo>
                  <a:pt x="19109" y="607"/>
                  <a:pt x="18999" y="421"/>
                  <a:pt x="18817" y="371"/>
                </a:cubicBezTo>
                <a:cubicBezTo>
                  <a:pt x="18591" y="310"/>
                  <a:pt x="18361" y="256"/>
                  <a:pt x="18130" y="211"/>
                </a:cubicBezTo>
                <a:cubicBezTo>
                  <a:pt x="18108" y="207"/>
                  <a:pt x="18085" y="205"/>
                  <a:pt x="18063" y="205"/>
                </a:cubicBezTo>
                <a:close/>
                <a:moveTo>
                  <a:pt x="12674" y="576"/>
                </a:moveTo>
                <a:cubicBezTo>
                  <a:pt x="12636" y="576"/>
                  <a:pt x="12598" y="582"/>
                  <a:pt x="12560" y="595"/>
                </a:cubicBezTo>
                <a:cubicBezTo>
                  <a:pt x="12339" y="673"/>
                  <a:pt x="12120" y="759"/>
                  <a:pt x="11903" y="852"/>
                </a:cubicBezTo>
                <a:cubicBezTo>
                  <a:pt x="11729" y="927"/>
                  <a:pt x="11647" y="1127"/>
                  <a:pt x="11722" y="1301"/>
                </a:cubicBezTo>
                <a:cubicBezTo>
                  <a:pt x="11778" y="1430"/>
                  <a:pt x="11905" y="1508"/>
                  <a:pt x="12037" y="1508"/>
                </a:cubicBezTo>
                <a:cubicBezTo>
                  <a:pt x="12082" y="1508"/>
                  <a:pt x="12129" y="1499"/>
                  <a:pt x="12172" y="1480"/>
                </a:cubicBezTo>
                <a:cubicBezTo>
                  <a:pt x="12376" y="1393"/>
                  <a:pt x="12582" y="1313"/>
                  <a:pt x="12789" y="1240"/>
                </a:cubicBezTo>
                <a:cubicBezTo>
                  <a:pt x="12966" y="1178"/>
                  <a:pt x="13060" y="983"/>
                  <a:pt x="12998" y="804"/>
                </a:cubicBezTo>
                <a:cubicBezTo>
                  <a:pt x="12947" y="663"/>
                  <a:pt x="12815" y="576"/>
                  <a:pt x="12674" y="576"/>
                </a:cubicBezTo>
                <a:close/>
                <a:moveTo>
                  <a:pt x="20022" y="794"/>
                </a:moveTo>
                <a:cubicBezTo>
                  <a:pt x="19888" y="794"/>
                  <a:pt x="19762" y="875"/>
                  <a:pt x="19708" y="1005"/>
                </a:cubicBezTo>
                <a:cubicBezTo>
                  <a:pt x="19637" y="1181"/>
                  <a:pt x="19719" y="1381"/>
                  <a:pt x="19892" y="1454"/>
                </a:cubicBezTo>
                <a:cubicBezTo>
                  <a:pt x="20094" y="1537"/>
                  <a:pt x="20297" y="1629"/>
                  <a:pt x="20494" y="1727"/>
                </a:cubicBezTo>
                <a:cubicBezTo>
                  <a:pt x="20542" y="1751"/>
                  <a:pt x="20595" y="1761"/>
                  <a:pt x="20645" y="1761"/>
                </a:cubicBezTo>
                <a:cubicBezTo>
                  <a:pt x="20770" y="1761"/>
                  <a:pt x="20892" y="1692"/>
                  <a:pt x="20954" y="1570"/>
                </a:cubicBezTo>
                <a:cubicBezTo>
                  <a:pt x="21038" y="1402"/>
                  <a:pt x="20968" y="1195"/>
                  <a:pt x="20798" y="1111"/>
                </a:cubicBezTo>
                <a:cubicBezTo>
                  <a:pt x="20588" y="1007"/>
                  <a:pt x="20370" y="910"/>
                  <a:pt x="20155" y="821"/>
                </a:cubicBezTo>
                <a:cubicBezTo>
                  <a:pt x="20111" y="803"/>
                  <a:pt x="20067" y="794"/>
                  <a:pt x="20022" y="794"/>
                </a:cubicBezTo>
                <a:close/>
                <a:moveTo>
                  <a:pt x="10807" y="1426"/>
                </a:moveTo>
                <a:cubicBezTo>
                  <a:pt x="10753" y="1426"/>
                  <a:pt x="10698" y="1439"/>
                  <a:pt x="10646" y="1466"/>
                </a:cubicBezTo>
                <a:cubicBezTo>
                  <a:pt x="10439" y="1577"/>
                  <a:pt x="10238" y="1690"/>
                  <a:pt x="10040" y="1808"/>
                </a:cubicBezTo>
                <a:cubicBezTo>
                  <a:pt x="9878" y="1904"/>
                  <a:pt x="9822" y="2113"/>
                  <a:pt x="9918" y="2274"/>
                </a:cubicBezTo>
                <a:cubicBezTo>
                  <a:pt x="9982" y="2384"/>
                  <a:pt x="10097" y="2444"/>
                  <a:pt x="10213" y="2444"/>
                </a:cubicBezTo>
                <a:cubicBezTo>
                  <a:pt x="10273" y="2444"/>
                  <a:pt x="10333" y="2429"/>
                  <a:pt x="10386" y="2396"/>
                </a:cubicBezTo>
                <a:cubicBezTo>
                  <a:pt x="10577" y="2286"/>
                  <a:pt x="10770" y="2175"/>
                  <a:pt x="10969" y="2069"/>
                </a:cubicBezTo>
                <a:cubicBezTo>
                  <a:pt x="11138" y="1979"/>
                  <a:pt x="11199" y="1774"/>
                  <a:pt x="11109" y="1605"/>
                </a:cubicBezTo>
                <a:cubicBezTo>
                  <a:pt x="11047" y="1491"/>
                  <a:pt x="10929" y="1426"/>
                  <a:pt x="10807" y="1426"/>
                </a:cubicBezTo>
                <a:close/>
                <a:moveTo>
                  <a:pt x="21829" y="1762"/>
                </a:moveTo>
                <a:cubicBezTo>
                  <a:pt x="21718" y="1762"/>
                  <a:pt x="21609" y="1816"/>
                  <a:pt x="21544" y="1914"/>
                </a:cubicBezTo>
                <a:cubicBezTo>
                  <a:pt x="21439" y="2071"/>
                  <a:pt x="21483" y="2283"/>
                  <a:pt x="21639" y="2387"/>
                </a:cubicBezTo>
                <a:cubicBezTo>
                  <a:pt x="21820" y="2509"/>
                  <a:pt x="22002" y="2637"/>
                  <a:pt x="22178" y="2773"/>
                </a:cubicBezTo>
                <a:cubicBezTo>
                  <a:pt x="22239" y="2820"/>
                  <a:pt x="22312" y="2841"/>
                  <a:pt x="22385" y="2841"/>
                </a:cubicBezTo>
                <a:cubicBezTo>
                  <a:pt x="22487" y="2841"/>
                  <a:pt x="22588" y="2794"/>
                  <a:pt x="22656" y="2707"/>
                </a:cubicBezTo>
                <a:cubicBezTo>
                  <a:pt x="22769" y="2556"/>
                  <a:pt x="22741" y="2342"/>
                  <a:pt x="22592" y="2227"/>
                </a:cubicBezTo>
                <a:cubicBezTo>
                  <a:pt x="22404" y="2083"/>
                  <a:pt x="22211" y="1947"/>
                  <a:pt x="22018" y="1819"/>
                </a:cubicBezTo>
                <a:cubicBezTo>
                  <a:pt x="21960" y="1780"/>
                  <a:pt x="21894" y="1762"/>
                  <a:pt x="21829" y="1762"/>
                </a:cubicBezTo>
                <a:close/>
                <a:moveTo>
                  <a:pt x="9063" y="2501"/>
                </a:moveTo>
                <a:cubicBezTo>
                  <a:pt x="8995" y="2501"/>
                  <a:pt x="8926" y="2521"/>
                  <a:pt x="8867" y="2563"/>
                </a:cubicBezTo>
                <a:cubicBezTo>
                  <a:pt x="8681" y="2698"/>
                  <a:pt x="8493" y="2836"/>
                  <a:pt x="8307" y="2978"/>
                </a:cubicBezTo>
                <a:cubicBezTo>
                  <a:pt x="8157" y="3093"/>
                  <a:pt x="8128" y="3308"/>
                  <a:pt x="8244" y="3458"/>
                </a:cubicBezTo>
                <a:cubicBezTo>
                  <a:pt x="8310" y="3545"/>
                  <a:pt x="8413" y="3592"/>
                  <a:pt x="8515" y="3592"/>
                </a:cubicBezTo>
                <a:cubicBezTo>
                  <a:pt x="8588" y="3592"/>
                  <a:pt x="8661" y="3567"/>
                  <a:pt x="8722" y="3519"/>
                </a:cubicBezTo>
                <a:cubicBezTo>
                  <a:pt x="8900" y="3380"/>
                  <a:pt x="9080" y="3249"/>
                  <a:pt x="9261" y="3122"/>
                </a:cubicBezTo>
                <a:cubicBezTo>
                  <a:pt x="9414" y="3013"/>
                  <a:pt x="9452" y="2801"/>
                  <a:pt x="9343" y="2646"/>
                </a:cubicBezTo>
                <a:cubicBezTo>
                  <a:pt x="9277" y="2551"/>
                  <a:pt x="9171" y="2501"/>
                  <a:pt x="9063" y="2501"/>
                </a:cubicBezTo>
                <a:close/>
                <a:moveTo>
                  <a:pt x="23416" y="3053"/>
                </a:moveTo>
                <a:cubicBezTo>
                  <a:pt x="23328" y="3053"/>
                  <a:pt x="23240" y="3087"/>
                  <a:pt x="23174" y="3155"/>
                </a:cubicBezTo>
                <a:cubicBezTo>
                  <a:pt x="23040" y="3287"/>
                  <a:pt x="23040" y="3505"/>
                  <a:pt x="23175" y="3637"/>
                </a:cubicBezTo>
                <a:cubicBezTo>
                  <a:pt x="23332" y="3793"/>
                  <a:pt x="23487" y="3957"/>
                  <a:pt x="23629" y="4120"/>
                </a:cubicBezTo>
                <a:cubicBezTo>
                  <a:pt x="23697" y="4195"/>
                  <a:pt x="23791" y="4235"/>
                  <a:pt x="23886" y="4235"/>
                </a:cubicBezTo>
                <a:cubicBezTo>
                  <a:pt x="23966" y="4235"/>
                  <a:pt x="24046" y="4207"/>
                  <a:pt x="24109" y="4148"/>
                </a:cubicBezTo>
                <a:cubicBezTo>
                  <a:pt x="24251" y="4024"/>
                  <a:pt x="24265" y="3807"/>
                  <a:pt x="24140" y="3665"/>
                </a:cubicBezTo>
                <a:cubicBezTo>
                  <a:pt x="23985" y="3491"/>
                  <a:pt x="23822" y="3319"/>
                  <a:pt x="23655" y="3152"/>
                </a:cubicBezTo>
                <a:cubicBezTo>
                  <a:pt x="23590" y="3086"/>
                  <a:pt x="23503" y="3053"/>
                  <a:pt x="23416" y="3053"/>
                </a:cubicBezTo>
                <a:close/>
                <a:moveTo>
                  <a:pt x="7462" y="3777"/>
                </a:moveTo>
                <a:cubicBezTo>
                  <a:pt x="7386" y="3777"/>
                  <a:pt x="7310" y="3802"/>
                  <a:pt x="7247" y="3854"/>
                </a:cubicBezTo>
                <a:cubicBezTo>
                  <a:pt x="7073" y="3995"/>
                  <a:pt x="6896" y="4134"/>
                  <a:pt x="6718" y="4273"/>
                </a:cubicBezTo>
                <a:cubicBezTo>
                  <a:pt x="6569" y="4391"/>
                  <a:pt x="6543" y="4603"/>
                  <a:pt x="6658" y="4753"/>
                </a:cubicBezTo>
                <a:cubicBezTo>
                  <a:pt x="6725" y="4839"/>
                  <a:pt x="6824" y="4886"/>
                  <a:pt x="6927" y="4886"/>
                </a:cubicBezTo>
                <a:cubicBezTo>
                  <a:pt x="7002" y="4886"/>
                  <a:pt x="7075" y="4862"/>
                  <a:pt x="7137" y="4813"/>
                </a:cubicBezTo>
                <a:cubicBezTo>
                  <a:pt x="7320" y="4671"/>
                  <a:pt x="7500" y="4527"/>
                  <a:pt x="7679" y="4382"/>
                </a:cubicBezTo>
                <a:cubicBezTo>
                  <a:pt x="7824" y="4262"/>
                  <a:pt x="7846" y="4047"/>
                  <a:pt x="7726" y="3901"/>
                </a:cubicBezTo>
                <a:cubicBezTo>
                  <a:pt x="7659" y="3819"/>
                  <a:pt x="7561" y="3777"/>
                  <a:pt x="7462" y="3777"/>
                </a:cubicBezTo>
                <a:close/>
                <a:moveTo>
                  <a:pt x="24721" y="4634"/>
                </a:moveTo>
                <a:cubicBezTo>
                  <a:pt x="24656" y="4634"/>
                  <a:pt x="24590" y="4653"/>
                  <a:pt x="24531" y="4693"/>
                </a:cubicBezTo>
                <a:cubicBezTo>
                  <a:pt x="24375" y="4798"/>
                  <a:pt x="24333" y="5010"/>
                  <a:pt x="24437" y="5166"/>
                </a:cubicBezTo>
                <a:cubicBezTo>
                  <a:pt x="24559" y="5349"/>
                  <a:pt x="24679" y="5538"/>
                  <a:pt x="24787" y="5728"/>
                </a:cubicBezTo>
                <a:cubicBezTo>
                  <a:pt x="24851" y="5837"/>
                  <a:pt x="24966" y="5898"/>
                  <a:pt x="25082" y="5898"/>
                </a:cubicBezTo>
                <a:cubicBezTo>
                  <a:pt x="25139" y="5898"/>
                  <a:pt x="25200" y="5882"/>
                  <a:pt x="25254" y="5853"/>
                </a:cubicBezTo>
                <a:cubicBezTo>
                  <a:pt x="25418" y="5757"/>
                  <a:pt x="25471" y="5549"/>
                  <a:pt x="25378" y="5385"/>
                </a:cubicBezTo>
                <a:cubicBezTo>
                  <a:pt x="25261" y="5184"/>
                  <a:pt x="25134" y="4982"/>
                  <a:pt x="25004" y="4786"/>
                </a:cubicBezTo>
                <a:cubicBezTo>
                  <a:pt x="24939" y="4688"/>
                  <a:pt x="24831" y="4634"/>
                  <a:pt x="24721" y="4634"/>
                </a:cubicBezTo>
                <a:close/>
                <a:moveTo>
                  <a:pt x="5848" y="5040"/>
                </a:moveTo>
                <a:cubicBezTo>
                  <a:pt x="5773" y="5040"/>
                  <a:pt x="5697" y="5064"/>
                  <a:pt x="5634" y="5114"/>
                </a:cubicBezTo>
                <a:cubicBezTo>
                  <a:pt x="5451" y="5260"/>
                  <a:pt x="5271" y="5408"/>
                  <a:pt x="5095" y="5559"/>
                </a:cubicBezTo>
                <a:cubicBezTo>
                  <a:pt x="4953" y="5684"/>
                  <a:pt x="4937" y="5898"/>
                  <a:pt x="5060" y="6042"/>
                </a:cubicBezTo>
                <a:cubicBezTo>
                  <a:pt x="5128" y="6120"/>
                  <a:pt x="5224" y="6159"/>
                  <a:pt x="5319" y="6159"/>
                </a:cubicBezTo>
                <a:cubicBezTo>
                  <a:pt x="5397" y="6159"/>
                  <a:pt x="5477" y="6131"/>
                  <a:pt x="5543" y="6075"/>
                </a:cubicBezTo>
                <a:cubicBezTo>
                  <a:pt x="5712" y="5929"/>
                  <a:pt x="5884" y="5788"/>
                  <a:pt x="6060" y="5649"/>
                </a:cubicBezTo>
                <a:cubicBezTo>
                  <a:pt x="6207" y="5531"/>
                  <a:pt x="6232" y="5316"/>
                  <a:pt x="6114" y="5168"/>
                </a:cubicBezTo>
                <a:cubicBezTo>
                  <a:pt x="6047" y="5083"/>
                  <a:pt x="5948" y="5040"/>
                  <a:pt x="5848" y="5040"/>
                </a:cubicBezTo>
                <a:close/>
                <a:moveTo>
                  <a:pt x="4345" y="6435"/>
                </a:moveTo>
                <a:cubicBezTo>
                  <a:pt x="4249" y="6435"/>
                  <a:pt x="4153" y="6476"/>
                  <a:pt x="4085" y="6555"/>
                </a:cubicBezTo>
                <a:cubicBezTo>
                  <a:pt x="3960" y="6701"/>
                  <a:pt x="3842" y="6850"/>
                  <a:pt x="3736" y="6998"/>
                </a:cubicBezTo>
                <a:cubicBezTo>
                  <a:pt x="3705" y="7040"/>
                  <a:pt x="3677" y="7080"/>
                  <a:pt x="3646" y="7123"/>
                </a:cubicBezTo>
                <a:cubicBezTo>
                  <a:pt x="3540" y="7280"/>
                  <a:pt x="3580" y="7493"/>
                  <a:pt x="3736" y="7599"/>
                </a:cubicBezTo>
                <a:cubicBezTo>
                  <a:pt x="3795" y="7641"/>
                  <a:pt x="3861" y="7660"/>
                  <a:pt x="3929" y="7660"/>
                </a:cubicBezTo>
                <a:cubicBezTo>
                  <a:pt x="4037" y="7660"/>
                  <a:pt x="4144" y="7608"/>
                  <a:pt x="4209" y="7512"/>
                </a:cubicBezTo>
                <a:cubicBezTo>
                  <a:pt x="4235" y="7476"/>
                  <a:pt x="4263" y="7436"/>
                  <a:pt x="4289" y="7400"/>
                </a:cubicBezTo>
                <a:cubicBezTo>
                  <a:pt x="4384" y="7266"/>
                  <a:pt x="4492" y="7132"/>
                  <a:pt x="4605" y="7000"/>
                </a:cubicBezTo>
                <a:cubicBezTo>
                  <a:pt x="4728" y="6857"/>
                  <a:pt x="4711" y="6642"/>
                  <a:pt x="4567" y="6518"/>
                </a:cubicBezTo>
                <a:cubicBezTo>
                  <a:pt x="4503" y="6462"/>
                  <a:pt x="4424" y="6435"/>
                  <a:pt x="4345" y="6435"/>
                </a:cubicBezTo>
                <a:close/>
                <a:moveTo>
                  <a:pt x="25686" y="6442"/>
                </a:moveTo>
                <a:cubicBezTo>
                  <a:pt x="25642" y="6442"/>
                  <a:pt x="25598" y="6451"/>
                  <a:pt x="25555" y="6468"/>
                </a:cubicBezTo>
                <a:cubicBezTo>
                  <a:pt x="25381" y="6539"/>
                  <a:pt x="25298" y="6739"/>
                  <a:pt x="25369" y="6913"/>
                </a:cubicBezTo>
                <a:cubicBezTo>
                  <a:pt x="25452" y="7114"/>
                  <a:pt x="25530" y="7323"/>
                  <a:pt x="25600" y="7532"/>
                </a:cubicBezTo>
                <a:cubicBezTo>
                  <a:pt x="25647" y="7676"/>
                  <a:pt x="25781" y="7764"/>
                  <a:pt x="25923" y="7764"/>
                </a:cubicBezTo>
                <a:cubicBezTo>
                  <a:pt x="25960" y="7764"/>
                  <a:pt x="25998" y="7758"/>
                  <a:pt x="26033" y="7747"/>
                </a:cubicBezTo>
                <a:cubicBezTo>
                  <a:pt x="26210" y="7688"/>
                  <a:pt x="26307" y="7493"/>
                  <a:pt x="26247" y="7314"/>
                </a:cubicBezTo>
                <a:cubicBezTo>
                  <a:pt x="26172" y="7088"/>
                  <a:pt x="26088" y="6868"/>
                  <a:pt x="26000" y="6652"/>
                </a:cubicBezTo>
                <a:cubicBezTo>
                  <a:pt x="25947" y="6521"/>
                  <a:pt x="25820" y="6442"/>
                  <a:pt x="25686" y="6442"/>
                </a:cubicBezTo>
                <a:close/>
                <a:moveTo>
                  <a:pt x="3244" y="8160"/>
                </a:moveTo>
                <a:cubicBezTo>
                  <a:pt x="3119" y="8160"/>
                  <a:pt x="2998" y="8229"/>
                  <a:pt x="2938" y="8348"/>
                </a:cubicBezTo>
                <a:cubicBezTo>
                  <a:pt x="2836" y="8555"/>
                  <a:pt x="2737" y="8764"/>
                  <a:pt x="2638" y="8978"/>
                </a:cubicBezTo>
                <a:cubicBezTo>
                  <a:pt x="2559" y="9148"/>
                  <a:pt x="2636" y="9351"/>
                  <a:pt x="2808" y="9429"/>
                </a:cubicBezTo>
                <a:cubicBezTo>
                  <a:pt x="2853" y="9449"/>
                  <a:pt x="2902" y="9459"/>
                  <a:pt x="2949" y="9459"/>
                </a:cubicBezTo>
                <a:cubicBezTo>
                  <a:pt x="3079" y="9459"/>
                  <a:pt x="3204" y="9386"/>
                  <a:pt x="3260" y="9261"/>
                </a:cubicBezTo>
                <a:cubicBezTo>
                  <a:pt x="3354" y="9058"/>
                  <a:pt x="3449" y="8852"/>
                  <a:pt x="3548" y="8656"/>
                </a:cubicBezTo>
                <a:cubicBezTo>
                  <a:pt x="3633" y="8486"/>
                  <a:pt x="3566" y="8282"/>
                  <a:pt x="3397" y="8197"/>
                </a:cubicBezTo>
                <a:cubicBezTo>
                  <a:pt x="3348" y="8172"/>
                  <a:pt x="3296" y="8160"/>
                  <a:pt x="3244" y="8160"/>
                </a:cubicBezTo>
                <a:close/>
                <a:moveTo>
                  <a:pt x="26272" y="8401"/>
                </a:moveTo>
                <a:cubicBezTo>
                  <a:pt x="26251" y="8401"/>
                  <a:pt x="26229" y="8403"/>
                  <a:pt x="26207" y="8408"/>
                </a:cubicBezTo>
                <a:cubicBezTo>
                  <a:pt x="26021" y="8444"/>
                  <a:pt x="25899" y="8625"/>
                  <a:pt x="25937" y="8809"/>
                </a:cubicBezTo>
                <a:cubicBezTo>
                  <a:pt x="25981" y="9025"/>
                  <a:pt x="26015" y="9244"/>
                  <a:pt x="26043" y="9461"/>
                </a:cubicBezTo>
                <a:cubicBezTo>
                  <a:pt x="26064" y="9633"/>
                  <a:pt x="26212" y="9760"/>
                  <a:pt x="26382" y="9760"/>
                </a:cubicBezTo>
                <a:cubicBezTo>
                  <a:pt x="26394" y="9760"/>
                  <a:pt x="26410" y="9756"/>
                  <a:pt x="26426" y="9756"/>
                </a:cubicBezTo>
                <a:cubicBezTo>
                  <a:pt x="26612" y="9734"/>
                  <a:pt x="26744" y="9562"/>
                  <a:pt x="26721" y="9374"/>
                </a:cubicBezTo>
                <a:cubicBezTo>
                  <a:pt x="26690" y="9139"/>
                  <a:pt x="26653" y="8905"/>
                  <a:pt x="26608" y="8677"/>
                </a:cubicBezTo>
                <a:cubicBezTo>
                  <a:pt x="26576" y="8515"/>
                  <a:pt x="26432" y="8401"/>
                  <a:pt x="26272" y="8401"/>
                </a:cubicBezTo>
                <a:close/>
                <a:moveTo>
                  <a:pt x="2404" y="10032"/>
                </a:moveTo>
                <a:cubicBezTo>
                  <a:pt x="2271" y="10032"/>
                  <a:pt x="2144" y="10109"/>
                  <a:pt x="2088" y="10239"/>
                </a:cubicBezTo>
                <a:cubicBezTo>
                  <a:pt x="2000" y="10450"/>
                  <a:pt x="1908" y="10658"/>
                  <a:pt x="1819" y="10863"/>
                </a:cubicBezTo>
                <a:cubicBezTo>
                  <a:pt x="1741" y="11034"/>
                  <a:pt x="1821" y="11237"/>
                  <a:pt x="1993" y="11312"/>
                </a:cubicBezTo>
                <a:cubicBezTo>
                  <a:pt x="2036" y="11333"/>
                  <a:pt x="2085" y="11341"/>
                  <a:pt x="2130" y="11341"/>
                </a:cubicBezTo>
                <a:cubicBezTo>
                  <a:pt x="2262" y="11341"/>
                  <a:pt x="2386" y="11265"/>
                  <a:pt x="2445" y="11141"/>
                </a:cubicBezTo>
                <a:cubicBezTo>
                  <a:pt x="2537" y="10933"/>
                  <a:pt x="2627" y="10721"/>
                  <a:pt x="2719" y="10509"/>
                </a:cubicBezTo>
                <a:cubicBezTo>
                  <a:pt x="2792" y="10335"/>
                  <a:pt x="2712" y="10133"/>
                  <a:pt x="2538" y="10059"/>
                </a:cubicBezTo>
                <a:cubicBezTo>
                  <a:pt x="2494" y="10040"/>
                  <a:pt x="2449" y="10032"/>
                  <a:pt x="2404" y="10032"/>
                </a:cubicBezTo>
                <a:close/>
                <a:moveTo>
                  <a:pt x="26464" y="10438"/>
                </a:moveTo>
                <a:cubicBezTo>
                  <a:pt x="26278" y="10438"/>
                  <a:pt x="26125" y="10589"/>
                  <a:pt x="26123" y="10776"/>
                </a:cubicBezTo>
                <a:cubicBezTo>
                  <a:pt x="26121" y="10994"/>
                  <a:pt x="26113" y="11214"/>
                  <a:pt x="26095" y="11437"/>
                </a:cubicBezTo>
                <a:cubicBezTo>
                  <a:pt x="26080" y="11625"/>
                  <a:pt x="26220" y="11788"/>
                  <a:pt x="26410" y="11804"/>
                </a:cubicBezTo>
                <a:cubicBezTo>
                  <a:pt x="26419" y="11805"/>
                  <a:pt x="26427" y="11805"/>
                  <a:pt x="26436" y="11805"/>
                </a:cubicBezTo>
                <a:cubicBezTo>
                  <a:pt x="26612" y="11805"/>
                  <a:pt x="26763" y="11668"/>
                  <a:pt x="26775" y="11489"/>
                </a:cubicBezTo>
                <a:cubicBezTo>
                  <a:pt x="26792" y="11251"/>
                  <a:pt x="26803" y="11013"/>
                  <a:pt x="26806" y="10782"/>
                </a:cubicBezTo>
                <a:cubicBezTo>
                  <a:pt x="26808" y="10594"/>
                  <a:pt x="26655" y="10439"/>
                  <a:pt x="26467" y="10438"/>
                </a:cubicBezTo>
                <a:close/>
                <a:moveTo>
                  <a:pt x="1570" y="11902"/>
                </a:moveTo>
                <a:cubicBezTo>
                  <a:pt x="1437" y="11902"/>
                  <a:pt x="1310" y="11981"/>
                  <a:pt x="1254" y="12111"/>
                </a:cubicBezTo>
                <a:cubicBezTo>
                  <a:pt x="1164" y="12325"/>
                  <a:pt x="1079" y="12544"/>
                  <a:pt x="999" y="12761"/>
                </a:cubicBezTo>
                <a:cubicBezTo>
                  <a:pt x="933" y="12940"/>
                  <a:pt x="1023" y="13135"/>
                  <a:pt x="1200" y="13201"/>
                </a:cubicBezTo>
                <a:cubicBezTo>
                  <a:pt x="1240" y="13215"/>
                  <a:pt x="1278" y="13222"/>
                  <a:pt x="1318" y="13222"/>
                </a:cubicBezTo>
                <a:cubicBezTo>
                  <a:pt x="1457" y="13222"/>
                  <a:pt x="1590" y="13137"/>
                  <a:pt x="1638" y="12998"/>
                </a:cubicBezTo>
                <a:cubicBezTo>
                  <a:pt x="1718" y="12789"/>
                  <a:pt x="1798" y="12584"/>
                  <a:pt x="1885" y="12377"/>
                </a:cubicBezTo>
                <a:cubicBezTo>
                  <a:pt x="1958" y="12203"/>
                  <a:pt x="1876" y="12003"/>
                  <a:pt x="1702" y="11929"/>
                </a:cubicBezTo>
                <a:cubicBezTo>
                  <a:pt x="1659" y="11911"/>
                  <a:pt x="1615" y="11902"/>
                  <a:pt x="1570" y="11902"/>
                </a:cubicBezTo>
                <a:close/>
                <a:moveTo>
                  <a:pt x="26247" y="12473"/>
                </a:moveTo>
                <a:cubicBezTo>
                  <a:pt x="26089" y="12473"/>
                  <a:pt x="25945" y="12586"/>
                  <a:pt x="25913" y="12749"/>
                </a:cubicBezTo>
                <a:cubicBezTo>
                  <a:pt x="25869" y="12961"/>
                  <a:pt x="25821" y="13180"/>
                  <a:pt x="25765" y="13396"/>
                </a:cubicBezTo>
                <a:cubicBezTo>
                  <a:pt x="25716" y="13580"/>
                  <a:pt x="25828" y="13766"/>
                  <a:pt x="26010" y="13813"/>
                </a:cubicBezTo>
                <a:cubicBezTo>
                  <a:pt x="26038" y="13820"/>
                  <a:pt x="26068" y="13823"/>
                  <a:pt x="26095" y="13823"/>
                </a:cubicBezTo>
                <a:cubicBezTo>
                  <a:pt x="26247" y="13823"/>
                  <a:pt x="26386" y="13722"/>
                  <a:pt x="26427" y="13566"/>
                </a:cubicBezTo>
                <a:cubicBezTo>
                  <a:pt x="26486" y="13337"/>
                  <a:pt x="26539" y="13107"/>
                  <a:pt x="26584" y="12881"/>
                </a:cubicBezTo>
                <a:cubicBezTo>
                  <a:pt x="26620" y="12697"/>
                  <a:pt x="26499" y="12516"/>
                  <a:pt x="26314" y="12480"/>
                </a:cubicBezTo>
                <a:cubicBezTo>
                  <a:pt x="26292" y="12475"/>
                  <a:pt x="26269" y="12473"/>
                  <a:pt x="26247" y="12473"/>
                </a:cubicBezTo>
                <a:close/>
                <a:moveTo>
                  <a:pt x="903" y="13841"/>
                </a:moveTo>
                <a:cubicBezTo>
                  <a:pt x="752" y="13841"/>
                  <a:pt x="613" y="13940"/>
                  <a:pt x="573" y="14093"/>
                </a:cubicBezTo>
                <a:cubicBezTo>
                  <a:pt x="510" y="14317"/>
                  <a:pt x="453" y="14544"/>
                  <a:pt x="402" y="14770"/>
                </a:cubicBezTo>
                <a:cubicBezTo>
                  <a:pt x="362" y="14956"/>
                  <a:pt x="477" y="15139"/>
                  <a:pt x="661" y="15179"/>
                </a:cubicBezTo>
                <a:cubicBezTo>
                  <a:pt x="687" y="15186"/>
                  <a:pt x="714" y="15187"/>
                  <a:pt x="738" y="15187"/>
                </a:cubicBezTo>
                <a:cubicBezTo>
                  <a:pt x="894" y="15187"/>
                  <a:pt x="1035" y="15080"/>
                  <a:pt x="1072" y="14922"/>
                </a:cubicBezTo>
                <a:cubicBezTo>
                  <a:pt x="1120" y="14706"/>
                  <a:pt x="1174" y="14487"/>
                  <a:pt x="1233" y="14272"/>
                </a:cubicBezTo>
                <a:cubicBezTo>
                  <a:pt x="1280" y="14089"/>
                  <a:pt x="1174" y="13901"/>
                  <a:pt x="992" y="13853"/>
                </a:cubicBezTo>
                <a:cubicBezTo>
                  <a:pt x="962" y="13845"/>
                  <a:pt x="932" y="13841"/>
                  <a:pt x="903" y="13841"/>
                </a:cubicBezTo>
                <a:close/>
                <a:moveTo>
                  <a:pt x="25692" y="14448"/>
                </a:moveTo>
                <a:cubicBezTo>
                  <a:pt x="25553" y="14448"/>
                  <a:pt x="25422" y="14535"/>
                  <a:pt x="25372" y="14673"/>
                </a:cubicBezTo>
                <a:cubicBezTo>
                  <a:pt x="25296" y="14882"/>
                  <a:pt x="25212" y="15090"/>
                  <a:pt x="25129" y="15297"/>
                </a:cubicBezTo>
                <a:cubicBezTo>
                  <a:pt x="25054" y="15471"/>
                  <a:pt x="25139" y="15671"/>
                  <a:pt x="25313" y="15742"/>
                </a:cubicBezTo>
                <a:cubicBezTo>
                  <a:pt x="25357" y="15759"/>
                  <a:pt x="25400" y="15768"/>
                  <a:pt x="25444" y="15768"/>
                </a:cubicBezTo>
                <a:cubicBezTo>
                  <a:pt x="25576" y="15768"/>
                  <a:pt x="25704" y="15688"/>
                  <a:pt x="25760" y="15559"/>
                </a:cubicBezTo>
                <a:cubicBezTo>
                  <a:pt x="25852" y="15342"/>
                  <a:pt x="25937" y="15123"/>
                  <a:pt x="26015" y="14908"/>
                </a:cubicBezTo>
                <a:cubicBezTo>
                  <a:pt x="26080" y="14730"/>
                  <a:pt x="25988" y="14534"/>
                  <a:pt x="25810" y="14470"/>
                </a:cubicBezTo>
                <a:cubicBezTo>
                  <a:pt x="25771" y="14455"/>
                  <a:pt x="25731" y="14448"/>
                  <a:pt x="25692" y="14448"/>
                </a:cubicBezTo>
                <a:close/>
                <a:moveTo>
                  <a:pt x="493" y="15850"/>
                </a:moveTo>
                <a:cubicBezTo>
                  <a:pt x="327" y="15850"/>
                  <a:pt x="180" y="15975"/>
                  <a:pt x="156" y="16145"/>
                </a:cubicBezTo>
                <a:cubicBezTo>
                  <a:pt x="123" y="16376"/>
                  <a:pt x="97" y="16606"/>
                  <a:pt x="76" y="16839"/>
                </a:cubicBezTo>
                <a:cubicBezTo>
                  <a:pt x="58" y="17026"/>
                  <a:pt x="197" y="17193"/>
                  <a:pt x="383" y="17210"/>
                </a:cubicBezTo>
                <a:cubicBezTo>
                  <a:pt x="394" y="17212"/>
                  <a:pt x="406" y="17212"/>
                  <a:pt x="416" y="17212"/>
                </a:cubicBezTo>
                <a:cubicBezTo>
                  <a:pt x="590" y="17212"/>
                  <a:pt x="740" y="17080"/>
                  <a:pt x="757" y="16903"/>
                </a:cubicBezTo>
                <a:cubicBezTo>
                  <a:pt x="776" y="16680"/>
                  <a:pt x="802" y="16458"/>
                  <a:pt x="833" y="16237"/>
                </a:cubicBezTo>
                <a:cubicBezTo>
                  <a:pt x="858" y="16051"/>
                  <a:pt x="727" y="15879"/>
                  <a:pt x="540" y="15853"/>
                </a:cubicBezTo>
                <a:cubicBezTo>
                  <a:pt x="524" y="15851"/>
                  <a:pt x="509" y="15850"/>
                  <a:pt x="493" y="15850"/>
                </a:cubicBezTo>
                <a:close/>
                <a:moveTo>
                  <a:pt x="24865" y="16326"/>
                </a:moveTo>
                <a:cubicBezTo>
                  <a:pt x="24742" y="16326"/>
                  <a:pt x="24622" y="16394"/>
                  <a:pt x="24561" y="16512"/>
                </a:cubicBezTo>
                <a:cubicBezTo>
                  <a:pt x="24460" y="16712"/>
                  <a:pt x="24356" y="16906"/>
                  <a:pt x="24244" y="17103"/>
                </a:cubicBezTo>
                <a:cubicBezTo>
                  <a:pt x="24152" y="17264"/>
                  <a:pt x="24210" y="17473"/>
                  <a:pt x="24375" y="17567"/>
                </a:cubicBezTo>
                <a:cubicBezTo>
                  <a:pt x="24427" y="17595"/>
                  <a:pt x="24486" y="17610"/>
                  <a:pt x="24542" y="17610"/>
                </a:cubicBezTo>
                <a:cubicBezTo>
                  <a:pt x="24661" y="17610"/>
                  <a:pt x="24776" y="17549"/>
                  <a:pt x="24839" y="17438"/>
                </a:cubicBezTo>
                <a:cubicBezTo>
                  <a:pt x="24952" y="17235"/>
                  <a:pt x="25063" y="17030"/>
                  <a:pt x="25169" y="16825"/>
                </a:cubicBezTo>
                <a:cubicBezTo>
                  <a:pt x="25256" y="16654"/>
                  <a:pt x="25190" y="16451"/>
                  <a:pt x="25021" y="16364"/>
                </a:cubicBezTo>
                <a:cubicBezTo>
                  <a:pt x="24971" y="16338"/>
                  <a:pt x="24918" y="16326"/>
                  <a:pt x="24865" y="16326"/>
                </a:cubicBezTo>
                <a:close/>
                <a:moveTo>
                  <a:pt x="343" y="17892"/>
                </a:moveTo>
                <a:cubicBezTo>
                  <a:pt x="157" y="17892"/>
                  <a:pt x="4" y="18045"/>
                  <a:pt x="3" y="18231"/>
                </a:cubicBezTo>
                <a:lnTo>
                  <a:pt x="1" y="18417"/>
                </a:lnTo>
                <a:cubicBezTo>
                  <a:pt x="1" y="18585"/>
                  <a:pt x="6" y="18757"/>
                  <a:pt x="10" y="18929"/>
                </a:cubicBezTo>
                <a:cubicBezTo>
                  <a:pt x="15" y="19115"/>
                  <a:pt x="166" y="19261"/>
                  <a:pt x="350" y="19261"/>
                </a:cubicBezTo>
                <a:cubicBezTo>
                  <a:pt x="354" y="19261"/>
                  <a:pt x="357" y="19261"/>
                  <a:pt x="361" y="19260"/>
                </a:cubicBezTo>
                <a:cubicBezTo>
                  <a:pt x="548" y="19253"/>
                  <a:pt x="698" y="19096"/>
                  <a:pt x="691" y="18907"/>
                </a:cubicBezTo>
                <a:cubicBezTo>
                  <a:pt x="687" y="18743"/>
                  <a:pt x="686" y="18578"/>
                  <a:pt x="686" y="18417"/>
                </a:cubicBezTo>
                <a:lnTo>
                  <a:pt x="687" y="18238"/>
                </a:lnTo>
                <a:cubicBezTo>
                  <a:pt x="689" y="18048"/>
                  <a:pt x="538" y="17895"/>
                  <a:pt x="349" y="17892"/>
                </a:cubicBezTo>
                <a:close/>
                <a:moveTo>
                  <a:pt x="23827" y="18091"/>
                </a:moveTo>
                <a:cubicBezTo>
                  <a:pt x="23717" y="18091"/>
                  <a:pt x="23608" y="18145"/>
                  <a:pt x="23542" y="18243"/>
                </a:cubicBezTo>
                <a:cubicBezTo>
                  <a:pt x="23419" y="18429"/>
                  <a:pt x="23290" y="18615"/>
                  <a:pt x="23160" y="18794"/>
                </a:cubicBezTo>
                <a:cubicBezTo>
                  <a:pt x="23049" y="18948"/>
                  <a:pt x="23083" y="19162"/>
                  <a:pt x="23236" y="19272"/>
                </a:cubicBezTo>
                <a:cubicBezTo>
                  <a:pt x="23297" y="19315"/>
                  <a:pt x="23367" y="19338"/>
                  <a:pt x="23436" y="19338"/>
                </a:cubicBezTo>
                <a:cubicBezTo>
                  <a:pt x="23540" y="19338"/>
                  <a:pt x="23645" y="19287"/>
                  <a:pt x="23713" y="19194"/>
                </a:cubicBezTo>
                <a:cubicBezTo>
                  <a:pt x="23846" y="19008"/>
                  <a:pt x="23978" y="18816"/>
                  <a:pt x="24109" y="18623"/>
                </a:cubicBezTo>
                <a:cubicBezTo>
                  <a:pt x="24217" y="18467"/>
                  <a:pt x="24173" y="18253"/>
                  <a:pt x="24017" y="18149"/>
                </a:cubicBezTo>
                <a:cubicBezTo>
                  <a:pt x="23959" y="18110"/>
                  <a:pt x="23893" y="18091"/>
                  <a:pt x="23827" y="18091"/>
                </a:cubicBezTo>
                <a:close/>
                <a:moveTo>
                  <a:pt x="22595" y="19730"/>
                </a:moveTo>
                <a:cubicBezTo>
                  <a:pt x="22498" y="19730"/>
                  <a:pt x="22400" y="19772"/>
                  <a:pt x="22333" y="19852"/>
                </a:cubicBezTo>
                <a:cubicBezTo>
                  <a:pt x="22187" y="20024"/>
                  <a:pt x="22039" y="20193"/>
                  <a:pt x="21889" y="20356"/>
                </a:cubicBezTo>
                <a:cubicBezTo>
                  <a:pt x="21761" y="20495"/>
                  <a:pt x="21771" y="20711"/>
                  <a:pt x="21910" y="20838"/>
                </a:cubicBezTo>
                <a:cubicBezTo>
                  <a:pt x="21976" y="20897"/>
                  <a:pt x="22058" y="20928"/>
                  <a:pt x="22141" y="20928"/>
                </a:cubicBezTo>
                <a:cubicBezTo>
                  <a:pt x="22235" y="20928"/>
                  <a:pt x="22327" y="20888"/>
                  <a:pt x="22395" y="20817"/>
                </a:cubicBezTo>
                <a:cubicBezTo>
                  <a:pt x="22552" y="20648"/>
                  <a:pt x="22704" y="20471"/>
                  <a:pt x="22856" y="20294"/>
                </a:cubicBezTo>
                <a:cubicBezTo>
                  <a:pt x="22977" y="20148"/>
                  <a:pt x="22958" y="19932"/>
                  <a:pt x="22814" y="19811"/>
                </a:cubicBezTo>
                <a:cubicBezTo>
                  <a:pt x="22751" y="19757"/>
                  <a:pt x="22673" y="19730"/>
                  <a:pt x="22595" y="19730"/>
                </a:cubicBezTo>
                <a:close/>
                <a:moveTo>
                  <a:pt x="445" y="19939"/>
                </a:moveTo>
                <a:cubicBezTo>
                  <a:pt x="433" y="19939"/>
                  <a:pt x="421" y="19940"/>
                  <a:pt x="409" y="19941"/>
                </a:cubicBezTo>
                <a:cubicBezTo>
                  <a:pt x="223" y="19963"/>
                  <a:pt x="86" y="20132"/>
                  <a:pt x="107" y="20320"/>
                </a:cubicBezTo>
                <a:cubicBezTo>
                  <a:pt x="133" y="20549"/>
                  <a:pt x="164" y="20780"/>
                  <a:pt x="199" y="21010"/>
                </a:cubicBezTo>
                <a:cubicBezTo>
                  <a:pt x="223" y="21180"/>
                  <a:pt x="371" y="21302"/>
                  <a:pt x="536" y="21302"/>
                </a:cubicBezTo>
                <a:cubicBezTo>
                  <a:pt x="554" y="21302"/>
                  <a:pt x="571" y="21302"/>
                  <a:pt x="588" y="21297"/>
                </a:cubicBezTo>
                <a:cubicBezTo>
                  <a:pt x="774" y="21269"/>
                  <a:pt x="903" y="21095"/>
                  <a:pt x="875" y="20909"/>
                </a:cubicBezTo>
                <a:cubicBezTo>
                  <a:pt x="842" y="20686"/>
                  <a:pt x="811" y="20466"/>
                  <a:pt x="788" y="20243"/>
                </a:cubicBezTo>
                <a:cubicBezTo>
                  <a:pt x="767" y="20069"/>
                  <a:pt x="618" y="19939"/>
                  <a:pt x="445" y="19939"/>
                </a:cubicBezTo>
                <a:close/>
                <a:moveTo>
                  <a:pt x="21180" y="21212"/>
                </a:moveTo>
                <a:cubicBezTo>
                  <a:pt x="21098" y="21212"/>
                  <a:pt x="21015" y="21242"/>
                  <a:pt x="20949" y="21303"/>
                </a:cubicBezTo>
                <a:cubicBezTo>
                  <a:pt x="20781" y="21458"/>
                  <a:pt x="20612" y="21608"/>
                  <a:pt x="20447" y="21747"/>
                </a:cubicBezTo>
                <a:cubicBezTo>
                  <a:pt x="20303" y="21868"/>
                  <a:pt x="20283" y="22086"/>
                  <a:pt x="20405" y="22228"/>
                </a:cubicBezTo>
                <a:cubicBezTo>
                  <a:pt x="20473" y="22310"/>
                  <a:pt x="20568" y="22351"/>
                  <a:pt x="20666" y="22351"/>
                </a:cubicBezTo>
                <a:cubicBezTo>
                  <a:pt x="20744" y="22351"/>
                  <a:pt x="20822" y="22322"/>
                  <a:pt x="20888" y="22268"/>
                </a:cubicBezTo>
                <a:cubicBezTo>
                  <a:pt x="21062" y="22122"/>
                  <a:pt x="21238" y="21966"/>
                  <a:pt x="21411" y="21806"/>
                </a:cubicBezTo>
                <a:cubicBezTo>
                  <a:pt x="21550" y="21677"/>
                  <a:pt x="21559" y="21462"/>
                  <a:pt x="21431" y="21323"/>
                </a:cubicBezTo>
                <a:cubicBezTo>
                  <a:pt x="21363" y="21249"/>
                  <a:pt x="21272" y="21212"/>
                  <a:pt x="21180" y="21212"/>
                </a:cubicBezTo>
                <a:close/>
                <a:moveTo>
                  <a:pt x="790" y="21959"/>
                </a:moveTo>
                <a:cubicBezTo>
                  <a:pt x="765" y="21959"/>
                  <a:pt x="740" y="21962"/>
                  <a:pt x="715" y="21967"/>
                </a:cubicBezTo>
                <a:cubicBezTo>
                  <a:pt x="533" y="22011"/>
                  <a:pt x="418" y="22193"/>
                  <a:pt x="462" y="22379"/>
                </a:cubicBezTo>
                <a:cubicBezTo>
                  <a:pt x="514" y="22605"/>
                  <a:pt x="573" y="22831"/>
                  <a:pt x="634" y="23054"/>
                </a:cubicBezTo>
                <a:cubicBezTo>
                  <a:pt x="677" y="23207"/>
                  <a:pt x="813" y="23307"/>
                  <a:pt x="964" y="23307"/>
                </a:cubicBezTo>
                <a:cubicBezTo>
                  <a:pt x="993" y="23307"/>
                  <a:pt x="1025" y="23302"/>
                  <a:pt x="1052" y="23293"/>
                </a:cubicBezTo>
                <a:cubicBezTo>
                  <a:pt x="1235" y="23241"/>
                  <a:pt x="1341" y="23054"/>
                  <a:pt x="1291" y="22871"/>
                </a:cubicBezTo>
                <a:cubicBezTo>
                  <a:pt x="1233" y="22657"/>
                  <a:pt x="1176" y="22440"/>
                  <a:pt x="1125" y="22223"/>
                </a:cubicBezTo>
                <a:cubicBezTo>
                  <a:pt x="1088" y="22065"/>
                  <a:pt x="946" y="21959"/>
                  <a:pt x="790" y="21959"/>
                </a:cubicBezTo>
                <a:close/>
                <a:moveTo>
                  <a:pt x="19589" y="22509"/>
                </a:moveTo>
                <a:cubicBezTo>
                  <a:pt x="19518" y="22509"/>
                  <a:pt x="19446" y="22530"/>
                  <a:pt x="19385" y="22576"/>
                </a:cubicBezTo>
                <a:lnTo>
                  <a:pt x="18837" y="22986"/>
                </a:lnTo>
                <a:cubicBezTo>
                  <a:pt x="18684" y="23097"/>
                  <a:pt x="18655" y="23311"/>
                  <a:pt x="18768" y="23464"/>
                </a:cubicBezTo>
                <a:cubicBezTo>
                  <a:pt x="18834" y="23552"/>
                  <a:pt x="18936" y="23599"/>
                  <a:pt x="19041" y="23599"/>
                </a:cubicBezTo>
                <a:cubicBezTo>
                  <a:pt x="19112" y="23599"/>
                  <a:pt x="19185" y="23578"/>
                  <a:pt x="19246" y="23532"/>
                </a:cubicBezTo>
                <a:lnTo>
                  <a:pt x="19793" y="23123"/>
                </a:lnTo>
                <a:cubicBezTo>
                  <a:pt x="19945" y="23010"/>
                  <a:pt x="19976" y="22798"/>
                  <a:pt x="19863" y="22645"/>
                </a:cubicBezTo>
                <a:cubicBezTo>
                  <a:pt x="19796" y="22555"/>
                  <a:pt x="19693" y="22509"/>
                  <a:pt x="19589" y="22509"/>
                </a:cubicBezTo>
                <a:close/>
                <a:moveTo>
                  <a:pt x="17958" y="23754"/>
                </a:moveTo>
                <a:cubicBezTo>
                  <a:pt x="17882" y="23754"/>
                  <a:pt x="17805" y="23779"/>
                  <a:pt x="17742" y="23832"/>
                </a:cubicBezTo>
                <a:cubicBezTo>
                  <a:pt x="17548" y="23990"/>
                  <a:pt x="17374" y="24143"/>
                  <a:pt x="17212" y="24293"/>
                </a:cubicBezTo>
                <a:cubicBezTo>
                  <a:pt x="17073" y="24421"/>
                  <a:pt x="17065" y="24637"/>
                  <a:pt x="17192" y="24776"/>
                </a:cubicBezTo>
                <a:cubicBezTo>
                  <a:pt x="17259" y="24849"/>
                  <a:pt x="17353" y="24885"/>
                  <a:pt x="17444" y="24885"/>
                </a:cubicBezTo>
                <a:cubicBezTo>
                  <a:pt x="17529" y="24885"/>
                  <a:pt x="17612" y="24856"/>
                  <a:pt x="17675" y="24795"/>
                </a:cubicBezTo>
                <a:cubicBezTo>
                  <a:pt x="17829" y="24651"/>
                  <a:pt x="17995" y="24510"/>
                  <a:pt x="18177" y="24359"/>
                </a:cubicBezTo>
                <a:cubicBezTo>
                  <a:pt x="18321" y="24239"/>
                  <a:pt x="18342" y="24023"/>
                  <a:pt x="18222" y="23877"/>
                </a:cubicBezTo>
                <a:cubicBezTo>
                  <a:pt x="18155" y="23796"/>
                  <a:pt x="18057" y="23754"/>
                  <a:pt x="17958" y="23754"/>
                </a:cubicBezTo>
                <a:close/>
                <a:moveTo>
                  <a:pt x="1424" y="23904"/>
                </a:moveTo>
                <a:cubicBezTo>
                  <a:pt x="1374" y="23904"/>
                  <a:pt x="1324" y="23915"/>
                  <a:pt x="1277" y="23938"/>
                </a:cubicBezTo>
                <a:cubicBezTo>
                  <a:pt x="1106" y="24022"/>
                  <a:pt x="1035" y="24225"/>
                  <a:pt x="1117" y="24395"/>
                </a:cubicBezTo>
                <a:cubicBezTo>
                  <a:pt x="1219" y="24606"/>
                  <a:pt x="1337" y="24819"/>
                  <a:pt x="1463" y="25025"/>
                </a:cubicBezTo>
                <a:cubicBezTo>
                  <a:pt x="1529" y="25129"/>
                  <a:pt x="1638" y="25188"/>
                  <a:pt x="1755" y="25188"/>
                </a:cubicBezTo>
                <a:cubicBezTo>
                  <a:pt x="1815" y="25188"/>
                  <a:pt x="1878" y="25172"/>
                  <a:pt x="1930" y="25134"/>
                </a:cubicBezTo>
                <a:cubicBezTo>
                  <a:pt x="2092" y="25037"/>
                  <a:pt x="2144" y="24825"/>
                  <a:pt x="2043" y="24665"/>
                </a:cubicBezTo>
                <a:cubicBezTo>
                  <a:pt x="1928" y="24477"/>
                  <a:pt x="1824" y="24289"/>
                  <a:pt x="1732" y="24098"/>
                </a:cubicBezTo>
                <a:cubicBezTo>
                  <a:pt x="1673" y="23976"/>
                  <a:pt x="1551" y="23904"/>
                  <a:pt x="1424" y="23904"/>
                </a:cubicBezTo>
                <a:close/>
                <a:moveTo>
                  <a:pt x="16515" y="25203"/>
                </a:moveTo>
                <a:cubicBezTo>
                  <a:pt x="16413" y="25203"/>
                  <a:pt x="16312" y="25249"/>
                  <a:pt x="16244" y="25336"/>
                </a:cubicBezTo>
                <a:cubicBezTo>
                  <a:pt x="16095" y="25529"/>
                  <a:pt x="15956" y="25728"/>
                  <a:pt x="15834" y="25928"/>
                </a:cubicBezTo>
                <a:cubicBezTo>
                  <a:pt x="15737" y="26090"/>
                  <a:pt x="15787" y="26300"/>
                  <a:pt x="15947" y="26398"/>
                </a:cubicBezTo>
                <a:cubicBezTo>
                  <a:pt x="16004" y="26432"/>
                  <a:pt x="16065" y="26448"/>
                  <a:pt x="16126" y="26448"/>
                </a:cubicBezTo>
                <a:cubicBezTo>
                  <a:pt x="16241" y="26448"/>
                  <a:pt x="16354" y="26389"/>
                  <a:pt x="16418" y="26288"/>
                </a:cubicBezTo>
                <a:cubicBezTo>
                  <a:pt x="16528" y="26107"/>
                  <a:pt x="16651" y="25928"/>
                  <a:pt x="16787" y="25754"/>
                </a:cubicBezTo>
                <a:cubicBezTo>
                  <a:pt x="16901" y="25605"/>
                  <a:pt x="16875" y="25389"/>
                  <a:pt x="16726" y="25275"/>
                </a:cubicBezTo>
                <a:cubicBezTo>
                  <a:pt x="16663" y="25227"/>
                  <a:pt x="16588" y="25203"/>
                  <a:pt x="16515" y="25203"/>
                </a:cubicBezTo>
                <a:close/>
                <a:moveTo>
                  <a:pt x="2567" y="25602"/>
                </a:moveTo>
                <a:cubicBezTo>
                  <a:pt x="2487" y="25602"/>
                  <a:pt x="2407" y="25629"/>
                  <a:pt x="2342" y="25685"/>
                </a:cubicBezTo>
                <a:cubicBezTo>
                  <a:pt x="2200" y="25810"/>
                  <a:pt x="2184" y="26024"/>
                  <a:pt x="2309" y="26168"/>
                </a:cubicBezTo>
                <a:cubicBezTo>
                  <a:pt x="2452" y="26333"/>
                  <a:pt x="2608" y="26502"/>
                  <a:pt x="2782" y="26684"/>
                </a:cubicBezTo>
                <a:cubicBezTo>
                  <a:pt x="2850" y="26754"/>
                  <a:pt x="2940" y="26789"/>
                  <a:pt x="3030" y="26789"/>
                </a:cubicBezTo>
                <a:cubicBezTo>
                  <a:pt x="3114" y="26789"/>
                  <a:pt x="3201" y="26759"/>
                  <a:pt x="3263" y="26693"/>
                </a:cubicBezTo>
                <a:cubicBezTo>
                  <a:pt x="3401" y="26563"/>
                  <a:pt x="3406" y="26349"/>
                  <a:pt x="3275" y="26212"/>
                </a:cubicBezTo>
                <a:cubicBezTo>
                  <a:pt x="3107" y="26038"/>
                  <a:pt x="2963" y="25876"/>
                  <a:pt x="2825" y="25720"/>
                </a:cubicBezTo>
                <a:cubicBezTo>
                  <a:pt x="2758" y="25642"/>
                  <a:pt x="2663" y="25602"/>
                  <a:pt x="2567" y="25602"/>
                </a:cubicBezTo>
                <a:close/>
                <a:moveTo>
                  <a:pt x="3999" y="27073"/>
                </a:moveTo>
                <a:cubicBezTo>
                  <a:pt x="3911" y="27073"/>
                  <a:pt x="3822" y="27107"/>
                  <a:pt x="3755" y="27176"/>
                </a:cubicBezTo>
                <a:cubicBezTo>
                  <a:pt x="3623" y="27308"/>
                  <a:pt x="3625" y="27525"/>
                  <a:pt x="3760" y="27658"/>
                </a:cubicBezTo>
                <a:cubicBezTo>
                  <a:pt x="3920" y="27817"/>
                  <a:pt x="4080" y="27976"/>
                  <a:pt x="4240" y="28136"/>
                </a:cubicBezTo>
                <a:cubicBezTo>
                  <a:pt x="4308" y="28203"/>
                  <a:pt x="4395" y="28238"/>
                  <a:pt x="4483" y="28238"/>
                </a:cubicBezTo>
                <a:cubicBezTo>
                  <a:pt x="4568" y="28238"/>
                  <a:pt x="4655" y="28205"/>
                  <a:pt x="4721" y="28141"/>
                </a:cubicBezTo>
                <a:cubicBezTo>
                  <a:pt x="4857" y="28010"/>
                  <a:pt x="4859" y="27793"/>
                  <a:pt x="4727" y="27658"/>
                </a:cubicBezTo>
                <a:cubicBezTo>
                  <a:pt x="4565" y="27496"/>
                  <a:pt x="4400" y="27333"/>
                  <a:pt x="4238" y="27171"/>
                </a:cubicBezTo>
                <a:cubicBezTo>
                  <a:pt x="4172" y="27106"/>
                  <a:pt x="4086" y="27073"/>
                  <a:pt x="3999" y="27073"/>
                </a:cubicBezTo>
                <a:close/>
                <a:moveTo>
                  <a:pt x="15560" y="27003"/>
                </a:moveTo>
                <a:cubicBezTo>
                  <a:pt x="15416" y="27003"/>
                  <a:pt x="15282" y="27095"/>
                  <a:pt x="15235" y="27240"/>
                </a:cubicBezTo>
                <a:cubicBezTo>
                  <a:pt x="15162" y="27465"/>
                  <a:pt x="15099" y="27699"/>
                  <a:pt x="15052" y="27939"/>
                </a:cubicBezTo>
                <a:cubicBezTo>
                  <a:pt x="15016" y="28123"/>
                  <a:pt x="15135" y="28304"/>
                  <a:pt x="15320" y="28341"/>
                </a:cubicBezTo>
                <a:cubicBezTo>
                  <a:pt x="15341" y="28344"/>
                  <a:pt x="15365" y="28348"/>
                  <a:pt x="15388" y="28348"/>
                </a:cubicBezTo>
                <a:cubicBezTo>
                  <a:pt x="15546" y="28348"/>
                  <a:pt x="15688" y="28235"/>
                  <a:pt x="15723" y="28073"/>
                </a:cubicBezTo>
                <a:cubicBezTo>
                  <a:pt x="15766" y="27859"/>
                  <a:pt x="15822" y="27649"/>
                  <a:pt x="15886" y="27449"/>
                </a:cubicBezTo>
                <a:cubicBezTo>
                  <a:pt x="15944" y="27268"/>
                  <a:pt x="15845" y="27077"/>
                  <a:pt x="15666" y="27020"/>
                </a:cubicBezTo>
                <a:cubicBezTo>
                  <a:pt x="15631" y="27009"/>
                  <a:pt x="15595" y="27003"/>
                  <a:pt x="15560" y="27003"/>
                </a:cubicBezTo>
                <a:close/>
                <a:moveTo>
                  <a:pt x="5394" y="28572"/>
                </a:moveTo>
                <a:cubicBezTo>
                  <a:pt x="5319" y="28572"/>
                  <a:pt x="5243" y="28597"/>
                  <a:pt x="5180" y="28646"/>
                </a:cubicBezTo>
                <a:cubicBezTo>
                  <a:pt x="5032" y="28765"/>
                  <a:pt x="5008" y="28978"/>
                  <a:pt x="5126" y="29126"/>
                </a:cubicBezTo>
                <a:cubicBezTo>
                  <a:pt x="5269" y="29305"/>
                  <a:pt x="5396" y="29479"/>
                  <a:pt x="5512" y="29655"/>
                </a:cubicBezTo>
                <a:cubicBezTo>
                  <a:pt x="5578" y="29752"/>
                  <a:pt x="5686" y="29807"/>
                  <a:pt x="5797" y="29807"/>
                </a:cubicBezTo>
                <a:cubicBezTo>
                  <a:pt x="5862" y="29807"/>
                  <a:pt x="5928" y="29787"/>
                  <a:pt x="5983" y="29748"/>
                </a:cubicBezTo>
                <a:cubicBezTo>
                  <a:pt x="6143" y="29644"/>
                  <a:pt x="6185" y="29430"/>
                  <a:pt x="6079" y="29274"/>
                </a:cubicBezTo>
                <a:cubicBezTo>
                  <a:pt x="5952" y="29083"/>
                  <a:pt x="5815" y="28895"/>
                  <a:pt x="5660" y="28700"/>
                </a:cubicBezTo>
                <a:cubicBezTo>
                  <a:pt x="5593" y="28616"/>
                  <a:pt x="5494" y="28572"/>
                  <a:pt x="5394" y="28572"/>
                </a:cubicBezTo>
                <a:close/>
                <a:moveTo>
                  <a:pt x="15308" y="29027"/>
                </a:moveTo>
                <a:cubicBezTo>
                  <a:pt x="15301" y="29027"/>
                  <a:pt x="15295" y="29027"/>
                  <a:pt x="15288" y="29027"/>
                </a:cubicBezTo>
                <a:cubicBezTo>
                  <a:pt x="15101" y="29034"/>
                  <a:pt x="14955" y="29192"/>
                  <a:pt x="14962" y="29382"/>
                </a:cubicBezTo>
                <a:cubicBezTo>
                  <a:pt x="14970" y="29609"/>
                  <a:pt x="14989" y="29847"/>
                  <a:pt x="15016" y="30087"/>
                </a:cubicBezTo>
                <a:cubicBezTo>
                  <a:pt x="15035" y="30261"/>
                  <a:pt x="15182" y="30391"/>
                  <a:pt x="15354" y="30391"/>
                </a:cubicBezTo>
                <a:lnTo>
                  <a:pt x="15391" y="30391"/>
                </a:lnTo>
                <a:cubicBezTo>
                  <a:pt x="15579" y="30369"/>
                  <a:pt x="15714" y="30200"/>
                  <a:pt x="15693" y="30013"/>
                </a:cubicBezTo>
                <a:cubicBezTo>
                  <a:pt x="15669" y="29790"/>
                  <a:pt x="15652" y="29568"/>
                  <a:pt x="15643" y="29356"/>
                </a:cubicBezTo>
                <a:cubicBezTo>
                  <a:pt x="15636" y="29172"/>
                  <a:pt x="15495" y="29027"/>
                  <a:pt x="15308" y="29027"/>
                </a:cubicBezTo>
                <a:close/>
                <a:moveTo>
                  <a:pt x="24926" y="30278"/>
                </a:moveTo>
                <a:cubicBezTo>
                  <a:pt x="24748" y="30278"/>
                  <a:pt x="24591" y="30409"/>
                  <a:pt x="24576" y="30591"/>
                </a:cubicBezTo>
                <a:cubicBezTo>
                  <a:pt x="24561" y="30784"/>
                  <a:pt x="24517" y="30981"/>
                  <a:pt x="24451" y="31168"/>
                </a:cubicBezTo>
                <a:cubicBezTo>
                  <a:pt x="24387" y="31347"/>
                  <a:pt x="24481" y="31542"/>
                  <a:pt x="24658" y="31606"/>
                </a:cubicBezTo>
                <a:cubicBezTo>
                  <a:pt x="24698" y="31618"/>
                  <a:pt x="24734" y="31625"/>
                  <a:pt x="24774" y="31625"/>
                </a:cubicBezTo>
                <a:cubicBezTo>
                  <a:pt x="24913" y="31625"/>
                  <a:pt x="25046" y="31537"/>
                  <a:pt x="25096" y="31398"/>
                </a:cubicBezTo>
                <a:cubicBezTo>
                  <a:pt x="25183" y="31154"/>
                  <a:pt x="25237" y="30902"/>
                  <a:pt x="25259" y="30647"/>
                </a:cubicBezTo>
                <a:cubicBezTo>
                  <a:pt x="25273" y="30459"/>
                  <a:pt x="25134" y="30294"/>
                  <a:pt x="24947" y="30278"/>
                </a:cubicBezTo>
                <a:cubicBezTo>
                  <a:pt x="24940" y="30278"/>
                  <a:pt x="24933" y="30278"/>
                  <a:pt x="24926" y="30278"/>
                </a:cubicBezTo>
                <a:close/>
                <a:moveTo>
                  <a:pt x="6438" y="30324"/>
                </a:moveTo>
                <a:cubicBezTo>
                  <a:pt x="6393" y="30324"/>
                  <a:pt x="6347" y="30333"/>
                  <a:pt x="6303" y="30351"/>
                </a:cubicBezTo>
                <a:cubicBezTo>
                  <a:pt x="6129" y="30428"/>
                  <a:pt x="6049" y="30628"/>
                  <a:pt x="6126" y="30802"/>
                </a:cubicBezTo>
                <a:cubicBezTo>
                  <a:pt x="6216" y="31012"/>
                  <a:pt x="6301" y="31219"/>
                  <a:pt x="6379" y="31420"/>
                </a:cubicBezTo>
                <a:cubicBezTo>
                  <a:pt x="6432" y="31558"/>
                  <a:pt x="6562" y="31641"/>
                  <a:pt x="6699" y="31641"/>
                </a:cubicBezTo>
                <a:cubicBezTo>
                  <a:pt x="6741" y="31641"/>
                  <a:pt x="6781" y="31634"/>
                  <a:pt x="6823" y="31617"/>
                </a:cubicBezTo>
                <a:cubicBezTo>
                  <a:pt x="6998" y="31549"/>
                  <a:pt x="7085" y="31351"/>
                  <a:pt x="7017" y="31175"/>
                </a:cubicBezTo>
                <a:cubicBezTo>
                  <a:pt x="6937" y="30965"/>
                  <a:pt x="6849" y="30749"/>
                  <a:pt x="6753" y="30530"/>
                </a:cubicBezTo>
                <a:cubicBezTo>
                  <a:pt x="6696" y="30401"/>
                  <a:pt x="6570" y="30324"/>
                  <a:pt x="6438" y="30324"/>
                </a:cubicBezTo>
                <a:close/>
                <a:moveTo>
                  <a:pt x="15595" y="31054"/>
                </a:moveTo>
                <a:cubicBezTo>
                  <a:pt x="15568" y="31054"/>
                  <a:pt x="15540" y="31057"/>
                  <a:pt x="15513" y="31064"/>
                </a:cubicBezTo>
                <a:cubicBezTo>
                  <a:pt x="15330" y="31107"/>
                  <a:pt x="15217" y="31295"/>
                  <a:pt x="15262" y="31478"/>
                </a:cubicBezTo>
                <a:cubicBezTo>
                  <a:pt x="15320" y="31712"/>
                  <a:pt x="15384" y="31942"/>
                  <a:pt x="15457" y="32159"/>
                </a:cubicBezTo>
                <a:cubicBezTo>
                  <a:pt x="15504" y="32305"/>
                  <a:pt x="15640" y="32397"/>
                  <a:pt x="15782" y="32397"/>
                </a:cubicBezTo>
                <a:cubicBezTo>
                  <a:pt x="15817" y="32397"/>
                  <a:pt x="15852" y="32390"/>
                  <a:pt x="15886" y="32380"/>
                </a:cubicBezTo>
                <a:cubicBezTo>
                  <a:pt x="16067" y="32321"/>
                  <a:pt x="16164" y="32129"/>
                  <a:pt x="16105" y="31949"/>
                </a:cubicBezTo>
                <a:cubicBezTo>
                  <a:pt x="16041" y="31747"/>
                  <a:pt x="15980" y="31533"/>
                  <a:pt x="15926" y="31314"/>
                </a:cubicBezTo>
                <a:cubicBezTo>
                  <a:pt x="15889" y="31159"/>
                  <a:pt x="15749" y="31054"/>
                  <a:pt x="15595" y="31054"/>
                </a:cubicBezTo>
                <a:close/>
                <a:moveTo>
                  <a:pt x="24058" y="32094"/>
                </a:moveTo>
                <a:cubicBezTo>
                  <a:pt x="23965" y="32094"/>
                  <a:pt x="23873" y="32131"/>
                  <a:pt x="23805" y="32204"/>
                </a:cubicBezTo>
                <a:cubicBezTo>
                  <a:pt x="23669" y="32352"/>
                  <a:pt x="23514" y="32501"/>
                  <a:pt x="23342" y="32642"/>
                </a:cubicBezTo>
                <a:cubicBezTo>
                  <a:pt x="23196" y="32762"/>
                  <a:pt x="23177" y="32976"/>
                  <a:pt x="23297" y="33122"/>
                </a:cubicBezTo>
                <a:cubicBezTo>
                  <a:pt x="23365" y="33205"/>
                  <a:pt x="23462" y="33245"/>
                  <a:pt x="23560" y="33245"/>
                </a:cubicBezTo>
                <a:cubicBezTo>
                  <a:pt x="23636" y="33245"/>
                  <a:pt x="23714" y="33219"/>
                  <a:pt x="23777" y="33167"/>
                </a:cubicBezTo>
                <a:cubicBezTo>
                  <a:pt x="23973" y="33007"/>
                  <a:pt x="24151" y="32837"/>
                  <a:pt x="24309" y="32665"/>
                </a:cubicBezTo>
                <a:cubicBezTo>
                  <a:pt x="24436" y="32526"/>
                  <a:pt x="24427" y="32312"/>
                  <a:pt x="24288" y="32183"/>
                </a:cubicBezTo>
                <a:cubicBezTo>
                  <a:pt x="24222" y="32124"/>
                  <a:pt x="24140" y="32094"/>
                  <a:pt x="24058" y="32094"/>
                </a:cubicBezTo>
                <a:close/>
                <a:moveTo>
                  <a:pt x="7132" y="32256"/>
                </a:moveTo>
                <a:cubicBezTo>
                  <a:pt x="7101" y="32256"/>
                  <a:pt x="7071" y="32260"/>
                  <a:pt x="7040" y="32268"/>
                </a:cubicBezTo>
                <a:cubicBezTo>
                  <a:pt x="6857" y="32319"/>
                  <a:pt x="6751" y="32505"/>
                  <a:pt x="6802" y="32687"/>
                </a:cubicBezTo>
                <a:cubicBezTo>
                  <a:pt x="6861" y="32905"/>
                  <a:pt x="6915" y="33120"/>
                  <a:pt x="6958" y="33330"/>
                </a:cubicBezTo>
                <a:cubicBezTo>
                  <a:pt x="6991" y="33492"/>
                  <a:pt x="7134" y="33602"/>
                  <a:pt x="7292" y="33602"/>
                </a:cubicBezTo>
                <a:cubicBezTo>
                  <a:pt x="7314" y="33602"/>
                  <a:pt x="7337" y="33600"/>
                  <a:pt x="7360" y="33596"/>
                </a:cubicBezTo>
                <a:cubicBezTo>
                  <a:pt x="7544" y="33556"/>
                  <a:pt x="7664" y="33376"/>
                  <a:pt x="7624" y="33191"/>
                </a:cubicBezTo>
                <a:cubicBezTo>
                  <a:pt x="7579" y="32967"/>
                  <a:pt x="7523" y="32738"/>
                  <a:pt x="7459" y="32507"/>
                </a:cubicBezTo>
                <a:cubicBezTo>
                  <a:pt x="7418" y="32355"/>
                  <a:pt x="7282" y="32256"/>
                  <a:pt x="7132" y="32256"/>
                </a:cubicBezTo>
                <a:close/>
                <a:moveTo>
                  <a:pt x="42142" y="32930"/>
                </a:moveTo>
                <a:cubicBezTo>
                  <a:pt x="42134" y="32930"/>
                  <a:pt x="42125" y="32930"/>
                  <a:pt x="42116" y="32931"/>
                </a:cubicBezTo>
                <a:cubicBezTo>
                  <a:pt x="41880" y="32950"/>
                  <a:pt x="41642" y="32981"/>
                  <a:pt x="41407" y="33024"/>
                </a:cubicBezTo>
                <a:cubicBezTo>
                  <a:pt x="41223" y="33059"/>
                  <a:pt x="41098" y="33235"/>
                  <a:pt x="41133" y="33422"/>
                </a:cubicBezTo>
                <a:cubicBezTo>
                  <a:pt x="41164" y="33588"/>
                  <a:pt x="41310" y="33702"/>
                  <a:pt x="41470" y="33702"/>
                </a:cubicBezTo>
                <a:cubicBezTo>
                  <a:pt x="41492" y="33702"/>
                  <a:pt x="41511" y="33701"/>
                  <a:pt x="41531" y="33697"/>
                </a:cubicBezTo>
                <a:cubicBezTo>
                  <a:pt x="41743" y="33659"/>
                  <a:pt x="41960" y="33631"/>
                  <a:pt x="42174" y="33612"/>
                </a:cubicBezTo>
                <a:cubicBezTo>
                  <a:pt x="42363" y="33598"/>
                  <a:pt x="42502" y="33433"/>
                  <a:pt x="42486" y="33243"/>
                </a:cubicBezTo>
                <a:cubicBezTo>
                  <a:pt x="42472" y="33063"/>
                  <a:pt x="42319" y="32930"/>
                  <a:pt x="42142" y="32930"/>
                </a:cubicBezTo>
                <a:close/>
                <a:moveTo>
                  <a:pt x="43512" y="32953"/>
                </a:moveTo>
                <a:cubicBezTo>
                  <a:pt x="43339" y="32953"/>
                  <a:pt x="43194" y="33082"/>
                  <a:pt x="43173" y="33254"/>
                </a:cubicBezTo>
                <a:cubicBezTo>
                  <a:pt x="43152" y="33443"/>
                  <a:pt x="43286" y="33614"/>
                  <a:pt x="43474" y="33635"/>
                </a:cubicBezTo>
                <a:cubicBezTo>
                  <a:pt x="43686" y="33661"/>
                  <a:pt x="43903" y="33695"/>
                  <a:pt x="44117" y="33741"/>
                </a:cubicBezTo>
                <a:cubicBezTo>
                  <a:pt x="44139" y="33746"/>
                  <a:pt x="44164" y="33747"/>
                  <a:pt x="44188" y="33747"/>
                </a:cubicBezTo>
                <a:cubicBezTo>
                  <a:pt x="44344" y="33747"/>
                  <a:pt x="44487" y="33640"/>
                  <a:pt x="44522" y="33478"/>
                </a:cubicBezTo>
                <a:cubicBezTo>
                  <a:pt x="44562" y="33294"/>
                  <a:pt x="44443" y="33111"/>
                  <a:pt x="44259" y="33071"/>
                </a:cubicBezTo>
                <a:cubicBezTo>
                  <a:pt x="44025" y="33023"/>
                  <a:pt x="43788" y="32983"/>
                  <a:pt x="43554" y="32955"/>
                </a:cubicBezTo>
                <a:cubicBezTo>
                  <a:pt x="43540" y="32953"/>
                  <a:pt x="43526" y="32953"/>
                  <a:pt x="43512" y="32953"/>
                </a:cubicBezTo>
                <a:close/>
                <a:moveTo>
                  <a:pt x="16321" y="32964"/>
                </a:moveTo>
                <a:cubicBezTo>
                  <a:pt x="16263" y="32964"/>
                  <a:pt x="16205" y="32978"/>
                  <a:pt x="16152" y="33009"/>
                </a:cubicBezTo>
                <a:cubicBezTo>
                  <a:pt x="15989" y="33103"/>
                  <a:pt x="15931" y="33313"/>
                  <a:pt x="16025" y="33476"/>
                </a:cubicBezTo>
                <a:cubicBezTo>
                  <a:pt x="16156" y="33702"/>
                  <a:pt x="16295" y="33909"/>
                  <a:pt x="16442" y="34086"/>
                </a:cubicBezTo>
                <a:cubicBezTo>
                  <a:pt x="16510" y="34170"/>
                  <a:pt x="16608" y="34213"/>
                  <a:pt x="16708" y="34213"/>
                </a:cubicBezTo>
                <a:cubicBezTo>
                  <a:pt x="16783" y="34213"/>
                  <a:pt x="16861" y="34189"/>
                  <a:pt x="16922" y="34132"/>
                </a:cubicBezTo>
                <a:cubicBezTo>
                  <a:pt x="17068" y="34013"/>
                  <a:pt x="17091" y="33798"/>
                  <a:pt x="16971" y="33652"/>
                </a:cubicBezTo>
                <a:cubicBezTo>
                  <a:pt x="16849" y="33504"/>
                  <a:pt x="16729" y="33329"/>
                  <a:pt x="16618" y="33134"/>
                </a:cubicBezTo>
                <a:cubicBezTo>
                  <a:pt x="16556" y="33025"/>
                  <a:pt x="16440" y="32964"/>
                  <a:pt x="16321" y="32964"/>
                </a:cubicBezTo>
                <a:close/>
                <a:moveTo>
                  <a:pt x="22421" y="33314"/>
                </a:moveTo>
                <a:cubicBezTo>
                  <a:pt x="22367" y="33314"/>
                  <a:pt x="22312" y="33326"/>
                  <a:pt x="22261" y="33353"/>
                </a:cubicBezTo>
                <a:cubicBezTo>
                  <a:pt x="22072" y="33452"/>
                  <a:pt x="21874" y="33548"/>
                  <a:pt x="21667" y="33636"/>
                </a:cubicBezTo>
                <a:cubicBezTo>
                  <a:pt x="21497" y="33713"/>
                  <a:pt x="21415" y="33913"/>
                  <a:pt x="21491" y="34086"/>
                </a:cubicBezTo>
                <a:cubicBezTo>
                  <a:pt x="21545" y="34217"/>
                  <a:pt x="21672" y="34293"/>
                  <a:pt x="21804" y="34293"/>
                </a:cubicBezTo>
                <a:cubicBezTo>
                  <a:pt x="21849" y="34293"/>
                  <a:pt x="21896" y="34285"/>
                  <a:pt x="21942" y="34265"/>
                </a:cubicBezTo>
                <a:cubicBezTo>
                  <a:pt x="22162" y="34166"/>
                  <a:pt x="22379" y="34066"/>
                  <a:pt x="22583" y="33956"/>
                </a:cubicBezTo>
                <a:cubicBezTo>
                  <a:pt x="22750" y="33867"/>
                  <a:pt x="22812" y="33661"/>
                  <a:pt x="22724" y="33494"/>
                </a:cubicBezTo>
                <a:cubicBezTo>
                  <a:pt x="22662" y="33379"/>
                  <a:pt x="22543" y="33314"/>
                  <a:pt x="22421" y="33314"/>
                </a:cubicBezTo>
                <a:close/>
                <a:moveTo>
                  <a:pt x="40158" y="33388"/>
                </a:moveTo>
                <a:cubicBezTo>
                  <a:pt x="40118" y="33388"/>
                  <a:pt x="40077" y="33395"/>
                  <a:pt x="40038" y="33410"/>
                </a:cubicBezTo>
                <a:cubicBezTo>
                  <a:pt x="39824" y="33492"/>
                  <a:pt x="39603" y="33584"/>
                  <a:pt x="39384" y="33688"/>
                </a:cubicBezTo>
                <a:cubicBezTo>
                  <a:pt x="39212" y="33772"/>
                  <a:pt x="39141" y="33975"/>
                  <a:pt x="39221" y="34145"/>
                </a:cubicBezTo>
                <a:cubicBezTo>
                  <a:pt x="39280" y="34269"/>
                  <a:pt x="39401" y="34340"/>
                  <a:pt x="39530" y="34340"/>
                </a:cubicBezTo>
                <a:cubicBezTo>
                  <a:pt x="39580" y="34340"/>
                  <a:pt x="39629" y="34331"/>
                  <a:pt x="39678" y="34309"/>
                </a:cubicBezTo>
                <a:cubicBezTo>
                  <a:pt x="39879" y="34210"/>
                  <a:pt x="40084" y="34126"/>
                  <a:pt x="40281" y="34050"/>
                </a:cubicBezTo>
                <a:cubicBezTo>
                  <a:pt x="40458" y="33982"/>
                  <a:pt x="40547" y="33784"/>
                  <a:pt x="40479" y="33608"/>
                </a:cubicBezTo>
                <a:cubicBezTo>
                  <a:pt x="40426" y="33472"/>
                  <a:pt x="40297" y="33388"/>
                  <a:pt x="40158" y="33388"/>
                </a:cubicBezTo>
                <a:close/>
                <a:moveTo>
                  <a:pt x="45489" y="33467"/>
                </a:moveTo>
                <a:cubicBezTo>
                  <a:pt x="45357" y="33467"/>
                  <a:pt x="45232" y="33545"/>
                  <a:pt x="45175" y="33674"/>
                </a:cubicBezTo>
                <a:cubicBezTo>
                  <a:pt x="45102" y="33848"/>
                  <a:pt x="45180" y="34046"/>
                  <a:pt x="45354" y="34123"/>
                </a:cubicBezTo>
                <a:cubicBezTo>
                  <a:pt x="45545" y="34206"/>
                  <a:pt x="45738" y="34304"/>
                  <a:pt x="45931" y="34413"/>
                </a:cubicBezTo>
                <a:cubicBezTo>
                  <a:pt x="45987" y="34443"/>
                  <a:pt x="46044" y="34458"/>
                  <a:pt x="46101" y="34458"/>
                </a:cubicBezTo>
                <a:cubicBezTo>
                  <a:pt x="46221" y="34458"/>
                  <a:pt x="46336" y="34398"/>
                  <a:pt x="46397" y="34286"/>
                </a:cubicBezTo>
                <a:cubicBezTo>
                  <a:pt x="46491" y="34121"/>
                  <a:pt x="46432" y="33913"/>
                  <a:pt x="46268" y="33819"/>
                </a:cubicBezTo>
                <a:cubicBezTo>
                  <a:pt x="46056" y="33697"/>
                  <a:pt x="45839" y="33589"/>
                  <a:pt x="45625" y="33495"/>
                </a:cubicBezTo>
                <a:cubicBezTo>
                  <a:pt x="45581" y="33476"/>
                  <a:pt x="45535" y="33467"/>
                  <a:pt x="45489" y="33467"/>
                </a:cubicBezTo>
                <a:close/>
                <a:moveTo>
                  <a:pt x="20515" y="34062"/>
                </a:moveTo>
                <a:cubicBezTo>
                  <a:pt x="20485" y="34062"/>
                  <a:pt x="20455" y="34066"/>
                  <a:pt x="20424" y="34074"/>
                </a:cubicBezTo>
                <a:cubicBezTo>
                  <a:pt x="20212" y="34130"/>
                  <a:pt x="19997" y="34182"/>
                  <a:pt x="19781" y="34224"/>
                </a:cubicBezTo>
                <a:cubicBezTo>
                  <a:pt x="19597" y="34260"/>
                  <a:pt x="19475" y="34441"/>
                  <a:pt x="19512" y="34625"/>
                </a:cubicBezTo>
                <a:cubicBezTo>
                  <a:pt x="19543" y="34789"/>
                  <a:pt x="19686" y="34902"/>
                  <a:pt x="19847" y="34902"/>
                </a:cubicBezTo>
                <a:cubicBezTo>
                  <a:pt x="19868" y="34902"/>
                  <a:pt x="19891" y="34900"/>
                  <a:pt x="19912" y="34895"/>
                </a:cubicBezTo>
                <a:cubicBezTo>
                  <a:pt x="20143" y="34849"/>
                  <a:pt x="20376" y="34796"/>
                  <a:pt x="20603" y="34735"/>
                </a:cubicBezTo>
                <a:cubicBezTo>
                  <a:pt x="20786" y="34684"/>
                  <a:pt x="20893" y="34497"/>
                  <a:pt x="20845" y="34314"/>
                </a:cubicBezTo>
                <a:cubicBezTo>
                  <a:pt x="20803" y="34162"/>
                  <a:pt x="20665" y="34062"/>
                  <a:pt x="20515" y="34062"/>
                </a:cubicBezTo>
                <a:close/>
                <a:moveTo>
                  <a:pt x="17808" y="34299"/>
                </a:moveTo>
                <a:cubicBezTo>
                  <a:pt x="17657" y="34299"/>
                  <a:pt x="17519" y="34401"/>
                  <a:pt x="17478" y="34554"/>
                </a:cubicBezTo>
                <a:cubicBezTo>
                  <a:pt x="17431" y="34736"/>
                  <a:pt x="17539" y="34922"/>
                  <a:pt x="17722" y="34971"/>
                </a:cubicBezTo>
                <a:cubicBezTo>
                  <a:pt x="17831" y="34999"/>
                  <a:pt x="17942" y="35018"/>
                  <a:pt x="18052" y="35027"/>
                </a:cubicBezTo>
                <a:cubicBezTo>
                  <a:pt x="18187" y="35039"/>
                  <a:pt x="18333" y="35044"/>
                  <a:pt x="18483" y="35044"/>
                </a:cubicBezTo>
                <a:lnTo>
                  <a:pt x="18486" y="35044"/>
                </a:lnTo>
                <a:cubicBezTo>
                  <a:pt x="18676" y="35044"/>
                  <a:pt x="18829" y="34891"/>
                  <a:pt x="18825" y="34703"/>
                </a:cubicBezTo>
                <a:cubicBezTo>
                  <a:pt x="18825" y="34514"/>
                  <a:pt x="18672" y="34363"/>
                  <a:pt x="18483" y="34363"/>
                </a:cubicBezTo>
                <a:cubicBezTo>
                  <a:pt x="18353" y="34363"/>
                  <a:pt x="18226" y="34358"/>
                  <a:pt x="18109" y="34347"/>
                </a:cubicBezTo>
                <a:cubicBezTo>
                  <a:pt x="18038" y="34340"/>
                  <a:pt x="17965" y="34328"/>
                  <a:pt x="17895" y="34311"/>
                </a:cubicBezTo>
                <a:cubicBezTo>
                  <a:pt x="17866" y="34303"/>
                  <a:pt x="17837" y="34299"/>
                  <a:pt x="17808" y="34299"/>
                </a:cubicBezTo>
                <a:close/>
                <a:moveTo>
                  <a:pt x="38338" y="34323"/>
                </a:moveTo>
                <a:cubicBezTo>
                  <a:pt x="38274" y="34323"/>
                  <a:pt x="38210" y="34341"/>
                  <a:pt x="38152" y="34378"/>
                </a:cubicBezTo>
                <a:cubicBezTo>
                  <a:pt x="37964" y="34500"/>
                  <a:pt x="37768" y="34632"/>
                  <a:pt x="37573" y="34773"/>
                </a:cubicBezTo>
                <a:cubicBezTo>
                  <a:pt x="37418" y="34884"/>
                  <a:pt x="37384" y="35096"/>
                  <a:pt x="37495" y="35251"/>
                </a:cubicBezTo>
                <a:cubicBezTo>
                  <a:pt x="37561" y="35345"/>
                  <a:pt x="37665" y="35395"/>
                  <a:pt x="37773" y="35395"/>
                </a:cubicBezTo>
                <a:cubicBezTo>
                  <a:pt x="37842" y="35395"/>
                  <a:pt x="37912" y="35373"/>
                  <a:pt x="37971" y="35326"/>
                </a:cubicBezTo>
                <a:cubicBezTo>
                  <a:pt x="38159" y="35192"/>
                  <a:pt x="38343" y="35067"/>
                  <a:pt x="38522" y="34952"/>
                </a:cubicBezTo>
                <a:cubicBezTo>
                  <a:pt x="38680" y="34849"/>
                  <a:pt x="38725" y="34639"/>
                  <a:pt x="38623" y="34479"/>
                </a:cubicBezTo>
                <a:cubicBezTo>
                  <a:pt x="38559" y="34378"/>
                  <a:pt x="38450" y="34323"/>
                  <a:pt x="38338" y="34323"/>
                </a:cubicBezTo>
                <a:close/>
                <a:moveTo>
                  <a:pt x="7483" y="34273"/>
                </a:moveTo>
                <a:cubicBezTo>
                  <a:pt x="7474" y="34273"/>
                  <a:pt x="7466" y="34273"/>
                  <a:pt x="7457" y="34274"/>
                </a:cubicBezTo>
                <a:cubicBezTo>
                  <a:pt x="7268" y="34286"/>
                  <a:pt x="7127" y="34450"/>
                  <a:pt x="7141" y="34639"/>
                </a:cubicBezTo>
                <a:cubicBezTo>
                  <a:pt x="7155" y="34856"/>
                  <a:pt x="7163" y="35079"/>
                  <a:pt x="7167" y="35300"/>
                </a:cubicBezTo>
                <a:cubicBezTo>
                  <a:pt x="7167" y="35485"/>
                  <a:pt x="7320" y="35638"/>
                  <a:pt x="7507" y="35638"/>
                </a:cubicBezTo>
                <a:cubicBezTo>
                  <a:pt x="7699" y="35635"/>
                  <a:pt x="7850" y="35482"/>
                  <a:pt x="7850" y="35296"/>
                </a:cubicBezTo>
                <a:cubicBezTo>
                  <a:pt x="7848" y="35060"/>
                  <a:pt x="7839" y="34823"/>
                  <a:pt x="7822" y="34590"/>
                </a:cubicBezTo>
                <a:cubicBezTo>
                  <a:pt x="7810" y="34410"/>
                  <a:pt x="7661" y="34273"/>
                  <a:pt x="7483" y="34273"/>
                </a:cubicBezTo>
                <a:close/>
                <a:moveTo>
                  <a:pt x="47224" y="34554"/>
                </a:moveTo>
                <a:cubicBezTo>
                  <a:pt x="47124" y="34554"/>
                  <a:pt x="47025" y="34597"/>
                  <a:pt x="46958" y="34679"/>
                </a:cubicBezTo>
                <a:cubicBezTo>
                  <a:pt x="46838" y="34825"/>
                  <a:pt x="46863" y="35041"/>
                  <a:pt x="47007" y="35160"/>
                </a:cubicBezTo>
                <a:cubicBezTo>
                  <a:pt x="47176" y="35294"/>
                  <a:pt x="47342" y="35442"/>
                  <a:pt x="47508" y="35595"/>
                </a:cubicBezTo>
                <a:cubicBezTo>
                  <a:pt x="47572" y="35656"/>
                  <a:pt x="47657" y="35685"/>
                  <a:pt x="47740" y="35685"/>
                </a:cubicBezTo>
                <a:cubicBezTo>
                  <a:pt x="47831" y="35685"/>
                  <a:pt x="47925" y="35649"/>
                  <a:pt x="47987" y="35574"/>
                </a:cubicBezTo>
                <a:cubicBezTo>
                  <a:pt x="48118" y="35437"/>
                  <a:pt x="48109" y="35220"/>
                  <a:pt x="47970" y="35093"/>
                </a:cubicBezTo>
                <a:cubicBezTo>
                  <a:pt x="47794" y="34929"/>
                  <a:pt x="47615" y="34775"/>
                  <a:pt x="47438" y="34630"/>
                </a:cubicBezTo>
                <a:cubicBezTo>
                  <a:pt x="47375" y="34579"/>
                  <a:pt x="47299" y="34554"/>
                  <a:pt x="47224" y="34554"/>
                </a:cubicBezTo>
                <a:close/>
                <a:moveTo>
                  <a:pt x="36695" y="35553"/>
                </a:moveTo>
                <a:cubicBezTo>
                  <a:pt x="36617" y="35553"/>
                  <a:pt x="36539" y="35579"/>
                  <a:pt x="36475" y="35633"/>
                </a:cubicBezTo>
                <a:cubicBezTo>
                  <a:pt x="36299" y="35783"/>
                  <a:pt x="36125" y="35936"/>
                  <a:pt x="35952" y="36090"/>
                </a:cubicBezTo>
                <a:cubicBezTo>
                  <a:pt x="35811" y="36215"/>
                  <a:pt x="35800" y="36431"/>
                  <a:pt x="35925" y="36572"/>
                </a:cubicBezTo>
                <a:cubicBezTo>
                  <a:pt x="35993" y="36646"/>
                  <a:pt x="36085" y="36685"/>
                  <a:pt x="36179" y="36685"/>
                </a:cubicBezTo>
                <a:cubicBezTo>
                  <a:pt x="36261" y="36685"/>
                  <a:pt x="36343" y="36657"/>
                  <a:pt x="36407" y="36598"/>
                </a:cubicBezTo>
                <a:cubicBezTo>
                  <a:pt x="36575" y="36448"/>
                  <a:pt x="36744" y="36301"/>
                  <a:pt x="36916" y="36156"/>
                </a:cubicBezTo>
                <a:cubicBezTo>
                  <a:pt x="37059" y="36035"/>
                  <a:pt x="37079" y="35817"/>
                  <a:pt x="36958" y="35675"/>
                </a:cubicBezTo>
                <a:cubicBezTo>
                  <a:pt x="36890" y="35595"/>
                  <a:pt x="36793" y="35553"/>
                  <a:pt x="36695" y="35553"/>
                </a:cubicBezTo>
                <a:close/>
                <a:moveTo>
                  <a:pt x="48694" y="35981"/>
                </a:moveTo>
                <a:cubicBezTo>
                  <a:pt x="48613" y="35981"/>
                  <a:pt x="48532" y="36009"/>
                  <a:pt x="48467" y="36066"/>
                </a:cubicBezTo>
                <a:cubicBezTo>
                  <a:pt x="48326" y="36189"/>
                  <a:pt x="48314" y="36407"/>
                  <a:pt x="48437" y="36547"/>
                </a:cubicBezTo>
                <a:cubicBezTo>
                  <a:pt x="48578" y="36709"/>
                  <a:pt x="48715" y="36878"/>
                  <a:pt x="48846" y="37057"/>
                </a:cubicBezTo>
                <a:cubicBezTo>
                  <a:pt x="48912" y="37147"/>
                  <a:pt x="49016" y="37196"/>
                  <a:pt x="49120" y="37196"/>
                </a:cubicBezTo>
                <a:cubicBezTo>
                  <a:pt x="49193" y="37196"/>
                  <a:pt x="49263" y="37173"/>
                  <a:pt x="49320" y="37130"/>
                </a:cubicBezTo>
                <a:cubicBezTo>
                  <a:pt x="49473" y="37020"/>
                  <a:pt x="49506" y="36805"/>
                  <a:pt x="49395" y="36652"/>
                </a:cubicBezTo>
                <a:cubicBezTo>
                  <a:pt x="49254" y="36459"/>
                  <a:pt x="49103" y="36273"/>
                  <a:pt x="48950" y="36096"/>
                </a:cubicBezTo>
                <a:cubicBezTo>
                  <a:pt x="48883" y="36020"/>
                  <a:pt x="48788" y="35981"/>
                  <a:pt x="48694" y="35981"/>
                </a:cubicBezTo>
                <a:close/>
                <a:moveTo>
                  <a:pt x="7442" y="36318"/>
                </a:moveTo>
                <a:cubicBezTo>
                  <a:pt x="7270" y="36318"/>
                  <a:pt x="7117" y="36446"/>
                  <a:pt x="7099" y="36624"/>
                </a:cubicBezTo>
                <a:cubicBezTo>
                  <a:pt x="7076" y="36841"/>
                  <a:pt x="7049" y="37064"/>
                  <a:pt x="7016" y="37290"/>
                </a:cubicBezTo>
                <a:cubicBezTo>
                  <a:pt x="6988" y="37475"/>
                  <a:pt x="7118" y="37649"/>
                  <a:pt x="7306" y="37675"/>
                </a:cubicBezTo>
                <a:cubicBezTo>
                  <a:pt x="7323" y="37677"/>
                  <a:pt x="7341" y="37681"/>
                  <a:pt x="7354" y="37681"/>
                </a:cubicBezTo>
                <a:cubicBezTo>
                  <a:pt x="7523" y="37681"/>
                  <a:pt x="7667" y="37559"/>
                  <a:pt x="7692" y="37389"/>
                </a:cubicBezTo>
                <a:cubicBezTo>
                  <a:pt x="7726" y="37154"/>
                  <a:pt x="7754" y="36925"/>
                  <a:pt x="7779" y="36695"/>
                </a:cubicBezTo>
                <a:cubicBezTo>
                  <a:pt x="7798" y="36507"/>
                  <a:pt x="7662" y="36339"/>
                  <a:pt x="7474" y="36320"/>
                </a:cubicBezTo>
                <a:cubicBezTo>
                  <a:pt x="7463" y="36319"/>
                  <a:pt x="7453" y="36318"/>
                  <a:pt x="7442" y="36318"/>
                </a:cubicBezTo>
                <a:close/>
                <a:moveTo>
                  <a:pt x="35182" y="36935"/>
                </a:moveTo>
                <a:cubicBezTo>
                  <a:pt x="35096" y="36935"/>
                  <a:pt x="35010" y="36968"/>
                  <a:pt x="34943" y="37032"/>
                </a:cubicBezTo>
                <a:cubicBezTo>
                  <a:pt x="34778" y="37194"/>
                  <a:pt x="34615" y="37354"/>
                  <a:pt x="34453" y="37515"/>
                </a:cubicBezTo>
                <a:cubicBezTo>
                  <a:pt x="34318" y="37648"/>
                  <a:pt x="34318" y="37863"/>
                  <a:pt x="34450" y="37997"/>
                </a:cubicBezTo>
                <a:cubicBezTo>
                  <a:pt x="34518" y="38065"/>
                  <a:pt x="34605" y="38099"/>
                  <a:pt x="34693" y="38099"/>
                </a:cubicBezTo>
                <a:cubicBezTo>
                  <a:pt x="34780" y="38099"/>
                  <a:pt x="34867" y="38066"/>
                  <a:pt x="34933" y="37997"/>
                </a:cubicBezTo>
                <a:cubicBezTo>
                  <a:pt x="35093" y="37839"/>
                  <a:pt x="35256" y="37681"/>
                  <a:pt x="35420" y="37521"/>
                </a:cubicBezTo>
                <a:cubicBezTo>
                  <a:pt x="35554" y="37390"/>
                  <a:pt x="35559" y="37173"/>
                  <a:pt x="35427" y="37039"/>
                </a:cubicBezTo>
                <a:cubicBezTo>
                  <a:pt x="35360" y="36970"/>
                  <a:pt x="35271" y="36935"/>
                  <a:pt x="35182" y="36935"/>
                </a:cubicBezTo>
                <a:close/>
                <a:moveTo>
                  <a:pt x="49841" y="37671"/>
                </a:moveTo>
                <a:cubicBezTo>
                  <a:pt x="49787" y="37671"/>
                  <a:pt x="49732" y="37684"/>
                  <a:pt x="49682" y="37710"/>
                </a:cubicBezTo>
                <a:cubicBezTo>
                  <a:pt x="49515" y="37799"/>
                  <a:pt x="49451" y="38006"/>
                  <a:pt x="49537" y="38172"/>
                </a:cubicBezTo>
                <a:cubicBezTo>
                  <a:pt x="49638" y="38362"/>
                  <a:pt x="49736" y="38562"/>
                  <a:pt x="49831" y="38770"/>
                </a:cubicBezTo>
                <a:cubicBezTo>
                  <a:pt x="49889" y="38897"/>
                  <a:pt x="50012" y="38970"/>
                  <a:pt x="50142" y="38970"/>
                </a:cubicBezTo>
                <a:cubicBezTo>
                  <a:pt x="50191" y="38970"/>
                  <a:pt x="50238" y="38960"/>
                  <a:pt x="50287" y="38937"/>
                </a:cubicBezTo>
                <a:cubicBezTo>
                  <a:pt x="50457" y="38857"/>
                  <a:pt x="50532" y="38656"/>
                  <a:pt x="50453" y="38484"/>
                </a:cubicBezTo>
                <a:cubicBezTo>
                  <a:pt x="50353" y="38265"/>
                  <a:pt x="50248" y="38051"/>
                  <a:pt x="50144" y="37854"/>
                </a:cubicBezTo>
                <a:cubicBezTo>
                  <a:pt x="50082" y="37737"/>
                  <a:pt x="49963" y="37671"/>
                  <a:pt x="49841" y="37671"/>
                </a:cubicBezTo>
                <a:close/>
                <a:moveTo>
                  <a:pt x="33482" y="38489"/>
                </a:moveTo>
                <a:lnTo>
                  <a:pt x="33002" y="38968"/>
                </a:lnTo>
                <a:cubicBezTo>
                  <a:pt x="32867" y="39101"/>
                  <a:pt x="32867" y="39316"/>
                  <a:pt x="32999" y="39450"/>
                </a:cubicBezTo>
                <a:cubicBezTo>
                  <a:pt x="33066" y="39518"/>
                  <a:pt x="33155" y="39551"/>
                  <a:pt x="33242" y="39551"/>
                </a:cubicBezTo>
                <a:cubicBezTo>
                  <a:pt x="33329" y="39551"/>
                  <a:pt x="33416" y="39516"/>
                  <a:pt x="33484" y="39453"/>
                </a:cubicBezTo>
                <a:lnTo>
                  <a:pt x="33968" y="38968"/>
                </a:lnTo>
                <a:lnTo>
                  <a:pt x="33482" y="38489"/>
                </a:lnTo>
                <a:close/>
                <a:moveTo>
                  <a:pt x="7122" y="38342"/>
                </a:moveTo>
                <a:cubicBezTo>
                  <a:pt x="6963" y="38342"/>
                  <a:pt x="6817" y="38455"/>
                  <a:pt x="6784" y="38617"/>
                </a:cubicBezTo>
                <a:cubicBezTo>
                  <a:pt x="6755" y="38763"/>
                  <a:pt x="6725" y="38911"/>
                  <a:pt x="6694" y="39059"/>
                </a:cubicBezTo>
                <a:cubicBezTo>
                  <a:pt x="6680" y="39137"/>
                  <a:pt x="6663" y="39215"/>
                  <a:pt x="6649" y="39293"/>
                </a:cubicBezTo>
                <a:cubicBezTo>
                  <a:pt x="6616" y="39481"/>
                  <a:pt x="6737" y="39658"/>
                  <a:pt x="6925" y="39691"/>
                </a:cubicBezTo>
                <a:cubicBezTo>
                  <a:pt x="6944" y="39695"/>
                  <a:pt x="6967" y="39698"/>
                  <a:pt x="6986" y="39698"/>
                </a:cubicBezTo>
                <a:cubicBezTo>
                  <a:pt x="7149" y="39698"/>
                  <a:pt x="7292" y="39580"/>
                  <a:pt x="7320" y="39415"/>
                </a:cubicBezTo>
                <a:cubicBezTo>
                  <a:pt x="7334" y="39344"/>
                  <a:pt x="7349" y="39273"/>
                  <a:pt x="7363" y="39198"/>
                </a:cubicBezTo>
                <a:cubicBezTo>
                  <a:pt x="7394" y="39047"/>
                  <a:pt x="7424" y="38899"/>
                  <a:pt x="7455" y="38751"/>
                </a:cubicBezTo>
                <a:cubicBezTo>
                  <a:pt x="7492" y="38565"/>
                  <a:pt x="7370" y="38386"/>
                  <a:pt x="7186" y="38348"/>
                </a:cubicBezTo>
                <a:cubicBezTo>
                  <a:pt x="7165" y="38344"/>
                  <a:pt x="7143" y="38342"/>
                  <a:pt x="7122" y="38342"/>
                </a:cubicBezTo>
                <a:close/>
                <a:moveTo>
                  <a:pt x="50661" y="39550"/>
                </a:moveTo>
                <a:cubicBezTo>
                  <a:pt x="50621" y="39550"/>
                  <a:pt x="50581" y="39557"/>
                  <a:pt x="50542" y="39572"/>
                </a:cubicBezTo>
                <a:cubicBezTo>
                  <a:pt x="50363" y="39639"/>
                  <a:pt x="50274" y="39837"/>
                  <a:pt x="50342" y="40013"/>
                </a:cubicBezTo>
                <a:cubicBezTo>
                  <a:pt x="50422" y="40223"/>
                  <a:pt x="50500" y="40437"/>
                  <a:pt x="50577" y="40649"/>
                </a:cubicBezTo>
                <a:cubicBezTo>
                  <a:pt x="50627" y="40788"/>
                  <a:pt x="50759" y="40875"/>
                  <a:pt x="50898" y="40875"/>
                </a:cubicBezTo>
                <a:cubicBezTo>
                  <a:pt x="50938" y="40875"/>
                  <a:pt x="50977" y="40870"/>
                  <a:pt x="51013" y="40856"/>
                </a:cubicBezTo>
                <a:cubicBezTo>
                  <a:pt x="51192" y="40793"/>
                  <a:pt x="51284" y="40597"/>
                  <a:pt x="51220" y="40420"/>
                </a:cubicBezTo>
                <a:cubicBezTo>
                  <a:pt x="51143" y="40202"/>
                  <a:pt x="51063" y="39987"/>
                  <a:pt x="50984" y="39771"/>
                </a:cubicBezTo>
                <a:cubicBezTo>
                  <a:pt x="50931" y="39634"/>
                  <a:pt x="50799" y="39550"/>
                  <a:pt x="50661" y="39550"/>
                </a:cubicBezTo>
                <a:close/>
                <a:moveTo>
                  <a:pt x="32266" y="39825"/>
                </a:moveTo>
                <a:cubicBezTo>
                  <a:pt x="32180" y="39825"/>
                  <a:pt x="32094" y="39857"/>
                  <a:pt x="32029" y="39923"/>
                </a:cubicBezTo>
                <a:cubicBezTo>
                  <a:pt x="31865" y="40081"/>
                  <a:pt x="31700" y="40237"/>
                  <a:pt x="31537" y="40394"/>
                </a:cubicBezTo>
                <a:cubicBezTo>
                  <a:pt x="31400" y="40524"/>
                  <a:pt x="31396" y="40739"/>
                  <a:pt x="31527" y="40875"/>
                </a:cubicBezTo>
                <a:cubicBezTo>
                  <a:pt x="31594" y="40948"/>
                  <a:pt x="31685" y="40983"/>
                  <a:pt x="31773" y="40983"/>
                </a:cubicBezTo>
                <a:cubicBezTo>
                  <a:pt x="31859" y="40983"/>
                  <a:pt x="31945" y="40950"/>
                  <a:pt x="32008" y="40887"/>
                </a:cubicBezTo>
                <a:lnTo>
                  <a:pt x="32503" y="40411"/>
                </a:lnTo>
                <a:cubicBezTo>
                  <a:pt x="32639" y="40281"/>
                  <a:pt x="32641" y="40063"/>
                  <a:pt x="32510" y="39928"/>
                </a:cubicBezTo>
                <a:cubicBezTo>
                  <a:pt x="32444" y="39860"/>
                  <a:pt x="32355" y="39825"/>
                  <a:pt x="32266" y="39825"/>
                </a:cubicBezTo>
                <a:close/>
                <a:moveTo>
                  <a:pt x="6861" y="40374"/>
                </a:moveTo>
                <a:cubicBezTo>
                  <a:pt x="6673" y="40376"/>
                  <a:pt x="6520" y="40531"/>
                  <a:pt x="6524" y="40719"/>
                </a:cubicBezTo>
                <a:cubicBezTo>
                  <a:pt x="6525" y="40960"/>
                  <a:pt x="6541" y="41202"/>
                  <a:pt x="6567" y="41436"/>
                </a:cubicBezTo>
                <a:cubicBezTo>
                  <a:pt x="6586" y="41610"/>
                  <a:pt x="6734" y="41739"/>
                  <a:pt x="6904" y="41739"/>
                </a:cubicBezTo>
                <a:cubicBezTo>
                  <a:pt x="6916" y="41739"/>
                  <a:pt x="6932" y="41739"/>
                  <a:pt x="6944" y="41735"/>
                </a:cubicBezTo>
                <a:cubicBezTo>
                  <a:pt x="7132" y="41714"/>
                  <a:pt x="7266" y="41544"/>
                  <a:pt x="7243" y="41358"/>
                </a:cubicBezTo>
                <a:cubicBezTo>
                  <a:pt x="7221" y="41148"/>
                  <a:pt x="7207" y="40931"/>
                  <a:pt x="7205" y="40713"/>
                </a:cubicBezTo>
                <a:cubicBezTo>
                  <a:pt x="7205" y="40526"/>
                  <a:pt x="7050" y="40374"/>
                  <a:pt x="6864" y="40374"/>
                </a:cubicBezTo>
                <a:close/>
                <a:moveTo>
                  <a:pt x="30780" y="41232"/>
                </a:moveTo>
                <a:cubicBezTo>
                  <a:pt x="30697" y="41232"/>
                  <a:pt x="30614" y="41262"/>
                  <a:pt x="30548" y="41322"/>
                </a:cubicBezTo>
                <a:cubicBezTo>
                  <a:pt x="30381" y="41475"/>
                  <a:pt x="30214" y="41628"/>
                  <a:pt x="30044" y="41777"/>
                </a:cubicBezTo>
                <a:cubicBezTo>
                  <a:pt x="29903" y="41904"/>
                  <a:pt x="29891" y="42118"/>
                  <a:pt x="30016" y="42260"/>
                </a:cubicBezTo>
                <a:cubicBezTo>
                  <a:pt x="30084" y="42335"/>
                  <a:pt x="30176" y="42375"/>
                  <a:pt x="30270" y="42375"/>
                </a:cubicBezTo>
                <a:cubicBezTo>
                  <a:pt x="30352" y="42375"/>
                  <a:pt x="30432" y="42344"/>
                  <a:pt x="30499" y="42286"/>
                </a:cubicBezTo>
                <a:cubicBezTo>
                  <a:pt x="30670" y="42133"/>
                  <a:pt x="30840" y="41979"/>
                  <a:pt x="31009" y="41826"/>
                </a:cubicBezTo>
                <a:cubicBezTo>
                  <a:pt x="31148" y="41699"/>
                  <a:pt x="31160" y="41482"/>
                  <a:pt x="31031" y="41343"/>
                </a:cubicBezTo>
                <a:cubicBezTo>
                  <a:pt x="30964" y="41269"/>
                  <a:pt x="30872" y="41232"/>
                  <a:pt x="30780" y="41232"/>
                </a:cubicBezTo>
                <a:close/>
                <a:moveTo>
                  <a:pt x="51367" y="41476"/>
                </a:moveTo>
                <a:cubicBezTo>
                  <a:pt x="51326" y="41476"/>
                  <a:pt x="51286" y="41484"/>
                  <a:pt x="51246" y="41499"/>
                </a:cubicBezTo>
                <a:cubicBezTo>
                  <a:pt x="51067" y="41567"/>
                  <a:pt x="50978" y="41765"/>
                  <a:pt x="51046" y="41940"/>
                </a:cubicBezTo>
                <a:cubicBezTo>
                  <a:pt x="51126" y="42158"/>
                  <a:pt x="51211" y="42373"/>
                  <a:pt x="51298" y="42585"/>
                </a:cubicBezTo>
                <a:cubicBezTo>
                  <a:pt x="51352" y="42717"/>
                  <a:pt x="51481" y="42799"/>
                  <a:pt x="51616" y="42799"/>
                </a:cubicBezTo>
                <a:cubicBezTo>
                  <a:pt x="51660" y="42799"/>
                  <a:pt x="51703" y="42790"/>
                  <a:pt x="51745" y="42773"/>
                </a:cubicBezTo>
                <a:cubicBezTo>
                  <a:pt x="51919" y="42700"/>
                  <a:pt x="52004" y="42504"/>
                  <a:pt x="51932" y="42326"/>
                </a:cubicBezTo>
                <a:cubicBezTo>
                  <a:pt x="51847" y="42121"/>
                  <a:pt x="51767" y="41909"/>
                  <a:pt x="51687" y="41699"/>
                </a:cubicBezTo>
                <a:cubicBezTo>
                  <a:pt x="51635" y="41562"/>
                  <a:pt x="51504" y="41476"/>
                  <a:pt x="51367" y="41476"/>
                </a:cubicBezTo>
                <a:close/>
                <a:moveTo>
                  <a:pt x="7214" y="42380"/>
                </a:moveTo>
                <a:cubicBezTo>
                  <a:pt x="7175" y="42380"/>
                  <a:pt x="7136" y="42387"/>
                  <a:pt x="7097" y="42401"/>
                </a:cubicBezTo>
                <a:cubicBezTo>
                  <a:pt x="6920" y="42465"/>
                  <a:pt x="6828" y="42662"/>
                  <a:pt x="6892" y="42839"/>
                </a:cubicBezTo>
                <a:cubicBezTo>
                  <a:pt x="6976" y="43063"/>
                  <a:pt x="7071" y="43286"/>
                  <a:pt x="7179" y="43503"/>
                </a:cubicBezTo>
                <a:cubicBezTo>
                  <a:pt x="7240" y="43621"/>
                  <a:pt x="7360" y="43691"/>
                  <a:pt x="7485" y="43691"/>
                </a:cubicBezTo>
                <a:cubicBezTo>
                  <a:pt x="7537" y="43691"/>
                  <a:pt x="7589" y="43680"/>
                  <a:pt x="7638" y="43652"/>
                </a:cubicBezTo>
                <a:cubicBezTo>
                  <a:pt x="7806" y="43567"/>
                  <a:pt x="7874" y="43364"/>
                  <a:pt x="7789" y="43193"/>
                </a:cubicBezTo>
                <a:cubicBezTo>
                  <a:pt x="7693" y="43002"/>
                  <a:pt x="7606" y="42804"/>
                  <a:pt x="7535" y="42604"/>
                </a:cubicBezTo>
                <a:cubicBezTo>
                  <a:pt x="7485" y="42467"/>
                  <a:pt x="7354" y="42380"/>
                  <a:pt x="7214" y="42380"/>
                </a:cubicBezTo>
                <a:close/>
                <a:moveTo>
                  <a:pt x="29238" y="42588"/>
                </a:moveTo>
                <a:cubicBezTo>
                  <a:pt x="29160" y="42588"/>
                  <a:pt x="29082" y="42614"/>
                  <a:pt x="29017" y="42669"/>
                </a:cubicBezTo>
                <a:cubicBezTo>
                  <a:pt x="28845" y="42813"/>
                  <a:pt x="28671" y="42957"/>
                  <a:pt x="28496" y="43100"/>
                </a:cubicBezTo>
                <a:cubicBezTo>
                  <a:pt x="28348" y="43218"/>
                  <a:pt x="28327" y="43435"/>
                  <a:pt x="28445" y="43581"/>
                </a:cubicBezTo>
                <a:cubicBezTo>
                  <a:pt x="28513" y="43663"/>
                  <a:pt x="28610" y="43706"/>
                  <a:pt x="28711" y="43706"/>
                </a:cubicBezTo>
                <a:cubicBezTo>
                  <a:pt x="28787" y="43706"/>
                  <a:pt x="28862" y="43680"/>
                  <a:pt x="28928" y="43630"/>
                </a:cubicBezTo>
                <a:cubicBezTo>
                  <a:pt x="29106" y="43487"/>
                  <a:pt x="29283" y="43339"/>
                  <a:pt x="29458" y="43192"/>
                </a:cubicBezTo>
                <a:cubicBezTo>
                  <a:pt x="29601" y="43070"/>
                  <a:pt x="29622" y="42853"/>
                  <a:pt x="29500" y="42709"/>
                </a:cubicBezTo>
                <a:cubicBezTo>
                  <a:pt x="29432" y="42629"/>
                  <a:pt x="29335" y="42588"/>
                  <a:pt x="29238" y="42588"/>
                </a:cubicBezTo>
                <a:close/>
                <a:moveTo>
                  <a:pt x="52188" y="43354"/>
                </a:moveTo>
                <a:cubicBezTo>
                  <a:pt x="52134" y="43354"/>
                  <a:pt x="52079" y="43367"/>
                  <a:pt x="52028" y="43393"/>
                </a:cubicBezTo>
                <a:cubicBezTo>
                  <a:pt x="51861" y="43482"/>
                  <a:pt x="51797" y="43689"/>
                  <a:pt x="51887" y="43856"/>
                </a:cubicBezTo>
                <a:cubicBezTo>
                  <a:pt x="52000" y="44069"/>
                  <a:pt x="52118" y="44276"/>
                  <a:pt x="52242" y="44469"/>
                </a:cubicBezTo>
                <a:cubicBezTo>
                  <a:pt x="52304" y="44573"/>
                  <a:pt x="52417" y="44629"/>
                  <a:pt x="52530" y="44629"/>
                </a:cubicBezTo>
                <a:cubicBezTo>
                  <a:pt x="52593" y="44629"/>
                  <a:pt x="52655" y="44612"/>
                  <a:pt x="52711" y="44577"/>
                </a:cubicBezTo>
                <a:cubicBezTo>
                  <a:pt x="52871" y="44478"/>
                  <a:pt x="52920" y="44268"/>
                  <a:pt x="52819" y="44106"/>
                </a:cubicBezTo>
                <a:cubicBezTo>
                  <a:pt x="52708" y="43925"/>
                  <a:pt x="52596" y="43732"/>
                  <a:pt x="52490" y="43534"/>
                </a:cubicBezTo>
                <a:cubicBezTo>
                  <a:pt x="52429" y="43419"/>
                  <a:pt x="52310" y="43354"/>
                  <a:pt x="52188" y="43354"/>
                </a:cubicBezTo>
                <a:close/>
                <a:moveTo>
                  <a:pt x="27634" y="43865"/>
                </a:moveTo>
                <a:cubicBezTo>
                  <a:pt x="27562" y="43865"/>
                  <a:pt x="27490" y="43888"/>
                  <a:pt x="27428" y="43934"/>
                </a:cubicBezTo>
                <a:cubicBezTo>
                  <a:pt x="27251" y="44071"/>
                  <a:pt x="27069" y="44207"/>
                  <a:pt x="26886" y="44339"/>
                </a:cubicBezTo>
                <a:cubicBezTo>
                  <a:pt x="26731" y="44450"/>
                  <a:pt x="26698" y="44664"/>
                  <a:pt x="26810" y="44817"/>
                </a:cubicBezTo>
                <a:cubicBezTo>
                  <a:pt x="26876" y="44911"/>
                  <a:pt x="26980" y="44958"/>
                  <a:pt x="27086" y="44958"/>
                </a:cubicBezTo>
                <a:cubicBezTo>
                  <a:pt x="27156" y="44958"/>
                  <a:pt x="27225" y="44937"/>
                  <a:pt x="27286" y="44890"/>
                </a:cubicBezTo>
                <a:cubicBezTo>
                  <a:pt x="27472" y="44756"/>
                  <a:pt x="27658" y="44619"/>
                  <a:pt x="27840" y="44480"/>
                </a:cubicBezTo>
                <a:cubicBezTo>
                  <a:pt x="27991" y="44367"/>
                  <a:pt x="28019" y="44151"/>
                  <a:pt x="27906" y="44002"/>
                </a:cubicBezTo>
                <a:cubicBezTo>
                  <a:pt x="27840" y="43912"/>
                  <a:pt x="27737" y="43865"/>
                  <a:pt x="27634" y="43865"/>
                </a:cubicBezTo>
                <a:close/>
                <a:moveTo>
                  <a:pt x="8234" y="44147"/>
                </a:moveTo>
                <a:cubicBezTo>
                  <a:pt x="8157" y="44147"/>
                  <a:pt x="8079" y="44173"/>
                  <a:pt x="8015" y="44226"/>
                </a:cubicBezTo>
                <a:cubicBezTo>
                  <a:pt x="7871" y="44348"/>
                  <a:pt x="7850" y="44563"/>
                  <a:pt x="7970" y="44707"/>
                </a:cubicBezTo>
                <a:cubicBezTo>
                  <a:pt x="8119" y="44888"/>
                  <a:pt x="8283" y="45067"/>
                  <a:pt x="8455" y="45236"/>
                </a:cubicBezTo>
                <a:cubicBezTo>
                  <a:pt x="8522" y="45302"/>
                  <a:pt x="8609" y="45333"/>
                  <a:pt x="8696" y="45333"/>
                </a:cubicBezTo>
                <a:cubicBezTo>
                  <a:pt x="8783" y="45333"/>
                  <a:pt x="8872" y="45302"/>
                  <a:pt x="8938" y="45232"/>
                </a:cubicBezTo>
                <a:cubicBezTo>
                  <a:pt x="9072" y="45098"/>
                  <a:pt x="9072" y="44881"/>
                  <a:pt x="8936" y="44749"/>
                </a:cubicBezTo>
                <a:cubicBezTo>
                  <a:pt x="8780" y="44594"/>
                  <a:pt x="8632" y="44434"/>
                  <a:pt x="8498" y="44271"/>
                </a:cubicBezTo>
                <a:cubicBezTo>
                  <a:pt x="8430" y="44189"/>
                  <a:pt x="8332" y="44147"/>
                  <a:pt x="8234" y="44147"/>
                </a:cubicBezTo>
                <a:close/>
                <a:moveTo>
                  <a:pt x="53354" y="45035"/>
                </a:moveTo>
                <a:cubicBezTo>
                  <a:pt x="53271" y="45035"/>
                  <a:pt x="53189" y="45064"/>
                  <a:pt x="53123" y="45124"/>
                </a:cubicBezTo>
                <a:cubicBezTo>
                  <a:pt x="52984" y="45251"/>
                  <a:pt x="52975" y="45469"/>
                  <a:pt x="53104" y="45608"/>
                </a:cubicBezTo>
                <a:cubicBezTo>
                  <a:pt x="53198" y="45707"/>
                  <a:pt x="53295" y="45807"/>
                  <a:pt x="53394" y="45905"/>
                </a:cubicBezTo>
                <a:cubicBezTo>
                  <a:pt x="53460" y="45967"/>
                  <a:pt x="53547" y="46000"/>
                  <a:pt x="53632" y="46000"/>
                </a:cubicBezTo>
                <a:cubicBezTo>
                  <a:pt x="53723" y="46000"/>
                  <a:pt x="53811" y="45966"/>
                  <a:pt x="53877" y="45896"/>
                </a:cubicBezTo>
                <a:cubicBezTo>
                  <a:pt x="54009" y="45762"/>
                  <a:pt x="54006" y="45545"/>
                  <a:pt x="53869" y="45415"/>
                </a:cubicBezTo>
                <a:cubicBezTo>
                  <a:pt x="53776" y="45324"/>
                  <a:pt x="53690" y="45236"/>
                  <a:pt x="53606" y="45145"/>
                </a:cubicBezTo>
                <a:cubicBezTo>
                  <a:pt x="53538" y="45072"/>
                  <a:pt x="53446" y="45035"/>
                  <a:pt x="53354" y="45035"/>
                </a:cubicBezTo>
                <a:close/>
                <a:moveTo>
                  <a:pt x="25963" y="45055"/>
                </a:moveTo>
                <a:cubicBezTo>
                  <a:pt x="25898" y="45055"/>
                  <a:pt x="25832" y="45074"/>
                  <a:pt x="25774" y="45112"/>
                </a:cubicBezTo>
                <a:cubicBezTo>
                  <a:pt x="25586" y="45236"/>
                  <a:pt x="25398" y="45359"/>
                  <a:pt x="25207" y="45481"/>
                </a:cubicBezTo>
                <a:cubicBezTo>
                  <a:pt x="25047" y="45581"/>
                  <a:pt x="25000" y="45794"/>
                  <a:pt x="25103" y="45953"/>
                </a:cubicBezTo>
                <a:cubicBezTo>
                  <a:pt x="25167" y="46054"/>
                  <a:pt x="25278" y="46112"/>
                  <a:pt x="25391" y="46112"/>
                </a:cubicBezTo>
                <a:cubicBezTo>
                  <a:pt x="25454" y="46112"/>
                  <a:pt x="25517" y="46094"/>
                  <a:pt x="25572" y="46059"/>
                </a:cubicBezTo>
                <a:cubicBezTo>
                  <a:pt x="25767" y="45933"/>
                  <a:pt x="25960" y="45807"/>
                  <a:pt x="26151" y="45681"/>
                </a:cubicBezTo>
                <a:cubicBezTo>
                  <a:pt x="26311" y="45576"/>
                  <a:pt x="26351" y="45364"/>
                  <a:pt x="26247" y="45208"/>
                </a:cubicBezTo>
                <a:cubicBezTo>
                  <a:pt x="26181" y="45108"/>
                  <a:pt x="26073" y="45055"/>
                  <a:pt x="25963" y="45055"/>
                </a:cubicBezTo>
                <a:close/>
                <a:moveTo>
                  <a:pt x="9750" y="45516"/>
                </a:moveTo>
                <a:cubicBezTo>
                  <a:pt x="9642" y="45516"/>
                  <a:pt x="9534" y="45567"/>
                  <a:pt x="9468" y="45663"/>
                </a:cubicBezTo>
                <a:cubicBezTo>
                  <a:pt x="9360" y="45820"/>
                  <a:pt x="9402" y="46033"/>
                  <a:pt x="9555" y="46139"/>
                </a:cubicBezTo>
                <a:cubicBezTo>
                  <a:pt x="9746" y="46271"/>
                  <a:pt x="9949" y="46400"/>
                  <a:pt x="10154" y="46520"/>
                </a:cubicBezTo>
                <a:cubicBezTo>
                  <a:pt x="10210" y="46553"/>
                  <a:pt x="10269" y="46567"/>
                  <a:pt x="10326" y="46567"/>
                </a:cubicBezTo>
                <a:cubicBezTo>
                  <a:pt x="10445" y="46567"/>
                  <a:pt x="10558" y="46510"/>
                  <a:pt x="10622" y="46397"/>
                </a:cubicBezTo>
                <a:cubicBezTo>
                  <a:pt x="10717" y="46233"/>
                  <a:pt x="10664" y="46025"/>
                  <a:pt x="10500" y="45929"/>
                </a:cubicBezTo>
                <a:cubicBezTo>
                  <a:pt x="10307" y="45818"/>
                  <a:pt x="10120" y="45698"/>
                  <a:pt x="9944" y="45576"/>
                </a:cubicBezTo>
                <a:cubicBezTo>
                  <a:pt x="9885" y="45536"/>
                  <a:pt x="9818" y="45516"/>
                  <a:pt x="9750" y="45516"/>
                </a:cubicBezTo>
                <a:close/>
                <a:moveTo>
                  <a:pt x="24207" y="46113"/>
                </a:moveTo>
                <a:cubicBezTo>
                  <a:pt x="24155" y="46113"/>
                  <a:pt x="24102" y="46125"/>
                  <a:pt x="24053" y="46150"/>
                </a:cubicBezTo>
                <a:cubicBezTo>
                  <a:pt x="23857" y="46251"/>
                  <a:pt x="23655" y="46344"/>
                  <a:pt x="23454" y="46433"/>
                </a:cubicBezTo>
                <a:cubicBezTo>
                  <a:pt x="23282" y="46510"/>
                  <a:pt x="23202" y="46709"/>
                  <a:pt x="23278" y="46883"/>
                </a:cubicBezTo>
                <a:cubicBezTo>
                  <a:pt x="23332" y="47014"/>
                  <a:pt x="23457" y="47088"/>
                  <a:pt x="23591" y="47088"/>
                </a:cubicBezTo>
                <a:cubicBezTo>
                  <a:pt x="23636" y="47088"/>
                  <a:pt x="23683" y="47080"/>
                  <a:pt x="23726" y="47061"/>
                </a:cubicBezTo>
                <a:cubicBezTo>
                  <a:pt x="23942" y="46967"/>
                  <a:pt x="24154" y="46868"/>
                  <a:pt x="24363" y="46762"/>
                </a:cubicBezTo>
                <a:cubicBezTo>
                  <a:pt x="24533" y="46675"/>
                  <a:pt x="24597" y="46468"/>
                  <a:pt x="24514" y="46301"/>
                </a:cubicBezTo>
                <a:cubicBezTo>
                  <a:pt x="24452" y="46181"/>
                  <a:pt x="24331" y="46113"/>
                  <a:pt x="24207" y="46113"/>
                </a:cubicBezTo>
                <a:close/>
                <a:moveTo>
                  <a:pt x="11551" y="46489"/>
                </a:moveTo>
                <a:cubicBezTo>
                  <a:pt x="11416" y="46489"/>
                  <a:pt x="11289" y="46569"/>
                  <a:pt x="11234" y="46701"/>
                </a:cubicBezTo>
                <a:cubicBezTo>
                  <a:pt x="11161" y="46875"/>
                  <a:pt x="11244" y="47074"/>
                  <a:pt x="11418" y="47147"/>
                </a:cubicBezTo>
                <a:cubicBezTo>
                  <a:pt x="11630" y="47236"/>
                  <a:pt x="11852" y="47321"/>
                  <a:pt x="12077" y="47399"/>
                </a:cubicBezTo>
                <a:cubicBezTo>
                  <a:pt x="12113" y="47413"/>
                  <a:pt x="12151" y="47419"/>
                  <a:pt x="12190" y="47419"/>
                </a:cubicBezTo>
                <a:cubicBezTo>
                  <a:pt x="12330" y="47419"/>
                  <a:pt x="12462" y="47330"/>
                  <a:pt x="12509" y="47187"/>
                </a:cubicBezTo>
                <a:cubicBezTo>
                  <a:pt x="12572" y="47008"/>
                  <a:pt x="12478" y="46815"/>
                  <a:pt x="12299" y="46753"/>
                </a:cubicBezTo>
                <a:cubicBezTo>
                  <a:pt x="12089" y="46678"/>
                  <a:pt x="11880" y="46600"/>
                  <a:pt x="11680" y="46515"/>
                </a:cubicBezTo>
                <a:cubicBezTo>
                  <a:pt x="11638" y="46498"/>
                  <a:pt x="11594" y="46489"/>
                  <a:pt x="11551" y="46489"/>
                </a:cubicBezTo>
                <a:close/>
                <a:moveTo>
                  <a:pt x="22311" y="46877"/>
                </a:moveTo>
                <a:cubicBezTo>
                  <a:pt x="22278" y="46877"/>
                  <a:pt x="22244" y="46882"/>
                  <a:pt x="22211" y="46892"/>
                </a:cubicBezTo>
                <a:cubicBezTo>
                  <a:pt x="22002" y="46956"/>
                  <a:pt x="21785" y="47015"/>
                  <a:pt x="21570" y="47067"/>
                </a:cubicBezTo>
                <a:cubicBezTo>
                  <a:pt x="21385" y="47111"/>
                  <a:pt x="21272" y="47297"/>
                  <a:pt x="21318" y="47479"/>
                </a:cubicBezTo>
                <a:cubicBezTo>
                  <a:pt x="21358" y="47636"/>
                  <a:pt x="21497" y="47740"/>
                  <a:pt x="21650" y="47740"/>
                </a:cubicBezTo>
                <a:cubicBezTo>
                  <a:pt x="21676" y="47740"/>
                  <a:pt x="21702" y="47737"/>
                  <a:pt x="21731" y="47730"/>
                </a:cubicBezTo>
                <a:cubicBezTo>
                  <a:pt x="21959" y="47676"/>
                  <a:pt x="22187" y="47613"/>
                  <a:pt x="22409" y="47545"/>
                </a:cubicBezTo>
                <a:cubicBezTo>
                  <a:pt x="22588" y="47492"/>
                  <a:pt x="22691" y="47300"/>
                  <a:pt x="22637" y="47120"/>
                </a:cubicBezTo>
                <a:cubicBezTo>
                  <a:pt x="22593" y="46972"/>
                  <a:pt x="22457" y="46877"/>
                  <a:pt x="22311" y="46877"/>
                </a:cubicBezTo>
                <a:close/>
                <a:moveTo>
                  <a:pt x="13504" y="47115"/>
                </a:moveTo>
                <a:cubicBezTo>
                  <a:pt x="13346" y="47115"/>
                  <a:pt x="13206" y="47222"/>
                  <a:pt x="13168" y="47380"/>
                </a:cubicBezTo>
                <a:cubicBezTo>
                  <a:pt x="13128" y="47565"/>
                  <a:pt x="13239" y="47747"/>
                  <a:pt x="13425" y="47790"/>
                </a:cubicBezTo>
                <a:cubicBezTo>
                  <a:pt x="13648" y="47843"/>
                  <a:pt x="13879" y="47891"/>
                  <a:pt x="14112" y="47931"/>
                </a:cubicBezTo>
                <a:cubicBezTo>
                  <a:pt x="14131" y="47935"/>
                  <a:pt x="14154" y="47936"/>
                  <a:pt x="14173" y="47936"/>
                </a:cubicBezTo>
                <a:cubicBezTo>
                  <a:pt x="14336" y="47936"/>
                  <a:pt x="14479" y="47818"/>
                  <a:pt x="14506" y="47653"/>
                </a:cubicBezTo>
                <a:cubicBezTo>
                  <a:pt x="14539" y="47467"/>
                  <a:pt x="14418" y="47288"/>
                  <a:pt x="14230" y="47257"/>
                </a:cubicBezTo>
                <a:cubicBezTo>
                  <a:pt x="14011" y="47217"/>
                  <a:pt x="13792" y="47173"/>
                  <a:pt x="13578" y="47123"/>
                </a:cubicBezTo>
                <a:cubicBezTo>
                  <a:pt x="13553" y="47118"/>
                  <a:pt x="13528" y="47115"/>
                  <a:pt x="13504" y="47115"/>
                </a:cubicBezTo>
                <a:close/>
                <a:moveTo>
                  <a:pt x="20307" y="47314"/>
                </a:moveTo>
                <a:cubicBezTo>
                  <a:pt x="20291" y="47314"/>
                  <a:pt x="20275" y="47316"/>
                  <a:pt x="20259" y="47318"/>
                </a:cubicBezTo>
                <a:cubicBezTo>
                  <a:pt x="20038" y="47349"/>
                  <a:pt x="19816" y="47375"/>
                  <a:pt x="19595" y="47398"/>
                </a:cubicBezTo>
                <a:cubicBezTo>
                  <a:pt x="19407" y="47417"/>
                  <a:pt x="19268" y="47584"/>
                  <a:pt x="19289" y="47771"/>
                </a:cubicBezTo>
                <a:cubicBezTo>
                  <a:pt x="19307" y="47947"/>
                  <a:pt x="19454" y="48079"/>
                  <a:pt x="19628" y="48079"/>
                </a:cubicBezTo>
                <a:cubicBezTo>
                  <a:pt x="19639" y="48079"/>
                  <a:pt x="19651" y="48077"/>
                  <a:pt x="19663" y="48077"/>
                </a:cubicBezTo>
                <a:cubicBezTo>
                  <a:pt x="19894" y="48056"/>
                  <a:pt x="20125" y="48027"/>
                  <a:pt x="20355" y="47996"/>
                </a:cubicBezTo>
                <a:cubicBezTo>
                  <a:pt x="20542" y="47969"/>
                  <a:pt x="20673" y="47796"/>
                  <a:pt x="20647" y="47608"/>
                </a:cubicBezTo>
                <a:cubicBezTo>
                  <a:pt x="20623" y="47438"/>
                  <a:pt x="20476" y="47314"/>
                  <a:pt x="20307" y="47314"/>
                </a:cubicBezTo>
                <a:close/>
                <a:moveTo>
                  <a:pt x="15531" y="47425"/>
                </a:moveTo>
                <a:cubicBezTo>
                  <a:pt x="15355" y="47425"/>
                  <a:pt x="15204" y="47561"/>
                  <a:pt x="15189" y="47740"/>
                </a:cubicBezTo>
                <a:cubicBezTo>
                  <a:pt x="15174" y="47930"/>
                  <a:pt x="15315" y="48093"/>
                  <a:pt x="15504" y="48107"/>
                </a:cubicBezTo>
                <a:cubicBezTo>
                  <a:pt x="15636" y="48117"/>
                  <a:pt x="15766" y="48124"/>
                  <a:pt x="15900" y="48131"/>
                </a:cubicBezTo>
                <a:lnTo>
                  <a:pt x="16197" y="48145"/>
                </a:lnTo>
                <a:lnTo>
                  <a:pt x="16215" y="47804"/>
                </a:lnTo>
                <a:lnTo>
                  <a:pt x="16217" y="47462"/>
                </a:lnTo>
                <a:lnTo>
                  <a:pt x="15935" y="47450"/>
                </a:lnTo>
                <a:cubicBezTo>
                  <a:pt x="15808" y="47443"/>
                  <a:pt x="15683" y="47434"/>
                  <a:pt x="15556" y="47425"/>
                </a:cubicBezTo>
                <a:cubicBezTo>
                  <a:pt x="15548" y="47425"/>
                  <a:pt x="15539" y="47425"/>
                  <a:pt x="15531" y="47425"/>
                </a:cubicBezTo>
                <a:close/>
                <a:moveTo>
                  <a:pt x="18275" y="47482"/>
                </a:moveTo>
                <a:cubicBezTo>
                  <a:pt x="18267" y="47482"/>
                  <a:pt x="18260" y="47482"/>
                  <a:pt x="18252" y="47483"/>
                </a:cubicBezTo>
                <a:cubicBezTo>
                  <a:pt x="18031" y="47486"/>
                  <a:pt x="17805" y="47492"/>
                  <a:pt x="17579" y="47492"/>
                </a:cubicBezTo>
                <a:cubicBezTo>
                  <a:pt x="17390" y="47492"/>
                  <a:pt x="17238" y="47643"/>
                  <a:pt x="17238" y="47832"/>
                </a:cubicBezTo>
                <a:cubicBezTo>
                  <a:pt x="17238" y="48022"/>
                  <a:pt x="17390" y="48173"/>
                  <a:pt x="17579" y="48173"/>
                </a:cubicBezTo>
                <a:cubicBezTo>
                  <a:pt x="17814" y="48173"/>
                  <a:pt x="18043" y="48171"/>
                  <a:pt x="18271" y="48166"/>
                </a:cubicBezTo>
                <a:cubicBezTo>
                  <a:pt x="18460" y="48161"/>
                  <a:pt x="18611" y="48004"/>
                  <a:pt x="18605" y="47815"/>
                </a:cubicBezTo>
                <a:cubicBezTo>
                  <a:pt x="18598" y="47633"/>
                  <a:pt x="18454" y="47482"/>
                  <a:pt x="18275" y="4748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867" name="Google Shape;867;p17"/>
          <p:cNvSpPr/>
          <p:nvPr/>
        </p:nvSpPr>
        <p:spPr>
          <a:xfrm rot="6404316">
            <a:off x="1122067" y="46845"/>
            <a:ext cx="1400491" cy="1181867"/>
          </a:xfrm>
          <a:custGeom>
            <a:avLst/>
            <a:gdLst/>
            <a:ahLst/>
            <a:cxnLst/>
            <a:rect l="l" t="t" r="r" b="b"/>
            <a:pathLst>
              <a:path w="29762" h="25116" extrusionOk="0">
                <a:moveTo>
                  <a:pt x="4020" y="1"/>
                </a:moveTo>
                <a:cubicBezTo>
                  <a:pt x="3997" y="1"/>
                  <a:pt x="3974" y="3"/>
                  <a:pt x="3951" y="8"/>
                </a:cubicBezTo>
                <a:cubicBezTo>
                  <a:pt x="3704" y="55"/>
                  <a:pt x="3464" y="131"/>
                  <a:pt x="3231" y="230"/>
                </a:cubicBezTo>
                <a:cubicBezTo>
                  <a:pt x="3059" y="307"/>
                  <a:pt x="2979" y="507"/>
                  <a:pt x="3052" y="681"/>
                </a:cubicBezTo>
                <a:cubicBezTo>
                  <a:pt x="3110" y="809"/>
                  <a:pt x="3235" y="887"/>
                  <a:pt x="3369" y="887"/>
                </a:cubicBezTo>
                <a:cubicBezTo>
                  <a:pt x="3414" y="887"/>
                  <a:pt x="3459" y="879"/>
                  <a:pt x="3502" y="860"/>
                </a:cubicBezTo>
                <a:cubicBezTo>
                  <a:pt x="3690" y="778"/>
                  <a:pt x="3885" y="715"/>
                  <a:pt x="4085" y="677"/>
                </a:cubicBezTo>
                <a:cubicBezTo>
                  <a:pt x="4269" y="639"/>
                  <a:pt x="4389" y="460"/>
                  <a:pt x="4352" y="274"/>
                </a:cubicBezTo>
                <a:cubicBezTo>
                  <a:pt x="4320" y="113"/>
                  <a:pt x="4178" y="1"/>
                  <a:pt x="4020" y="1"/>
                </a:cubicBezTo>
                <a:close/>
                <a:moveTo>
                  <a:pt x="2244" y="965"/>
                </a:moveTo>
                <a:cubicBezTo>
                  <a:pt x="2158" y="965"/>
                  <a:pt x="2072" y="997"/>
                  <a:pt x="2006" y="1061"/>
                </a:cubicBezTo>
                <a:cubicBezTo>
                  <a:pt x="1836" y="1226"/>
                  <a:pt x="1674" y="1411"/>
                  <a:pt x="1519" y="1609"/>
                </a:cubicBezTo>
                <a:cubicBezTo>
                  <a:pt x="1403" y="1758"/>
                  <a:pt x="1431" y="1974"/>
                  <a:pt x="1580" y="2088"/>
                </a:cubicBezTo>
                <a:cubicBezTo>
                  <a:pt x="1641" y="2135"/>
                  <a:pt x="1714" y="2160"/>
                  <a:pt x="1789" y="2160"/>
                </a:cubicBezTo>
                <a:cubicBezTo>
                  <a:pt x="1891" y="2160"/>
                  <a:pt x="1992" y="2114"/>
                  <a:pt x="2060" y="2024"/>
                </a:cubicBezTo>
                <a:cubicBezTo>
                  <a:pt x="2192" y="1852"/>
                  <a:pt x="2336" y="1690"/>
                  <a:pt x="2482" y="1550"/>
                </a:cubicBezTo>
                <a:cubicBezTo>
                  <a:pt x="2616" y="1419"/>
                  <a:pt x="2618" y="1202"/>
                  <a:pt x="2487" y="1068"/>
                </a:cubicBezTo>
                <a:cubicBezTo>
                  <a:pt x="2421" y="999"/>
                  <a:pt x="2332" y="965"/>
                  <a:pt x="2244" y="965"/>
                </a:cubicBezTo>
                <a:close/>
                <a:moveTo>
                  <a:pt x="1089" y="2646"/>
                </a:moveTo>
                <a:cubicBezTo>
                  <a:pt x="960" y="2646"/>
                  <a:pt x="837" y="2719"/>
                  <a:pt x="779" y="2844"/>
                </a:cubicBezTo>
                <a:cubicBezTo>
                  <a:pt x="680" y="3055"/>
                  <a:pt x="589" y="3279"/>
                  <a:pt x="510" y="3505"/>
                </a:cubicBezTo>
                <a:cubicBezTo>
                  <a:pt x="443" y="3684"/>
                  <a:pt x="537" y="3879"/>
                  <a:pt x="715" y="3941"/>
                </a:cubicBezTo>
                <a:cubicBezTo>
                  <a:pt x="755" y="3955"/>
                  <a:pt x="791" y="3962"/>
                  <a:pt x="829" y="3962"/>
                </a:cubicBezTo>
                <a:cubicBezTo>
                  <a:pt x="970" y="3962"/>
                  <a:pt x="1102" y="3875"/>
                  <a:pt x="1154" y="3736"/>
                </a:cubicBezTo>
                <a:cubicBezTo>
                  <a:pt x="1227" y="3527"/>
                  <a:pt x="1311" y="3324"/>
                  <a:pt x="1399" y="3131"/>
                </a:cubicBezTo>
                <a:cubicBezTo>
                  <a:pt x="1478" y="2959"/>
                  <a:pt x="1403" y="2758"/>
                  <a:pt x="1233" y="2678"/>
                </a:cubicBezTo>
                <a:cubicBezTo>
                  <a:pt x="1186" y="2656"/>
                  <a:pt x="1137" y="2646"/>
                  <a:pt x="1089" y="2646"/>
                </a:cubicBezTo>
                <a:close/>
                <a:moveTo>
                  <a:pt x="479" y="4600"/>
                </a:moveTo>
                <a:cubicBezTo>
                  <a:pt x="316" y="4600"/>
                  <a:pt x="172" y="4715"/>
                  <a:pt x="141" y="4880"/>
                </a:cubicBezTo>
                <a:cubicBezTo>
                  <a:pt x="98" y="5112"/>
                  <a:pt x="66" y="5349"/>
                  <a:pt x="42" y="5583"/>
                </a:cubicBezTo>
                <a:cubicBezTo>
                  <a:pt x="25" y="5771"/>
                  <a:pt x="162" y="5938"/>
                  <a:pt x="348" y="5957"/>
                </a:cubicBezTo>
                <a:cubicBezTo>
                  <a:pt x="358" y="5961"/>
                  <a:pt x="372" y="5961"/>
                  <a:pt x="383" y="5961"/>
                </a:cubicBezTo>
                <a:cubicBezTo>
                  <a:pt x="556" y="5961"/>
                  <a:pt x="704" y="5830"/>
                  <a:pt x="723" y="5653"/>
                </a:cubicBezTo>
                <a:cubicBezTo>
                  <a:pt x="746" y="5436"/>
                  <a:pt x="775" y="5217"/>
                  <a:pt x="815" y="5001"/>
                </a:cubicBezTo>
                <a:cubicBezTo>
                  <a:pt x="848" y="4815"/>
                  <a:pt x="723" y="4640"/>
                  <a:pt x="539" y="4605"/>
                </a:cubicBezTo>
                <a:cubicBezTo>
                  <a:pt x="519" y="4601"/>
                  <a:pt x="499" y="4600"/>
                  <a:pt x="479" y="4600"/>
                </a:cubicBezTo>
                <a:close/>
                <a:moveTo>
                  <a:pt x="4822" y="7033"/>
                </a:moveTo>
                <a:cubicBezTo>
                  <a:pt x="4771" y="7035"/>
                  <a:pt x="4716" y="7035"/>
                  <a:pt x="4660" y="7038"/>
                </a:cubicBezTo>
                <a:cubicBezTo>
                  <a:pt x="4472" y="7047"/>
                  <a:pt x="4328" y="7207"/>
                  <a:pt x="4337" y="7396"/>
                </a:cubicBezTo>
                <a:cubicBezTo>
                  <a:pt x="4345" y="7581"/>
                  <a:pt x="4499" y="7720"/>
                  <a:pt x="4681" y="7720"/>
                </a:cubicBezTo>
                <a:cubicBezTo>
                  <a:pt x="4686" y="7720"/>
                  <a:pt x="4690" y="7720"/>
                  <a:pt x="4695" y="7719"/>
                </a:cubicBezTo>
                <a:cubicBezTo>
                  <a:pt x="4716" y="7719"/>
                  <a:pt x="4738" y="7719"/>
                  <a:pt x="4759" y="7719"/>
                </a:cubicBezTo>
                <a:cubicBezTo>
                  <a:pt x="4780" y="7719"/>
                  <a:pt x="4801" y="7719"/>
                  <a:pt x="4822" y="7718"/>
                </a:cubicBezTo>
                <a:cubicBezTo>
                  <a:pt x="4987" y="7718"/>
                  <a:pt x="5131" y="7737"/>
                  <a:pt x="5251" y="7773"/>
                </a:cubicBezTo>
                <a:cubicBezTo>
                  <a:pt x="5286" y="7786"/>
                  <a:pt x="5319" y="7789"/>
                  <a:pt x="5353" y="7789"/>
                </a:cubicBezTo>
                <a:cubicBezTo>
                  <a:pt x="5499" y="7789"/>
                  <a:pt x="5633" y="7695"/>
                  <a:pt x="5680" y="7547"/>
                </a:cubicBezTo>
                <a:cubicBezTo>
                  <a:pt x="5736" y="7368"/>
                  <a:pt x="5637" y="7177"/>
                  <a:pt x="5456" y="7120"/>
                </a:cubicBezTo>
                <a:cubicBezTo>
                  <a:pt x="5268" y="7064"/>
                  <a:pt x="5056" y="7033"/>
                  <a:pt x="4822" y="7033"/>
                </a:cubicBezTo>
                <a:close/>
                <a:moveTo>
                  <a:pt x="351" y="6643"/>
                </a:moveTo>
                <a:cubicBezTo>
                  <a:pt x="345" y="6643"/>
                  <a:pt x="339" y="6643"/>
                  <a:pt x="332" y="6644"/>
                </a:cubicBezTo>
                <a:cubicBezTo>
                  <a:pt x="145" y="6654"/>
                  <a:pt x="0" y="6817"/>
                  <a:pt x="14" y="7007"/>
                </a:cubicBezTo>
                <a:cubicBezTo>
                  <a:pt x="32" y="7250"/>
                  <a:pt x="58" y="7488"/>
                  <a:pt x="96" y="7719"/>
                </a:cubicBezTo>
                <a:cubicBezTo>
                  <a:pt x="124" y="7886"/>
                  <a:pt x="268" y="8005"/>
                  <a:pt x="433" y="8005"/>
                </a:cubicBezTo>
                <a:cubicBezTo>
                  <a:pt x="452" y="8005"/>
                  <a:pt x="470" y="8005"/>
                  <a:pt x="489" y="8001"/>
                </a:cubicBezTo>
                <a:cubicBezTo>
                  <a:pt x="675" y="7971"/>
                  <a:pt x="800" y="7796"/>
                  <a:pt x="770" y="7608"/>
                </a:cubicBezTo>
                <a:cubicBezTo>
                  <a:pt x="735" y="7400"/>
                  <a:pt x="711" y="7184"/>
                  <a:pt x="696" y="6963"/>
                </a:cubicBezTo>
                <a:cubicBezTo>
                  <a:pt x="685" y="6781"/>
                  <a:pt x="526" y="6643"/>
                  <a:pt x="351" y="6643"/>
                </a:cubicBezTo>
                <a:close/>
                <a:moveTo>
                  <a:pt x="3448" y="7550"/>
                </a:moveTo>
                <a:cubicBezTo>
                  <a:pt x="3365" y="7550"/>
                  <a:pt x="3282" y="7580"/>
                  <a:pt x="3216" y="7641"/>
                </a:cubicBezTo>
                <a:cubicBezTo>
                  <a:pt x="3040" y="7805"/>
                  <a:pt x="2875" y="7999"/>
                  <a:pt x="2725" y="8223"/>
                </a:cubicBezTo>
                <a:cubicBezTo>
                  <a:pt x="2621" y="8380"/>
                  <a:pt x="2661" y="8590"/>
                  <a:pt x="2818" y="8698"/>
                </a:cubicBezTo>
                <a:cubicBezTo>
                  <a:pt x="2877" y="8736"/>
                  <a:pt x="2944" y="8755"/>
                  <a:pt x="3009" y="8755"/>
                </a:cubicBezTo>
                <a:cubicBezTo>
                  <a:pt x="3118" y="8755"/>
                  <a:pt x="3226" y="8701"/>
                  <a:pt x="3294" y="8604"/>
                </a:cubicBezTo>
                <a:cubicBezTo>
                  <a:pt x="3414" y="8422"/>
                  <a:pt x="3544" y="8267"/>
                  <a:pt x="3681" y="8142"/>
                </a:cubicBezTo>
                <a:cubicBezTo>
                  <a:pt x="3817" y="8013"/>
                  <a:pt x="3826" y="7798"/>
                  <a:pt x="3699" y="7659"/>
                </a:cubicBezTo>
                <a:cubicBezTo>
                  <a:pt x="3631" y="7587"/>
                  <a:pt x="3540" y="7550"/>
                  <a:pt x="3448" y="7550"/>
                </a:cubicBezTo>
                <a:close/>
                <a:moveTo>
                  <a:pt x="22118" y="8674"/>
                </a:moveTo>
                <a:cubicBezTo>
                  <a:pt x="21943" y="8675"/>
                  <a:pt x="21758" y="8677"/>
                  <a:pt x="21578" y="8686"/>
                </a:cubicBezTo>
                <a:cubicBezTo>
                  <a:pt x="21388" y="8694"/>
                  <a:pt x="21244" y="8856"/>
                  <a:pt x="21254" y="9046"/>
                </a:cubicBezTo>
                <a:cubicBezTo>
                  <a:pt x="21263" y="9228"/>
                  <a:pt x="21414" y="9369"/>
                  <a:pt x="21595" y="9369"/>
                </a:cubicBezTo>
                <a:cubicBezTo>
                  <a:pt x="21602" y="9369"/>
                  <a:pt x="21609" y="9369"/>
                  <a:pt x="21616" y="9371"/>
                </a:cubicBezTo>
                <a:cubicBezTo>
                  <a:pt x="21779" y="9362"/>
                  <a:pt x="21943" y="9358"/>
                  <a:pt x="22108" y="9358"/>
                </a:cubicBezTo>
                <a:cubicBezTo>
                  <a:pt x="22163" y="9358"/>
                  <a:pt x="22219" y="9360"/>
                  <a:pt x="22275" y="9360"/>
                </a:cubicBezTo>
                <a:lnTo>
                  <a:pt x="22281" y="9360"/>
                </a:lnTo>
                <a:cubicBezTo>
                  <a:pt x="22466" y="9360"/>
                  <a:pt x="22620" y="9211"/>
                  <a:pt x="22622" y="9023"/>
                </a:cubicBezTo>
                <a:cubicBezTo>
                  <a:pt x="22626" y="8834"/>
                  <a:pt x="22474" y="8677"/>
                  <a:pt x="22287" y="8675"/>
                </a:cubicBezTo>
                <a:cubicBezTo>
                  <a:pt x="22229" y="8674"/>
                  <a:pt x="22175" y="8674"/>
                  <a:pt x="22118" y="8674"/>
                </a:cubicBezTo>
                <a:close/>
                <a:moveTo>
                  <a:pt x="5993" y="8170"/>
                </a:moveTo>
                <a:cubicBezTo>
                  <a:pt x="5823" y="8170"/>
                  <a:pt x="5673" y="8292"/>
                  <a:pt x="5649" y="8465"/>
                </a:cubicBezTo>
                <a:cubicBezTo>
                  <a:pt x="5624" y="8632"/>
                  <a:pt x="5560" y="8814"/>
                  <a:pt x="5465" y="8995"/>
                </a:cubicBezTo>
                <a:cubicBezTo>
                  <a:pt x="5372" y="9162"/>
                  <a:pt x="5435" y="9369"/>
                  <a:pt x="5604" y="9457"/>
                </a:cubicBezTo>
                <a:cubicBezTo>
                  <a:pt x="5656" y="9485"/>
                  <a:pt x="5710" y="9499"/>
                  <a:pt x="5764" y="9499"/>
                </a:cubicBezTo>
                <a:cubicBezTo>
                  <a:pt x="5885" y="9499"/>
                  <a:pt x="6005" y="9433"/>
                  <a:pt x="6068" y="9317"/>
                </a:cubicBezTo>
                <a:cubicBezTo>
                  <a:pt x="6205" y="9065"/>
                  <a:pt x="6292" y="8811"/>
                  <a:pt x="6327" y="8561"/>
                </a:cubicBezTo>
                <a:cubicBezTo>
                  <a:pt x="6353" y="8373"/>
                  <a:pt x="6222" y="8199"/>
                  <a:pt x="6036" y="8173"/>
                </a:cubicBezTo>
                <a:cubicBezTo>
                  <a:pt x="6022" y="8171"/>
                  <a:pt x="6007" y="8170"/>
                  <a:pt x="5993" y="8170"/>
                </a:cubicBezTo>
                <a:close/>
                <a:moveTo>
                  <a:pt x="23637" y="8791"/>
                </a:moveTo>
                <a:cubicBezTo>
                  <a:pt x="23475" y="8791"/>
                  <a:pt x="23330" y="8912"/>
                  <a:pt x="23302" y="9080"/>
                </a:cubicBezTo>
                <a:cubicBezTo>
                  <a:pt x="23274" y="9266"/>
                  <a:pt x="23401" y="9440"/>
                  <a:pt x="23587" y="9471"/>
                </a:cubicBezTo>
                <a:cubicBezTo>
                  <a:pt x="23804" y="9506"/>
                  <a:pt x="24021" y="9546"/>
                  <a:pt x="24233" y="9597"/>
                </a:cubicBezTo>
                <a:cubicBezTo>
                  <a:pt x="24259" y="9603"/>
                  <a:pt x="24285" y="9605"/>
                  <a:pt x="24311" y="9605"/>
                </a:cubicBezTo>
                <a:cubicBezTo>
                  <a:pt x="24466" y="9605"/>
                  <a:pt x="24607" y="9499"/>
                  <a:pt x="24643" y="9341"/>
                </a:cubicBezTo>
                <a:cubicBezTo>
                  <a:pt x="24687" y="9155"/>
                  <a:pt x="24574" y="8973"/>
                  <a:pt x="24388" y="8929"/>
                </a:cubicBezTo>
                <a:cubicBezTo>
                  <a:pt x="24160" y="8877"/>
                  <a:pt x="23927" y="8832"/>
                  <a:pt x="23693" y="8795"/>
                </a:cubicBezTo>
                <a:cubicBezTo>
                  <a:pt x="23674" y="8792"/>
                  <a:pt x="23656" y="8791"/>
                  <a:pt x="23637" y="8791"/>
                </a:cubicBezTo>
                <a:close/>
                <a:moveTo>
                  <a:pt x="20239" y="8850"/>
                </a:moveTo>
                <a:cubicBezTo>
                  <a:pt x="20218" y="8850"/>
                  <a:pt x="20196" y="8852"/>
                  <a:pt x="20175" y="8856"/>
                </a:cubicBezTo>
                <a:cubicBezTo>
                  <a:pt x="19942" y="8901"/>
                  <a:pt x="19709" y="8953"/>
                  <a:pt x="19485" y="9014"/>
                </a:cubicBezTo>
                <a:cubicBezTo>
                  <a:pt x="19303" y="9063"/>
                  <a:pt x="19195" y="9249"/>
                  <a:pt x="19242" y="9431"/>
                </a:cubicBezTo>
                <a:cubicBezTo>
                  <a:pt x="19283" y="9586"/>
                  <a:pt x="19421" y="9685"/>
                  <a:pt x="19572" y="9685"/>
                </a:cubicBezTo>
                <a:cubicBezTo>
                  <a:pt x="19603" y="9685"/>
                  <a:pt x="19631" y="9683"/>
                  <a:pt x="19659" y="9675"/>
                </a:cubicBezTo>
                <a:cubicBezTo>
                  <a:pt x="19867" y="9619"/>
                  <a:pt x="20085" y="9569"/>
                  <a:pt x="20302" y="9527"/>
                </a:cubicBezTo>
                <a:cubicBezTo>
                  <a:pt x="20490" y="9492"/>
                  <a:pt x="20610" y="9311"/>
                  <a:pt x="20575" y="9127"/>
                </a:cubicBezTo>
                <a:cubicBezTo>
                  <a:pt x="20544" y="8963"/>
                  <a:pt x="20399" y="8850"/>
                  <a:pt x="20239" y="8850"/>
                </a:cubicBezTo>
                <a:close/>
                <a:moveTo>
                  <a:pt x="819" y="8628"/>
                </a:moveTo>
                <a:cubicBezTo>
                  <a:pt x="771" y="8628"/>
                  <a:pt x="723" y="8638"/>
                  <a:pt x="676" y="8660"/>
                </a:cubicBezTo>
                <a:cubicBezTo>
                  <a:pt x="504" y="8741"/>
                  <a:pt x="431" y="8943"/>
                  <a:pt x="510" y="9115"/>
                </a:cubicBezTo>
                <a:cubicBezTo>
                  <a:pt x="617" y="9350"/>
                  <a:pt x="746" y="9569"/>
                  <a:pt x="885" y="9762"/>
                </a:cubicBezTo>
                <a:cubicBezTo>
                  <a:pt x="953" y="9854"/>
                  <a:pt x="1057" y="9902"/>
                  <a:pt x="1163" y="9902"/>
                </a:cubicBezTo>
                <a:cubicBezTo>
                  <a:pt x="1233" y="9902"/>
                  <a:pt x="1302" y="9883"/>
                  <a:pt x="1363" y="9840"/>
                </a:cubicBezTo>
                <a:cubicBezTo>
                  <a:pt x="1514" y="9729"/>
                  <a:pt x="1549" y="9515"/>
                  <a:pt x="1439" y="9362"/>
                </a:cubicBezTo>
                <a:cubicBezTo>
                  <a:pt x="1323" y="9204"/>
                  <a:pt x="1222" y="9023"/>
                  <a:pt x="1130" y="8828"/>
                </a:cubicBezTo>
                <a:cubicBezTo>
                  <a:pt x="1072" y="8703"/>
                  <a:pt x="948" y="8628"/>
                  <a:pt x="819" y="8628"/>
                </a:cubicBezTo>
                <a:close/>
                <a:moveTo>
                  <a:pt x="25613" y="9334"/>
                </a:moveTo>
                <a:cubicBezTo>
                  <a:pt x="25478" y="9334"/>
                  <a:pt x="25351" y="9413"/>
                  <a:pt x="25297" y="9546"/>
                </a:cubicBezTo>
                <a:cubicBezTo>
                  <a:pt x="25227" y="9723"/>
                  <a:pt x="25311" y="9920"/>
                  <a:pt x="25486" y="9993"/>
                </a:cubicBezTo>
                <a:cubicBezTo>
                  <a:pt x="25688" y="10073"/>
                  <a:pt x="25890" y="10163"/>
                  <a:pt x="26084" y="10262"/>
                </a:cubicBezTo>
                <a:cubicBezTo>
                  <a:pt x="26131" y="10288"/>
                  <a:pt x="26183" y="10299"/>
                  <a:pt x="26235" y="10299"/>
                </a:cubicBezTo>
                <a:cubicBezTo>
                  <a:pt x="26362" y="10299"/>
                  <a:pt x="26480" y="10229"/>
                  <a:pt x="26541" y="10109"/>
                </a:cubicBezTo>
                <a:cubicBezTo>
                  <a:pt x="26626" y="9942"/>
                  <a:pt x="26559" y="9736"/>
                  <a:pt x="26390" y="9650"/>
                </a:cubicBezTo>
                <a:cubicBezTo>
                  <a:pt x="26180" y="9544"/>
                  <a:pt x="25963" y="9447"/>
                  <a:pt x="25742" y="9358"/>
                </a:cubicBezTo>
                <a:cubicBezTo>
                  <a:pt x="25700" y="9342"/>
                  <a:pt x="25656" y="9334"/>
                  <a:pt x="25613" y="9334"/>
                </a:cubicBezTo>
                <a:close/>
                <a:moveTo>
                  <a:pt x="18284" y="9446"/>
                </a:moveTo>
                <a:cubicBezTo>
                  <a:pt x="18238" y="9446"/>
                  <a:pt x="18192" y="9455"/>
                  <a:pt x="18147" y="9475"/>
                </a:cubicBezTo>
                <a:cubicBezTo>
                  <a:pt x="17928" y="9570"/>
                  <a:pt x="17712" y="9673"/>
                  <a:pt x="17507" y="9781"/>
                </a:cubicBezTo>
                <a:cubicBezTo>
                  <a:pt x="17339" y="9871"/>
                  <a:pt x="17274" y="10076"/>
                  <a:pt x="17363" y="10245"/>
                </a:cubicBezTo>
                <a:cubicBezTo>
                  <a:pt x="17424" y="10361"/>
                  <a:pt x="17544" y="10427"/>
                  <a:pt x="17665" y="10427"/>
                </a:cubicBezTo>
                <a:cubicBezTo>
                  <a:pt x="17719" y="10427"/>
                  <a:pt x="17773" y="10413"/>
                  <a:pt x="17825" y="10386"/>
                </a:cubicBezTo>
                <a:cubicBezTo>
                  <a:pt x="18016" y="10285"/>
                  <a:pt x="18215" y="10189"/>
                  <a:pt x="18420" y="10102"/>
                </a:cubicBezTo>
                <a:cubicBezTo>
                  <a:pt x="18593" y="10026"/>
                  <a:pt x="18672" y="9826"/>
                  <a:pt x="18597" y="9652"/>
                </a:cubicBezTo>
                <a:cubicBezTo>
                  <a:pt x="18540" y="9523"/>
                  <a:pt x="18415" y="9446"/>
                  <a:pt x="18284" y="9446"/>
                </a:cubicBezTo>
                <a:close/>
                <a:moveTo>
                  <a:pt x="4838" y="9801"/>
                </a:moveTo>
                <a:cubicBezTo>
                  <a:pt x="4777" y="9801"/>
                  <a:pt x="4716" y="9817"/>
                  <a:pt x="4660" y="9850"/>
                </a:cubicBezTo>
                <a:cubicBezTo>
                  <a:pt x="4561" y="9911"/>
                  <a:pt x="4457" y="9963"/>
                  <a:pt x="4352" y="10003"/>
                </a:cubicBezTo>
                <a:cubicBezTo>
                  <a:pt x="4271" y="10036"/>
                  <a:pt x="4191" y="10064"/>
                  <a:pt x="4111" y="10088"/>
                </a:cubicBezTo>
                <a:cubicBezTo>
                  <a:pt x="3930" y="10144"/>
                  <a:pt x="3831" y="10335"/>
                  <a:pt x="3886" y="10516"/>
                </a:cubicBezTo>
                <a:cubicBezTo>
                  <a:pt x="3933" y="10662"/>
                  <a:pt x="4067" y="10754"/>
                  <a:pt x="4213" y="10754"/>
                </a:cubicBezTo>
                <a:cubicBezTo>
                  <a:pt x="4248" y="10754"/>
                  <a:pt x="4283" y="10751"/>
                  <a:pt x="4316" y="10740"/>
                </a:cubicBezTo>
                <a:cubicBezTo>
                  <a:pt x="4406" y="10709"/>
                  <a:pt x="4500" y="10679"/>
                  <a:pt x="4594" y="10641"/>
                </a:cubicBezTo>
                <a:cubicBezTo>
                  <a:pt x="4738" y="10587"/>
                  <a:pt x="4881" y="10516"/>
                  <a:pt x="5016" y="10432"/>
                </a:cubicBezTo>
                <a:cubicBezTo>
                  <a:pt x="5178" y="10335"/>
                  <a:pt x="5228" y="10125"/>
                  <a:pt x="5129" y="9963"/>
                </a:cubicBezTo>
                <a:cubicBezTo>
                  <a:pt x="5065" y="9858"/>
                  <a:pt x="4953" y="9801"/>
                  <a:pt x="4838" y="9801"/>
                </a:cubicBezTo>
                <a:close/>
                <a:moveTo>
                  <a:pt x="2421" y="9302"/>
                </a:moveTo>
                <a:cubicBezTo>
                  <a:pt x="2278" y="9302"/>
                  <a:pt x="2145" y="9391"/>
                  <a:pt x="2096" y="9534"/>
                </a:cubicBezTo>
                <a:cubicBezTo>
                  <a:pt x="2023" y="9751"/>
                  <a:pt x="1954" y="9979"/>
                  <a:pt x="1895" y="10217"/>
                </a:cubicBezTo>
                <a:cubicBezTo>
                  <a:pt x="1888" y="10247"/>
                  <a:pt x="1884" y="10273"/>
                  <a:pt x="1884" y="10300"/>
                </a:cubicBezTo>
                <a:cubicBezTo>
                  <a:pt x="1823" y="10471"/>
                  <a:pt x="1905" y="10662"/>
                  <a:pt x="2075" y="10731"/>
                </a:cubicBezTo>
                <a:cubicBezTo>
                  <a:pt x="2312" y="10829"/>
                  <a:pt x="2566" y="10893"/>
                  <a:pt x="2832" y="10919"/>
                </a:cubicBezTo>
                <a:cubicBezTo>
                  <a:pt x="2842" y="10923"/>
                  <a:pt x="2856" y="10923"/>
                  <a:pt x="2866" y="10923"/>
                </a:cubicBezTo>
                <a:cubicBezTo>
                  <a:pt x="3040" y="10923"/>
                  <a:pt x="3188" y="10789"/>
                  <a:pt x="3207" y="10615"/>
                </a:cubicBezTo>
                <a:cubicBezTo>
                  <a:pt x="3224" y="10427"/>
                  <a:pt x="3087" y="10259"/>
                  <a:pt x="2901" y="10240"/>
                </a:cubicBezTo>
                <a:cubicBezTo>
                  <a:pt x="2800" y="10231"/>
                  <a:pt x="2703" y="10213"/>
                  <a:pt x="2609" y="10189"/>
                </a:cubicBezTo>
                <a:cubicBezTo>
                  <a:pt x="2651" y="10040"/>
                  <a:pt x="2696" y="9894"/>
                  <a:pt x="2745" y="9755"/>
                </a:cubicBezTo>
                <a:cubicBezTo>
                  <a:pt x="2805" y="9577"/>
                  <a:pt x="2710" y="9381"/>
                  <a:pt x="2531" y="9320"/>
                </a:cubicBezTo>
                <a:cubicBezTo>
                  <a:pt x="2494" y="9308"/>
                  <a:pt x="2457" y="9302"/>
                  <a:pt x="2421" y="9302"/>
                </a:cubicBezTo>
                <a:close/>
                <a:moveTo>
                  <a:pt x="27400" y="10330"/>
                </a:moveTo>
                <a:cubicBezTo>
                  <a:pt x="27297" y="10330"/>
                  <a:pt x="27196" y="10376"/>
                  <a:pt x="27129" y="10464"/>
                </a:cubicBezTo>
                <a:cubicBezTo>
                  <a:pt x="27014" y="10613"/>
                  <a:pt x="27042" y="10829"/>
                  <a:pt x="27191" y="10943"/>
                </a:cubicBezTo>
                <a:cubicBezTo>
                  <a:pt x="27356" y="11072"/>
                  <a:pt x="27515" y="11213"/>
                  <a:pt x="27659" y="11366"/>
                </a:cubicBezTo>
                <a:cubicBezTo>
                  <a:pt x="27727" y="11437"/>
                  <a:pt x="27815" y="11472"/>
                  <a:pt x="27906" y="11472"/>
                </a:cubicBezTo>
                <a:cubicBezTo>
                  <a:pt x="27991" y="11472"/>
                  <a:pt x="28076" y="11441"/>
                  <a:pt x="28144" y="11376"/>
                </a:cubicBezTo>
                <a:cubicBezTo>
                  <a:pt x="28279" y="11248"/>
                  <a:pt x="28286" y="11030"/>
                  <a:pt x="28156" y="10893"/>
                </a:cubicBezTo>
                <a:cubicBezTo>
                  <a:pt x="27987" y="10716"/>
                  <a:pt x="27805" y="10551"/>
                  <a:pt x="27608" y="10401"/>
                </a:cubicBezTo>
                <a:cubicBezTo>
                  <a:pt x="27546" y="10353"/>
                  <a:pt x="27472" y="10330"/>
                  <a:pt x="27400" y="10330"/>
                </a:cubicBezTo>
                <a:close/>
                <a:moveTo>
                  <a:pt x="16504" y="10465"/>
                </a:moveTo>
                <a:cubicBezTo>
                  <a:pt x="16437" y="10465"/>
                  <a:pt x="16369" y="10485"/>
                  <a:pt x="16310" y="10526"/>
                </a:cubicBezTo>
                <a:cubicBezTo>
                  <a:pt x="16120" y="10658"/>
                  <a:pt x="15934" y="10794"/>
                  <a:pt x="15747" y="10935"/>
                </a:cubicBezTo>
                <a:cubicBezTo>
                  <a:pt x="15595" y="11048"/>
                  <a:pt x="15564" y="11262"/>
                  <a:pt x="15677" y="11413"/>
                </a:cubicBezTo>
                <a:cubicBezTo>
                  <a:pt x="15745" y="11501"/>
                  <a:pt x="15847" y="11550"/>
                  <a:pt x="15950" y="11550"/>
                </a:cubicBezTo>
                <a:cubicBezTo>
                  <a:pt x="16023" y="11550"/>
                  <a:pt x="16094" y="11527"/>
                  <a:pt x="16155" y="11480"/>
                </a:cubicBezTo>
                <a:cubicBezTo>
                  <a:pt x="16338" y="11345"/>
                  <a:pt x="16518" y="11213"/>
                  <a:pt x="16701" y="11086"/>
                </a:cubicBezTo>
                <a:cubicBezTo>
                  <a:pt x="16855" y="10978"/>
                  <a:pt x="16894" y="10766"/>
                  <a:pt x="16784" y="10611"/>
                </a:cubicBezTo>
                <a:cubicBezTo>
                  <a:pt x="16718" y="10516"/>
                  <a:pt x="16612" y="10465"/>
                  <a:pt x="16504" y="10465"/>
                </a:cubicBezTo>
                <a:close/>
                <a:moveTo>
                  <a:pt x="1993" y="11305"/>
                </a:moveTo>
                <a:cubicBezTo>
                  <a:pt x="1821" y="11305"/>
                  <a:pt x="1675" y="11439"/>
                  <a:pt x="1658" y="11614"/>
                </a:cubicBezTo>
                <a:cubicBezTo>
                  <a:pt x="1636" y="11844"/>
                  <a:pt x="1625" y="12061"/>
                  <a:pt x="1625" y="12263"/>
                </a:cubicBezTo>
                <a:lnTo>
                  <a:pt x="1625" y="12334"/>
                </a:lnTo>
                <a:cubicBezTo>
                  <a:pt x="1627" y="12523"/>
                  <a:pt x="1780" y="12673"/>
                  <a:pt x="1966" y="12673"/>
                </a:cubicBezTo>
                <a:cubicBezTo>
                  <a:pt x="1966" y="12673"/>
                  <a:pt x="1969" y="12673"/>
                  <a:pt x="1971" y="12671"/>
                </a:cubicBezTo>
                <a:cubicBezTo>
                  <a:pt x="2161" y="12669"/>
                  <a:pt x="2312" y="12515"/>
                  <a:pt x="2310" y="12325"/>
                </a:cubicBezTo>
                <a:lnTo>
                  <a:pt x="2310" y="12263"/>
                </a:lnTo>
                <a:cubicBezTo>
                  <a:pt x="2310" y="12082"/>
                  <a:pt x="2319" y="11884"/>
                  <a:pt x="2338" y="11679"/>
                </a:cubicBezTo>
                <a:cubicBezTo>
                  <a:pt x="2355" y="11491"/>
                  <a:pt x="2216" y="11324"/>
                  <a:pt x="2030" y="11307"/>
                </a:cubicBezTo>
                <a:cubicBezTo>
                  <a:pt x="2018" y="11305"/>
                  <a:pt x="2006" y="11305"/>
                  <a:pt x="1993" y="11305"/>
                </a:cubicBezTo>
                <a:close/>
                <a:moveTo>
                  <a:pt x="14877" y="11714"/>
                </a:moveTo>
                <a:cubicBezTo>
                  <a:pt x="14801" y="11714"/>
                  <a:pt x="14724" y="11739"/>
                  <a:pt x="14660" y="11792"/>
                </a:cubicBezTo>
                <a:cubicBezTo>
                  <a:pt x="14485" y="11934"/>
                  <a:pt x="14306" y="12080"/>
                  <a:pt x="14130" y="12226"/>
                </a:cubicBezTo>
                <a:cubicBezTo>
                  <a:pt x="13984" y="12344"/>
                  <a:pt x="13965" y="12560"/>
                  <a:pt x="14085" y="12706"/>
                </a:cubicBezTo>
                <a:cubicBezTo>
                  <a:pt x="14153" y="12787"/>
                  <a:pt x="14250" y="12829"/>
                  <a:pt x="14348" y="12829"/>
                </a:cubicBezTo>
                <a:cubicBezTo>
                  <a:pt x="14424" y="12829"/>
                  <a:pt x="14500" y="12803"/>
                  <a:pt x="14563" y="12753"/>
                </a:cubicBezTo>
                <a:cubicBezTo>
                  <a:pt x="14739" y="12608"/>
                  <a:pt x="14914" y="12464"/>
                  <a:pt x="15091" y="12322"/>
                </a:cubicBezTo>
                <a:cubicBezTo>
                  <a:pt x="15239" y="12202"/>
                  <a:pt x="15260" y="11986"/>
                  <a:pt x="15140" y="11840"/>
                </a:cubicBezTo>
                <a:cubicBezTo>
                  <a:pt x="15073" y="11757"/>
                  <a:pt x="14976" y="11714"/>
                  <a:pt x="14877" y="11714"/>
                </a:cubicBezTo>
                <a:close/>
                <a:moveTo>
                  <a:pt x="28690" y="11904"/>
                </a:moveTo>
                <a:cubicBezTo>
                  <a:pt x="28638" y="11904"/>
                  <a:pt x="28585" y="11916"/>
                  <a:pt x="28535" y="11941"/>
                </a:cubicBezTo>
                <a:cubicBezTo>
                  <a:pt x="28364" y="12028"/>
                  <a:pt x="28300" y="12235"/>
                  <a:pt x="28384" y="12402"/>
                </a:cubicBezTo>
                <a:cubicBezTo>
                  <a:pt x="28477" y="12586"/>
                  <a:pt x="28564" y="12786"/>
                  <a:pt x="28639" y="12991"/>
                </a:cubicBezTo>
                <a:cubicBezTo>
                  <a:pt x="28688" y="13126"/>
                  <a:pt x="28822" y="13213"/>
                  <a:pt x="28961" y="13213"/>
                </a:cubicBezTo>
                <a:cubicBezTo>
                  <a:pt x="28999" y="13213"/>
                  <a:pt x="29039" y="13208"/>
                  <a:pt x="29079" y="13194"/>
                </a:cubicBezTo>
                <a:cubicBezTo>
                  <a:pt x="29258" y="13128"/>
                  <a:pt x="29348" y="12933"/>
                  <a:pt x="29284" y="12756"/>
                </a:cubicBezTo>
                <a:cubicBezTo>
                  <a:pt x="29199" y="12525"/>
                  <a:pt x="29101" y="12301"/>
                  <a:pt x="28995" y="12091"/>
                </a:cubicBezTo>
                <a:cubicBezTo>
                  <a:pt x="28934" y="11972"/>
                  <a:pt x="28814" y="11904"/>
                  <a:pt x="28690" y="11904"/>
                </a:cubicBezTo>
                <a:close/>
                <a:moveTo>
                  <a:pt x="13292" y="13013"/>
                </a:moveTo>
                <a:cubicBezTo>
                  <a:pt x="13217" y="13013"/>
                  <a:pt x="13141" y="13037"/>
                  <a:pt x="13077" y="13088"/>
                </a:cubicBezTo>
                <a:cubicBezTo>
                  <a:pt x="12901" y="13229"/>
                  <a:pt x="12722" y="13368"/>
                  <a:pt x="12545" y="13507"/>
                </a:cubicBezTo>
                <a:cubicBezTo>
                  <a:pt x="12394" y="13622"/>
                  <a:pt x="12368" y="13837"/>
                  <a:pt x="12484" y="13987"/>
                </a:cubicBezTo>
                <a:cubicBezTo>
                  <a:pt x="12549" y="14074"/>
                  <a:pt x="12651" y="14121"/>
                  <a:pt x="12754" y="14121"/>
                </a:cubicBezTo>
                <a:cubicBezTo>
                  <a:pt x="12825" y="14121"/>
                  <a:pt x="12898" y="14096"/>
                  <a:pt x="12964" y="14048"/>
                </a:cubicBezTo>
                <a:cubicBezTo>
                  <a:pt x="13145" y="13907"/>
                  <a:pt x="13324" y="13762"/>
                  <a:pt x="13505" y="13620"/>
                </a:cubicBezTo>
                <a:cubicBezTo>
                  <a:pt x="13652" y="13502"/>
                  <a:pt x="13675" y="13288"/>
                  <a:pt x="13557" y="13140"/>
                </a:cubicBezTo>
                <a:cubicBezTo>
                  <a:pt x="13490" y="13056"/>
                  <a:pt x="13392" y="13013"/>
                  <a:pt x="13292" y="13013"/>
                </a:cubicBezTo>
                <a:close/>
                <a:moveTo>
                  <a:pt x="2182" y="13334"/>
                </a:moveTo>
                <a:cubicBezTo>
                  <a:pt x="2146" y="13334"/>
                  <a:pt x="2110" y="13340"/>
                  <a:pt x="2074" y="13352"/>
                </a:cubicBezTo>
                <a:cubicBezTo>
                  <a:pt x="1895" y="13411"/>
                  <a:pt x="1797" y="13608"/>
                  <a:pt x="1858" y="13785"/>
                </a:cubicBezTo>
                <a:cubicBezTo>
                  <a:pt x="1938" y="14025"/>
                  <a:pt x="2041" y="14254"/>
                  <a:pt x="2161" y="14468"/>
                </a:cubicBezTo>
                <a:cubicBezTo>
                  <a:pt x="2223" y="14578"/>
                  <a:pt x="2338" y="14642"/>
                  <a:pt x="2458" y="14642"/>
                </a:cubicBezTo>
                <a:cubicBezTo>
                  <a:pt x="2517" y="14642"/>
                  <a:pt x="2573" y="14626"/>
                  <a:pt x="2625" y="14598"/>
                </a:cubicBezTo>
                <a:cubicBezTo>
                  <a:pt x="2790" y="14506"/>
                  <a:pt x="2849" y="14298"/>
                  <a:pt x="2755" y="14133"/>
                </a:cubicBezTo>
                <a:cubicBezTo>
                  <a:pt x="2654" y="13957"/>
                  <a:pt x="2573" y="13766"/>
                  <a:pt x="2505" y="13568"/>
                </a:cubicBezTo>
                <a:cubicBezTo>
                  <a:pt x="2459" y="13426"/>
                  <a:pt x="2325" y="13334"/>
                  <a:pt x="2182" y="13334"/>
                </a:cubicBezTo>
                <a:close/>
                <a:moveTo>
                  <a:pt x="29294" y="13852"/>
                </a:moveTo>
                <a:cubicBezTo>
                  <a:pt x="29276" y="13852"/>
                  <a:pt x="29258" y="13853"/>
                  <a:pt x="29240" y="13856"/>
                </a:cubicBezTo>
                <a:cubicBezTo>
                  <a:pt x="29053" y="13886"/>
                  <a:pt x="28928" y="14061"/>
                  <a:pt x="28957" y="14247"/>
                </a:cubicBezTo>
                <a:cubicBezTo>
                  <a:pt x="28992" y="14459"/>
                  <a:pt x="29018" y="14678"/>
                  <a:pt x="29037" y="14903"/>
                </a:cubicBezTo>
                <a:cubicBezTo>
                  <a:pt x="29056" y="15080"/>
                  <a:pt x="29202" y="15215"/>
                  <a:pt x="29379" y="15215"/>
                </a:cubicBezTo>
                <a:cubicBezTo>
                  <a:pt x="29390" y="15215"/>
                  <a:pt x="29399" y="15215"/>
                  <a:pt x="29407" y="15212"/>
                </a:cubicBezTo>
                <a:cubicBezTo>
                  <a:pt x="29593" y="15198"/>
                  <a:pt x="29736" y="15033"/>
                  <a:pt x="29718" y="14844"/>
                </a:cubicBezTo>
                <a:cubicBezTo>
                  <a:pt x="29696" y="14602"/>
                  <a:pt x="29668" y="14366"/>
                  <a:pt x="29631" y="14140"/>
                </a:cubicBezTo>
                <a:cubicBezTo>
                  <a:pt x="29605" y="13973"/>
                  <a:pt x="29459" y="13852"/>
                  <a:pt x="29294" y="13852"/>
                </a:cubicBezTo>
                <a:close/>
                <a:moveTo>
                  <a:pt x="11648" y="14243"/>
                </a:moveTo>
                <a:cubicBezTo>
                  <a:pt x="11582" y="14243"/>
                  <a:pt x="11514" y="14262"/>
                  <a:pt x="11455" y="14303"/>
                </a:cubicBezTo>
                <a:cubicBezTo>
                  <a:pt x="11268" y="14430"/>
                  <a:pt x="11078" y="14552"/>
                  <a:pt x="10896" y="14664"/>
                </a:cubicBezTo>
                <a:cubicBezTo>
                  <a:pt x="10734" y="14764"/>
                  <a:pt x="10686" y="14974"/>
                  <a:pt x="10783" y="15134"/>
                </a:cubicBezTo>
                <a:cubicBezTo>
                  <a:pt x="10847" y="15238"/>
                  <a:pt x="10958" y="15297"/>
                  <a:pt x="11073" y="15297"/>
                </a:cubicBezTo>
                <a:cubicBezTo>
                  <a:pt x="11134" y="15297"/>
                  <a:pt x="11198" y="15280"/>
                  <a:pt x="11254" y="15250"/>
                </a:cubicBezTo>
                <a:cubicBezTo>
                  <a:pt x="11445" y="15132"/>
                  <a:pt x="11643" y="15003"/>
                  <a:pt x="11840" y="14870"/>
                </a:cubicBezTo>
                <a:cubicBezTo>
                  <a:pt x="11996" y="14764"/>
                  <a:pt x="12038" y="14550"/>
                  <a:pt x="11932" y="14393"/>
                </a:cubicBezTo>
                <a:cubicBezTo>
                  <a:pt x="11866" y="14296"/>
                  <a:pt x="11758" y="14243"/>
                  <a:pt x="11648" y="14243"/>
                </a:cubicBezTo>
                <a:close/>
                <a:moveTo>
                  <a:pt x="3345" y="14982"/>
                </a:moveTo>
                <a:cubicBezTo>
                  <a:pt x="3242" y="14982"/>
                  <a:pt x="3142" y="15028"/>
                  <a:pt x="3075" y="15115"/>
                </a:cubicBezTo>
                <a:cubicBezTo>
                  <a:pt x="2958" y="15264"/>
                  <a:pt x="2986" y="15480"/>
                  <a:pt x="3136" y="15594"/>
                </a:cubicBezTo>
                <a:cubicBezTo>
                  <a:pt x="3327" y="15742"/>
                  <a:pt x="3535" y="15879"/>
                  <a:pt x="3760" y="15998"/>
                </a:cubicBezTo>
                <a:cubicBezTo>
                  <a:pt x="3812" y="16024"/>
                  <a:pt x="3866" y="16036"/>
                  <a:pt x="3919" y="16036"/>
                </a:cubicBezTo>
                <a:cubicBezTo>
                  <a:pt x="4043" y="16036"/>
                  <a:pt x="4161" y="15971"/>
                  <a:pt x="4220" y="15853"/>
                </a:cubicBezTo>
                <a:cubicBezTo>
                  <a:pt x="4309" y="15686"/>
                  <a:pt x="4246" y="15480"/>
                  <a:pt x="4078" y="15391"/>
                </a:cubicBezTo>
                <a:cubicBezTo>
                  <a:pt x="3890" y="15290"/>
                  <a:pt x="3713" y="15177"/>
                  <a:pt x="3555" y="15054"/>
                </a:cubicBezTo>
                <a:cubicBezTo>
                  <a:pt x="3492" y="15006"/>
                  <a:pt x="3418" y="14982"/>
                  <a:pt x="3345" y="14982"/>
                </a:cubicBezTo>
                <a:close/>
                <a:moveTo>
                  <a:pt x="9870" y="15258"/>
                </a:moveTo>
                <a:cubicBezTo>
                  <a:pt x="9823" y="15258"/>
                  <a:pt x="9775" y="15268"/>
                  <a:pt x="9730" y="15288"/>
                </a:cubicBezTo>
                <a:cubicBezTo>
                  <a:pt x="9525" y="15382"/>
                  <a:pt x="9321" y="15467"/>
                  <a:pt x="9121" y="15539"/>
                </a:cubicBezTo>
                <a:cubicBezTo>
                  <a:pt x="8942" y="15603"/>
                  <a:pt x="8852" y="15799"/>
                  <a:pt x="8916" y="15977"/>
                </a:cubicBezTo>
                <a:cubicBezTo>
                  <a:pt x="8967" y="16114"/>
                  <a:pt x="9099" y="16201"/>
                  <a:pt x="9238" y="16201"/>
                </a:cubicBezTo>
                <a:cubicBezTo>
                  <a:pt x="9278" y="16201"/>
                  <a:pt x="9316" y="16194"/>
                  <a:pt x="9354" y="16180"/>
                </a:cubicBezTo>
                <a:cubicBezTo>
                  <a:pt x="9570" y="16102"/>
                  <a:pt x="9792" y="16010"/>
                  <a:pt x="10011" y="15911"/>
                </a:cubicBezTo>
                <a:cubicBezTo>
                  <a:pt x="10183" y="15832"/>
                  <a:pt x="10258" y="15629"/>
                  <a:pt x="10180" y="15459"/>
                </a:cubicBezTo>
                <a:cubicBezTo>
                  <a:pt x="10124" y="15333"/>
                  <a:pt x="9999" y="15258"/>
                  <a:pt x="9870" y="15258"/>
                </a:cubicBezTo>
                <a:close/>
                <a:moveTo>
                  <a:pt x="5204" y="15812"/>
                </a:moveTo>
                <a:cubicBezTo>
                  <a:pt x="5047" y="15812"/>
                  <a:pt x="4907" y="15921"/>
                  <a:pt x="4872" y="16081"/>
                </a:cubicBezTo>
                <a:cubicBezTo>
                  <a:pt x="4830" y="16267"/>
                  <a:pt x="4947" y="16446"/>
                  <a:pt x="5133" y="16488"/>
                </a:cubicBezTo>
                <a:cubicBezTo>
                  <a:pt x="5359" y="16536"/>
                  <a:pt x="5597" y="16575"/>
                  <a:pt x="5840" y="16602"/>
                </a:cubicBezTo>
                <a:cubicBezTo>
                  <a:pt x="5854" y="16606"/>
                  <a:pt x="5866" y="16606"/>
                  <a:pt x="5880" y="16606"/>
                </a:cubicBezTo>
                <a:cubicBezTo>
                  <a:pt x="6050" y="16606"/>
                  <a:pt x="6198" y="16477"/>
                  <a:pt x="6219" y="16303"/>
                </a:cubicBezTo>
                <a:cubicBezTo>
                  <a:pt x="6238" y="16116"/>
                  <a:pt x="6102" y="15947"/>
                  <a:pt x="5916" y="15925"/>
                </a:cubicBezTo>
                <a:cubicBezTo>
                  <a:pt x="5697" y="15902"/>
                  <a:pt x="5482" y="15864"/>
                  <a:pt x="5277" y="15820"/>
                </a:cubicBezTo>
                <a:cubicBezTo>
                  <a:pt x="5252" y="15815"/>
                  <a:pt x="5228" y="15812"/>
                  <a:pt x="5204" y="15812"/>
                </a:cubicBezTo>
                <a:close/>
                <a:moveTo>
                  <a:pt x="7916" y="15870"/>
                </a:moveTo>
                <a:cubicBezTo>
                  <a:pt x="7898" y="15870"/>
                  <a:pt x="7880" y="15871"/>
                  <a:pt x="7861" y="15874"/>
                </a:cubicBezTo>
                <a:cubicBezTo>
                  <a:pt x="7648" y="15912"/>
                  <a:pt x="7432" y="15938"/>
                  <a:pt x="7216" y="15952"/>
                </a:cubicBezTo>
                <a:cubicBezTo>
                  <a:pt x="7029" y="15966"/>
                  <a:pt x="6886" y="16130"/>
                  <a:pt x="6900" y="16319"/>
                </a:cubicBezTo>
                <a:cubicBezTo>
                  <a:pt x="6912" y="16498"/>
                  <a:pt x="7064" y="16635"/>
                  <a:pt x="7241" y="16635"/>
                </a:cubicBezTo>
                <a:lnTo>
                  <a:pt x="7267" y="16635"/>
                </a:lnTo>
                <a:cubicBezTo>
                  <a:pt x="7505" y="16618"/>
                  <a:pt x="7743" y="16590"/>
                  <a:pt x="7978" y="16548"/>
                </a:cubicBezTo>
                <a:cubicBezTo>
                  <a:pt x="8162" y="16515"/>
                  <a:pt x="8289" y="16340"/>
                  <a:pt x="8256" y="16152"/>
                </a:cubicBezTo>
                <a:cubicBezTo>
                  <a:pt x="8226" y="15986"/>
                  <a:pt x="8081" y="15870"/>
                  <a:pt x="7916" y="15870"/>
                </a:cubicBezTo>
                <a:close/>
                <a:moveTo>
                  <a:pt x="29407" y="15896"/>
                </a:moveTo>
                <a:cubicBezTo>
                  <a:pt x="29228" y="15896"/>
                  <a:pt x="29079" y="16044"/>
                  <a:pt x="29074" y="16227"/>
                </a:cubicBezTo>
                <a:cubicBezTo>
                  <a:pt x="29067" y="16444"/>
                  <a:pt x="29053" y="16668"/>
                  <a:pt x="29035" y="16894"/>
                </a:cubicBezTo>
                <a:cubicBezTo>
                  <a:pt x="29021" y="17080"/>
                  <a:pt x="29159" y="17245"/>
                  <a:pt x="29348" y="17261"/>
                </a:cubicBezTo>
                <a:cubicBezTo>
                  <a:pt x="29360" y="17263"/>
                  <a:pt x="29369" y="17263"/>
                  <a:pt x="29376" y="17263"/>
                </a:cubicBezTo>
                <a:cubicBezTo>
                  <a:pt x="29553" y="17263"/>
                  <a:pt x="29703" y="17129"/>
                  <a:pt x="29717" y="16948"/>
                </a:cubicBezTo>
                <a:cubicBezTo>
                  <a:pt x="29736" y="16712"/>
                  <a:pt x="29748" y="16477"/>
                  <a:pt x="29755" y="16250"/>
                </a:cubicBezTo>
                <a:cubicBezTo>
                  <a:pt x="29762" y="16060"/>
                  <a:pt x="29614" y="15904"/>
                  <a:pt x="29425" y="15897"/>
                </a:cubicBezTo>
                <a:cubicBezTo>
                  <a:pt x="29419" y="15896"/>
                  <a:pt x="29413" y="15896"/>
                  <a:pt x="29407" y="15896"/>
                </a:cubicBezTo>
                <a:close/>
                <a:moveTo>
                  <a:pt x="29217" y="17937"/>
                </a:moveTo>
                <a:cubicBezTo>
                  <a:pt x="29052" y="17937"/>
                  <a:pt x="28904" y="18057"/>
                  <a:pt x="28877" y="18226"/>
                </a:cubicBezTo>
                <a:cubicBezTo>
                  <a:pt x="28842" y="18448"/>
                  <a:pt x="28804" y="18669"/>
                  <a:pt x="28761" y="18888"/>
                </a:cubicBezTo>
                <a:cubicBezTo>
                  <a:pt x="28723" y="19074"/>
                  <a:pt x="28844" y="19251"/>
                  <a:pt x="29028" y="19288"/>
                </a:cubicBezTo>
                <a:cubicBezTo>
                  <a:pt x="29051" y="19293"/>
                  <a:pt x="29072" y="19295"/>
                  <a:pt x="29094" y="19295"/>
                </a:cubicBezTo>
                <a:cubicBezTo>
                  <a:pt x="29256" y="19295"/>
                  <a:pt x="29397" y="19182"/>
                  <a:pt x="29432" y="19016"/>
                </a:cubicBezTo>
                <a:cubicBezTo>
                  <a:pt x="29475" y="18789"/>
                  <a:pt x="29515" y="18561"/>
                  <a:pt x="29553" y="18332"/>
                </a:cubicBezTo>
                <a:cubicBezTo>
                  <a:pt x="29581" y="18146"/>
                  <a:pt x="29456" y="17972"/>
                  <a:pt x="29268" y="17941"/>
                </a:cubicBezTo>
                <a:cubicBezTo>
                  <a:pt x="29251" y="17938"/>
                  <a:pt x="29234" y="17937"/>
                  <a:pt x="29217" y="17937"/>
                </a:cubicBezTo>
                <a:close/>
                <a:moveTo>
                  <a:pt x="28792" y="19947"/>
                </a:moveTo>
                <a:cubicBezTo>
                  <a:pt x="28639" y="19947"/>
                  <a:pt x="28498" y="20049"/>
                  <a:pt x="28458" y="20203"/>
                </a:cubicBezTo>
                <a:cubicBezTo>
                  <a:pt x="28401" y="20421"/>
                  <a:pt x="28342" y="20638"/>
                  <a:pt x="28279" y="20852"/>
                </a:cubicBezTo>
                <a:cubicBezTo>
                  <a:pt x="28227" y="21033"/>
                  <a:pt x="28331" y="21224"/>
                  <a:pt x="28512" y="21276"/>
                </a:cubicBezTo>
                <a:cubicBezTo>
                  <a:pt x="28545" y="21285"/>
                  <a:pt x="28575" y="21290"/>
                  <a:pt x="28608" y="21290"/>
                </a:cubicBezTo>
                <a:cubicBezTo>
                  <a:pt x="28756" y="21290"/>
                  <a:pt x="28893" y="21191"/>
                  <a:pt x="28936" y="21043"/>
                </a:cubicBezTo>
                <a:cubicBezTo>
                  <a:pt x="29001" y="20822"/>
                  <a:pt x="29061" y="20600"/>
                  <a:pt x="29121" y="20374"/>
                </a:cubicBezTo>
                <a:cubicBezTo>
                  <a:pt x="29169" y="20191"/>
                  <a:pt x="29058" y="20005"/>
                  <a:pt x="28875" y="19957"/>
                </a:cubicBezTo>
                <a:cubicBezTo>
                  <a:pt x="28848" y="19950"/>
                  <a:pt x="28820" y="19947"/>
                  <a:pt x="28792" y="19947"/>
                </a:cubicBezTo>
                <a:close/>
                <a:moveTo>
                  <a:pt x="28192" y="21907"/>
                </a:moveTo>
                <a:cubicBezTo>
                  <a:pt x="28051" y="21907"/>
                  <a:pt x="27919" y="21995"/>
                  <a:pt x="27869" y="22136"/>
                </a:cubicBezTo>
                <a:cubicBezTo>
                  <a:pt x="27793" y="22353"/>
                  <a:pt x="27714" y="22564"/>
                  <a:pt x="27636" y="22770"/>
                </a:cubicBezTo>
                <a:cubicBezTo>
                  <a:pt x="27568" y="22946"/>
                  <a:pt x="27659" y="23144"/>
                  <a:pt x="27834" y="23212"/>
                </a:cubicBezTo>
                <a:cubicBezTo>
                  <a:pt x="27874" y="23228"/>
                  <a:pt x="27914" y="23233"/>
                  <a:pt x="27956" y="23233"/>
                </a:cubicBezTo>
                <a:cubicBezTo>
                  <a:pt x="28093" y="23233"/>
                  <a:pt x="28224" y="23149"/>
                  <a:pt x="28276" y="23012"/>
                </a:cubicBezTo>
                <a:cubicBezTo>
                  <a:pt x="28358" y="22798"/>
                  <a:pt x="28436" y="22581"/>
                  <a:pt x="28514" y="22360"/>
                </a:cubicBezTo>
                <a:cubicBezTo>
                  <a:pt x="28575" y="22185"/>
                  <a:pt x="28483" y="21988"/>
                  <a:pt x="28304" y="21926"/>
                </a:cubicBezTo>
                <a:cubicBezTo>
                  <a:pt x="28267" y="21913"/>
                  <a:pt x="28229" y="21907"/>
                  <a:pt x="28192" y="21907"/>
                </a:cubicBezTo>
                <a:close/>
                <a:moveTo>
                  <a:pt x="27434" y="23811"/>
                </a:moveTo>
                <a:cubicBezTo>
                  <a:pt x="27304" y="23811"/>
                  <a:pt x="27179" y="23887"/>
                  <a:pt x="27122" y="24013"/>
                </a:cubicBezTo>
                <a:cubicBezTo>
                  <a:pt x="27026" y="24227"/>
                  <a:pt x="26931" y="24429"/>
                  <a:pt x="26835" y="24621"/>
                </a:cubicBezTo>
                <a:cubicBezTo>
                  <a:pt x="26750" y="24792"/>
                  <a:pt x="26819" y="24995"/>
                  <a:pt x="26990" y="25080"/>
                </a:cubicBezTo>
                <a:cubicBezTo>
                  <a:pt x="27038" y="25105"/>
                  <a:pt x="27092" y="25115"/>
                  <a:pt x="27141" y="25115"/>
                </a:cubicBezTo>
                <a:cubicBezTo>
                  <a:pt x="27268" y="25115"/>
                  <a:pt x="27388" y="25046"/>
                  <a:pt x="27447" y="24924"/>
                </a:cubicBezTo>
                <a:cubicBezTo>
                  <a:pt x="27548" y="24724"/>
                  <a:pt x="27645" y="24514"/>
                  <a:pt x="27746" y="24293"/>
                </a:cubicBezTo>
                <a:cubicBezTo>
                  <a:pt x="27824" y="24121"/>
                  <a:pt x="27746" y="23919"/>
                  <a:pt x="27574" y="23841"/>
                </a:cubicBezTo>
                <a:cubicBezTo>
                  <a:pt x="27528" y="23820"/>
                  <a:pt x="27481" y="23811"/>
                  <a:pt x="27434" y="23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7"/>
          <p:cNvSpPr/>
          <p:nvPr/>
        </p:nvSpPr>
        <p:spPr>
          <a:xfrm rot="10800000">
            <a:off x="218712" y="16"/>
            <a:ext cx="836012" cy="5141709"/>
          </a:xfrm>
          <a:custGeom>
            <a:avLst/>
            <a:gdLst/>
            <a:ahLst/>
            <a:cxnLst/>
            <a:rect l="l" t="t" r="r" b="b"/>
            <a:pathLst>
              <a:path w="9337" h="32918" extrusionOk="0">
                <a:moveTo>
                  <a:pt x="1" y="1"/>
                </a:moveTo>
                <a:lnTo>
                  <a:pt x="1" y="32917"/>
                </a:lnTo>
                <a:lnTo>
                  <a:pt x="9337" y="32917"/>
                </a:lnTo>
                <a:lnTo>
                  <a:pt x="9337" y="1"/>
                </a:lnTo>
                <a:lnTo>
                  <a:pt x="4504" y="270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7"/>
          <p:cNvSpPr/>
          <p:nvPr/>
        </p:nvSpPr>
        <p:spPr>
          <a:xfrm rot="8100000">
            <a:off x="7167924" y="572202"/>
            <a:ext cx="1400539" cy="1181908"/>
          </a:xfrm>
          <a:custGeom>
            <a:avLst/>
            <a:gdLst/>
            <a:ahLst/>
            <a:cxnLst/>
            <a:rect l="l" t="t" r="r" b="b"/>
            <a:pathLst>
              <a:path w="29762" h="25116" extrusionOk="0">
                <a:moveTo>
                  <a:pt x="4020" y="1"/>
                </a:moveTo>
                <a:cubicBezTo>
                  <a:pt x="3997" y="1"/>
                  <a:pt x="3974" y="3"/>
                  <a:pt x="3951" y="8"/>
                </a:cubicBezTo>
                <a:cubicBezTo>
                  <a:pt x="3704" y="55"/>
                  <a:pt x="3464" y="131"/>
                  <a:pt x="3231" y="230"/>
                </a:cubicBezTo>
                <a:cubicBezTo>
                  <a:pt x="3059" y="307"/>
                  <a:pt x="2979" y="507"/>
                  <a:pt x="3052" y="681"/>
                </a:cubicBezTo>
                <a:cubicBezTo>
                  <a:pt x="3110" y="809"/>
                  <a:pt x="3235" y="887"/>
                  <a:pt x="3369" y="887"/>
                </a:cubicBezTo>
                <a:cubicBezTo>
                  <a:pt x="3414" y="887"/>
                  <a:pt x="3459" y="879"/>
                  <a:pt x="3502" y="860"/>
                </a:cubicBezTo>
                <a:cubicBezTo>
                  <a:pt x="3690" y="778"/>
                  <a:pt x="3885" y="715"/>
                  <a:pt x="4085" y="677"/>
                </a:cubicBezTo>
                <a:cubicBezTo>
                  <a:pt x="4269" y="639"/>
                  <a:pt x="4389" y="460"/>
                  <a:pt x="4352" y="274"/>
                </a:cubicBezTo>
                <a:cubicBezTo>
                  <a:pt x="4320" y="113"/>
                  <a:pt x="4178" y="1"/>
                  <a:pt x="4020" y="1"/>
                </a:cubicBezTo>
                <a:close/>
                <a:moveTo>
                  <a:pt x="2244" y="965"/>
                </a:moveTo>
                <a:cubicBezTo>
                  <a:pt x="2158" y="965"/>
                  <a:pt x="2072" y="997"/>
                  <a:pt x="2006" y="1061"/>
                </a:cubicBezTo>
                <a:cubicBezTo>
                  <a:pt x="1836" y="1226"/>
                  <a:pt x="1674" y="1411"/>
                  <a:pt x="1519" y="1609"/>
                </a:cubicBezTo>
                <a:cubicBezTo>
                  <a:pt x="1403" y="1758"/>
                  <a:pt x="1431" y="1974"/>
                  <a:pt x="1580" y="2088"/>
                </a:cubicBezTo>
                <a:cubicBezTo>
                  <a:pt x="1641" y="2135"/>
                  <a:pt x="1714" y="2160"/>
                  <a:pt x="1789" y="2160"/>
                </a:cubicBezTo>
                <a:cubicBezTo>
                  <a:pt x="1891" y="2160"/>
                  <a:pt x="1992" y="2114"/>
                  <a:pt x="2060" y="2024"/>
                </a:cubicBezTo>
                <a:cubicBezTo>
                  <a:pt x="2192" y="1852"/>
                  <a:pt x="2336" y="1690"/>
                  <a:pt x="2482" y="1550"/>
                </a:cubicBezTo>
                <a:cubicBezTo>
                  <a:pt x="2616" y="1419"/>
                  <a:pt x="2618" y="1202"/>
                  <a:pt x="2487" y="1068"/>
                </a:cubicBezTo>
                <a:cubicBezTo>
                  <a:pt x="2421" y="999"/>
                  <a:pt x="2332" y="965"/>
                  <a:pt x="2244" y="965"/>
                </a:cubicBezTo>
                <a:close/>
                <a:moveTo>
                  <a:pt x="1089" y="2646"/>
                </a:moveTo>
                <a:cubicBezTo>
                  <a:pt x="960" y="2646"/>
                  <a:pt x="837" y="2719"/>
                  <a:pt x="779" y="2844"/>
                </a:cubicBezTo>
                <a:cubicBezTo>
                  <a:pt x="680" y="3055"/>
                  <a:pt x="589" y="3279"/>
                  <a:pt x="510" y="3505"/>
                </a:cubicBezTo>
                <a:cubicBezTo>
                  <a:pt x="443" y="3684"/>
                  <a:pt x="537" y="3879"/>
                  <a:pt x="715" y="3941"/>
                </a:cubicBezTo>
                <a:cubicBezTo>
                  <a:pt x="755" y="3955"/>
                  <a:pt x="791" y="3962"/>
                  <a:pt x="829" y="3962"/>
                </a:cubicBezTo>
                <a:cubicBezTo>
                  <a:pt x="970" y="3962"/>
                  <a:pt x="1102" y="3875"/>
                  <a:pt x="1154" y="3736"/>
                </a:cubicBezTo>
                <a:cubicBezTo>
                  <a:pt x="1227" y="3527"/>
                  <a:pt x="1311" y="3324"/>
                  <a:pt x="1399" y="3131"/>
                </a:cubicBezTo>
                <a:cubicBezTo>
                  <a:pt x="1478" y="2959"/>
                  <a:pt x="1403" y="2758"/>
                  <a:pt x="1233" y="2678"/>
                </a:cubicBezTo>
                <a:cubicBezTo>
                  <a:pt x="1186" y="2656"/>
                  <a:pt x="1137" y="2646"/>
                  <a:pt x="1089" y="2646"/>
                </a:cubicBezTo>
                <a:close/>
                <a:moveTo>
                  <a:pt x="479" y="4600"/>
                </a:moveTo>
                <a:cubicBezTo>
                  <a:pt x="316" y="4600"/>
                  <a:pt x="172" y="4715"/>
                  <a:pt x="141" y="4880"/>
                </a:cubicBezTo>
                <a:cubicBezTo>
                  <a:pt x="98" y="5112"/>
                  <a:pt x="66" y="5349"/>
                  <a:pt x="42" y="5583"/>
                </a:cubicBezTo>
                <a:cubicBezTo>
                  <a:pt x="25" y="5771"/>
                  <a:pt x="162" y="5938"/>
                  <a:pt x="348" y="5957"/>
                </a:cubicBezTo>
                <a:cubicBezTo>
                  <a:pt x="358" y="5961"/>
                  <a:pt x="372" y="5961"/>
                  <a:pt x="383" y="5961"/>
                </a:cubicBezTo>
                <a:cubicBezTo>
                  <a:pt x="556" y="5961"/>
                  <a:pt x="704" y="5830"/>
                  <a:pt x="723" y="5653"/>
                </a:cubicBezTo>
                <a:cubicBezTo>
                  <a:pt x="746" y="5436"/>
                  <a:pt x="775" y="5217"/>
                  <a:pt x="815" y="5001"/>
                </a:cubicBezTo>
                <a:cubicBezTo>
                  <a:pt x="848" y="4815"/>
                  <a:pt x="723" y="4640"/>
                  <a:pt x="539" y="4605"/>
                </a:cubicBezTo>
                <a:cubicBezTo>
                  <a:pt x="519" y="4601"/>
                  <a:pt x="499" y="4600"/>
                  <a:pt x="479" y="4600"/>
                </a:cubicBezTo>
                <a:close/>
                <a:moveTo>
                  <a:pt x="4822" y="7033"/>
                </a:moveTo>
                <a:cubicBezTo>
                  <a:pt x="4771" y="7035"/>
                  <a:pt x="4716" y="7035"/>
                  <a:pt x="4660" y="7038"/>
                </a:cubicBezTo>
                <a:cubicBezTo>
                  <a:pt x="4472" y="7047"/>
                  <a:pt x="4328" y="7207"/>
                  <a:pt x="4337" y="7396"/>
                </a:cubicBezTo>
                <a:cubicBezTo>
                  <a:pt x="4345" y="7581"/>
                  <a:pt x="4499" y="7720"/>
                  <a:pt x="4681" y="7720"/>
                </a:cubicBezTo>
                <a:cubicBezTo>
                  <a:pt x="4686" y="7720"/>
                  <a:pt x="4690" y="7720"/>
                  <a:pt x="4695" y="7719"/>
                </a:cubicBezTo>
                <a:cubicBezTo>
                  <a:pt x="4716" y="7719"/>
                  <a:pt x="4738" y="7719"/>
                  <a:pt x="4759" y="7719"/>
                </a:cubicBezTo>
                <a:cubicBezTo>
                  <a:pt x="4780" y="7719"/>
                  <a:pt x="4801" y="7719"/>
                  <a:pt x="4822" y="7718"/>
                </a:cubicBezTo>
                <a:cubicBezTo>
                  <a:pt x="4987" y="7718"/>
                  <a:pt x="5131" y="7737"/>
                  <a:pt x="5251" y="7773"/>
                </a:cubicBezTo>
                <a:cubicBezTo>
                  <a:pt x="5286" y="7786"/>
                  <a:pt x="5319" y="7789"/>
                  <a:pt x="5353" y="7789"/>
                </a:cubicBezTo>
                <a:cubicBezTo>
                  <a:pt x="5499" y="7789"/>
                  <a:pt x="5633" y="7695"/>
                  <a:pt x="5680" y="7547"/>
                </a:cubicBezTo>
                <a:cubicBezTo>
                  <a:pt x="5736" y="7368"/>
                  <a:pt x="5637" y="7177"/>
                  <a:pt x="5456" y="7120"/>
                </a:cubicBezTo>
                <a:cubicBezTo>
                  <a:pt x="5268" y="7064"/>
                  <a:pt x="5056" y="7033"/>
                  <a:pt x="4822" y="7033"/>
                </a:cubicBezTo>
                <a:close/>
                <a:moveTo>
                  <a:pt x="351" y="6643"/>
                </a:moveTo>
                <a:cubicBezTo>
                  <a:pt x="345" y="6643"/>
                  <a:pt x="339" y="6643"/>
                  <a:pt x="332" y="6644"/>
                </a:cubicBezTo>
                <a:cubicBezTo>
                  <a:pt x="145" y="6654"/>
                  <a:pt x="0" y="6817"/>
                  <a:pt x="14" y="7007"/>
                </a:cubicBezTo>
                <a:cubicBezTo>
                  <a:pt x="32" y="7250"/>
                  <a:pt x="58" y="7488"/>
                  <a:pt x="96" y="7719"/>
                </a:cubicBezTo>
                <a:cubicBezTo>
                  <a:pt x="124" y="7886"/>
                  <a:pt x="268" y="8005"/>
                  <a:pt x="433" y="8005"/>
                </a:cubicBezTo>
                <a:cubicBezTo>
                  <a:pt x="452" y="8005"/>
                  <a:pt x="470" y="8005"/>
                  <a:pt x="489" y="8001"/>
                </a:cubicBezTo>
                <a:cubicBezTo>
                  <a:pt x="675" y="7971"/>
                  <a:pt x="800" y="7796"/>
                  <a:pt x="770" y="7608"/>
                </a:cubicBezTo>
                <a:cubicBezTo>
                  <a:pt x="735" y="7400"/>
                  <a:pt x="711" y="7184"/>
                  <a:pt x="696" y="6963"/>
                </a:cubicBezTo>
                <a:cubicBezTo>
                  <a:pt x="685" y="6781"/>
                  <a:pt x="526" y="6643"/>
                  <a:pt x="351" y="6643"/>
                </a:cubicBezTo>
                <a:close/>
                <a:moveTo>
                  <a:pt x="3448" y="7550"/>
                </a:moveTo>
                <a:cubicBezTo>
                  <a:pt x="3365" y="7550"/>
                  <a:pt x="3282" y="7580"/>
                  <a:pt x="3216" y="7641"/>
                </a:cubicBezTo>
                <a:cubicBezTo>
                  <a:pt x="3040" y="7805"/>
                  <a:pt x="2875" y="7999"/>
                  <a:pt x="2725" y="8223"/>
                </a:cubicBezTo>
                <a:cubicBezTo>
                  <a:pt x="2621" y="8380"/>
                  <a:pt x="2661" y="8590"/>
                  <a:pt x="2818" y="8698"/>
                </a:cubicBezTo>
                <a:cubicBezTo>
                  <a:pt x="2877" y="8736"/>
                  <a:pt x="2944" y="8755"/>
                  <a:pt x="3009" y="8755"/>
                </a:cubicBezTo>
                <a:cubicBezTo>
                  <a:pt x="3118" y="8755"/>
                  <a:pt x="3226" y="8701"/>
                  <a:pt x="3294" y="8604"/>
                </a:cubicBezTo>
                <a:cubicBezTo>
                  <a:pt x="3414" y="8422"/>
                  <a:pt x="3544" y="8267"/>
                  <a:pt x="3681" y="8142"/>
                </a:cubicBezTo>
                <a:cubicBezTo>
                  <a:pt x="3817" y="8013"/>
                  <a:pt x="3826" y="7798"/>
                  <a:pt x="3699" y="7659"/>
                </a:cubicBezTo>
                <a:cubicBezTo>
                  <a:pt x="3631" y="7587"/>
                  <a:pt x="3540" y="7550"/>
                  <a:pt x="3448" y="7550"/>
                </a:cubicBezTo>
                <a:close/>
                <a:moveTo>
                  <a:pt x="22118" y="8674"/>
                </a:moveTo>
                <a:cubicBezTo>
                  <a:pt x="21943" y="8675"/>
                  <a:pt x="21758" y="8677"/>
                  <a:pt x="21578" y="8686"/>
                </a:cubicBezTo>
                <a:cubicBezTo>
                  <a:pt x="21388" y="8694"/>
                  <a:pt x="21244" y="8856"/>
                  <a:pt x="21254" y="9046"/>
                </a:cubicBezTo>
                <a:cubicBezTo>
                  <a:pt x="21263" y="9228"/>
                  <a:pt x="21414" y="9369"/>
                  <a:pt x="21595" y="9369"/>
                </a:cubicBezTo>
                <a:cubicBezTo>
                  <a:pt x="21602" y="9369"/>
                  <a:pt x="21609" y="9369"/>
                  <a:pt x="21616" y="9371"/>
                </a:cubicBezTo>
                <a:cubicBezTo>
                  <a:pt x="21779" y="9362"/>
                  <a:pt x="21943" y="9358"/>
                  <a:pt x="22108" y="9358"/>
                </a:cubicBezTo>
                <a:cubicBezTo>
                  <a:pt x="22163" y="9358"/>
                  <a:pt x="22219" y="9360"/>
                  <a:pt x="22275" y="9360"/>
                </a:cubicBezTo>
                <a:lnTo>
                  <a:pt x="22281" y="9360"/>
                </a:lnTo>
                <a:cubicBezTo>
                  <a:pt x="22466" y="9360"/>
                  <a:pt x="22620" y="9211"/>
                  <a:pt x="22622" y="9023"/>
                </a:cubicBezTo>
                <a:cubicBezTo>
                  <a:pt x="22626" y="8834"/>
                  <a:pt x="22474" y="8677"/>
                  <a:pt x="22287" y="8675"/>
                </a:cubicBezTo>
                <a:cubicBezTo>
                  <a:pt x="22229" y="8674"/>
                  <a:pt x="22175" y="8674"/>
                  <a:pt x="22118" y="8674"/>
                </a:cubicBezTo>
                <a:close/>
                <a:moveTo>
                  <a:pt x="5993" y="8170"/>
                </a:moveTo>
                <a:cubicBezTo>
                  <a:pt x="5823" y="8170"/>
                  <a:pt x="5673" y="8292"/>
                  <a:pt x="5649" y="8465"/>
                </a:cubicBezTo>
                <a:cubicBezTo>
                  <a:pt x="5624" y="8632"/>
                  <a:pt x="5560" y="8814"/>
                  <a:pt x="5465" y="8995"/>
                </a:cubicBezTo>
                <a:cubicBezTo>
                  <a:pt x="5372" y="9162"/>
                  <a:pt x="5435" y="9369"/>
                  <a:pt x="5604" y="9457"/>
                </a:cubicBezTo>
                <a:cubicBezTo>
                  <a:pt x="5656" y="9485"/>
                  <a:pt x="5710" y="9499"/>
                  <a:pt x="5764" y="9499"/>
                </a:cubicBezTo>
                <a:cubicBezTo>
                  <a:pt x="5885" y="9499"/>
                  <a:pt x="6005" y="9433"/>
                  <a:pt x="6068" y="9317"/>
                </a:cubicBezTo>
                <a:cubicBezTo>
                  <a:pt x="6205" y="9065"/>
                  <a:pt x="6292" y="8811"/>
                  <a:pt x="6327" y="8561"/>
                </a:cubicBezTo>
                <a:cubicBezTo>
                  <a:pt x="6353" y="8373"/>
                  <a:pt x="6222" y="8199"/>
                  <a:pt x="6036" y="8173"/>
                </a:cubicBezTo>
                <a:cubicBezTo>
                  <a:pt x="6022" y="8171"/>
                  <a:pt x="6007" y="8170"/>
                  <a:pt x="5993" y="8170"/>
                </a:cubicBezTo>
                <a:close/>
                <a:moveTo>
                  <a:pt x="23637" y="8791"/>
                </a:moveTo>
                <a:cubicBezTo>
                  <a:pt x="23475" y="8791"/>
                  <a:pt x="23330" y="8912"/>
                  <a:pt x="23302" y="9080"/>
                </a:cubicBezTo>
                <a:cubicBezTo>
                  <a:pt x="23274" y="9266"/>
                  <a:pt x="23401" y="9440"/>
                  <a:pt x="23587" y="9471"/>
                </a:cubicBezTo>
                <a:cubicBezTo>
                  <a:pt x="23804" y="9506"/>
                  <a:pt x="24021" y="9546"/>
                  <a:pt x="24233" y="9597"/>
                </a:cubicBezTo>
                <a:cubicBezTo>
                  <a:pt x="24259" y="9603"/>
                  <a:pt x="24285" y="9605"/>
                  <a:pt x="24311" y="9605"/>
                </a:cubicBezTo>
                <a:cubicBezTo>
                  <a:pt x="24466" y="9605"/>
                  <a:pt x="24607" y="9499"/>
                  <a:pt x="24643" y="9341"/>
                </a:cubicBezTo>
                <a:cubicBezTo>
                  <a:pt x="24687" y="9155"/>
                  <a:pt x="24574" y="8973"/>
                  <a:pt x="24388" y="8929"/>
                </a:cubicBezTo>
                <a:cubicBezTo>
                  <a:pt x="24160" y="8877"/>
                  <a:pt x="23927" y="8832"/>
                  <a:pt x="23693" y="8795"/>
                </a:cubicBezTo>
                <a:cubicBezTo>
                  <a:pt x="23674" y="8792"/>
                  <a:pt x="23656" y="8791"/>
                  <a:pt x="23637" y="8791"/>
                </a:cubicBezTo>
                <a:close/>
                <a:moveTo>
                  <a:pt x="20239" y="8850"/>
                </a:moveTo>
                <a:cubicBezTo>
                  <a:pt x="20218" y="8850"/>
                  <a:pt x="20196" y="8852"/>
                  <a:pt x="20175" y="8856"/>
                </a:cubicBezTo>
                <a:cubicBezTo>
                  <a:pt x="19942" y="8901"/>
                  <a:pt x="19709" y="8953"/>
                  <a:pt x="19485" y="9014"/>
                </a:cubicBezTo>
                <a:cubicBezTo>
                  <a:pt x="19303" y="9063"/>
                  <a:pt x="19195" y="9249"/>
                  <a:pt x="19242" y="9431"/>
                </a:cubicBezTo>
                <a:cubicBezTo>
                  <a:pt x="19283" y="9586"/>
                  <a:pt x="19421" y="9685"/>
                  <a:pt x="19572" y="9685"/>
                </a:cubicBezTo>
                <a:cubicBezTo>
                  <a:pt x="19603" y="9685"/>
                  <a:pt x="19631" y="9683"/>
                  <a:pt x="19659" y="9675"/>
                </a:cubicBezTo>
                <a:cubicBezTo>
                  <a:pt x="19867" y="9619"/>
                  <a:pt x="20085" y="9569"/>
                  <a:pt x="20302" y="9527"/>
                </a:cubicBezTo>
                <a:cubicBezTo>
                  <a:pt x="20490" y="9492"/>
                  <a:pt x="20610" y="9311"/>
                  <a:pt x="20575" y="9127"/>
                </a:cubicBezTo>
                <a:cubicBezTo>
                  <a:pt x="20544" y="8963"/>
                  <a:pt x="20399" y="8850"/>
                  <a:pt x="20239" y="8850"/>
                </a:cubicBezTo>
                <a:close/>
                <a:moveTo>
                  <a:pt x="819" y="8628"/>
                </a:moveTo>
                <a:cubicBezTo>
                  <a:pt x="771" y="8628"/>
                  <a:pt x="723" y="8638"/>
                  <a:pt x="676" y="8660"/>
                </a:cubicBezTo>
                <a:cubicBezTo>
                  <a:pt x="504" y="8741"/>
                  <a:pt x="431" y="8943"/>
                  <a:pt x="510" y="9115"/>
                </a:cubicBezTo>
                <a:cubicBezTo>
                  <a:pt x="617" y="9350"/>
                  <a:pt x="746" y="9569"/>
                  <a:pt x="885" y="9762"/>
                </a:cubicBezTo>
                <a:cubicBezTo>
                  <a:pt x="953" y="9854"/>
                  <a:pt x="1057" y="9902"/>
                  <a:pt x="1163" y="9902"/>
                </a:cubicBezTo>
                <a:cubicBezTo>
                  <a:pt x="1233" y="9902"/>
                  <a:pt x="1302" y="9883"/>
                  <a:pt x="1363" y="9840"/>
                </a:cubicBezTo>
                <a:cubicBezTo>
                  <a:pt x="1514" y="9729"/>
                  <a:pt x="1549" y="9515"/>
                  <a:pt x="1439" y="9362"/>
                </a:cubicBezTo>
                <a:cubicBezTo>
                  <a:pt x="1323" y="9204"/>
                  <a:pt x="1222" y="9023"/>
                  <a:pt x="1130" y="8828"/>
                </a:cubicBezTo>
                <a:cubicBezTo>
                  <a:pt x="1072" y="8703"/>
                  <a:pt x="948" y="8628"/>
                  <a:pt x="819" y="8628"/>
                </a:cubicBezTo>
                <a:close/>
                <a:moveTo>
                  <a:pt x="25613" y="9334"/>
                </a:moveTo>
                <a:cubicBezTo>
                  <a:pt x="25478" y="9334"/>
                  <a:pt x="25351" y="9413"/>
                  <a:pt x="25297" y="9546"/>
                </a:cubicBezTo>
                <a:cubicBezTo>
                  <a:pt x="25227" y="9723"/>
                  <a:pt x="25311" y="9920"/>
                  <a:pt x="25486" y="9993"/>
                </a:cubicBezTo>
                <a:cubicBezTo>
                  <a:pt x="25688" y="10073"/>
                  <a:pt x="25890" y="10163"/>
                  <a:pt x="26084" y="10262"/>
                </a:cubicBezTo>
                <a:cubicBezTo>
                  <a:pt x="26131" y="10288"/>
                  <a:pt x="26183" y="10299"/>
                  <a:pt x="26235" y="10299"/>
                </a:cubicBezTo>
                <a:cubicBezTo>
                  <a:pt x="26362" y="10299"/>
                  <a:pt x="26480" y="10229"/>
                  <a:pt x="26541" y="10109"/>
                </a:cubicBezTo>
                <a:cubicBezTo>
                  <a:pt x="26626" y="9942"/>
                  <a:pt x="26559" y="9736"/>
                  <a:pt x="26390" y="9650"/>
                </a:cubicBezTo>
                <a:cubicBezTo>
                  <a:pt x="26180" y="9544"/>
                  <a:pt x="25963" y="9447"/>
                  <a:pt x="25742" y="9358"/>
                </a:cubicBezTo>
                <a:cubicBezTo>
                  <a:pt x="25700" y="9342"/>
                  <a:pt x="25656" y="9334"/>
                  <a:pt x="25613" y="9334"/>
                </a:cubicBezTo>
                <a:close/>
                <a:moveTo>
                  <a:pt x="18284" y="9446"/>
                </a:moveTo>
                <a:cubicBezTo>
                  <a:pt x="18238" y="9446"/>
                  <a:pt x="18192" y="9455"/>
                  <a:pt x="18147" y="9475"/>
                </a:cubicBezTo>
                <a:cubicBezTo>
                  <a:pt x="17928" y="9570"/>
                  <a:pt x="17712" y="9673"/>
                  <a:pt x="17507" y="9781"/>
                </a:cubicBezTo>
                <a:cubicBezTo>
                  <a:pt x="17339" y="9871"/>
                  <a:pt x="17274" y="10076"/>
                  <a:pt x="17363" y="10245"/>
                </a:cubicBezTo>
                <a:cubicBezTo>
                  <a:pt x="17424" y="10361"/>
                  <a:pt x="17544" y="10427"/>
                  <a:pt x="17665" y="10427"/>
                </a:cubicBezTo>
                <a:cubicBezTo>
                  <a:pt x="17719" y="10427"/>
                  <a:pt x="17773" y="10413"/>
                  <a:pt x="17825" y="10386"/>
                </a:cubicBezTo>
                <a:cubicBezTo>
                  <a:pt x="18016" y="10285"/>
                  <a:pt x="18215" y="10189"/>
                  <a:pt x="18420" y="10102"/>
                </a:cubicBezTo>
                <a:cubicBezTo>
                  <a:pt x="18593" y="10026"/>
                  <a:pt x="18672" y="9826"/>
                  <a:pt x="18597" y="9652"/>
                </a:cubicBezTo>
                <a:cubicBezTo>
                  <a:pt x="18540" y="9523"/>
                  <a:pt x="18415" y="9446"/>
                  <a:pt x="18284" y="9446"/>
                </a:cubicBezTo>
                <a:close/>
                <a:moveTo>
                  <a:pt x="4838" y="9801"/>
                </a:moveTo>
                <a:cubicBezTo>
                  <a:pt x="4777" y="9801"/>
                  <a:pt x="4716" y="9817"/>
                  <a:pt x="4660" y="9850"/>
                </a:cubicBezTo>
                <a:cubicBezTo>
                  <a:pt x="4561" y="9911"/>
                  <a:pt x="4457" y="9963"/>
                  <a:pt x="4352" y="10003"/>
                </a:cubicBezTo>
                <a:cubicBezTo>
                  <a:pt x="4271" y="10036"/>
                  <a:pt x="4191" y="10064"/>
                  <a:pt x="4111" y="10088"/>
                </a:cubicBezTo>
                <a:cubicBezTo>
                  <a:pt x="3930" y="10144"/>
                  <a:pt x="3831" y="10335"/>
                  <a:pt x="3886" y="10516"/>
                </a:cubicBezTo>
                <a:cubicBezTo>
                  <a:pt x="3933" y="10662"/>
                  <a:pt x="4067" y="10754"/>
                  <a:pt x="4213" y="10754"/>
                </a:cubicBezTo>
                <a:cubicBezTo>
                  <a:pt x="4248" y="10754"/>
                  <a:pt x="4283" y="10751"/>
                  <a:pt x="4316" y="10740"/>
                </a:cubicBezTo>
                <a:cubicBezTo>
                  <a:pt x="4406" y="10709"/>
                  <a:pt x="4500" y="10679"/>
                  <a:pt x="4594" y="10641"/>
                </a:cubicBezTo>
                <a:cubicBezTo>
                  <a:pt x="4738" y="10587"/>
                  <a:pt x="4881" y="10516"/>
                  <a:pt x="5016" y="10432"/>
                </a:cubicBezTo>
                <a:cubicBezTo>
                  <a:pt x="5178" y="10335"/>
                  <a:pt x="5228" y="10125"/>
                  <a:pt x="5129" y="9963"/>
                </a:cubicBezTo>
                <a:cubicBezTo>
                  <a:pt x="5065" y="9858"/>
                  <a:pt x="4953" y="9801"/>
                  <a:pt x="4838" y="9801"/>
                </a:cubicBezTo>
                <a:close/>
                <a:moveTo>
                  <a:pt x="2421" y="9302"/>
                </a:moveTo>
                <a:cubicBezTo>
                  <a:pt x="2278" y="9302"/>
                  <a:pt x="2145" y="9391"/>
                  <a:pt x="2096" y="9534"/>
                </a:cubicBezTo>
                <a:cubicBezTo>
                  <a:pt x="2023" y="9751"/>
                  <a:pt x="1954" y="9979"/>
                  <a:pt x="1895" y="10217"/>
                </a:cubicBezTo>
                <a:cubicBezTo>
                  <a:pt x="1888" y="10247"/>
                  <a:pt x="1884" y="10273"/>
                  <a:pt x="1884" y="10300"/>
                </a:cubicBezTo>
                <a:cubicBezTo>
                  <a:pt x="1823" y="10471"/>
                  <a:pt x="1905" y="10662"/>
                  <a:pt x="2075" y="10731"/>
                </a:cubicBezTo>
                <a:cubicBezTo>
                  <a:pt x="2312" y="10829"/>
                  <a:pt x="2566" y="10893"/>
                  <a:pt x="2832" y="10919"/>
                </a:cubicBezTo>
                <a:cubicBezTo>
                  <a:pt x="2842" y="10923"/>
                  <a:pt x="2856" y="10923"/>
                  <a:pt x="2866" y="10923"/>
                </a:cubicBezTo>
                <a:cubicBezTo>
                  <a:pt x="3040" y="10923"/>
                  <a:pt x="3188" y="10789"/>
                  <a:pt x="3207" y="10615"/>
                </a:cubicBezTo>
                <a:cubicBezTo>
                  <a:pt x="3224" y="10427"/>
                  <a:pt x="3087" y="10259"/>
                  <a:pt x="2901" y="10240"/>
                </a:cubicBezTo>
                <a:cubicBezTo>
                  <a:pt x="2800" y="10231"/>
                  <a:pt x="2703" y="10213"/>
                  <a:pt x="2609" y="10189"/>
                </a:cubicBezTo>
                <a:cubicBezTo>
                  <a:pt x="2651" y="10040"/>
                  <a:pt x="2696" y="9894"/>
                  <a:pt x="2745" y="9755"/>
                </a:cubicBezTo>
                <a:cubicBezTo>
                  <a:pt x="2805" y="9577"/>
                  <a:pt x="2710" y="9381"/>
                  <a:pt x="2531" y="9320"/>
                </a:cubicBezTo>
                <a:cubicBezTo>
                  <a:pt x="2494" y="9308"/>
                  <a:pt x="2457" y="9302"/>
                  <a:pt x="2421" y="9302"/>
                </a:cubicBezTo>
                <a:close/>
                <a:moveTo>
                  <a:pt x="27400" y="10330"/>
                </a:moveTo>
                <a:cubicBezTo>
                  <a:pt x="27297" y="10330"/>
                  <a:pt x="27196" y="10376"/>
                  <a:pt x="27129" y="10464"/>
                </a:cubicBezTo>
                <a:cubicBezTo>
                  <a:pt x="27014" y="10613"/>
                  <a:pt x="27042" y="10829"/>
                  <a:pt x="27191" y="10943"/>
                </a:cubicBezTo>
                <a:cubicBezTo>
                  <a:pt x="27356" y="11072"/>
                  <a:pt x="27515" y="11213"/>
                  <a:pt x="27659" y="11366"/>
                </a:cubicBezTo>
                <a:cubicBezTo>
                  <a:pt x="27727" y="11437"/>
                  <a:pt x="27815" y="11472"/>
                  <a:pt x="27906" y="11472"/>
                </a:cubicBezTo>
                <a:cubicBezTo>
                  <a:pt x="27991" y="11472"/>
                  <a:pt x="28076" y="11441"/>
                  <a:pt x="28144" y="11376"/>
                </a:cubicBezTo>
                <a:cubicBezTo>
                  <a:pt x="28279" y="11248"/>
                  <a:pt x="28286" y="11030"/>
                  <a:pt x="28156" y="10893"/>
                </a:cubicBezTo>
                <a:cubicBezTo>
                  <a:pt x="27987" y="10716"/>
                  <a:pt x="27805" y="10551"/>
                  <a:pt x="27608" y="10401"/>
                </a:cubicBezTo>
                <a:cubicBezTo>
                  <a:pt x="27546" y="10353"/>
                  <a:pt x="27472" y="10330"/>
                  <a:pt x="27400" y="10330"/>
                </a:cubicBezTo>
                <a:close/>
                <a:moveTo>
                  <a:pt x="16504" y="10465"/>
                </a:moveTo>
                <a:cubicBezTo>
                  <a:pt x="16437" y="10465"/>
                  <a:pt x="16369" y="10485"/>
                  <a:pt x="16310" y="10526"/>
                </a:cubicBezTo>
                <a:cubicBezTo>
                  <a:pt x="16120" y="10658"/>
                  <a:pt x="15934" y="10794"/>
                  <a:pt x="15747" y="10935"/>
                </a:cubicBezTo>
                <a:cubicBezTo>
                  <a:pt x="15595" y="11048"/>
                  <a:pt x="15564" y="11262"/>
                  <a:pt x="15677" y="11413"/>
                </a:cubicBezTo>
                <a:cubicBezTo>
                  <a:pt x="15745" y="11501"/>
                  <a:pt x="15847" y="11550"/>
                  <a:pt x="15950" y="11550"/>
                </a:cubicBezTo>
                <a:cubicBezTo>
                  <a:pt x="16023" y="11550"/>
                  <a:pt x="16094" y="11527"/>
                  <a:pt x="16155" y="11480"/>
                </a:cubicBezTo>
                <a:cubicBezTo>
                  <a:pt x="16338" y="11345"/>
                  <a:pt x="16518" y="11213"/>
                  <a:pt x="16701" y="11086"/>
                </a:cubicBezTo>
                <a:cubicBezTo>
                  <a:pt x="16855" y="10978"/>
                  <a:pt x="16894" y="10766"/>
                  <a:pt x="16784" y="10611"/>
                </a:cubicBezTo>
                <a:cubicBezTo>
                  <a:pt x="16718" y="10516"/>
                  <a:pt x="16612" y="10465"/>
                  <a:pt x="16504" y="10465"/>
                </a:cubicBezTo>
                <a:close/>
                <a:moveTo>
                  <a:pt x="1993" y="11305"/>
                </a:moveTo>
                <a:cubicBezTo>
                  <a:pt x="1821" y="11305"/>
                  <a:pt x="1675" y="11439"/>
                  <a:pt x="1658" y="11614"/>
                </a:cubicBezTo>
                <a:cubicBezTo>
                  <a:pt x="1636" y="11844"/>
                  <a:pt x="1625" y="12061"/>
                  <a:pt x="1625" y="12263"/>
                </a:cubicBezTo>
                <a:lnTo>
                  <a:pt x="1625" y="12334"/>
                </a:lnTo>
                <a:cubicBezTo>
                  <a:pt x="1627" y="12523"/>
                  <a:pt x="1780" y="12673"/>
                  <a:pt x="1966" y="12673"/>
                </a:cubicBezTo>
                <a:cubicBezTo>
                  <a:pt x="1966" y="12673"/>
                  <a:pt x="1969" y="12673"/>
                  <a:pt x="1971" y="12671"/>
                </a:cubicBezTo>
                <a:cubicBezTo>
                  <a:pt x="2161" y="12669"/>
                  <a:pt x="2312" y="12515"/>
                  <a:pt x="2310" y="12325"/>
                </a:cubicBezTo>
                <a:lnTo>
                  <a:pt x="2310" y="12263"/>
                </a:lnTo>
                <a:cubicBezTo>
                  <a:pt x="2310" y="12082"/>
                  <a:pt x="2319" y="11884"/>
                  <a:pt x="2338" y="11679"/>
                </a:cubicBezTo>
                <a:cubicBezTo>
                  <a:pt x="2355" y="11491"/>
                  <a:pt x="2216" y="11324"/>
                  <a:pt x="2030" y="11307"/>
                </a:cubicBezTo>
                <a:cubicBezTo>
                  <a:pt x="2018" y="11305"/>
                  <a:pt x="2006" y="11305"/>
                  <a:pt x="1993" y="11305"/>
                </a:cubicBezTo>
                <a:close/>
                <a:moveTo>
                  <a:pt x="14877" y="11714"/>
                </a:moveTo>
                <a:cubicBezTo>
                  <a:pt x="14801" y="11714"/>
                  <a:pt x="14724" y="11739"/>
                  <a:pt x="14660" y="11792"/>
                </a:cubicBezTo>
                <a:cubicBezTo>
                  <a:pt x="14485" y="11934"/>
                  <a:pt x="14306" y="12080"/>
                  <a:pt x="14130" y="12226"/>
                </a:cubicBezTo>
                <a:cubicBezTo>
                  <a:pt x="13984" y="12344"/>
                  <a:pt x="13965" y="12560"/>
                  <a:pt x="14085" y="12706"/>
                </a:cubicBezTo>
                <a:cubicBezTo>
                  <a:pt x="14153" y="12787"/>
                  <a:pt x="14250" y="12829"/>
                  <a:pt x="14348" y="12829"/>
                </a:cubicBezTo>
                <a:cubicBezTo>
                  <a:pt x="14424" y="12829"/>
                  <a:pt x="14500" y="12803"/>
                  <a:pt x="14563" y="12753"/>
                </a:cubicBezTo>
                <a:cubicBezTo>
                  <a:pt x="14739" y="12608"/>
                  <a:pt x="14914" y="12464"/>
                  <a:pt x="15091" y="12322"/>
                </a:cubicBezTo>
                <a:cubicBezTo>
                  <a:pt x="15239" y="12202"/>
                  <a:pt x="15260" y="11986"/>
                  <a:pt x="15140" y="11840"/>
                </a:cubicBezTo>
                <a:cubicBezTo>
                  <a:pt x="15073" y="11757"/>
                  <a:pt x="14976" y="11714"/>
                  <a:pt x="14877" y="11714"/>
                </a:cubicBezTo>
                <a:close/>
                <a:moveTo>
                  <a:pt x="28690" y="11904"/>
                </a:moveTo>
                <a:cubicBezTo>
                  <a:pt x="28638" y="11904"/>
                  <a:pt x="28585" y="11916"/>
                  <a:pt x="28535" y="11941"/>
                </a:cubicBezTo>
                <a:cubicBezTo>
                  <a:pt x="28364" y="12028"/>
                  <a:pt x="28300" y="12235"/>
                  <a:pt x="28384" y="12402"/>
                </a:cubicBezTo>
                <a:cubicBezTo>
                  <a:pt x="28477" y="12586"/>
                  <a:pt x="28564" y="12786"/>
                  <a:pt x="28639" y="12991"/>
                </a:cubicBezTo>
                <a:cubicBezTo>
                  <a:pt x="28688" y="13126"/>
                  <a:pt x="28822" y="13213"/>
                  <a:pt x="28961" y="13213"/>
                </a:cubicBezTo>
                <a:cubicBezTo>
                  <a:pt x="28999" y="13213"/>
                  <a:pt x="29039" y="13208"/>
                  <a:pt x="29079" y="13194"/>
                </a:cubicBezTo>
                <a:cubicBezTo>
                  <a:pt x="29258" y="13128"/>
                  <a:pt x="29348" y="12933"/>
                  <a:pt x="29284" y="12756"/>
                </a:cubicBezTo>
                <a:cubicBezTo>
                  <a:pt x="29199" y="12525"/>
                  <a:pt x="29101" y="12301"/>
                  <a:pt x="28995" y="12091"/>
                </a:cubicBezTo>
                <a:cubicBezTo>
                  <a:pt x="28934" y="11972"/>
                  <a:pt x="28814" y="11904"/>
                  <a:pt x="28690" y="11904"/>
                </a:cubicBezTo>
                <a:close/>
                <a:moveTo>
                  <a:pt x="13292" y="13013"/>
                </a:moveTo>
                <a:cubicBezTo>
                  <a:pt x="13217" y="13013"/>
                  <a:pt x="13141" y="13037"/>
                  <a:pt x="13077" y="13088"/>
                </a:cubicBezTo>
                <a:cubicBezTo>
                  <a:pt x="12901" y="13229"/>
                  <a:pt x="12722" y="13368"/>
                  <a:pt x="12545" y="13507"/>
                </a:cubicBezTo>
                <a:cubicBezTo>
                  <a:pt x="12394" y="13622"/>
                  <a:pt x="12368" y="13837"/>
                  <a:pt x="12484" y="13987"/>
                </a:cubicBezTo>
                <a:cubicBezTo>
                  <a:pt x="12549" y="14074"/>
                  <a:pt x="12651" y="14121"/>
                  <a:pt x="12754" y="14121"/>
                </a:cubicBezTo>
                <a:cubicBezTo>
                  <a:pt x="12825" y="14121"/>
                  <a:pt x="12898" y="14096"/>
                  <a:pt x="12964" y="14048"/>
                </a:cubicBezTo>
                <a:cubicBezTo>
                  <a:pt x="13145" y="13907"/>
                  <a:pt x="13324" y="13762"/>
                  <a:pt x="13505" y="13620"/>
                </a:cubicBezTo>
                <a:cubicBezTo>
                  <a:pt x="13652" y="13502"/>
                  <a:pt x="13675" y="13288"/>
                  <a:pt x="13557" y="13140"/>
                </a:cubicBezTo>
                <a:cubicBezTo>
                  <a:pt x="13490" y="13056"/>
                  <a:pt x="13392" y="13013"/>
                  <a:pt x="13292" y="13013"/>
                </a:cubicBezTo>
                <a:close/>
                <a:moveTo>
                  <a:pt x="2182" y="13334"/>
                </a:moveTo>
                <a:cubicBezTo>
                  <a:pt x="2146" y="13334"/>
                  <a:pt x="2110" y="13340"/>
                  <a:pt x="2074" y="13352"/>
                </a:cubicBezTo>
                <a:cubicBezTo>
                  <a:pt x="1895" y="13411"/>
                  <a:pt x="1797" y="13608"/>
                  <a:pt x="1858" y="13785"/>
                </a:cubicBezTo>
                <a:cubicBezTo>
                  <a:pt x="1938" y="14025"/>
                  <a:pt x="2041" y="14254"/>
                  <a:pt x="2161" y="14468"/>
                </a:cubicBezTo>
                <a:cubicBezTo>
                  <a:pt x="2223" y="14578"/>
                  <a:pt x="2338" y="14642"/>
                  <a:pt x="2458" y="14642"/>
                </a:cubicBezTo>
                <a:cubicBezTo>
                  <a:pt x="2517" y="14642"/>
                  <a:pt x="2573" y="14626"/>
                  <a:pt x="2625" y="14598"/>
                </a:cubicBezTo>
                <a:cubicBezTo>
                  <a:pt x="2790" y="14506"/>
                  <a:pt x="2849" y="14298"/>
                  <a:pt x="2755" y="14133"/>
                </a:cubicBezTo>
                <a:cubicBezTo>
                  <a:pt x="2654" y="13957"/>
                  <a:pt x="2573" y="13766"/>
                  <a:pt x="2505" y="13568"/>
                </a:cubicBezTo>
                <a:cubicBezTo>
                  <a:pt x="2459" y="13426"/>
                  <a:pt x="2325" y="13334"/>
                  <a:pt x="2182" y="13334"/>
                </a:cubicBezTo>
                <a:close/>
                <a:moveTo>
                  <a:pt x="29294" y="13852"/>
                </a:moveTo>
                <a:cubicBezTo>
                  <a:pt x="29276" y="13852"/>
                  <a:pt x="29258" y="13853"/>
                  <a:pt x="29240" y="13856"/>
                </a:cubicBezTo>
                <a:cubicBezTo>
                  <a:pt x="29053" y="13886"/>
                  <a:pt x="28928" y="14061"/>
                  <a:pt x="28957" y="14247"/>
                </a:cubicBezTo>
                <a:cubicBezTo>
                  <a:pt x="28992" y="14459"/>
                  <a:pt x="29018" y="14678"/>
                  <a:pt x="29037" y="14903"/>
                </a:cubicBezTo>
                <a:cubicBezTo>
                  <a:pt x="29056" y="15080"/>
                  <a:pt x="29202" y="15215"/>
                  <a:pt x="29379" y="15215"/>
                </a:cubicBezTo>
                <a:cubicBezTo>
                  <a:pt x="29390" y="15215"/>
                  <a:pt x="29399" y="15215"/>
                  <a:pt x="29407" y="15212"/>
                </a:cubicBezTo>
                <a:cubicBezTo>
                  <a:pt x="29593" y="15198"/>
                  <a:pt x="29736" y="15033"/>
                  <a:pt x="29718" y="14844"/>
                </a:cubicBezTo>
                <a:cubicBezTo>
                  <a:pt x="29696" y="14602"/>
                  <a:pt x="29668" y="14366"/>
                  <a:pt x="29631" y="14140"/>
                </a:cubicBezTo>
                <a:cubicBezTo>
                  <a:pt x="29605" y="13973"/>
                  <a:pt x="29459" y="13852"/>
                  <a:pt x="29294" y="13852"/>
                </a:cubicBezTo>
                <a:close/>
                <a:moveTo>
                  <a:pt x="11648" y="14243"/>
                </a:moveTo>
                <a:cubicBezTo>
                  <a:pt x="11582" y="14243"/>
                  <a:pt x="11514" y="14262"/>
                  <a:pt x="11455" y="14303"/>
                </a:cubicBezTo>
                <a:cubicBezTo>
                  <a:pt x="11268" y="14430"/>
                  <a:pt x="11078" y="14552"/>
                  <a:pt x="10896" y="14664"/>
                </a:cubicBezTo>
                <a:cubicBezTo>
                  <a:pt x="10734" y="14764"/>
                  <a:pt x="10686" y="14974"/>
                  <a:pt x="10783" y="15134"/>
                </a:cubicBezTo>
                <a:cubicBezTo>
                  <a:pt x="10847" y="15238"/>
                  <a:pt x="10958" y="15297"/>
                  <a:pt x="11073" y="15297"/>
                </a:cubicBezTo>
                <a:cubicBezTo>
                  <a:pt x="11134" y="15297"/>
                  <a:pt x="11198" y="15280"/>
                  <a:pt x="11254" y="15250"/>
                </a:cubicBezTo>
                <a:cubicBezTo>
                  <a:pt x="11445" y="15132"/>
                  <a:pt x="11643" y="15003"/>
                  <a:pt x="11840" y="14870"/>
                </a:cubicBezTo>
                <a:cubicBezTo>
                  <a:pt x="11996" y="14764"/>
                  <a:pt x="12038" y="14550"/>
                  <a:pt x="11932" y="14393"/>
                </a:cubicBezTo>
                <a:cubicBezTo>
                  <a:pt x="11866" y="14296"/>
                  <a:pt x="11758" y="14243"/>
                  <a:pt x="11648" y="14243"/>
                </a:cubicBezTo>
                <a:close/>
                <a:moveTo>
                  <a:pt x="3345" y="14982"/>
                </a:moveTo>
                <a:cubicBezTo>
                  <a:pt x="3242" y="14982"/>
                  <a:pt x="3142" y="15028"/>
                  <a:pt x="3075" y="15115"/>
                </a:cubicBezTo>
                <a:cubicBezTo>
                  <a:pt x="2958" y="15264"/>
                  <a:pt x="2986" y="15480"/>
                  <a:pt x="3136" y="15594"/>
                </a:cubicBezTo>
                <a:cubicBezTo>
                  <a:pt x="3327" y="15742"/>
                  <a:pt x="3535" y="15879"/>
                  <a:pt x="3760" y="15998"/>
                </a:cubicBezTo>
                <a:cubicBezTo>
                  <a:pt x="3812" y="16024"/>
                  <a:pt x="3866" y="16036"/>
                  <a:pt x="3919" y="16036"/>
                </a:cubicBezTo>
                <a:cubicBezTo>
                  <a:pt x="4043" y="16036"/>
                  <a:pt x="4161" y="15971"/>
                  <a:pt x="4220" y="15853"/>
                </a:cubicBezTo>
                <a:cubicBezTo>
                  <a:pt x="4309" y="15686"/>
                  <a:pt x="4246" y="15480"/>
                  <a:pt x="4078" y="15391"/>
                </a:cubicBezTo>
                <a:cubicBezTo>
                  <a:pt x="3890" y="15290"/>
                  <a:pt x="3713" y="15177"/>
                  <a:pt x="3555" y="15054"/>
                </a:cubicBezTo>
                <a:cubicBezTo>
                  <a:pt x="3492" y="15006"/>
                  <a:pt x="3418" y="14982"/>
                  <a:pt x="3345" y="14982"/>
                </a:cubicBezTo>
                <a:close/>
                <a:moveTo>
                  <a:pt x="9870" y="15258"/>
                </a:moveTo>
                <a:cubicBezTo>
                  <a:pt x="9823" y="15258"/>
                  <a:pt x="9775" y="15268"/>
                  <a:pt x="9730" y="15288"/>
                </a:cubicBezTo>
                <a:cubicBezTo>
                  <a:pt x="9525" y="15382"/>
                  <a:pt x="9321" y="15467"/>
                  <a:pt x="9121" y="15539"/>
                </a:cubicBezTo>
                <a:cubicBezTo>
                  <a:pt x="8942" y="15603"/>
                  <a:pt x="8852" y="15799"/>
                  <a:pt x="8916" y="15977"/>
                </a:cubicBezTo>
                <a:cubicBezTo>
                  <a:pt x="8967" y="16114"/>
                  <a:pt x="9099" y="16201"/>
                  <a:pt x="9238" y="16201"/>
                </a:cubicBezTo>
                <a:cubicBezTo>
                  <a:pt x="9278" y="16201"/>
                  <a:pt x="9316" y="16194"/>
                  <a:pt x="9354" y="16180"/>
                </a:cubicBezTo>
                <a:cubicBezTo>
                  <a:pt x="9570" y="16102"/>
                  <a:pt x="9792" y="16010"/>
                  <a:pt x="10011" y="15911"/>
                </a:cubicBezTo>
                <a:cubicBezTo>
                  <a:pt x="10183" y="15832"/>
                  <a:pt x="10258" y="15629"/>
                  <a:pt x="10180" y="15459"/>
                </a:cubicBezTo>
                <a:cubicBezTo>
                  <a:pt x="10124" y="15333"/>
                  <a:pt x="9999" y="15258"/>
                  <a:pt x="9870" y="15258"/>
                </a:cubicBezTo>
                <a:close/>
                <a:moveTo>
                  <a:pt x="5204" y="15812"/>
                </a:moveTo>
                <a:cubicBezTo>
                  <a:pt x="5047" y="15812"/>
                  <a:pt x="4907" y="15921"/>
                  <a:pt x="4872" y="16081"/>
                </a:cubicBezTo>
                <a:cubicBezTo>
                  <a:pt x="4830" y="16267"/>
                  <a:pt x="4947" y="16446"/>
                  <a:pt x="5133" y="16488"/>
                </a:cubicBezTo>
                <a:cubicBezTo>
                  <a:pt x="5359" y="16536"/>
                  <a:pt x="5597" y="16575"/>
                  <a:pt x="5840" y="16602"/>
                </a:cubicBezTo>
                <a:cubicBezTo>
                  <a:pt x="5854" y="16606"/>
                  <a:pt x="5866" y="16606"/>
                  <a:pt x="5880" y="16606"/>
                </a:cubicBezTo>
                <a:cubicBezTo>
                  <a:pt x="6050" y="16606"/>
                  <a:pt x="6198" y="16477"/>
                  <a:pt x="6219" y="16303"/>
                </a:cubicBezTo>
                <a:cubicBezTo>
                  <a:pt x="6238" y="16116"/>
                  <a:pt x="6102" y="15947"/>
                  <a:pt x="5916" y="15925"/>
                </a:cubicBezTo>
                <a:cubicBezTo>
                  <a:pt x="5697" y="15902"/>
                  <a:pt x="5482" y="15864"/>
                  <a:pt x="5277" y="15820"/>
                </a:cubicBezTo>
                <a:cubicBezTo>
                  <a:pt x="5252" y="15815"/>
                  <a:pt x="5228" y="15812"/>
                  <a:pt x="5204" y="15812"/>
                </a:cubicBezTo>
                <a:close/>
                <a:moveTo>
                  <a:pt x="7916" y="15870"/>
                </a:moveTo>
                <a:cubicBezTo>
                  <a:pt x="7898" y="15870"/>
                  <a:pt x="7880" y="15871"/>
                  <a:pt x="7861" y="15874"/>
                </a:cubicBezTo>
                <a:cubicBezTo>
                  <a:pt x="7648" y="15912"/>
                  <a:pt x="7432" y="15938"/>
                  <a:pt x="7216" y="15952"/>
                </a:cubicBezTo>
                <a:cubicBezTo>
                  <a:pt x="7029" y="15966"/>
                  <a:pt x="6886" y="16130"/>
                  <a:pt x="6900" y="16319"/>
                </a:cubicBezTo>
                <a:cubicBezTo>
                  <a:pt x="6912" y="16498"/>
                  <a:pt x="7064" y="16635"/>
                  <a:pt x="7241" y="16635"/>
                </a:cubicBezTo>
                <a:lnTo>
                  <a:pt x="7267" y="16635"/>
                </a:lnTo>
                <a:cubicBezTo>
                  <a:pt x="7505" y="16618"/>
                  <a:pt x="7743" y="16590"/>
                  <a:pt x="7978" y="16548"/>
                </a:cubicBezTo>
                <a:cubicBezTo>
                  <a:pt x="8162" y="16515"/>
                  <a:pt x="8289" y="16340"/>
                  <a:pt x="8256" y="16152"/>
                </a:cubicBezTo>
                <a:cubicBezTo>
                  <a:pt x="8226" y="15986"/>
                  <a:pt x="8081" y="15870"/>
                  <a:pt x="7916" y="15870"/>
                </a:cubicBezTo>
                <a:close/>
                <a:moveTo>
                  <a:pt x="29407" y="15896"/>
                </a:moveTo>
                <a:cubicBezTo>
                  <a:pt x="29228" y="15896"/>
                  <a:pt x="29079" y="16044"/>
                  <a:pt x="29074" y="16227"/>
                </a:cubicBezTo>
                <a:cubicBezTo>
                  <a:pt x="29067" y="16444"/>
                  <a:pt x="29053" y="16668"/>
                  <a:pt x="29035" y="16894"/>
                </a:cubicBezTo>
                <a:cubicBezTo>
                  <a:pt x="29021" y="17080"/>
                  <a:pt x="29159" y="17245"/>
                  <a:pt x="29348" y="17261"/>
                </a:cubicBezTo>
                <a:cubicBezTo>
                  <a:pt x="29360" y="17263"/>
                  <a:pt x="29369" y="17263"/>
                  <a:pt x="29376" y="17263"/>
                </a:cubicBezTo>
                <a:cubicBezTo>
                  <a:pt x="29553" y="17263"/>
                  <a:pt x="29703" y="17129"/>
                  <a:pt x="29717" y="16948"/>
                </a:cubicBezTo>
                <a:cubicBezTo>
                  <a:pt x="29736" y="16712"/>
                  <a:pt x="29748" y="16477"/>
                  <a:pt x="29755" y="16250"/>
                </a:cubicBezTo>
                <a:cubicBezTo>
                  <a:pt x="29762" y="16060"/>
                  <a:pt x="29614" y="15904"/>
                  <a:pt x="29425" y="15897"/>
                </a:cubicBezTo>
                <a:cubicBezTo>
                  <a:pt x="29419" y="15896"/>
                  <a:pt x="29413" y="15896"/>
                  <a:pt x="29407" y="15896"/>
                </a:cubicBezTo>
                <a:close/>
                <a:moveTo>
                  <a:pt x="29217" y="17937"/>
                </a:moveTo>
                <a:cubicBezTo>
                  <a:pt x="29052" y="17937"/>
                  <a:pt x="28904" y="18057"/>
                  <a:pt x="28877" y="18226"/>
                </a:cubicBezTo>
                <a:cubicBezTo>
                  <a:pt x="28842" y="18448"/>
                  <a:pt x="28804" y="18669"/>
                  <a:pt x="28761" y="18888"/>
                </a:cubicBezTo>
                <a:cubicBezTo>
                  <a:pt x="28723" y="19074"/>
                  <a:pt x="28844" y="19251"/>
                  <a:pt x="29028" y="19288"/>
                </a:cubicBezTo>
                <a:cubicBezTo>
                  <a:pt x="29051" y="19293"/>
                  <a:pt x="29072" y="19295"/>
                  <a:pt x="29094" y="19295"/>
                </a:cubicBezTo>
                <a:cubicBezTo>
                  <a:pt x="29256" y="19295"/>
                  <a:pt x="29397" y="19182"/>
                  <a:pt x="29432" y="19016"/>
                </a:cubicBezTo>
                <a:cubicBezTo>
                  <a:pt x="29475" y="18789"/>
                  <a:pt x="29515" y="18561"/>
                  <a:pt x="29553" y="18332"/>
                </a:cubicBezTo>
                <a:cubicBezTo>
                  <a:pt x="29581" y="18146"/>
                  <a:pt x="29456" y="17972"/>
                  <a:pt x="29268" y="17941"/>
                </a:cubicBezTo>
                <a:cubicBezTo>
                  <a:pt x="29251" y="17938"/>
                  <a:pt x="29234" y="17937"/>
                  <a:pt x="29217" y="17937"/>
                </a:cubicBezTo>
                <a:close/>
                <a:moveTo>
                  <a:pt x="28792" y="19947"/>
                </a:moveTo>
                <a:cubicBezTo>
                  <a:pt x="28639" y="19947"/>
                  <a:pt x="28498" y="20049"/>
                  <a:pt x="28458" y="20203"/>
                </a:cubicBezTo>
                <a:cubicBezTo>
                  <a:pt x="28401" y="20421"/>
                  <a:pt x="28342" y="20638"/>
                  <a:pt x="28279" y="20852"/>
                </a:cubicBezTo>
                <a:cubicBezTo>
                  <a:pt x="28227" y="21033"/>
                  <a:pt x="28331" y="21224"/>
                  <a:pt x="28512" y="21276"/>
                </a:cubicBezTo>
                <a:cubicBezTo>
                  <a:pt x="28545" y="21285"/>
                  <a:pt x="28575" y="21290"/>
                  <a:pt x="28608" y="21290"/>
                </a:cubicBezTo>
                <a:cubicBezTo>
                  <a:pt x="28756" y="21290"/>
                  <a:pt x="28893" y="21191"/>
                  <a:pt x="28936" y="21043"/>
                </a:cubicBezTo>
                <a:cubicBezTo>
                  <a:pt x="29001" y="20822"/>
                  <a:pt x="29061" y="20600"/>
                  <a:pt x="29121" y="20374"/>
                </a:cubicBezTo>
                <a:cubicBezTo>
                  <a:pt x="29169" y="20191"/>
                  <a:pt x="29058" y="20005"/>
                  <a:pt x="28875" y="19957"/>
                </a:cubicBezTo>
                <a:cubicBezTo>
                  <a:pt x="28848" y="19950"/>
                  <a:pt x="28820" y="19947"/>
                  <a:pt x="28792" y="19947"/>
                </a:cubicBezTo>
                <a:close/>
                <a:moveTo>
                  <a:pt x="28192" y="21907"/>
                </a:moveTo>
                <a:cubicBezTo>
                  <a:pt x="28051" y="21907"/>
                  <a:pt x="27919" y="21995"/>
                  <a:pt x="27869" y="22136"/>
                </a:cubicBezTo>
                <a:cubicBezTo>
                  <a:pt x="27793" y="22353"/>
                  <a:pt x="27714" y="22564"/>
                  <a:pt x="27636" y="22770"/>
                </a:cubicBezTo>
                <a:cubicBezTo>
                  <a:pt x="27568" y="22946"/>
                  <a:pt x="27659" y="23144"/>
                  <a:pt x="27834" y="23212"/>
                </a:cubicBezTo>
                <a:cubicBezTo>
                  <a:pt x="27874" y="23228"/>
                  <a:pt x="27914" y="23233"/>
                  <a:pt x="27956" y="23233"/>
                </a:cubicBezTo>
                <a:cubicBezTo>
                  <a:pt x="28093" y="23233"/>
                  <a:pt x="28224" y="23149"/>
                  <a:pt x="28276" y="23012"/>
                </a:cubicBezTo>
                <a:cubicBezTo>
                  <a:pt x="28358" y="22798"/>
                  <a:pt x="28436" y="22581"/>
                  <a:pt x="28514" y="22360"/>
                </a:cubicBezTo>
                <a:cubicBezTo>
                  <a:pt x="28575" y="22185"/>
                  <a:pt x="28483" y="21988"/>
                  <a:pt x="28304" y="21926"/>
                </a:cubicBezTo>
                <a:cubicBezTo>
                  <a:pt x="28267" y="21913"/>
                  <a:pt x="28229" y="21907"/>
                  <a:pt x="28192" y="21907"/>
                </a:cubicBezTo>
                <a:close/>
                <a:moveTo>
                  <a:pt x="27434" y="23811"/>
                </a:moveTo>
                <a:cubicBezTo>
                  <a:pt x="27304" y="23811"/>
                  <a:pt x="27179" y="23887"/>
                  <a:pt x="27122" y="24013"/>
                </a:cubicBezTo>
                <a:cubicBezTo>
                  <a:pt x="27026" y="24227"/>
                  <a:pt x="26931" y="24429"/>
                  <a:pt x="26835" y="24621"/>
                </a:cubicBezTo>
                <a:cubicBezTo>
                  <a:pt x="26750" y="24792"/>
                  <a:pt x="26819" y="24995"/>
                  <a:pt x="26990" y="25080"/>
                </a:cubicBezTo>
                <a:cubicBezTo>
                  <a:pt x="27038" y="25105"/>
                  <a:pt x="27092" y="25115"/>
                  <a:pt x="27141" y="25115"/>
                </a:cubicBezTo>
                <a:cubicBezTo>
                  <a:pt x="27268" y="25115"/>
                  <a:pt x="27388" y="25046"/>
                  <a:pt x="27447" y="24924"/>
                </a:cubicBezTo>
                <a:cubicBezTo>
                  <a:pt x="27548" y="24724"/>
                  <a:pt x="27645" y="24514"/>
                  <a:pt x="27746" y="24293"/>
                </a:cubicBezTo>
                <a:cubicBezTo>
                  <a:pt x="27824" y="24121"/>
                  <a:pt x="27746" y="23919"/>
                  <a:pt x="27574" y="23841"/>
                </a:cubicBezTo>
                <a:cubicBezTo>
                  <a:pt x="27528" y="23820"/>
                  <a:pt x="27481" y="23811"/>
                  <a:pt x="27434" y="23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7"/>
          <p:cNvSpPr/>
          <p:nvPr/>
        </p:nvSpPr>
        <p:spPr>
          <a:xfrm rot="315490">
            <a:off x="2788985" y="-595860"/>
            <a:ext cx="4199974" cy="6228171"/>
          </a:xfrm>
          <a:prstGeom prst="roundRect">
            <a:avLst>
              <a:gd name="adj" fmla="val 6249"/>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7"/>
          <p:cNvSpPr/>
          <p:nvPr/>
        </p:nvSpPr>
        <p:spPr>
          <a:xfrm rot="315265">
            <a:off x="2655762" y="-445035"/>
            <a:ext cx="4150541" cy="6228171"/>
          </a:xfrm>
          <a:prstGeom prst="roundRect">
            <a:avLst>
              <a:gd name="adj" fmla="val 6249"/>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7"/>
          <p:cNvSpPr/>
          <p:nvPr/>
        </p:nvSpPr>
        <p:spPr>
          <a:xfrm rot="-6414670">
            <a:off x="7095006" y="3113591"/>
            <a:ext cx="2361558" cy="1514531"/>
          </a:xfrm>
          <a:custGeom>
            <a:avLst/>
            <a:gdLst/>
            <a:ahLst/>
            <a:cxnLst/>
            <a:rect l="l" t="t" r="r" b="b"/>
            <a:pathLst>
              <a:path w="51816" h="33231" extrusionOk="0">
                <a:moveTo>
                  <a:pt x="29827" y="0"/>
                </a:moveTo>
                <a:cubicBezTo>
                  <a:pt x="29615" y="0"/>
                  <a:pt x="29401" y="5"/>
                  <a:pt x="29189" y="14"/>
                </a:cubicBezTo>
                <a:cubicBezTo>
                  <a:pt x="28999" y="23"/>
                  <a:pt x="28852" y="181"/>
                  <a:pt x="28860" y="370"/>
                </a:cubicBezTo>
                <a:cubicBezTo>
                  <a:pt x="28867" y="555"/>
                  <a:pt x="29018" y="697"/>
                  <a:pt x="29201" y="697"/>
                </a:cubicBezTo>
                <a:cubicBezTo>
                  <a:pt x="29206" y="697"/>
                  <a:pt x="29210" y="697"/>
                  <a:pt x="29217" y="695"/>
                </a:cubicBezTo>
                <a:cubicBezTo>
                  <a:pt x="29422" y="687"/>
                  <a:pt x="29623" y="683"/>
                  <a:pt x="29825" y="683"/>
                </a:cubicBezTo>
                <a:lnTo>
                  <a:pt x="29886" y="683"/>
                </a:lnTo>
                <a:cubicBezTo>
                  <a:pt x="30073" y="683"/>
                  <a:pt x="30225" y="532"/>
                  <a:pt x="30226" y="344"/>
                </a:cubicBezTo>
                <a:cubicBezTo>
                  <a:pt x="30230" y="155"/>
                  <a:pt x="30077" y="2"/>
                  <a:pt x="29887" y="0"/>
                </a:cubicBezTo>
                <a:close/>
                <a:moveTo>
                  <a:pt x="31251" y="67"/>
                </a:moveTo>
                <a:cubicBezTo>
                  <a:pt x="31077" y="67"/>
                  <a:pt x="30927" y="199"/>
                  <a:pt x="30911" y="376"/>
                </a:cubicBezTo>
                <a:cubicBezTo>
                  <a:pt x="30894" y="563"/>
                  <a:pt x="31031" y="730"/>
                  <a:pt x="31220" y="748"/>
                </a:cubicBezTo>
                <a:cubicBezTo>
                  <a:pt x="31441" y="770"/>
                  <a:pt x="31664" y="793"/>
                  <a:pt x="31884" y="824"/>
                </a:cubicBezTo>
                <a:cubicBezTo>
                  <a:pt x="31900" y="826"/>
                  <a:pt x="31916" y="826"/>
                  <a:pt x="31930" y="826"/>
                </a:cubicBezTo>
                <a:cubicBezTo>
                  <a:pt x="32098" y="826"/>
                  <a:pt x="32246" y="702"/>
                  <a:pt x="32268" y="530"/>
                </a:cubicBezTo>
                <a:cubicBezTo>
                  <a:pt x="32295" y="344"/>
                  <a:pt x="32162" y="172"/>
                  <a:pt x="31977" y="146"/>
                </a:cubicBezTo>
                <a:cubicBezTo>
                  <a:pt x="31745" y="115"/>
                  <a:pt x="31516" y="89"/>
                  <a:pt x="31283" y="68"/>
                </a:cubicBezTo>
                <a:cubicBezTo>
                  <a:pt x="31272" y="67"/>
                  <a:pt x="31262" y="67"/>
                  <a:pt x="31251" y="67"/>
                </a:cubicBezTo>
                <a:close/>
                <a:moveTo>
                  <a:pt x="27841" y="133"/>
                </a:moveTo>
                <a:cubicBezTo>
                  <a:pt x="27827" y="133"/>
                  <a:pt x="27812" y="134"/>
                  <a:pt x="27797" y="136"/>
                </a:cubicBezTo>
                <a:cubicBezTo>
                  <a:pt x="27567" y="165"/>
                  <a:pt x="27338" y="200"/>
                  <a:pt x="27107" y="240"/>
                </a:cubicBezTo>
                <a:cubicBezTo>
                  <a:pt x="26921" y="271"/>
                  <a:pt x="26794" y="449"/>
                  <a:pt x="26827" y="635"/>
                </a:cubicBezTo>
                <a:cubicBezTo>
                  <a:pt x="26855" y="801"/>
                  <a:pt x="27001" y="920"/>
                  <a:pt x="27164" y="920"/>
                </a:cubicBezTo>
                <a:cubicBezTo>
                  <a:pt x="27183" y="920"/>
                  <a:pt x="27200" y="918"/>
                  <a:pt x="27223" y="914"/>
                </a:cubicBezTo>
                <a:cubicBezTo>
                  <a:pt x="27446" y="876"/>
                  <a:pt x="27668" y="843"/>
                  <a:pt x="27887" y="814"/>
                </a:cubicBezTo>
                <a:cubicBezTo>
                  <a:pt x="28073" y="788"/>
                  <a:pt x="28207" y="615"/>
                  <a:pt x="28181" y="428"/>
                </a:cubicBezTo>
                <a:cubicBezTo>
                  <a:pt x="28157" y="257"/>
                  <a:pt x="28009" y="133"/>
                  <a:pt x="27841" y="133"/>
                </a:cubicBezTo>
                <a:close/>
                <a:moveTo>
                  <a:pt x="33276" y="382"/>
                </a:moveTo>
                <a:cubicBezTo>
                  <a:pt x="33118" y="382"/>
                  <a:pt x="32976" y="490"/>
                  <a:pt x="32941" y="650"/>
                </a:cubicBezTo>
                <a:cubicBezTo>
                  <a:pt x="32901" y="834"/>
                  <a:pt x="33016" y="1017"/>
                  <a:pt x="33202" y="1059"/>
                </a:cubicBezTo>
                <a:cubicBezTo>
                  <a:pt x="33421" y="1109"/>
                  <a:pt x="33638" y="1161"/>
                  <a:pt x="33854" y="1217"/>
                </a:cubicBezTo>
                <a:cubicBezTo>
                  <a:pt x="33881" y="1224"/>
                  <a:pt x="33911" y="1227"/>
                  <a:pt x="33940" y="1227"/>
                </a:cubicBezTo>
                <a:cubicBezTo>
                  <a:pt x="34092" y="1227"/>
                  <a:pt x="34229" y="1126"/>
                  <a:pt x="34271" y="972"/>
                </a:cubicBezTo>
                <a:cubicBezTo>
                  <a:pt x="34318" y="789"/>
                  <a:pt x="34210" y="602"/>
                  <a:pt x="34027" y="555"/>
                </a:cubicBezTo>
                <a:cubicBezTo>
                  <a:pt x="33801" y="494"/>
                  <a:pt x="33575" y="440"/>
                  <a:pt x="33350" y="390"/>
                </a:cubicBezTo>
                <a:cubicBezTo>
                  <a:pt x="33325" y="384"/>
                  <a:pt x="33300" y="382"/>
                  <a:pt x="33276" y="382"/>
                </a:cubicBezTo>
                <a:close/>
                <a:moveTo>
                  <a:pt x="25825" y="513"/>
                </a:moveTo>
                <a:cubicBezTo>
                  <a:pt x="25798" y="513"/>
                  <a:pt x="25770" y="517"/>
                  <a:pt x="25742" y="523"/>
                </a:cubicBezTo>
                <a:cubicBezTo>
                  <a:pt x="25516" y="581"/>
                  <a:pt x="25294" y="640"/>
                  <a:pt x="25070" y="704"/>
                </a:cubicBezTo>
                <a:cubicBezTo>
                  <a:pt x="24889" y="756"/>
                  <a:pt x="24785" y="947"/>
                  <a:pt x="24837" y="1128"/>
                </a:cubicBezTo>
                <a:cubicBezTo>
                  <a:pt x="24880" y="1278"/>
                  <a:pt x="25018" y="1375"/>
                  <a:pt x="25165" y="1375"/>
                </a:cubicBezTo>
                <a:cubicBezTo>
                  <a:pt x="25195" y="1375"/>
                  <a:pt x="25228" y="1372"/>
                  <a:pt x="25261" y="1363"/>
                </a:cubicBezTo>
                <a:cubicBezTo>
                  <a:pt x="25475" y="1299"/>
                  <a:pt x="25692" y="1243"/>
                  <a:pt x="25907" y="1189"/>
                </a:cubicBezTo>
                <a:cubicBezTo>
                  <a:pt x="26090" y="1144"/>
                  <a:pt x="26203" y="956"/>
                  <a:pt x="26158" y="774"/>
                </a:cubicBezTo>
                <a:cubicBezTo>
                  <a:pt x="26119" y="618"/>
                  <a:pt x="25980" y="513"/>
                  <a:pt x="25825" y="513"/>
                </a:cubicBezTo>
                <a:close/>
                <a:moveTo>
                  <a:pt x="35246" y="945"/>
                </a:moveTo>
                <a:cubicBezTo>
                  <a:pt x="35104" y="945"/>
                  <a:pt x="34974" y="1033"/>
                  <a:pt x="34924" y="1173"/>
                </a:cubicBezTo>
                <a:cubicBezTo>
                  <a:pt x="34860" y="1352"/>
                  <a:pt x="34954" y="1547"/>
                  <a:pt x="35133" y="1610"/>
                </a:cubicBezTo>
                <a:cubicBezTo>
                  <a:pt x="35343" y="1684"/>
                  <a:pt x="35552" y="1763"/>
                  <a:pt x="35760" y="1844"/>
                </a:cubicBezTo>
                <a:cubicBezTo>
                  <a:pt x="35802" y="1860"/>
                  <a:pt x="35845" y="1869"/>
                  <a:pt x="35887" y="1869"/>
                </a:cubicBezTo>
                <a:cubicBezTo>
                  <a:pt x="36023" y="1869"/>
                  <a:pt x="36151" y="1787"/>
                  <a:pt x="36205" y="1651"/>
                </a:cubicBezTo>
                <a:cubicBezTo>
                  <a:pt x="36275" y="1476"/>
                  <a:pt x="36189" y="1278"/>
                  <a:pt x="36014" y="1208"/>
                </a:cubicBezTo>
                <a:cubicBezTo>
                  <a:pt x="35797" y="1123"/>
                  <a:pt x="35579" y="1041"/>
                  <a:pt x="35360" y="965"/>
                </a:cubicBezTo>
                <a:cubicBezTo>
                  <a:pt x="35322" y="952"/>
                  <a:pt x="35284" y="945"/>
                  <a:pt x="35246" y="945"/>
                </a:cubicBezTo>
                <a:close/>
                <a:moveTo>
                  <a:pt x="23868" y="1127"/>
                </a:moveTo>
                <a:cubicBezTo>
                  <a:pt x="23828" y="1127"/>
                  <a:pt x="23787" y="1134"/>
                  <a:pt x="23747" y="1149"/>
                </a:cubicBezTo>
                <a:cubicBezTo>
                  <a:pt x="23526" y="1234"/>
                  <a:pt x="23307" y="1323"/>
                  <a:pt x="23099" y="1415"/>
                </a:cubicBezTo>
                <a:cubicBezTo>
                  <a:pt x="22925" y="1491"/>
                  <a:pt x="22847" y="1691"/>
                  <a:pt x="22923" y="1865"/>
                </a:cubicBezTo>
                <a:cubicBezTo>
                  <a:pt x="22979" y="1992"/>
                  <a:pt x="23104" y="2068"/>
                  <a:pt x="23236" y="2068"/>
                </a:cubicBezTo>
                <a:cubicBezTo>
                  <a:pt x="23281" y="2068"/>
                  <a:pt x="23330" y="2060"/>
                  <a:pt x="23375" y="2041"/>
                </a:cubicBezTo>
                <a:cubicBezTo>
                  <a:pt x="23575" y="1950"/>
                  <a:pt x="23782" y="1867"/>
                  <a:pt x="23992" y="1787"/>
                </a:cubicBezTo>
                <a:cubicBezTo>
                  <a:pt x="24168" y="1719"/>
                  <a:pt x="24255" y="1521"/>
                  <a:pt x="24187" y="1345"/>
                </a:cubicBezTo>
                <a:cubicBezTo>
                  <a:pt x="24136" y="1210"/>
                  <a:pt x="24006" y="1127"/>
                  <a:pt x="23868" y="1127"/>
                </a:cubicBezTo>
                <a:close/>
                <a:moveTo>
                  <a:pt x="37138" y="1739"/>
                </a:moveTo>
                <a:cubicBezTo>
                  <a:pt x="37011" y="1739"/>
                  <a:pt x="36889" y="1809"/>
                  <a:pt x="36829" y="1929"/>
                </a:cubicBezTo>
                <a:cubicBezTo>
                  <a:pt x="36747" y="2100"/>
                  <a:pt x="36815" y="2305"/>
                  <a:pt x="36985" y="2388"/>
                </a:cubicBezTo>
                <a:cubicBezTo>
                  <a:pt x="37185" y="2486"/>
                  <a:pt x="37385" y="2588"/>
                  <a:pt x="37582" y="2694"/>
                </a:cubicBezTo>
                <a:cubicBezTo>
                  <a:pt x="37634" y="2722"/>
                  <a:pt x="37689" y="2736"/>
                  <a:pt x="37743" y="2736"/>
                </a:cubicBezTo>
                <a:cubicBezTo>
                  <a:pt x="37865" y="2736"/>
                  <a:pt x="37983" y="2670"/>
                  <a:pt x="38046" y="2555"/>
                </a:cubicBezTo>
                <a:cubicBezTo>
                  <a:pt x="38134" y="2390"/>
                  <a:pt x="38073" y="2181"/>
                  <a:pt x="37907" y="2093"/>
                </a:cubicBezTo>
                <a:cubicBezTo>
                  <a:pt x="37703" y="1982"/>
                  <a:pt x="37496" y="1876"/>
                  <a:pt x="37288" y="1773"/>
                </a:cubicBezTo>
                <a:cubicBezTo>
                  <a:pt x="37239" y="1750"/>
                  <a:pt x="37188" y="1739"/>
                  <a:pt x="37138" y="1739"/>
                </a:cubicBezTo>
                <a:close/>
                <a:moveTo>
                  <a:pt x="22014" y="1997"/>
                </a:moveTo>
                <a:cubicBezTo>
                  <a:pt x="21956" y="1997"/>
                  <a:pt x="21898" y="2012"/>
                  <a:pt x="21846" y="2042"/>
                </a:cubicBezTo>
                <a:cubicBezTo>
                  <a:pt x="21639" y="2161"/>
                  <a:pt x="21437" y="2284"/>
                  <a:pt x="21244" y="2409"/>
                </a:cubicBezTo>
                <a:cubicBezTo>
                  <a:pt x="21084" y="2513"/>
                  <a:pt x="21041" y="2725"/>
                  <a:pt x="21144" y="2884"/>
                </a:cubicBezTo>
                <a:cubicBezTo>
                  <a:pt x="21210" y="2983"/>
                  <a:pt x="21319" y="3038"/>
                  <a:pt x="21430" y="3038"/>
                </a:cubicBezTo>
                <a:cubicBezTo>
                  <a:pt x="21493" y="3038"/>
                  <a:pt x="21559" y="3021"/>
                  <a:pt x="21616" y="2983"/>
                </a:cubicBezTo>
                <a:cubicBezTo>
                  <a:pt x="21799" y="2864"/>
                  <a:pt x="21988" y="2748"/>
                  <a:pt x="22185" y="2639"/>
                </a:cubicBezTo>
                <a:cubicBezTo>
                  <a:pt x="22350" y="2545"/>
                  <a:pt x="22405" y="2336"/>
                  <a:pt x="22311" y="2171"/>
                </a:cubicBezTo>
                <a:cubicBezTo>
                  <a:pt x="22249" y="2060"/>
                  <a:pt x="22133" y="1997"/>
                  <a:pt x="22014" y="1997"/>
                </a:cubicBezTo>
                <a:close/>
                <a:moveTo>
                  <a:pt x="38923" y="2746"/>
                </a:moveTo>
                <a:cubicBezTo>
                  <a:pt x="38811" y="2746"/>
                  <a:pt x="38700" y="2801"/>
                  <a:pt x="38635" y="2903"/>
                </a:cubicBezTo>
                <a:cubicBezTo>
                  <a:pt x="38531" y="3061"/>
                  <a:pt x="38576" y="3275"/>
                  <a:pt x="38734" y="3377"/>
                </a:cubicBezTo>
                <a:cubicBezTo>
                  <a:pt x="38922" y="3497"/>
                  <a:pt x="39106" y="3624"/>
                  <a:pt x="39288" y="3753"/>
                </a:cubicBezTo>
                <a:cubicBezTo>
                  <a:pt x="39349" y="3796"/>
                  <a:pt x="39419" y="3815"/>
                  <a:pt x="39486" y="3815"/>
                </a:cubicBezTo>
                <a:cubicBezTo>
                  <a:pt x="39592" y="3815"/>
                  <a:pt x="39698" y="3765"/>
                  <a:pt x="39768" y="3667"/>
                </a:cubicBezTo>
                <a:cubicBezTo>
                  <a:pt x="39877" y="3513"/>
                  <a:pt x="39841" y="3301"/>
                  <a:pt x="39686" y="3191"/>
                </a:cubicBezTo>
                <a:cubicBezTo>
                  <a:pt x="39495" y="3057"/>
                  <a:pt x="39304" y="2927"/>
                  <a:pt x="39108" y="2800"/>
                </a:cubicBezTo>
                <a:cubicBezTo>
                  <a:pt x="39051" y="2764"/>
                  <a:pt x="38987" y="2746"/>
                  <a:pt x="38923" y="2746"/>
                </a:cubicBezTo>
                <a:close/>
                <a:moveTo>
                  <a:pt x="20335" y="3174"/>
                </a:moveTo>
                <a:cubicBezTo>
                  <a:pt x="20256" y="3174"/>
                  <a:pt x="20176" y="3202"/>
                  <a:pt x="20111" y="3257"/>
                </a:cubicBezTo>
                <a:cubicBezTo>
                  <a:pt x="19941" y="3405"/>
                  <a:pt x="19764" y="3563"/>
                  <a:pt x="19593" y="3728"/>
                </a:cubicBezTo>
                <a:cubicBezTo>
                  <a:pt x="19456" y="3859"/>
                  <a:pt x="19451" y="4074"/>
                  <a:pt x="19581" y="4211"/>
                </a:cubicBezTo>
                <a:cubicBezTo>
                  <a:pt x="19649" y="4283"/>
                  <a:pt x="19741" y="4317"/>
                  <a:pt x="19830" y="4317"/>
                </a:cubicBezTo>
                <a:cubicBezTo>
                  <a:pt x="19917" y="4317"/>
                  <a:pt x="20002" y="4284"/>
                  <a:pt x="20066" y="4224"/>
                </a:cubicBezTo>
                <a:cubicBezTo>
                  <a:pt x="20228" y="4067"/>
                  <a:pt x="20394" y="3918"/>
                  <a:pt x="20558" y="3777"/>
                </a:cubicBezTo>
                <a:cubicBezTo>
                  <a:pt x="20700" y="3652"/>
                  <a:pt x="20718" y="3438"/>
                  <a:pt x="20594" y="3294"/>
                </a:cubicBezTo>
                <a:cubicBezTo>
                  <a:pt x="20527" y="3215"/>
                  <a:pt x="20431" y="3174"/>
                  <a:pt x="20335" y="3174"/>
                </a:cubicBezTo>
                <a:close/>
                <a:moveTo>
                  <a:pt x="40569" y="3962"/>
                </a:moveTo>
                <a:cubicBezTo>
                  <a:pt x="40471" y="3962"/>
                  <a:pt x="40375" y="4003"/>
                  <a:pt x="40307" y="4085"/>
                </a:cubicBezTo>
                <a:cubicBezTo>
                  <a:pt x="40189" y="4231"/>
                  <a:pt x="40206" y="4446"/>
                  <a:pt x="40350" y="4568"/>
                </a:cubicBezTo>
                <a:cubicBezTo>
                  <a:pt x="40522" y="4710"/>
                  <a:pt x="40689" y="4858"/>
                  <a:pt x="40854" y="5007"/>
                </a:cubicBezTo>
                <a:cubicBezTo>
                  <a:pt x="40920" y="5066"/>
                  <a:pt x="41002" y="5098"/>
                  <a:pt x="41085" y="5098"/>
                </a:cubicBezTo>
                <a:cubicBezTo>
                  <a:pt x="41179" y="5098"/>
                  <a:pt x="41270" y="5060"/>
                  <a:pt x="41339" y="4981"/>
                </a:cubicBezTo>
                <a:cubicBezTo>
                  <a:pt x="41466" y="4842"/>
                  <a:pt x="41454" y="4625"/>
                  <a:pt x="41315" y="4500"/>
                </a:cubicBezTo>
                <a:cubicBezTo>
                  <a:pt x="41144" y="4343"/>
                  <a:pt x="40967" y="4191"/>
                  <a:pt x="40790" y="4041"/>
                </a:cubicBezTo>
                <a:cubicBezTo>
                  <a:pt x="40725" y="3988"/>
                  <a:pt x="40647" y="3962"/>
                  <a:pt x="40569" y="3962"/>
                </a:cubicBezTo>
                <a:close/>
                <a:moveTo>
                  <a:pt x="385" y="3950"/>
                </a:moveTo>
                <a:cubicBezTo>
                  <a:pt x="349" y="3950"/>
                  <a:pt x="312" y="3956"/>
                  <a:pt x="275" y="3968"/>
                </a:cubicBezTo>
                <a:cubicBezTo>
                  <a:pt x="96" y="4029"/>
                  <a:pt x="1" y="4224"/>
                  <a:pt x="62" y="4403"/>
                </a:cubicBezTo>
                <a:cubicBezTo>
                  <a:pt x="138" y="4622"/>
                  <a:pt x="216" y="4841"/>
                  <a:pt x="301" y="5058"/>
                </a:cubicBezTo>
                <a:cubicBezTo>
                  <a:pt x="354" y="5195"/>
                  <a:pt x="484" y="5277"/>
                  <a:pt x="619" y="5277"/>
                </a:cubicBezTo>
                <a:cubicBezTo>
                  <a:pt x="661" y="5277"/>
                  <a:pt x="703" y="5268"/>
                  <a:pt x="741" y="5254"/>
                </a:cubicBezTo>
                <a:cubicBezTo>
                  <a:pt x="917" y="5185"/>
                  <a:pt x="1004" y="4987"/>
                  <a:pt x="938" y="4811"/>
                </a:cubicBezTo>
                <a:cubicBezTo>
                  <a:pt x="856" y="4602"/>
                  <a:pt x="781" y="4390"/>
                  <a:pt x="710" y="4180"/>
                </a:cubicBezTo>
                <a:cubicBezTo>
                  <a:pt x="661" y="4039"/>
                  <a:pt x="527" y="3950"/>
                  <a:pt x="385" y="3950"/>
                </a:cubicBezTo>
                <a:close/>
                <a:moveTo>
                  <a:pt x="18886" y="4620"/>
                </a:moveTo>
                <a:cubicBezTo>
                  <a:pt x="18792" y="4620"/>
                  <a:pt x="18698" y="4659"/>
                  <a:pt x="18630" y="4735"/>
                </a:cubicBezTo>
                <a:cubicBezTo>
                  <a:pt x="18477" y="4908"/>
                  <a:pt x="18326" y="5082"/>
                  <a:pt x="18179" y="5259"/>
                </a:cubicBezTo>
                <a:cubicBezTo>
                  <a:pt x="18057" y="5405"/>
                  <a:pt x="18074" y="5621"/>
                  <a:pt x="18220" y="5743"/>
                </a:cubicBezTo>
                <a:cubicBezTo>
                  <a:pt x="18283" y="5796"/>
                  <a:pt x="18361" y="5823"/>
                  <a:pt x="18439" y="5823"/>
                </a:cubicBezTo>
                <a:cubicBezTo>
                  <a:pt x="18537" y="5823"/>
                  <a:pt x="18634" y="5781"/>
                  <a:pt x="18702" y="5699"/>
                </a:cubicBezTo>
                <a:cubicBezTo>
                  <a:pt x="18846" y="5527"/>
                  <a:pt x="18990" y="5355"/>
                  <a:pt x="19141" y="5188"/>
                </a:cubicBezTo>
                <a:cubicBezTo>
                  <a:pt x="19266" y="5047"/>
                  <a:pt x="19254" y="4832"/>
                  <a:pt x="19112" y="4707"/>
                </a:cubicBezTo>
                <a:cubicBezTo>
                  <a:pt x="19047" y="4648"/>
                  <a:pt x="18966" y="4620"/>
                  <a:pt x="18886" y="4620"/>
                </a:cubicBezTo>
                <a:close/>
                <a:moveTo>
                  <a:pt x="42056" y="5375"/>
                </a:moveTo>
                <a:cubicBezTo>
                  <a:pt x="41973" y="5375"/>
                  <a:pt x="41890" y="5405"/>
                  <a:pt x="41824" y="5466"/>
                </a:cubicBezTo>
                <a:cubicBezTo>
                  <a:pt x="41687" y="5595"/>
                  <a:pt x="41678" y="5810"/>
                  <a:pt x="41807" y="5949"/>
                </a:cubicBezTo>
                <a:cubicBezTo>
                  <a:pt x="41958" y="6111"/>
                  <a:pt x="42106" y="6280"/>
                  <a:pt x="42250" y="6448"/>
                </a:cubicBezTo>
                <a:cubicBezTo>
                  <a:pt x="42318" y="6528"/>
                  <a:pt x="42413" y="6570"/>
                  <a:pt x="42511" y="6570"/>
                </a:cubicBezTo>
                <a:cubicBezTo>
                  <a:pt x="42589" y="6570"/>
                  <a:pt x="42667" y="6544"/>
                  <a:pt x="42730" y="6492"/>
                </a:cubicBezTo>
                <a:cubicBezTo>
                  <a:pt x="42874" y="6370"/>
                  <a:pt x="42891" y="6153"/>
                  <a:pt x="42769" y="6010"/>
                </a:cubicBezTo>
                <a:cubicBezTo>
                  <a:pt x="42618" y="5831"/>
                  <a:pt x="42465" y="5656"/>
                  <a:pt x="42305" y="5485"/>
                </a:cubicBezTo>
                <a:cubicBezTo>
                  <a:pt x="42239" y="5412"/>
                  <a:pt x="42147" y="5375"/>
                  <a:pt x="42056" y="5375"/>
                </a:cubicBezTo>
                <a:close/>
                <a:moveTo>
                  <a:pt x="1169" y="5846"/>
                </a:moveTo>
                <a:cubicBezTo>
                  <a:pt x="1118" y="5846"/>
                  <a:pt x="1066" y="5858"/>
                  <a:pt x="1017" y="5882"/>
                </a:cubicBezTo>
                <a:cubicBezTo>
                  <a:pt x="849" y="5963"/>
                  <a:pt x="779" y="6168"/>
                  <a:pt x="861" y="6337"/>
                </a:cubicBezTo>
                <a:cubicBezTo>
                  <a:pt x="964" y="6549"/>
                  <a:pt x="1070" y="6754"/>
                  <a:pt x="1181" y="6959"/>
                </a:cubicBezTo>
                <a:cubicBezTo>
                  <a:pt x="1242" y="7072"/>
                  <a:pt x="1358" y="7136"/>
                  <a:pt x="1480" y="7136"/>
                </a:cubicBezTo>
                <a:cubicBezTo>
                  <a:pt x="1537" y="7136"/>
                  <a:pt x="1591" y="7124"/>
                  <a:pt x="1643" y="7096"/>
                </a:cubicBezTo>
                <a:cubicBezTo>
                  <a:pt x="1808" y="7006"/>
                  <a:pt x="1869" y="6798"/>
                  <a:pt x="1780" y="6632"/>
                </a:cubicBezTo>
                <a:cubicBezTo>
                  <a:pt x="1674" y="6438"/>
                  <a:pt x="1572" y="6238"/>
                  <a:pt x="1475" y="6038"/>
                </a:cubicBezTo>
                <a:cubicBezTo>
                  <a:pt x="1415" y="5917"/>
                  <a:pt x="1295" y="5846"/>
                  <a:pt x="1169" y="5846"/>
                </a:cubicBezTo>
                <a:close/>
                <a:moveTo>
                  <a:pt x="17579" y="6203"/>
                </a:moveTo>
                <a:cubicBezTo>
                  <a:pt x="17479" y="6203"/>
                  <a:pt x="17379" y="6247"/>
                  <a:pt x="17311" y="6332"/>
                </a:cubicBezTo>
                <a:lnTo>
                  <a:pt x="16885" y="6865"/>
                </a:lnTo>
                <a:cubicBezTo>
                  <a:pt x="16769" y="7013"/>
                  <a:pt x="16792" y="7229"/>
                  <a:pt x="16939" y="7345"/>
                </a:cubicBezTo>
                <a:cubicBezTo>
                  <a:pt x="17004" y="7395"/>
                  <a:pt x="17078" y="7420"/>
                  <a:pt x="17153" y="7420"/>
                </a:cubicBezTo>
                <a:cubicBezTo>
                  <a:pt x="17252" y="7420"/>
                  <a:pt x="17353" y="7375"/>
                  <a:pt x="17421" y="7291"/>
                </a:cubicBezTo>
                <a:lnTo>
                  <a:pt x="17845" y="6758"/>
                </a:lnTo>
                <a:cubicBezTo>
                  <a:pt x="17963" y="6610"/>
                  <a:pt x="17939" y="6394"/>
                  <a:pt x="17791" y="6276"/>
                </a:cubicBezTo>
                <a:cubicBezTo>
                  <a:pt x="17728" y="6227"/>
                  <a:pt x="17654" y="6203"/>
                  <a:pt x="17579" y="6203"/>
                </a:cubicBezTo>
                <a:close/>
                <a:moveTo>
                  <a:pt x="43337" y="6976"/>
                </a:moveTo>
                <a:cubicBezTo>
                  <a:pt x="43271" y="6976"/>
                  <a:pt x="43204" y="6995"/>
                  <a:pt x="43145" y="7036"/>
                </a:cubicBezTo>
                <a:cubicBezTo>
                  <a:pt x="42988" y="7140"/>
                  <a:pt x="42947" y="7352"/>
                  <a:pt x="43053" y="7508"/>
                </a:cubicBezTo>
                <a:cubicBezTo>
                  <a:pt x="43178" y="7689"/>
                  <a:pt x="43296" y="7879"/>
                  <a:pt x="43413" y="8070"/>
                </a:cubicBezTo>
                <a:cubicBezTo>
                  <a:pt x="43475" y="8176"/>
                  <a:pt x="43590" y="8235"/>
                  <a:pt x="43705" y="8235"/>
                </a:cubicBezTo>
                <a:cubicBezTo>
                  <a:pt x="43765" y="8235"/>
                  <a:pt x="43826" y="8217"/>
                  <a:pt x="43882" y="8188"/>
                </a:cubicBezTo>
                <a:cubicBezTo>
                  <a:pt x="44042" y="8091"/>
                  <a:pt x="44096" y="7882"/>
                  <a:pt x="43998" y="7719"/>
                </a:cubicBezTo>
                <a:cubicBezTo>
                  <a:pt x="43877" y="7515"/>
                  <a:pt x="43748" y="7317"/>
                  <a:pt x="43621" y="7126"/>
                </a:cubicBezTo>
                <a:cubicBezTo>
                  <a:pt x="43554" y="7029"/>
                  <a:pt x="43446" y="6976"/>
                  <a:pt x="43337" y="6976"/>
                </a:cubicBezTo>
                <a:close/>
                <a:moveTo>
                  <a:pt x="2187" y="7623"/>
                </a:moveTo>
                <a:cubicBezTo>
                  <a:pt x="2122" y="7623"/>
                  <a:pt x="2056" y="7642"/>
                  <a:pt x="1998" y="7680"/>
                </a:cubicBezTo>
                <a:cubicBezTo>
                  <a:pt x="1841" y="7785"/>
                  <a:pt x="1800" y="7997"/>
                  <a:pt x="1904" y="8153"/>
                </a:cubicBezTo>
                <a:cubicBezTo>
                  <a:pt x="2034" y="8350"/>
                  <a:pt x="2172" y="8542"/>
                  <a:pt x="2309" y="8727"/>
                </a:cubicBezTo>
                <a:cubicBezTo>
                  <a:pt x="2375" y="8817"/>
                  <a:pt x="2477" y="8864"/>
                  <a:pt x="2582" y="8864"/>
                </a:cubicBezTo>
                <a:cubicBezTo>
                  <a:pt x="2653" y="8864"/>
                  <a:pt x="2726" y="8843"/>
                  <a:pt x="2787" y="8796"/>
                </a:cubicBezTo>
                <a:cubicBezTo>
                  <a:pt x="2938" y="8683"/>
                  <a:pt x="2969" y="8471"/>
                  <a:pt x="2856" y="8318"/>
                </a:cubicBezTo>
                <a:cubicBezTo>
                  <a:pt x="2726" y="8143"/>
                  <a:pt x="2596" y="7960"/>
                  <a:pt x="2470" y="7774"/>
                </a:cubicBezTo>
                <a:cubicBezTo>
                  <a:pt x="2405" y="7676"/>
                  <a:pt x="2297" y="7623"/>
                  <a:pt x="2187" y="7623"/>
                </a:cubicBezTo>
                <a:close/>
                <a:moveTo>
                  <a:pt x="16292" y="7795"/>
                </a:moveTo>
                <a:cubicBezTo>
                  <a:pt x="16194" y="7795"/>
                  <a:pt x="16097" y="7837"/>
                  <a:pt x="16030" y="7917"/>
                </a:cubicBezTo>
                <a:cubicBezTo>
                  <a:pt x="15884" y="8089"/>
                  <a:pt x="15738" y="8261"/>
                  <a:pt x="15589" y="8428"/>
                </a:cubicBezTo>
                <a:cubicBezTo>
                  <a:pt x="15462" y="8569"/>
                  <a:pt x="15476" y="8784"/>
                  <a:pt x="15617" y="8909"/>
                </a:cubicBezTo>
                <a:cubicBezTo>
                  <a:pt x="15683" y="8968"/>
                  <a:pt x="15763" y="8996"/>
                  <a:pt x="15843" y="8996"/>
                </a:cubicBezTo>
                <a:cubicBezTo>
                  <a:pt x="15936" y="8996"/>
                  <a:pt x="16030" y="8958"/>
                  <a:pt x="16098" y="8881"/>
                </a:cubicBezTo>
                <a:cubicBezTo>
                  <a:pt x="16253" y="8709"/>
                  <a:pt x="16402" y="8534"/>
                  <a:pt x="16553" y="8358"/>
                </a:cubicBezTo>
                <a:cubicBezTo>
                  <a:pt x="16675" y="8212"/>
                  <a:pt x="16654" y="7997"/>
                  <a:pt x="16512" y="7875"/>
                </a:cubicBezTo>
                <a:cubicBezTo>
                  <a:pt x="16447" y="7821"/>
                  <a:pt x="16369" y="7795"/>
                  <a:pt x="16292" y="7795"/>
                </a:cubicBezTo>
                <a:close/>
                <a:moveTo>
                  <a:pt x="44349" y="8758"/>
                </a:moveTo>
                <a:cubicBezTo>
                  <a:pt x="44300" y="8758"/>
                  <a:pt x="44250" y="8768"/>
                  <a:pt x="44203" y="8791"/>
                </a:cubicBezTo>
                <a:cubicBezTo>
                  <a:pt x="44033" y="8871"/>
                  <a:pt x="43960" y="9073"/>
                  <a:pt x="44040" y="9245"/>
                </a:cubicBezTo>
                <a:cubicBezTo>
                  <a:pt x="44136" y="9444"/>
                  <a:pt x="44226" y="9648"/>
                  <a:pt x="44311" y="9855"/>
                </a:cubicBezTo>
                <a:cubicBezTo>
                  <a:pt x="44365" y="9987"/>
                  <a:pt x="44492" y="10065"/>
                  <a:pt x="44626" y="10065"/>
                </a:cubicBezTo>
                <a:cubicBezTo>
                  <a:pt x="44669" y="10065"/>
                  <a:pt x="44716" y="10056"/>
                  <a:pt x="44756" y="10039"/>
                </a:cubicBezTo>
                <a:cubicBezTo>
                  <a:pt x="44930" y="9966"/>
                  <a:pt x="45013" y="9766"/>
                  <a:pt x="44942" y="9592"/>
                </a:cubicBezTo>
                <a:cubicBezTo>
                  <a:pt x="44850" y="9377"/>
                  <a:pt x="44754" y="9161"/>
                  <a:pt x="44657" y="8953"/>
                </a:cubicBezTo>
                <a:cubicBezTo>
                  <a:pt x="44599" y="8831"/>
                  <a:pt x="44477" y="8758"/>
                  <a:pt x="44349" y="8758"/>
                </a:cubicBezTo>
                <a:close/>
                <a:moveTo>
                  <a:pt x="3456" y="9233"/>
                </a:moveTo>
                <a:cubicBezTo>
                  <a:pt x="3373" y="9233"/>
                  <a:pt x="3289" y="9263"/>
                  <a:pt x="3223" y="9325"/>
                </a:cubicBezTo>
                <a:cubicBezTo>
                  <a:pt x="3086" y="9453"/>
                  <a:pt x="3079" y="9670"/>
                  <a:pt x="3207" y="9808"/>
                </a:cubicBezTo>
                <a:cubicBezTo>
                  <a:pt x="3369" y="9978"/>
                  <a:pt x="3536" y="10148"/>
                  <a:pt x="3703" y="10307"/>
                </a:cubicBezTo>
                <a:cubicBezTo>
                  <a:pt x="3769" y="10369"/>
                  <a:pt x="3852" y="10400"/>
                  <a:pt x="3937" y="10400"/>
                </a:cubicBezTo>
                <a:cubicBezTo>
                  <a:pt x="4029" y="10400"/>
                  <a:pt x="4118" y="10366"/>
                  <a:pt x="4186" y="10293"/>
                </a:cubicBezTo>
                <a:cubicBezTo>
                  <a:pt x="4316" y="10157"/>
                  <a:pt x="4309" y="9942"/>
                  <a:pt x="4172" y="9811"/>
                </a:cubicBezTo>
                <a:cubicBezTo>
                  <a:pt x="4014" y="9663"/>
                  <a:pt x="3857" y="9505"/>
                  <a:pt x="3704" y="9342"/>
                </a:cubicBezTo>
                <a:cubicBezTo>
                  <a:pt x="3638" y="9269"/>
                  <a:pt x="3548" y="9233"/>
                  <a:pt x="3456" y="9233"/>
                </a:cubicBezTo>
                <a:close/>
                <a:moveTo>
                  <a:pt x="14894" y="9298"/>
                </a:moveTo>
                <a:cubicBezTo>
                  <a:pt x="14810" y="9298"/>
                  <a:pt x="14725" y="9329"/>
                  <a:pt x="14659" y="9392"/>
                </a:cubicBezTo>
                <a:cubicBezTo>
                  <a:pt x="14496" y="9545"/>
                  <a:pt x="14331" y="9696"/>
                  <a:pt x="14165" y="9837"/>
                </a:cubicBezTo>
                <a:cubicBezTo>
                  <a:pt x="14019" y="9961"/>
                  <a:pt x="14006" y="10176"/>
                  <a:pt x="14127" y="10319"/>
                </a:cubicBezTo>
                <a:cubicBezTo>
                  <a:pt x="14193" y="10397"/>
                  <a:pt x="14292" y="10439"/>
                  <a:pt x="14388" y="10439"/>
                </a:cubicBezTo>
                <a:cubicBezTo>
                  <a:pt x="14466" y="10439"/>
                  <a:pt x="14546" y="10413"/>
                  <a:pt x="14607" y="10357"/>
                </a:cubicBezTo>
                <a:cubicBezTo>
                  <a:pt x="14781" y="10209"/>
                  <a:pt x="14956" y="10049"/>
                  <a:pt x="15128" y="9888"/>
                </a:cubicBezTo>
                <a:cubicBezTo>
                  <a:pt x="15264" y="9759"/>
                  <a:pt x="15271" y="9542"/>
                  <a:pt x="15140" y="9405"/>
                </a:cubicBezTo>
                <a:cubicBezTo>
                  <a:pt x="15073" y="9334"/>
                  <a:pt x="14984" y="9298"/>
                  <a:pt x="14894" y="9298"/>
                </a:cubicBezTo>
                <a:close/>
                <a:moveTo>
                  <a:pt x="13295" y="10576"/>
                </a:moveTo>
                <a:cubicBezTo>
                  <a:pt x="13231" y="10576"/>
                  <a:pt x="13165" y="10595"/>
                  <a:pt x="13107" y="10633"/>
                </a:cubicBezTo>
                <a:cubicBezTo>
                  <a:pt x="12919" y="10755"/>
                  <a:pt x="12730" y="10870"/>
                  <a:pt x="12542" y="10976"/>
                </a:cubicBezTo>
                <a:cubicBezTo>
                  <a:pt x="12377" y="11068"/>
                  <a:pt x="12320" y="11276"/>
                  <a:pt x="12412" y="11441"/>
                </a:cubicBezTo>
                <a:cubicBezTo>
                  <a:pt x="12476" y="11551"/>
                  <a:pt x="12591" y="11615"/>
                  <a:pt x="12711" y="11615"/>
                </a:cubicBezTo>
                <a:cubicBezTo>
                  <a:pt x="12768" y="11615"/>
                  <a:pt x="12825" y="11600"/>
                  <a:pt x="12879" y="11572"/>
                </a:cubicBezTo>
                <a:cubicBezTo>
                  <a:pt x="13079" y="11459"/>
                  <a:pt x="13284" y="11334"/>
                  <a:pt x="13484" y="11203"/>
                </a:cubicBezTo>
                <a:cubicBezTo>
                  <a:pt x="13641" y="11099"/>
                  <a:pt x="13686" y="10889"/>
                  <a:pt x="13581" y="10731"/>
                </a:cubicBezTo>
                <a:cubicBezTo>
                  <a:pt x="13515" y="10631"/>
                  <a:pt x="13407" y="10576"/>
                  <a:pt x="13295" y="10576"/>
                </a:cubicBezTo>
                <a:close/>
                <a:moveTo>
                  <a:pt x="4993" y="10587"/>
                </a:moveTo>
                <a:cubicBezTo>
                  <a:pt x="4887" y="10587"/>
                  <a:pt x="4781" y="10637"/>
                  <a:pt x="4716" y="10731"/>
                </a:cubicBezTo>
                <a:cubicBezTo>
                  <a:pt x="4605" y="10884"/>
                  <a:pt x="4641" y="11097"/>
                  <a:pt x="4796" y="11207"/>
                </a:cubicBezTo>
                <a:cubicBezTo>
                  <a:pt x="4991" y="11346"/>
                  <a:pt x="5190" y="11476"/>
                  <a:pt x="5390" y="11594"/>
                </a:cubicBezTo>
                <a:cubicBezTo>
                  <a:pt x="5446" y="11627"/>
                  <a:pt x="5507" y="11643"/>
                  <a:pt x="5564" y="11643"/>
                </a:cubicBezTo>
                <a:cubicBezTo>
                  <a:pt x="5682" y="11643"/>
                  <a:pt x="5795" y="11582"/>
                  <a:pt x="5860" y="11478"/>
                </a:cubicBezTo>
                <a:cubicBezTo>
                  <a:pt x="5955" y="11315"/>
                  <a:pt x="5903" y="11104"/>
                  <a:pt x="5741" y="11009"/>
                </a:cubicBezTo>
                <a:cubicBezTo>
                  <a:pt x="5555" y="10897"/>
                  <a:pt x="5371" y="10778"/>
                  <a:pt x="5190" y="10651"/>
                </a:cubicBezTo>
                <a:cubicBezTo>
                  <a:pt x="5131" y="10608"/>
                  <a:pt x="5062" y="10587"/>
                  <a:pt x="4993" y="10587"/>
                </a:cubicBezTo>
                <a:close/>
                <a:moveTo>
                  <a:pt x="45093" y="10666"/>
                </a:moveTo>
                <a:cubicBezTo>
                  <a:pt x="45059" y="10666"/>
                  <a:pt x="45024" y="10671"/>
                  <a:pt x="44989" y="10682"/>
                </a:cubicBezTo>
                <a:cubicBezTo>
                  <a:pt x="44808" y="10741"/>
                  <a:pt x="44711" y="10932"/>
                  <a:pt x="44768" y="11113"/>
                </a:cubicBezTo>
                <a:cubicBezTo>
                  <a:pt x="44834" y="11323"/>
                  <a:pt x="44899" y="11539"/>
                  <a:pt x="44956" y="11754"/>
                </a:cubicBezTo>
                <a:cubicBezTo>
                  <a:pt x="44998" y="11905"/>
                  <a:pt x="45137" y="12006"/>
                  <a:pt x="45286" y="12006"/>
                </a:cubicBezTo>
                <a:cubicBezTo>
                  <a:pt x="45317" y="12006"/>
                  <a:pt x="45347" y="12001"/>
                  <a:pt x="45376" y="11994"/>
                </a:cubicBezTo>
                <a:cubicBezTo>
                  <a:pt x="45559" y="11945"/>
                  <a:pt x="45667" y="11758"/>
                  <a:pt x="45616" y="11575"/>
                </a:cubicBezTo>
                <a:cubicBezTo>
                  <a:pt x="45554" y="11348"/>
                  <a:pt x="45489" y="11122"/>
                  <a:pt x="45420" y="10904"/>
                </a:cubicBezTo>
                <a:cubicBezTo>
                  <a:pt x="45372" y="10758"/>
                  <a:pt x="45238" y="10666"/>
                  <a:pt x="45093" y="10666"/>
                </a:cubicBezTo>
                <a:close/>
                <a:moveTo>
                  <a:pt x="11470" y="11511"/>
                </a:moveTo>
                <a:cubicBezTo>
                  <a:pt x="11431" y="11511"/>
                  <a:pt x="11391" y="11518"/>
                  <a:pt x="11352" y="11532"/>
                </a:cubicBezTo>
                <a:cubicBezTo>
                  <a:pt x="11147" y="11608"/>
                  <a:pt x="10938" y="11676"/>
                  <a:pt x="10731" y="11732"/>
                </a:cubicBezTo>
                <a:cubicBezTo>
                  <a:pt x="10550" y="11782"/>
                  <a:pt x="10443" y="11968"/>
                  <a:pt x="10491" y="12151"/>
                </a:cubicBezTo>
                <a:cubicBezTo>
                  <a:pt x="10533" y="12303"/>
                  <a:pt x="10672" y="12403"/>
                  <a:pt x="10822" y="12403"/>
                </a:cubicBezTo>
                <a:cubicBezTo>
                  <a:pt x="10853" y="12403"/>
                  <a:pt x="10882" y="12399"/>
                  <a:pt x="10912" y="12392"/>
                </a:cubicBezTo>
                <a:cubicBezTo>
                  <a:pt x="11138" y="12331"/>
                  <a:pt x="11366" y="12258"/>
                  <a:pt x="11591" y="12173"/>
                </a:cubicBezTo>
                <a:cubicBezTo>
                  <a:pt x="11767" y="12107"/>
                  <a:pt x="11856" y="11911"/>
                  <a:pt x="11791" y="11733"/>
                </a:cubicBezTo>
                <a:cubicBezTo>
                  <a:pt x="11740" y="11595"/>
                  <a:pt x="11609" y="11511"/>
                  <a:pt x="11470" y="11511"/>
                </a:cubicBezTo>
                <a:close/>
                <a:moveTo>
                  <a:pt x="6794" y="11549"/>
                </a:moveTo>
                <a:cubicBezTo>
                  <a:pt x="6655" y="11549"/>
                  <a:pt x="6523" y="11634"/>
                  <a:pt x="6473" y="11773"/>
                </a:cubicBezTo>
                <a:cubicBezTo>
                  <a:pt x="6407" y="11949"/>
                  <a:pt x="6497" y="12147"/>
                  <a:pt x="6675" y="12211"/>
                </a:cubicBezTo>
                <a:cubicBezTo>
                  <a:pt x="6901" y="12295"/>
                  <a:pt x="7132" y="12368"/>
                  <a:pt x="7359" y="12427"/>
                </a:cubicBezTo>
                <a:cubicBezTo>
                  <a:pt x="7389" y="12434"/>
                  <a:pt x="7419" y="12437"/>
                  <a:pt x="7446" y="12437"/>
                </a:cubicBezTo>
                <a:cubicBezTo>
                  <a:pt x="7598" y="12437"/>
                  <a:pt x="7737" y="12337"/>
                  <a:pt x="7777" y="12184"/>
                </a:cubicBezTo>
                <a:cubicBezTo>
                  <a:pt x="7823" y="12001"/>
                  <a:pt x="7714" y="11813"/>
                  <a:pt x="7532" y="11766"/>
                </a:cubicBezTo>
                <a:cubicBezTo>
                  <a:pt x="7325" y="11713"/>
                  <a:pt x="7116" y="11647"/>
                  <a:pt x="6911" y="11570"/>
                </a:cubicBezTo>
                <a:cubicBezTo>
                  <a:pt x="6872" y="11556"/>
                  <a:pt x="6833" y="11549"/>
                  <a:pt x="6794" y="11549"/>
                </a:cubicBezTo>
                <a:close/>
                <a:moveTo>
                  <a:pt x="9481" y="11943"/>
                </a:moveTo>
                <a:cubicBezTo>
                  <a:pt x="9473" y="11943"/>
                  <a:pt x="9464" y="11943"/>
                  <a:pt x="9455" y="11944"/>
                </a:cubicBezTo>
                <a:cubicBezTo>
                  <a:pt x="9325" y="11952"/>
                  <a:pt x="9195" y="11958"/>
                  <a:pt x="9064" y="11958"/>
                </a:cubicBezTo>
                <a:cubicBezTo>
                  <a:pt x="8979" y="11958"/>
                  <a:pt x="8896" y="11958"/>
                  <a:pt x="8811" y="11952"/>
                </a:cubicBezTo>
                <a:cubicBezTo>
                  <a:pt x="8806" y="11952"/>
                  <a:pt x="8800" y="11952"/>
                  <a:pt x="8795" y="11952"/>
                </a:cubicBezTo>
                <a:cubicBezTo>
                  <a:pt x="8617" y="11952"/>
                  <a:pt x="8463" y="12097"/>
                  <a:pt x="8454" y="12281"/>
                </a:cubicBezTo>
                <a:cubicBezTo>
                  <a:pt x="8447" y="12470"/>
                  <a:pt x="8593" y="12628"/>
                  <a:pt x="8783" y="12637"/>
                </a:cubicBezTo>
                <a:cubicBezTo>
                  <a:pt x="8875" y="12642"/>
                  <a:pt x="8976" y="12642"/>
                  <a:pt x="9064" y="12644"/>
                </a:cubicBezTo>
                <a:cubicBezTo>
                  <a:pt x="9209" y="12644"/>
                  <a:pt x="9353" y="12641"/>
                  <a:pt x="9499" y="12627"/>
                </a:cubicBezTo>
                <a:cubicBezTo>
                  <a:pt x="9688" y="12616"/>
                  <a:pt x="9831" y="12453"/>
                  <a:pt x="9819" y="12264"/>
                </a:cubicBezTo>
                <a:cubicBezTo>
                  <a:pt x="9809" y="12083"/>
                  <a:pt x="9661" y="11943"/>
                  <a:pt x="9481" y="11943"/>
                </a:cubicBezTo>
                <a:close/>
                <a:moveTo>
                  <a:pt x="45589" y="12656"/>
                </a:moveTo>
                <a:cubicBezTo>
                  <a:pt x="45568" y="12656"/>
                  <a:pt x="45547" y="12658"/>
                  <a:pt x="45526" y="12662"/>
                </a:cubicBezTo>
                <a:cubicBezTo>
                  <a:pt x="45342" y="12696"/>
                  <a:pt x="45217" y="12874"/>
                  <a:pt x="45251" y="13060"/>
                </a:cubicBezTo>
                <a:cubicBezTo>
                  <a:pt x="45291" y="13279"/>
                  <a:pt x="45328" y="13497"/>
                  <a:pt x="45359" y="13720"/>
                </a:cubicBezTo>
                <a:cubicBezTo>
                  <a:pt x="45382" y="13889"/>
                  <a:pt x="45529" y="14012"/>
                  <a:pt x="45698" y="14012"/>
                </a:cubicBezTo>
                <a:cubicBezTo>
                  <a:pt x="45715" y="14012"/>
                  <a:pt x="45729" y="14012"/>
                  <a:pt x="45743" y="14010"/>
                </a:cubicBezTo>
                <a:cubicBezTo>
                  <a:pt x="45929" y="13984"/>
                  <a:pt x="46060" y="13810"/>
                  <a:pt x="46033" y="13624"/>
                </a:cubicBezTo>
                <a:cubicBezTo>
                  <a:pt x="46002" y="13393"/>
                  <a:pt x="45964" y="13164"/>
                  <a:pt x="45924" y="12934"/>
                </a:cubicBezTo>
                <a:cubicBezTo>
                  <a:pt x="45895" y="12771"/>
                  <a:pt x="45751" y="12656"/>
                  <a:pt x="45589" y="12656"/>
                </a:cubicBezTo>
                <a:close/>
                <a:moveTo>
                  <a:pt x="45830" y="14691"/>
                </a:moveTo>
                <a:cubicBezTo>
                  <a:pt x="45824" y="14691"/>
                  <a:pt x="45818" y="14691"/>
                  <a:pt x="45813" y="14691"/>
                </a:cubicBezTo>
                <a:cubicBezTo>
                  <a:pt x="45623" y="14702"/>
                  <a:pt x="45481" y="14862"/>
                  <a:pt x="45491" y="15051"/>
                </a:cubicBezTo>
                <a:cubicBezTo>
                  <a:pt x="45503" y="15275"/>
                  <a:pt x="45512" y="15500"/>
                  <a:pt x="45516" y="15720"/>
                </a:cubicBezTo>
                <a:cubicBezTo>
                  <a:pt x="45517" y="15908"/>
                  <a:pt x="45668" y="16058"/>
                  <a:pt x="45856" y="16058"/>
                </a:cubicBezTo>
                <a:cubicBezTo>
                  <a:pt x="45858" y="16058"/>
                  <a:pt x="45860" y="16058"/>
                  <a:pt x="45860" y="16056"/>
                </a:cubicBezTo>
                <a:cubicBezTo>
                  <a:pt x="46049" y="16052"/>
                  <a:pt x="46199" y="15899"/>
                  <a:pt x="46197" y="15710"/>
                </a:cubicBezTo>
                <a:cubicBezTo>
                  <a:pt x="46195" y="15477"/>
                  <a:pt x="46186" y="15244"/>
                  <a:pt x="46172" y="15013"/>
                </a:cubicBezTo>
                <a:cubicBezTo>
                  <a:pt x="46162" y="14829"/>
                  <a:pt x="46015" y="14691"/>
                  <a:pt x="45830" y="14691"/>
                </a:cubicBezTo>
                <a:close/>
                <a:moveTo>
                  <a:pt x="45810" y="16741"/>
                </a:moveTo>
                <a:cubicBezTo>
                  <a:pt x="45633" y="16741"/>
                  <a:pt x="45485" y="16877"/>
                  <a:pt x="45472" y="17057"/>
                </a:cubicBezTo>
                <a:cubicBezTo>
                  <a:pt x="45456" y="17276"/>
                  <a:pt x="45434" y="17500"/>
                  <a:pt x="45406" y="17719"/>
                </a:cubicBezTo>
                <a:cubicBezTo>
                  <a:pt x="45385" y="17909"/>
                  <a:pt x="45517" y="18077"/>
                  <a:pt x="45703" y="18101"/>
                </a:cubicBezTo>
                <a:cubicBezTo>
                  <a:pt x="45719" y="18103"/>
                  <a:pt x="45735" y="18103"/>
                  <a:pt x="45747" y="18103"/>
                </a:cubicBezTo>
                <a:cubicBezTo>
                  <a:pt x="45917" y="18103"/>
                  <a:pt x="46065" y="17978"/>
                  <a:pt x="46084" y="17806"/>
                </a:cubicBezTo>
                <a:cubicBezTo>
                  <a:pt x="46112" y="17573"/>
                  <a:pt x="46136" y="17338"/>
                  <a:pt x="46153" y="17109"/>
                </a:cubicBezTo>
                <a:cubicBezTo>
                  <a:pt x="46169" y="16920"/>
                  <a:pt x="46028" y="16756"/>
                  <a:pt x="45839" y="16742"/>
                </a:cubicBezTo>
                <a:cubicBezTo>
                  <a:pt x="45829" y="16742"/>
                  <a:pt x="45820" y="16741"/>
                  <a:pt x="45810" y="16741"/>
                </a:cubicBezTo>
                <a:close/>
                <a:moveTo>
                  <a:pt x="45509" y="18767"/>
                </a:moveTo>
                <a:cubicBezTo>
                  <a:pt x="45354" y="18767"/>
                  <a:pt x="45214" y="18873"/>
                  <a:pt x="45178" y="19031"/>
                </a:cubicBezTo>
                <a:cubicBezTo>
                  <a:pt x="45130" y="19247"/>
                  <a:pt x="45074" y="19462"/>
                  <a:pt x="45013" y="19674"/>
                </a:cubicBezTo>
                <a:cubicBezTo>
                  <a:pt x="44961" y="19857"/>
                  <a:pt x="45065" y="20046"/>
                  <a:pt x="45248" y="20098"/>
                </a:cubicBezTo>
                <a:cubicBezTo>
                  <a:pt x="45277" y="20107"/>
                  <a:pt x="45310" y="20111"/>
                  <a:pt x="45342" y="20111"/>
                </a:cubicBezTo>
                <a:cubicBezTo>
                  <a:pt x="45489" y="20111"/>
                  <a:pt x="45625" y="20013"/>
                  <a:pt x="45672" y="19864"/>
                </a:cubicBezTo>
                <a:cubicBezTo>
                  <a:pt x="45735" y="19640"/>
                  <a:pt x="45794" y="19412"/>
                  <a:pt x="45846" y="19184"/>
                </a:cubicBezTo>
                <a:cubicBezTo>
                  <a:pt x="45886" y="19002"/>
                  <a:pt x="45771" y="18816"/>
                  <a:pt x="45587" y="18776"/>
                </a:cubicBezTo>
                <a:cubicBezTo>
                  <a:pt x="45561" y="18770"/>
                  <a:pt x="45535" y="18767"/>
                  <a:pt x="45509" y="18767"/>
                </a:cubicBezTo>
                <a:close/>
                <a:moveTo>
                  <a:pt x="44890" y="20718"/>
                </a:moveTo>
                <a:cubicBezTo>
                  <a:pt x="44757" y="20718"/>
                  <a:pt x="44630" y="20797"/>
                  <a:pt x="44574" y="20927"/>
                </a:cubicBezTo>
                <a:cubicBezTo>
                  <a:pt x="44487" y="21132"/>
                  <a:pt x="44396" y="21334"/>
                  <a:pt x="44299" y="21530"/>
                </a:cubicBezTo>
                <a:cubicBezTo>
                  <a:pt x="44214" y="21699"/>
                  <a:pt x="44283" y="21904"/>
                  <a:pt x="44452" y="21988"/>
                </a:cubicBezTo>
                <a:cubicBezTo>
                  <a:pt x="44502" y="22012"/>
                  <a:pt x="44553" y="22022"/>
                  <a:pt x="44605" y="22022"/>
                </a:cubicBezTo>
                <a:cubicBezTo>
                  <a:pt x="44730" y="22022"/>
                  <a:pt x="44850" y="21953"/>
                  <a:pt x="44911" y="21835"/>
                </a:cubicBezTo>
                <a:cubicBezTo>
                  <a:pt x="45015" y="21626"/>
                  <a:pt x="45112" y="21411"/>
                  <a:pt x="45204" y="21193"/>
                </a:cubicBezTo>
                <a:cubicBezTo>
                  <a:pt x="45277" y="21020"/>
                  <a:pt x="45196" y="20820"/>
                  <a:pt x="45022" y="20745"/>
                </a:cubicBezTo>
                <a:cubicBezTo>
                  <a:pt x="44979" y="20727"/>
                  <a:pt x="44934" y="20718"/>
                  <a:pt x="44890" y="20718"/>
                </a:cubicBezTo>
                <a:close/>
                <a:moveTo>
                  <a:pt x="43919" y="22520"/>
                </a:moveTo>
                <a:cubicBezTo>
                  <a:pt x="43807" y="22520"/>
                  <a:pt x="43697" y="22576"/>
                  <a:pt x="43632" y="22678"/>
                </a:cubicBezTo>
                <a:cubicBezTo>
                  <a:pt x="43517" y="22855"/>
                  <a:pt x="43392" y="23055"/>
                  <a:pt x="43267" y="23272"/>
                </a:cubicBezTo>
                <a:cubicBezTo>
                  <a:pt x="43171" y="23435"/>
                  <a:pt x="43225" y="23644"/>
                  <a:pt x="43388" y="23739"/>
                </a:cubicBezTo>
                <a:cubicBezTo>
                  <a:pt x="43442" y="23773"/>
                  <a:pt x="43501" y="23786"/>
                  <a:pt x="43560" y="23786"/>
                </a:cubicBezTo>
                <a:cubicBezTo>
                  <a:pt x="43677" y="23786"/>
                  <a:pt x="43791" y="23726"/>
                  <a:pt x="43857" y="23618"/>
                </a:cubicBezTo>
                <a:cubicBezTo>
                  <a:pt x="43979" y="23411"/>
                  <a:pt x="44096" y="23218"/>
                  <a:pt x="44207" y="23046"/>
                </a:cubicBezTo>
                <a:cubicBezTo>
                  <a:pt x="44308" y="22888"/>
                  <a:pt x="44261" y="22678"/>
                  <a:pt x="44103" y="22575"/>
                </a:cubicBezTo>
                <a:cubicBezTo>
                  <a:pt x="44046" y="22538"/>
                  <a:pt x="43982" y="22520"/>
                  <a:pt x="43919" y="22520"/>
                </a:cubicBezTo>
                <a:close/>
                <a:moveTo>
                  <a:pt x="42907" y="24304"/>
                </a:moveTo>
                <a:cubicBezTo>
                  <a:pt x="42782" y="24304"/>
                  <a:pt x="42661" y="24373"/>
                  <a:pt x="42601" y="24494"/>
                </a:cubicBezTo>
                <a:cubicBezTo>
                  <a:pt x="42500" y="24695"/>
                  <a:pt x="42398" y="24904"/>
                  <a:pt x="42297" y="25116"/>
                </a:cubicBezTo>
                <a:cubicBezTo>
                  <a:pt x="42217" y="25286"/>
                  <a:pt x="42288" y="25490"/>
                  <a:pt x="42460" y="25571"/>
                </a:cubicBezTo>
                <a:cubicBezTo>
                  <a:pt x="42509" y="25592"/>
                  <a:pt x="42557" y="25603"/>
                  <a:pt x="42606" y="25603"/>
                </a:cubicBezTo>
                <a:cubicBezTo>
                  <a:pt x="42735" y="25603"/>
                  <a:pt x="42858" y="25531"/>
                  <a:pt x="42914" y="25406"/>
                </a:cubicBezTo>
                <a:cubicBezTo>
                  <a:pt x="43013" y="25199"/>
                  <a:pt x="43110" y="24994"/>
                  <a:pt x="43209" y="24800"/>
                </a:cubicBezTo>
                <a:cubicBezTo>
                  <a:pt x="43296" y="24633"/>
                  <a:pt x="43230" y="24426"/>
                  <a:pt x="43060" y="24341"/>
                </a:cubicBezTo>
                <a:cubicBezTo>
                  <a:pt x="43011" y="24316"/>
                  <a:pt x="42959" y="24304"/>
                  <a:pt x="42907" y="24304"/>
                </a:cubicBezTo>
                <a:close/>
                <a:moveTo>
                  <a:pt x="47002" y="25297"/>
                </a:moveTo>
                <a:cubicBezTo>
                  <a:pt x="46990" y="25297"/>
                  <a:pt x="46979" y="25297"/>
                  <a:pt x="46967" y="25298"/>
                </a:cubicBezTo>
                <a:cubicBezTo>
                  <a:pt x="46803" y="25316"/>
                  <a:pt x="46640" y="25351"/>
                  <a:pt x="46477" y="25401"/>
                </a:cubicBezTo>
                <a:cubicBezTo>
                  <a:pt x="46386" y="25429"/>
                  <a:pt x="46299" y="25458"/>
                  <a:pt x="46219" y="25490"/>
                </a:cubicBezTo>
                <a:cubicBezTo>
                  <a:pt x="46042" y="25559"/>
                  <a:pt x="45955" y="25757"/>
                  <a:pt x="46025" y="25933"/>
                </a:cubicBezTo>
                <a:cubicBezTo>
                  <a:pt x="46080" y="26068"/>
                  <a:pt x="46207" y="26150"/>
                  <a:pt x="46345" y="26150"/>
                </a:cubicBezTo>
                <a:cubicBezTo>
                  <a:pt x="46386" y="26150"/>
                  <a:pt x="46428" y="26145"/>
                  <a:pt x="46468" y="26127"/>
                </a:cubicBezTo>
                <a:cubicBezTo>
                  <a:pt x="46534" y="26103"/>
                  <a:pt x="46604" y="26077"/>
                  <a:pt x="46677" y="26054"/>
                </a:cubicBezTo>
                <a:cubicBezTo>
                  <a:pt x="46798" y="26018"/>
                  <a:pt x="46923" y="25992"/>
                  <a:pt x="47041" y="25980"/>
                </a:cubicBezTo>
                <a:cubicBezTo>
                  <a:pt x="47231" y="25957"/>
                  <a:pt x="47367" y="25789"/>
                  <a:pt x="47344" y="25601"/>
                </a:cubicBezTo>
                <a:cubicBezTo>
                  <a:pt x="47324" y="25424"/>
                  <a:pt x="47173" y="25297"/>
                  <a:pt x="47002" y="25297"/>
                </a:cubicBezTo>
                <a:close/>
                <a:moveTo>
                  <a:pt x="48313" y="25590"/>
                </a:moveTo>
                <a:cubicBezTo>
                  <a:pt x="48198" y="25590"/>
                  <a:pt x="48085" y="25648"/>
                  <a:pt x="48022" y="25754"/>
                </a:cubicBezTo>
                <a:cubicBezTo>
                  <a:pt x="47923" y="25914"/>
                  <a:pt x="47975" y="26124"/>
                  <a:pt x="48135" y="26223"/>
                </a:cubicBezTo>
                <a:cubicBezTo>
                  <a:pt x="48296" y="26320"/>
                  <a:pt x="48448" y="26446"/>
                  <a:pt x="48585" y="26597"/>
                </a:cubicBezTo>
                <a:cubicBezTo>
                  <a:pt x="48653" y="26670"/>
                  <a:pt x="48743" y="26706"/>
                  <a:pt x="48837" y="26706"/>
                </a:cubicBezTo>
                <a:cubicBezTo>
                  <a:pt x="48919" y="26706"/>
                  <a:pt x="49002" y="26678"/>
                  <a:pt x="49066" y="26619"/>
                </a:cubicBezTo>
                <a:cubicBezTo>
                  <a:pt x="49205" y="26494"/>
                  <a:pt x="49217" y="26277"/>
                  <a:pt x="49089" y="26138"/>
                </a:cubicBezTo>
                <a:cubicBezTo>
                  <a:pt x="48908" y="25940"/>
                  <a:pt x="48708" y="25773"/>
                  <a:pt x="48491" y="25641"/>
                </a:cubicBezTo>
                <a:cubicBezTo>
                  <a:pt x="48436" y="25606"/>
                  <a:pt x="48374" y="25590"/>
                  <a:pt x="48313" y="25590"/>
                </a:cubicBezTo>
                <a:close/>
                <a:moveTo>
                  <a:pt x="42065" y="26175"/>
                </a:moveTo>
                <a:cubicBezTo>
                  <a:pt x="41928" y="26175"/>
                  <a:pt x="41799" y="26257"/>
                  <a:pt x="41746" y="26392"/>
                </a:cubicBezTo>
                <a:cubicBezTo>
                  <a:pt x="41661" y="26609"/>
                  <a:pt x="41579" y="26826"/>
                  <a:pt x="41502" y="27045"/>
                </a:cubicBezTo>
                <a:cubicBezTo>
                  <a:pt x="41440" y="27224"/>
                  <a:pt x="41532" y="27419"/>
                  <a:pt x="41711" y="27483"/>
                </a:cubicBezTo>
                <a:cubicBezTo>
                  <a:pt x="41748" y="27495"/>
                  <a:pt x="41788" y="27502"/>
                  <a:pt x="41824" y="27502"/>
                </a:cubicBezTo>
                <a:cubicBezTo>
                  <a:pt x="41965" y="27502"/>
                  <a:pt x="42097" y="27414"/>
                  <a:pt x="42147" y="27269"/>
                </a:cubicBezTo>
                <a:cubicBezTo>
                  <a:pt x="42222" y="27061"/>
                  <a:pt x="42300" y="26850"/>
                  <a:pt x="42382" y="26642"/>
                </a:cubicBezTo>
                <a:cubicBezTo>
                  <a:pt x="42451" y="26466"/>
                  <a:pt x="42365" y="26268"/>
                  <a:pt x="42189" y="26199"/>
                </a:cubicBezTo>
                <a:cubicBezTo>
                  <a:pt x="42148" y="26183"/>
                  <a:pt x="42106" y="26175"/>
                  <a:pt x="42065" y="26175"/>
                </a:cubicBezTo>
                <a:close/>
                <a:moveTo>
                  <a:pt x="45366" y="26357"/>
                </a:moveTo>
                <a:cubicBezTo>
                  <a:pt x="45223" y="26357"/>
                  <a:pt x="45090" y="26448"/>
                  <a:pt x="45043" y="26593"/>
                </a:cubicBezTo>
                <a:cubicBezTo>
                  <a:pt x="44996" y="26746"/>
                  <a:pt x="44970" y="26911"/>
                  <a:pt x="44970" y="27080"/>
                </a:cubicBezTo>
                <a:cubicBezTo>
                  <a:pt x="44970" y="27196"/>
                  <a:pt x="44980" y="27315"/>
                  <a:pt x="45003" y="27436"/>
                </a:cubicBezTo>
                <a:cubicBezTo>
                  <a:pt x="45032" y="27601"/>
                  <a:pt x="45178" y="27718"/>
                  <a:pt x="45338" y="27718"/>
                </a:cubicBezTo>
                <a:cubicBezTo>
                  <a:pt x="45359" y="27718"/>
                  <a:pt x="45380" y="27714"/>
                  <a:pt x="45399" y="27711"/>
                </a:cubicBezTo>
                <a:cubicBezTo>
                  <a:pt x="45585" y="27676"/>
                  <a:pt x="45708" y="27497"/>
                  <a:pt x="45674" y="27313"/>
                </a:cubicBezTo>
                <a:cubicBezTo>
                  <a:pt x="45658" y="27233"/>
                  <a:pt x="45651" y="27156"/>
                  <a:pt x="45651" y="27083"/>
                </a:cubicBezTo>
                <a:cubicBezTo>
                  <a:pt x="45651" y="26983"/>
                  <a:pt x="45665" y="26889"/>
                  <a:pt x="45693" y="26805"/>
                </a:cubicBezTo>
                <a:cubicBezTo>
                  <a:pt x="45752" y="26625"/>
                  <a:pt x="45655" y="26433"/>
                  <a:pt x="45474" y="26374"/>
                </a:cubicBezTo>
                <a:cubicBezTo>
                  <a:pt x="45438" y="26363"/>
                  <a:pt x="45402" y="26357"/>
                  <a:pt x="45366" y="26357"/>
                </a:cubicBezTo>
                <a:close/>
                <a:moveTo>
                  <a:pt x="49492" y="27211"/>
                </a:moveTo>
                <a:cubicBezTo>
                  <a:pt x="49460" y="27211"/>
                  <a:pt x="49428" y="27215"/>
                  <a:pt x="49396" y="27224"/>
                </a:cubicBezTo>
                <a:cubicBezTo>
                  <a:pt x="49214" y="27276"/>
                  <a:pt x="49113" y="27467"/>
                  <a:pt x="49165" y="27648"/>
                </a:cubicBezTo>
                <a:cubicBezTo>
                  <a:pt x="49221" y="27843"/>
                  <a:pt x="49257" y="28044"/>
                  <a:pt x="49273" y="28248"/>
                </a:cubicBezTo>
                <a:cubicBezTo>
                  <a:pt x="49287" y="28427"/>
                  <a:pt x="49436" y="28564"/>
                  <a:pt x="49614" y="28564"/>
                </a:cubicBezTo>
                <a:lnTo>
                  <a:pt x="49640" y="28564"/>
                </a:lnTo>
                <a:cubicBezTo>
                  <a:pt x="49828" y="28550"/>
                  <a:pt x="49968" y="28389"/>
                  <a:pt x="49956" y="28199"/>
                </a:cubicBezTo>
                <a:cubicBezTo>
                  <a:pt x="49939" y="27949"/>
                  <a:pt x="49892" y="27700"/>
                  <a:pt x="49821" y="27457"/>
                </a:cubicBezTo>
                <a:cubicBezTo>
                  <a:pt x="49778" y="27307"/>
                  <a:pt x="49640" y="27211"/>
                  <a:pt x="49492" y="27211"/>
                </a:cubicBezTo>
                <a:close/>
                <a:moveTo>
                  <a:pt x="41432" y="28127"/>
                </a:moveTo>
                <a:cubicBezTo>
                  <a:pt x="41278" y="28127"/>
                  <a:pt x="41138" y="28233"/>
                  <a:pt x="41098" y="28389"/>
                </a:cubicBezTo>
                <a:cubicBezTo>
                  <a:pt x="41040" y="28625"/>
                  <a:pt x="40992" y="28858"/>
                  <a:pt x="40953" y="29082"/>
                </a:cubicBezTo>
                <a:cubicBezTo>
                  <a:pt x="40922" y="29268"/>
                  <a:pt x="41045" y="29444"/>
                  <a:pt x="41233" y="29477"/>
                </a:cubicBezTo>
                <a:cubicBezTo>
                  <a:pt x="41252" y="29478"/>
                  <a:pt x="41271" y="29482"/>
                  <a:pt x="41292" y="29482"/>
                </a:cubicBezTo>
                <a:cubicBezTo>
                  <a:pt x="41457" y="29482"/>
                  <a:pt x="41600" y="29362"/>
                  <a:pt x="41628" y="29195"/>
                </a:cubicBezTo>
                <a:cubicBezTo>
                  <a:pt x="41662" y="28988"/>
                  <a:pt x="41709" y="28771"/>
                  <a:pt x="41763" y="28549"/>
                </a:cubicBezTo>
                <a:cubicBezTo>
                  <a:pt x="41807" y="28366"/>
                  <a:pt x="41694" y="28182"/>
                  <a:pt x="41511" y="28137"/>
                </a:cubicBezTo>
                <a:cubicBezTo>
                  <a:pt x="41485" y="28130"/>
                  <a:pt x="41458" y="28127"/>
                  <a:pt x="41432" y="28127"/>
                </a:cubicBezTo>
                <a:close/>
                <a:moveTo>
                  <a:pt x="45905" y="28265"/>
                </a:moveTo>
                <a:cubicBezTo>
                  <a:pt x="45838" y="28265"/>
                  <a:pt x="45771" y="28285"/>
                  <a:pt x="45712" y="28326"/>
                </a:cubicBezTo>
                <a:cubicBezTo>
                  <a:pt x="45556" y="28432"/>
                  <a:pt x="45517" y="28644"/>
                  <a:pt x="45623" y="28801"/>
                </a:cubicBezTo>
                <a:cubicBezTo>
                  <a:pt x="45707" y="28920"/>
                  <a:pt x="45795" y="29042"/>
                  <a:pt x="45893" y="29164"/>
                </a:cubicBezTo>
                <a:cubicBezTo>
                  <a:pt x="45950" y="29237"/>
                  <a:pt x="46007" y="29308"/>
                  <a:pt x="46068" y="29374"/>
                </a:cubicBezTo>
                <a:cubicBezTo>
                  <a:pt x="46136" y="29451"/>
                  <a:pt x="46232" y="29491"/>
                  <a:pt x="46325" y="29491"/>
                </a:cubicBezTo>
                <a:cubicBezTo>
                  <a:pt x="46405" y="29491"/>
                  <a:pt x="46485" y="29461"/>
                  <a:pt x="46555" y="29404"/>
                </a:cubicBezTo>
                <a:cubicBezTo>
                  <a:pt x="46696" y="29277"/>
                  <a:pt x="46710" y="29061"/>
                  <a:pt x="46583" y="28920"/>
                </a:cubicBezTo>
                <a:cubicBezTo>
                  <a:pt x="46531" y="28861"/>
                  <a:pt x="46480" y="28801"/>
                  <a:pt x="46430" y="28738"/>
                </a:cubicBezTo>
                <a:cubicBezTo>
                  <a:pt x="46343" y="28630"/>
                  <a:pt x="46263" y="28521"/>
                  <a:pt x="46188" y="28415"/>
                </a:cubicBezTo>
                <a:cubicBezTo>
                  <a:pt x="46122" y="28318"/>
                  <a:pt x="46015" y="28265"/>
                  <a:pt x="45905" y="28265"/>
                </a:cubicBezTo>
                <a:close/>
                <a:moveTo>
                  <a:pt x="47369" y="29680"/>
                </a:moveTo>
                <a:cubicBezTo>
                  <a:pt x="47254" y="29680"/>
                  <a:pt x="47142" y="29737"/>
                  <a:pt x="47076" y="29842"/>
                </a:cubicBezTo>
                <a:cubicBezTo>
                  <a:pt x="46977" y="30003"/>
                  <a:pt x="47028" y="30214"/>
                  <a:pt x="47187" y="30313"/>
                </a:cubicBezTo>
                <a:cubicBezTo>
                  <a:pt x="47386" y="30434"/>
                  <a:pt x="47594" y="30545"/>
                  <a:pt x="47824" y="30655"/>
                </a:cubicBezTo>
                <a:cubicBezTo>
                  <a:pt x="47872" y="30676"/>
                  <a:pt x="47923" y="30686"/>
                  <a:pt x="47970" y="30686"/>
                </a:cubicBezTo>
                <a:cubicBezTo>
                  <a:pt x="48100" y="30686"/>
                  <a:pt x="48222" y="30613"/>
                  <a:pt x="48281" y="30490"/>
                </a:cubicBezTo>
                <a:cubicBezTo>
                  <a:pt x="48361" y="30320"/>
                  <a:pt x="48288" y="30116"/>
                  <a:pt x="48116" y="30034"/>
                </a:cubicBezTo>
                <a:cubicBezTo>
                  <a:pt x="47909" y="29939"/>
                  <a:pt x="47725" y="29840"/>
                  <a:pt x="47549" y="29730"/>
                </a:cubicBezTo>
                <a:cubicBezTo>
                  <a:pt x="47493" y="29696"/>
                  <a:pt x="47431" y="29680"/>
                  <a:pt x="47369" y="29680"/>
                </a:cubicBezTo>
                <a:close/>
                <a:moveTo>
                  <a:pt x="49428" y="29227"/>
                </a:moveTo>
                <a:cubicBezTo>
                  <a:pt x="49287" y="29227"/>
                  <a:pt x="49155" y="29315"/>
                  <a:pt x="49106" y="29456"/>
                </a:cubicBezTo>
                <a:cubicBezTo>
                  <a:pt x="49038" y="29647"/>
                  <a:pt x="48952" y="29835"/>
                  <a:pt x="48847" y="30017"/>
                </a:cubicBezTo>
                <a:cubicBezTo>
                  <a:pt x="48753" y="30180"/>
                  <a:pt x="48811" y="30391"/>
                  <a:pt x="48974" y="30485"/>
                </a:cubicBezTo>
                <a:cubicBezTo>
                  <a:pt x="49011" y="30507"/>
                  <a:pt x="49052" y="30519"/>
                  <a:pt x="49092" y="30526"/>
                </a:cubicBezTo>
                <a:cubicBezTo>
                  <a:pt x="49014" y="30565"/>
                  <a:pt x="48952" y="30634"/>
                  <a:pt x="48922" y="30726"/>
                </a:cubicBezTo>
                <a:cubicBezTo>
                  <a:pt x="48863" y="30903"/>
                  <a:pt x="48960" y="31098"/>
                  <a:pt x="49141" y="31155"/>
                </a:cubicBezTo>
                <a:cubicBezTo>
                  <a:pt x="49296" y="31206"/>
                  <a:pt x="49454" y="31256"/>
                  <a:pt x="49610" y="31307"/>
                </a:cubicBezTo>
                <a:lnTo>
                  <a:pt x="49794" y="31364"/>
                </a:lnTo>
                <a:cubicBezTo>
                  <a:pt x="49829" y="31376"/>
                  <a:pt x="49864" y="31380"/>
                  <a:pt x="49899" y="31380"/>
                </a:cubicBezTo>
                <a:cubicBezTo>
                  <a:pt x="50045" y="31380"/>
                  <a:pt x="50179" y="31289"/>
                  <a:pt x="50220" y="31145"/>
                </a:cubicBezTo>
                <a:cubicBezTo>
                  <a:pt x="50279" y="30964"/>
                  <a:pt x="50179" y="30771"/>
                  <a:pt x="50000" y="30714"/>
                </a:cubicBezTo>
                <a:lnTo>
                  <a:pt x="49814" y="30657"/>
                </a:lnTo>
                <a:cubicBezTo>
                  <a:pt x="49657" y="30608"/>
                  <a:pt x="49503" y="30559"/>
                  <a:pt x="49350" y="30509"/>
                </a:cubicBezTo>
                <a:cubicBezTo>
                  <a:pt x="49332" y="30502"/>
                  <a:pt x="49313" y="30497"/>
                  <a:pt x="49296" y="30495"/>
                </a:cubicBezTo>
                <a:cubicBezTo>
                  <a:pt x="49353" y="30467"/>
                  <a:pt x="49403" y="30422"/>
                  <a:pt x="49438" y="30361"/>
                </a:cubicBezTo>
                <a:cubicBezTo>
                  <a:pt x="49565" y="30142"/>
                  <a:pt x="49671" y="29913"/>
                  <a:pt x="49751" y="29683"/>
                </a:cubicBezTo>
                <a:cubicBezTo>
                  <a:pt x="49814" y="29504"/>
                  <a:pt x="49720" y="29310"/>
                  <a:pt x="49542" y="29247"/>
                </a:cubicBezTo>
                <a:cubicBezTo>
                  <a:pt x="49505" y="29233"/>
                  <a:pt x="49466" y="29227"/>
                  <a:pt x="49428" y="29227"/>
                </a:cubicBezTo>
                <a:close/>
                <a:moveTo>
                  <a:pt x="41191" y="30156"/>
                </a:moveTo>
                <a:cubicBezTo>
                  <a:pt x="41185" y="30156"/>
                  <a:pt x="41180" y="30156"/>
                  <a:pt x="41174" y="30156"/>
                </a:cubicBezTo>
                <a:cubicBezTo>
                  <a:pt x="40985" y="30165"/>
                  <a:pt x="40842" y="30326"/>
                  <a:pt x="40851" y="30516"/>
                </a:cubicBezTo>
                <a:cubicBezTo>
                  <a:pt x="40866" y="30780"/>
                  <a:pt x="40898" y="31030"/>
                  <a:pt x="40955" y="31256"/>
                </a:cubicBezTo>
                <a:cubicBezTo>
                  <a:pt x="40993" y="31413"/>
                  <a:pt x="41132" y="31517"/>
                  <a:pt x="41287" y="31517"/>
                </a:cubicBezTo>
                <a:cubicBezTo>
                  <a:pt x="41313" y="31517"/>
                  <a:pt x="41341" y="31515"/>
                  <a:pt x="41365" y="31507"/>
                </a:cubicBezTo>
                <a:cubicBezTo>
                  <a:pt x="41549" y="31463"/>
                  <a:pt x="41662" y="31275"/>
                  <a:pt x="41617" y="31093"/>
                </a:cubicBezTo>
                <a:cubicBezTo>
                  <a:pt x="41572" y="30909"/>
                  <a:pt x="41542" y="30702"/>
                  <a:pt x="41532" y="30481"/>
                </a:cubicBezTo>
                <a:cubicBezTo>
                  <a:pt x="41524" y="30297"/>
                  <a:pt x="41376" y="30156"/>
                  <a:pt x="41191" y="30156"/>
                </a:cubicBezTo>
                <a:close/>
                <a:moveTo>
                  <a:pt x="51443" y="30706"/>
                </a:moveTo>
                <a:cubicBezTo>
                  <a:pt x="51410" y="30706"/>
                  <a:pt x="51375" y="30711"/>
                  <a:pt x="51341" y="30721"/>
                </a:cubicBezTo>
                <a:cubicBezTo>
                  <a:pt x="51161" y="30778"/>
                  <a:pt x="51061" y="30970"/>
                  <a:pt x="51117" y="31150"/>
                </a:cubicBezTo>
                <a:cubicBezTo>
                  <a:pt x="51121" y="31154"/>
                  <a:pt x="51121" y="31159"/>
                  <a:pt x="51122" y="31162"/>
                </a:cubicBezTo>
                <a:cubicBezTo>
                  <a:pt x="51016" y="31185"/>
                  <a:pt x="50921" y="31258"/>
                  <a:pt x="50874" y="31368"/>
                </a:cubicBezTo>
                <a:cubicBezTo>
                  <a:pt x="50801" y="31541"/>
                  <a:pt x="50886" y="31741"/>
                  <a:pt x="51060" y="31812"/>
                </a:cubicBezTo>
                <a:lnTo>
                  <a:pt x="51168" y="31858"/>
                </a:lnTo>
                <a:cubicBezTo>
                  <a:pt x="51211" y="31877"/>
                  <a:pt x="51256" y="31885"/>
                  <a:pt x="51303" y="31885"/>
                </a:cubicBezTo>
                <a:cubicBezTo>
                  <a:pt x="51373" y="31885"/>
                  <a:pt x="51439" y="31865"/>
                  <a:pt x="51498" y="31825"/>
                </a:cubicBezTo>
                <a:cubicBezTo>
                  <a:pt x="51703" y="31682"/>
                  <a:pt x="51816" y="31468"/>
                  <a:pt x="51816" y="31228"/>
                </a:cubicBezTo>
                <a:cubicBezTo>
                  <a:pt x="51816" y="31138"/>
                  <a:pt x="51800" y="31043"/>
                  <a:pt x="51769" y="30945"/>
                </a:cubicBezTo>
                <a:cubicBezTo>
                  <a:pt x="51724" y="30798"/>
                  <a:pt x="51589" y="30706"/>
                  <a:pt x="51443" y="30706"/>
                </a:cubicBezTo>
                <a:close/>
                <a:moveTo>
                  <a:pt x="48282" y="30899"/>
                </a:moveTo>
                <a:cubicBezTo>
                  <a:pt x="48200" y="30899"/>
                  <a:pt x="48118" y="30929"/>
                  <a:pt x="48053" y="30989"/>
                </a:cubicBezTo>
                <a:cubicBezTo>
                  <a:pt x="47898" y="31128"/>
                  <a:pt x="47731" y="31263"/>
                  <a:pt x="47552" y="31388"/>
                </a:cubicBezTo>
                <a:cubicBezTo>
                  <a:pt x="47398" y="31498"/>
                  <a:pt x="47361" y="31710"/>
                  <a:pt x="47471" y="31865"/>
                </a:cubicBezTo>
                <a:cubicBezTo>
                  <a:pt x="47537" y="31960"/>
                  <a:pt x="47645" y="32011"/>
                  <a:pt x="47751" y="32011"/>
                </a:cubicBezTo>
                <a:cubicBezTo>
                  <a:pt x="47820" y="32011"/>
                  <a:pt x="47888" y="31990"/>
                  <a:pt x="47945" y="31946"/>
                </a:cubicBezTo>
                <a:cubicBezTo>
                  <a:pt x="48147" y="31806"/>
                  <a:pt x="48340" y="31651"/>
                  <a:pt x="48514" y="31493"/>
                </a:cubicBezTo>
                <a:cubicBezTo>
                  <a:pt x="48653" y="31368"/>
                  <a:pt x="48663" y="31150"/>
                  <a:pt x="48534" y="31011"/>
                </a:cubicBezTo>
                <a:cubicBezTo>
                  <a:pt x="48468" y="30937"/>
                  <a:pt x="48375" y="30899"/>
                  <a:pt x="48282" y="30899"/>
                </a:cubicBezTo>
                <a:close/>
                <a:moveTo>
                  <a:pt x="46556" y="31987"/>
                </a:moveTo>
                <a:cubicBezTo>
                  <a:pt x="46511" y="31987"/>
                  <a:pt x="46466" y="31996"/>
                  <a:pt x="46423" y="32014"/>
                </a:cubicBezTo>
                <a:cubicBezTo>
                  <a:pt x="46223" y="32097"/>
                  <a:pt x="46020" y="32172"/>
                  <a:pt x="45813" y="32237"/>
                </a:cubicBezTo>
                <a:cubicBezTo>
                  <a:pt x="45632" y="32292"/>
                  <a:pt x="45529" y="32483"/>
                  <a:pt x="45587" y="32664"/>
                </a:cubicBezTo>
                <a:cubicBezTo>
                  <a:pt x="45630" y="32812"/>
                  <a:pt x="45768" y="32906"/>
                  <a:pt x="45912" y="32906"/>
                </a:cubicBezTo>
                <a:cubicBezTo>
                  <a:pt x="45947" y="32906"/>
                  <a:pt x="45980" y="32900"/>
                  <a:pt x="46013" y="32890"/>
                </a:cubicBezTo>
                <a:cubicBezTo>
                  <a:pt x="46240" y="32820"/>
                  <a:pt x="46468" y="32737"/>
                  <a:pt x="46689" y="32645"/>
                </a:cubicBezTo>
                <a:cubicBezTo>
                  <a:pt x="46862" y="32570"/>
                  <a:pt x="46944" y="32370"/>
                  <a:pt x="46871" y="32197"/>
                </a:cubicBezTo>
                <a:cubicBezTo>
                  <a:pt x="46816" y="32066"/>
                  <a:pt x="46690" y="31987"/>
                  <a:pt x="46556" y="31987"/>
                </a:cubicBezTo>
                <a:close/>
                <a:moveTo>
                  <a:pt x="41966" y="31991"/>
                </a:moveTo>
                <a:cubicBezTo>
                  <a:pt x="41868" y="31991"/>
                  <a:pt x="41772" y="32032"/>
                  <a:pt x="41704" y="32111"/>
                </a:cubicBezTo>
                <a:cubicBezTo>
                  <a:pt x="41582" y="32257"/>
                  <a:pt x="41602" y="32473"/>
                  <a:pt x="41746" y="32595"/>
                </a:cubicBezTo>
                <a:cubicBezTo>
                  <a:pt x="41940" y="32760"/>
                  <a:pt x="42170" y="32897"/>
                  <a:pt x="42425" y="32996"/>
                </a:cubicBezTo>
                <a:cubicBezTo>
                  <a:pt x="42467" y="33012"/>
                  <a:pt x="42511" y="33020"/>
                  <a:pt x="42552" y="33020"/>
                </a:cubicBezTo>
                <a:cubicBezTo>
                  <a:pt x="42688" y="33020"/>
                  <a:pt x="42816" y="32940"/>
                  <a:pt x="42870" y="32803"/>
                </a:cubicBezTo>
                <a:cubicBezTo>
                  <a:pt x="42938" y="32628"/>
                  <a:pt x="42853" y="32429"/>
                  <a:pt x="42677" y="32360"/>
                </a:cubicBezTo>
                <a:cubicBezTo>
                  <a:pt x="42490" y="32285"/>
                  <a:pt x="42325" y="32188"/>
                  <a:pt x="42186" y="32071"/>
                </a:cubicBezTo>
                <a:cubicBezTo>
                  <a:pt x="42121" y="32017"/>
                  <a:pt x="42043" y="31991"/>
                  <a:pt x="41966" y="31991"/>
                </a:cubicBezTo>
                <a:close/>
                <a:moveTo>
                  <a:pt x="44576" y="32500"/>
                </a:moveTo>
                <a:cubicBezTo>
                  <a:pt x="44563" y="32500"/>
                  <a:pt x="44549" y="32501"/>
                  <a:pt x="44535" y="32502"/>
                </a:cubicBezTo>
                <a:cubicBezTo>
                  <a:pt x="44309" y="32532"/>
                  <a:pt x="44092" y="32546"/>
                  <a:pt x="43891" y="32549"/>
                </a:cubicBezTo>
                <a:cubicBezTo>
                  <a:pt x="43701" y="32551"/>
                  <a:pt x="43552" y="32706"/>
                  <a:pt x="43553" y="32893"/>
                </a:cubicBezTo>
                <a:cubicBezTo>
                  <a:pt x="43555" y="33081"/>
                  <a:pt x="43708" y="33231"/>
                  <a:pt x="43894" y="33231"/>
                </a:cubicBezTo>
                <a:lnTo>
                  <a:pt x="43899" y="33231"/>
                </a:lnTo>
                <a:cubicBezTo>
                  <a:pt x="44125" y="33229"/>
                  <a:pt x="44368" y="33212"/>
                  <a:pt x="44617" y="33180"/>
                </a:cubicBezTo>
                <a:cubicBezTo>
                  <a:pt x="44805" y="33159"/>
                  <a:pt x="44937" y="32987"/>
                  <a:pt x="44916" y="32801"/>
                </a:cubicBezTo>
                <a:cubicBezTo>
                  <a:pt x="44895" y="32628"/>
                  <a:pt x="44746" y="32500"/>
                  <a:pt x="44576" y="325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7"/>
          <p:cNvSpPr txBox="1">
            <a:spLocks noGrp="1"/>
          </p:cNvSpPr>
          <p:nvPr>
            <p:ph type="subTitle" idx="1"/>
          </p:nvPr>
        </p:nvSpPr>
        <p:spPr>
          <a:xfrm>
            <a:off x="218656" y="1073550"/>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874" name="Google Shape;874;p17"/>
          <p:cNvSpPr txBox="1">
            <a:spLocks noGrp="1"/>
          </p:cNvSpPr>
          <p:nvPr>
            <p:ph type="subTitle" idx="2"/>
          </p:nvPr>
        </p:nvSpPr>
        <p:spPr>
          <a:xfrm>
            <a:off x="218656" y="1593696"/>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875" name="Google Shape;875;p17"/>
          <p:cNvSpPr txBox="1">
            <a:spLocks noGrp="1"/>
          </p:cNvSpPr>
          <p:nvPr>
            <p:ph type="subTitle" idx="3"/>
          </p:nvPr>
        </p:nvSpPr>
        <p:spPr>
          <a:xfrm>
            <a:off x="218656" y="2113842"/>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876" name="Google Shape;876;p17"/>
          <p:cNvSpPr txBox="1">
            <a:spLocks noGrp="1"/>
          </p:cNvSpPr>
          <p:nvPr>
            <p:ph type="subTitle" idx="4"/>
          </p:nvPr>
        </p:nvSpPr>
        <p:spPr>
          <a:xfrm>
            <a:off x="218656" y="2633988"/>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877" name="Google Shape;877;p17"/>
          <p:cNvSpPr txBox="1">
            <a:spLocks noGrp="1"/>
          </p:cNvSpPr>
          <p:nvPr>
            <p:ph type="subTitle" idx="5"/>
          </p:nvPr>
        </p:nvSpPr>
        <p:spPr>
          <a:xfrm>
            <a:off x="218656" y="3154133"/>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878" name="Google Shape;878;p17"/>
          <p:cNvSpPr txBox="1">
            <a:spLocks noGrp="1"/>
          </p:cNvSpPr>
          <p:nvPr>
            <p:ph type="subTitle" idx="6"/>
          </p:nvPr>
        </p:nvSpPr>
        <p:spPr>
          <a:xfrm>
            <a:off x="218656" y="3674279"/>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Font typeface="Capriola"/>
              <a:buNone/>
              <a:defRPr sz="1200" b="1">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879" name="Google Shape;879;p17"/>
          <p:cNvSpPr txBox="1">
            <a:spLocks noGrp="1"/>
          </p:cNvSpPr>
          <p:nvPr>
            <p:ph type="subTitle" idx="7"/>
          </p:nvPr>
        </p:nvSpPr>
        <p:spPr>
          <a:xfrm>
            <a:off x="218656" y="4194425"/>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grpSp>
        <p:nvGrpSpPr>
          <p:cNvPr id="880" name="Google Shape;880;p17"/>
          <p:cNvGrpSpPr/>
          <p:nvPr/>
        </p:nvGrpSpPr>
        <p:grpSpPr>
          <a:xfrm>
            <a:off x="441648" y="539502"/>
            <a:ext cx="390115" cy="478199"/>
            <a:chOff x="6813948" y="1342927"/>
            <a:chExt cx="390115" cy="478199"/>
          </a:xfrm>
        </p:grpSpPr>
        <p:sp>
          <p:nvSpPr>
            <p:cNvPr id="881" name="Google Shape;881;p17"/>
            <p:cNvSpPr/>
            <p:nvPr/>
          </p:nvSpPr>
          <p:spPr>
            <a:xfrm rot="-5400000">
              <a:off x="6814041" y="1342927"/>
              <a:ext cx="390022" cy="390022"/>
            </a:xfrm>
            <a:custGeom>
              <a:avLst/>
              <a:gdLst/>
              <a:ahLst/>
              <a:cxnLst/>
              <a:rect l="l" t="t" r="r" b="b"/>
              <a:pathLst>
                <a:path w="12553" h="12553" extrusionOk="0">
                  <a:moveTo>
                    <a:pt x="1" y="1"/>
                  </a:moveTo>
                  <a:lnTo>
                    <a:pt x="1" y="12552"/>
                  </a:lnTo>
                  <a:lnTo>
                    <a:pt x="12552" y="12552"/>
                  </a:lnTo>
                  <a:lnTo>
                    <a:pt x="12552" y="1271"/>
                  </a:lnTo>
                  <a:cubicBezTo>
                    <a:pt x="12552" y="569"/>
                    <a:pt x="11984" y="1"/>
                    <a:pt x="11280" y="1"/>
                  </a:cubicBezTo>
                  <a:lnTo>
                    <a:pt x="2903" y="1"/>
                  </a:lnTo>
                  <a:lnTo>
                    <a:pt x="2903" y="6"/>
                  </a:lnTo>
                  <a:cubicBezTo>
                    <a:pt x="2868" y="2"/>
                    <a:pt x="2832" y="1"/>
                    <a:pt x="27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7"/>
            <p:cNvSpPr/>
            <p:nvPr/>
          </p:nvSpPr>
          <p:spPr>
            <a:xfrm rot="-5400000">
              <a:off x="6969484" y="1540346"/>
              <a:ext cx="78980" cy="390053"/>
            </a:xfrm>
            <a:custGeom>
              <a:avLst/>
              <a:gdLst/>
              <a:ahLst/>
              <a:cxnLst/>
              <a:rect l="l" t="t" r="r" b="b"/>
              <a:pathLst>
                <a:path w="2542" h="12554" extrusionOk="0">
                  <a:moveTo>
                    <a:pt x="1271" y="0"/>
                  </a:moveTo>
                  <a:cubicBezTo>
                    <a:pt x="569" y="0"/>
                    <a:pt x="1" y="570"/>
                    <a:pt x="1" y="1272"/>
                  </a:cubicBezTo>
                  <a:lnTo>
                    <a:pt x="1" y="12554"/>
                  </a:lnTo>
                  <a:lnTo>
                    <a:pt x="2542" y="12554"/>
                  </a:lnTo>
                  <a:lnTo>
                    <a:pt x="2542" y="1272"/>
                  </a:lnTo>
                  <a:cubicBezTo>
                    <a:pt x="2542" y="570"/>
                    <a:pt x="1974" y="0"/>
                    <a:pt x="1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7"/>
            <p:cNvSpPr/>
            <p:nvPr/>
          </p:nvSpPr>
          <p:spPr>
            <a:xfrm rot="-5400000">
              <a:off x="6991404" y="1550583"/>
              <a:ext cx="55646" cy="369547"/>
            </a:xfrm>
            <a:custGeom>
              <a:avLst/>
              <a:gdLst/>
              <a:ahLst/>
              <a:cxnLst/>
              <a:rect l="l" t="t" r="r" b="b"/>
              <a:pathLst>
                <a:path w="1791" h="11894" extrusionOk="0">
                  <a:moveTo>
                    <a:pt x="895" y="0"/>
                  </a:moveTo>
                  <a:cubicBezTo>
                    <a:pt x="400" y="0"/>
                    <a:pt x="0" y="404"/>
                    <a:pt x="0" y="896"/>
                  </a:cubicBezTo>
                  <a:lnTo>
                    <a:pt x="0" y="11894"/>
                  </a:lnTo>
                  <a:lnTo>
                    <a:pt x="1790" y="11894"/>
                  </a:lnTo>
                  <a:lnTo>
                    <a:pt x="1790" y="896"/>
                  </a:lnTo>
                  <a:cubicBezTo>
                    <a:pt x="1790" y="400"/>
                    <a:pt x="1389" y="0"/>
                    <a:pt x="8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7"/>
            <p:cNvSpPr/>
            <p:nvPr/>
          </p:nvSpPr>
          <p:spPr>
            <a:xfrm rot="-5400000">
              <a:off x="6875342" y="1749137"/>
              <a:ext cx="86872" cy="57107"/>
            </a:xfrm>
            <a:custGeom>
              <a:avLst/>
              <a:gdLst/>
              <a:ahLst/>
              <a:cxnLst/>
              <a:rect l="l" t="t" r="r" b="b"/>
              <a:pathLst>
                <a:path w="2796" h="1838" extrusionOk="0">
                  <a:moveTo>
                    <a:pt x="0" y="1"/>
                  </a:moveTo>
                  <a:lnTo>
                    <a:pt x="391" y="920"/>
                  </a:lnTo>
                  <a:lnTo>
                    <a:pt x="0" y="1838"/>
                  </a:lnTo>
                  <a:lnTo>
                    <a:pt x="2795" y="1838"/>
                  </a:lnTo>
                  <a:lnTo>
                    <a:pt x="27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5" name="Google Shape;885;p17"/>
          <p:cNvSpPr/>
          <p:nvPr/>
        </p:nvSpPr>
        <p:spPr>
          <a:xfrm rot="-5099531">
            <a:off x="2834811" y="4670179"/>
            <a:ext cx="291039" cy="261304"/>
          </a:xfrm>
          <a:custGeom>
            <a:avLst/>
            <a:gdLst/>
            <a:ahLst/>
            <a:cxnLst/>
            <a:rect l="l" t="t" r="r" b="b"/>
            <a:pathLst>
              <a:path w="5547" h="5547" extrusionOk="0">
                <a:moveTo>
                  <a:pt x="2774" y="0"/>
                </a:moveTo>
                <a:cubicBezTo>
                  <a:pt x="1242" y="0"/>
                  <a:pt x="0" y="1242"/>
                  <a:pt x="0" y="2774"/>
                </a:cubicBezTo>
                <a:cubicBezTo>
                  <a:pt x="0" y="4305"/>
                  <a:pt x="1242" y="5547"/>
                  <a:pt x="2774" y="5547"/>
                </a:cubicBezTo>
                <a:cubicBezTo>
                  <a:pt x="4305" y="5547"/>
                  <a:pt x="5547" y="4305"/>
                  <a:pt x="5547" y="2774"/>
                </a:cubicBezTo>
                <a:cubicBezTo>
                  <a:pt x="5547" y="1242"/>
                  <a:pt x="4305" y="0"/>
                  <a:pt x="27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7"/>
          <p:cNvSpPr/>
          <p:nvPr/>
        </p:nvSpPr>
        <p:spPr>
          <a:xfrm rot="-5099531">
            <a:off x="2893474" y="4001184"/>
            <a:ext cx="290986" cy="261304"/>
          </a:xfrm>
          <a:custGeom>
            <a:avLst/>
            <a:gdLst/>
            <a:ahLst/>
            <a:cxnLst/>
            <a:rect l="l" t="t" r="r" b="b"/>
            <a:pathLst>
              <a:path w="5546" h="5547" extrusionOk="0">
                <a:moveTo>
                  <a:pt x="2773" y="0"/>
                </a:moveTo>
                <a:cubicBezTo>
                  <a:pt x="1241" y="0"/>
                  <a:pt x="0" y="1242"/>
                  <a:pt x="0" y="2774"/>
                </a:cubicBezTo>
                <a:cubicBezTo>
                  <a:pt x="0" y="4305"/>
                  <a:pt x="1241" y="5547"/>
                  <a:pt x="2773" y="5547"/>
                </a:cubicBezTo>
                <a:cubicBezTo>
                  <a:pt x="4305" y="5547"/>
                  <a:pt x="5545" y="4305"/>
                  <a:pt x="5545" y="2774"/>
                </a:cubicBezTo>
                <a:cubicBezTo>
                  <a:pt x="5545"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7"/>
          <p:cNvSpPr/>
          <p:nvPr/>
        </p:nvSpPr>
        <p:spPr>
          <a:xfrm rot="-5099531">
            <a:off x="2952099" y="3332320"/>
            <a:ext cx="290986" cy="261304"/>
          </a:xfrm>
          <a:custGeom>
            <a:avLst/>
            <a:gdLst/>
            <a:ahLst/>
            <a:cxnLst/>
            <a:rect l="l" t="t" r="r" b="b"/>
            <a:pathLst>
              <a:path w="5546" h="5547" extrusionOk="0">
                <a:moveTo>
                  <a:pt x="2773" y="0"/>
                </a:moveTo>
                <a:cubicBezTo>
                  <a:pt x="1241" y="0"/>
                  <a:pt x="0" y="1242"/>
                  <a:pt x="0" y="2774"/>
                </a:cubicBezTo>
                <a:cubicBezTo>
                  <a:pt x="0" y="4305"/>
                  <a:pt x="1241" y="5547"/>
                  <a:pt x="2773" y="5547"/>
                </a:cubicBezTo>
                <a:cubicBezTo>
                  <a:pt x="4305" y="5547"/>
                  <a:pt x="5545" y="4305"/>
                  <a:pt x="5545" y="2774"/>
                </a:cubicBezTo>
                <a:cubicBezTo>
                  <a:pt x="5545"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7"/>
          <p:cNvSpPr/>
          <p:nvPr/>
        </p:nvSpPr>
        <p:spPr>
          <a:xfrm rot="-5099531">
            <a:off x="3010723" y="2663456"/>
            <a:ext cx="290986" cy="261304"/>
          </a:xfrm>
          <a:custGeom>
            <a:avLst/>
            <a:gdLst/>
            <a:ahLst/>
            <a:cxnLst/>
            <a:rect l="l" t="t" r="r" b="b"/>
            <a:pathLst>
              <a:path w="5546" h="5547" extrusionOk="0">
                <a:moveTo>
                  <a:pt x="2773" y="0"/>
                </a:moveTo>
                <a:cubicBezTo>
                  <a:pt x="1241" y="0"/>
                  <a:pt x="0" y="1242"/>
                  <a:pt x="0" y="2774"/>
                </a:cubicBezTo>
                <a:cubicBezTo>
                  <a:pt x="0" y="4305"/>
                  <a:pt x="1241" y="5547"/>
                  <a:pt x="2773" y="5547"/>
                </a:cubicBezTo>
                <a:cubicBezTo>
                  <a:pt x="4305" y="5547"/>
                  <a:pt x="5545" y="4305"/>
                  <a:pt x="5545" y="2774"/>
                </a:cubicBezTo>
                <a:cubicBezTo>
                  <a:pt x="5545"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7"/>
          <p:cNvSpPr/>
          <p:nvPr/>
        </p:nvSpPr>
        <p:spPr>
          <a:xfrm rot="-5099531">
            <a:off x="3069348" y="1994592"/>
            <a:ext cx="290986" cy="261304"/>
          </a:xfrm>
          <a:custGeom>
            <a:avLst/>
            <a:gdLst/>
            <a:ahLst/>
            <a:cxnLst/>
            <a:rect l="l" t="t" r="r" b="b"/>
            <a:pathLst>
              <a:path w="5546" h="5547" extrusionOk="0">
                <a:moveTo>
                  <a:pt x="2773" y="0"/>
                </a:moveTo>
                <a:cubicBezTo>
                  <a:pt x="1241" y="0"/>
                  <a:pt x="0" y="1242"/>
                  <a:pt x="0" y="2774"/>
                </a:cubicBezTo>
                <a:cubicBezTo>
                  <a:pt x="0" y="4305"/>
                  <a:pt x="1241" y="5547"/>
                  <a:pt x="2773" y="5547"/>
                </a:cubicBezTo>
                <a:cubicBezTo>
                  <a:pt x="4305" y="5547"/>
                  <a:pt x="5546" y="4305"/>
                  <a:pt x="5546" y="2774"/>
                </a:cubicBezTo>
                <a:cubicBezTo>
                  <a:pt x="5546"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7"/>
          <p:cNvSpPr/>
          <p:nvPr/>
        </p:nvSpPr>
        <p:spPr>
          <a:xfrm rot="-5099531">
            <a:off x="3127973" y="1325728"/>
            <a:ext cx="290986" cy="261304"/>
          </a:xfrm>
          <a:custGeom>
            <a:avLst/>
            <a:gdLst/>
            <a:ahLst/>
            <a:cxnLst/>
            <a:rect l="l" t="t" r="r" b="b"/>
            <a:pathLst>
              <a:path w="5546" h="5547" extrusionOk="0">
                <a:moveTo>
                  <a:pt x="2773" y="0"/>
                </a:moveTo>
                <a:cubicBezTo>
                  <a:pt x="1241" y="0"/>
                  <a:pt x="1" y="1242"/>
                  <a:pt x="1" y="2774"/>
                </a:cubicBezTo>
                <a:cubicBezTo>
                  <a:pt x="1" y="4305"/>
                  <a:pt x="1241" y="5547"/>
                  <a:pt x="2773" y="5547"/>
                </a:cubicBezTo>
                <a:cubicBezTo>
                  <a:pt x="4305" y="5547"/>
                  <a:pt x="5546" y="4305"/>
                  <a:pt x="5546" y="2774"/>
                </a:cubicBezTo>
                <a:cubicBezTo>
                  <a:pt x="5546"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7"/>
          <p:cNvSpPr/>
          <p:nvPr/>
        </p:nvSpPr>
        <p:spPr>
          <a:xfrm rot="-5099531">
            <a:off x="3186598" y="656864"/>
            <a:ext cx="290986" cy="261304"/>
          </a:xfrm>
          <a:custGeom>
            <a:avLst/>
            <a:gdLst/>
            <a:ahLst/>
            <a:cxnLst/>
            <a:rect l="l" t="t" r="r" b="b"/>
            <a:pathLst>
              <a:path w="5546" h="5547" extrusionOk="0">
                <a:moveTo>
                  <a:pt x="2773" y="0"/>
                </a:moveTo>
                <a:cubicBezTo>
                  <a:pt x="1241" y="0"/>
                  <a:pt x="1" y="1242"/>
                  <a:pt x="1" y="2774"/>
                </a:cubicBezTo>
                <a:cubicBezTo>
                  <a:pt x="1" y="4305"/>
                  <a:pt x="1241" y="5547"/>
                  <a:pt x="2773" y="5547"/>
                </a:cubicBezTo>
                <a:cubicBezTo>
                  <a:pt x="4305" y="5547"/>
                  <a:pt x="5546" y="4305"/>
                  <a:pt x="5546" y="2774"/>
                </a:cubicBezTo>
                <a:cubicBezTo>
                  <a:pt x="5546"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7"/>
          <p:cNvSpPr/>
          <p:nvPr/>
        </p:nvSpPr>
        <p:spPr>
          <a:xfrm rot="-5099531">
            <a:off x="3245223" y="-12000"/>
            <a:ext cx="290986" cy="261304"/>
          </a:xfrm>
          <a:custGeom>
            <a:avLst/>
            <a:gdLst/>
            <a:ahLst/>
            <a:cxnLst/>
            <a:rect l="l" t="t" r="r" b="b"/>
            <a:pathLst>
              <a:path w="5546" h="5547" extrusionOk="0">
                <a:moveTo>
                  <a:pt x="2773" y="0"/>
                </a:moveTo>
                <a:cubicBezTo>
                  <a:pt x="1241" y="0"/>
                  <a:pt x="1" y="1242"/>
                  <a:pt x="1" y="2774"/>
                </a:cubicBezTo>
                <a:cubicBezTo>
                  <a:pt x="1" y="4305"/>
                  <a:pt x="1241" y="5547"/>
                  <a:pt x="2773" y="5547"/>
                </a:cubicBezTo>
                <a:cubicBezTo>
                  <a:pt x="4305" y="5547"/>
                  <a:pt x="5546" y="4305"/>
                  <a:pt x="5546" y="2774"/>
                </a:cubicBezTo>
                <a:cubicBezTo>
                  <a:pt x="5546"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3" name="Google Shape;893;p17"/>
          <p:cNvGrpSpPr/>
          <p:nvPr/>
        </p:nvGrpSpPr>
        <p:grpSpPr>
          <a:xfrm rot="-5099407">
            <a:off x="1775846" y="715900"/>
            <a:ext cx="5811088" cy="3753005"/>
            <a:chOff x="269075" y="1162963"/>
            <a:chExt cx="4946076" cy="2568137"/>
          </a:xfrm>
        </p:grpSpPr>
        <p:sp>
          <p:nvSpPr>
            <p:cNvPr id="894" name="Google Shape;894;p17"/>
            <p:cNvSpPr/>
            <p:nvPr/>
          </p:nvSpPr>
          <p:spPr>
            <a:xfrm>
              <a:off x="269075" y="1162963"/>
              <a:ext cx="4946076" cy="2568137"/>
            </a:xfrm>
            <a:custGeom>
              <a:avLst/>
              <a:gdLst/>
              <a:ahLst/>
              <a:cxnLst/>
              <a:rect l="l" t="t" r="r" b="b"/>
              <a:pathLst>
                <a:path w="110911" h="57588" extrusionOk="0">
                  <a:moveTo>
                    <a:pt x="1" y="0"/>
                  </a:moveTo>
                  <a:lnTo>
                    <a:pt x="1" y="57588"/>
                  </a:lnTo>
                  <a:lnTo>
                    <a:pt x="110910" y="57588"/>
                  </a:lnTo>
                  <a:lnTo>
                    <a:pt x="110910" y="0"/>
                  </a:lnTo>
                  <a:lnTo>
                    <a:pt x="101481" y="0"/>
                  </a:lnTo>
                  <a:lnTo>
                    <a:pt x="101481" y="3966"/>
                  </a:lnTo>
                  <a:cubicBezTo>
                    <a:pt x="102278" y="4404"/>
                    <a:pt x="102820" y="5251"/>
                    <a:pt x="102820" y="6225"/>
                  </a:cubicBezTo>
                  <a:cubicBezTo>
                    <a:pt x="102820" y="7646"/>
                    <a:pt x="101667" y="8798"/>
                    <a:pt x="100246" y="8798"/>
                  </a:cubicBezTo>
                  <a:cubicBezTo>
                    <a:pt x="98825" y="8798"/>
                    <a:pt x="97673" y="7646"/>
                    <a:pt x="97673" y="6225"/>
                  </a:cubicBezTo>
                  <a:cubicBezTo>
                    <a:pt x="97673" y="5251"/>
                    <a:pt x="98214" y="4404"/>
                    <a:pt x="99011" y="3966"/>
                  </a:cubicBezTo>
                  <a:lnTo>
                    <a:pt x="99011" y="0"/>
                  </a:lnTo>
                  <a:lnTo>
                    <a:pt x="88685" y="0"/>
                  </a:lnTo>
                  <a:lnTo>
                    <a:pt x="88685" y="3966"/>
                  </a:lnTo>
                  <a:cubicBezTo>
                    <a:pt x="89483" y="4404"/>
                    <a:pt x="90023" y="5251"/>
                    <a:pt x="90023" y="6225"/>
                  </a:cubicBezTo>
                  <a:cubicBezTo>
                    <a:pt x="90023" y="7646"/>
                    <a:pt x="88870" y="8798"/>
                    <a:pt x="87449" y="8798"/>
                  </a:cubicBezTo>
                  <a:cubicBezTo>
                    <a:pt x="86028" y="8798"/>
                    <a:pt x="84875" y="7647"/>
                    <a:pt x="84875" y="6225"/>
                  </a:cubicBezTo>
                  <a:cubicBezTo>
                    <a:pt x="84875" y="5251"/>
                    <a:pt x="85417" y="4404"/>
                    <a:pt x="86214" y="3966"/>
                  </a:cubicBezTo>
                  <a:lnTo>
                    <a:pt x="86214" y="0"/>
                  </a:lnTo>
                  <a:lnTo>
                    <a:pt x="75888" y="0"/>
                  </a:lnTo>
                  <a:lnTo>
                    <a:pt x="75888" y="3966"/>
                  </a:lnTo>
                  <a:cubicBezTo>
                    <a:pt x="76686" y="4404"/>
                    <a:pt x="77226" y="5251"/>
                    <a:pt x="77226" y="6225"/>
                  </a:cubicBezTo>
                  <a:cubicBezTo>
                    <a:pt x="77226" y="7646"/>
                    <a:pt x="76073" y="8798"/>
                    <a:pt x="74652" y="8798"/>
                  </a:cubicBezTo>
                  <a:cubicBezTo>
                    <a:pt x="73231" y="8798"/>
                    <a:pt x="72078" y="7647"/>
                    <a:pt x="72078" y="6225"/>
                  </a:cubicBezTo>
                  <a:cubicBezTo>
                    <a:pt x="72078" y="5251"/>
                    <a:pt x="72620" y="4404"/>
                    <a:pt x="73417" y="3966"/>
                  </a:cubicBezTo>
                  <a:lnTo>
                    <a:pt x="73417" y="0"/>
                  </a:lnTo>
                  <a:lnTo>
                    <a:pt x="63091" y="0"/>
                  </a:lnTo>
                  <a:lnTo>
                    <a:pt x="63091" y="3966"/>
                  </a:lnTo>
                  <a:cubicBezTo>
                    <a:pt x="63888" y="4404"/>
                    <a:pt x="64428" y="5251"/>
                    <a:pt x="64428" y="6225"/>
                  </a:cubicBezTo>
                  <a:cubicBezTo>
                    <a:pt x="64428" y="7646"/>
                    <a:pt x="63276" y="8798"/>
                    <a:pt x="61855" y="8798"/>
                  </a:cubicBezTo>
                  <a:cubicBezTo>
                    <a:pt x="60434" y="8798"/>
                    <a:pt x="59281" y="7647"/>
                    <a:pt x="59281" y="6225"/>
                  </a:cubicBezTo>
                  <a:cubicBezTo>
                    <a:pt x="59281" y="5251"/>
                    <a:pt x="59823" y="4404"/>
                    <a:pt x="60620" y="3966"/>
                  </a:cubicBezTo>
                  <a:lnTo>
                    <a:pt x="60620" y="0"/>
                  </a:lnTo>
                  <a:lnTo>
                    <a:pt x="50293" y="0"/>
                  </a:lnTo>
                  <a:lnTo>
                    <a:pt x="50293" y="3966"/>
                  </a:lnTo>
                  <a:cubicBezTo>
                    <a:pt x="51090" y="4404"/>
                    <a:pt x="51631" y="5251"/>
                    <a:pt x="51631" y="6225"/>
                  </a:cubicBezTo>
                  <a:cubicBezTo>
                    <a:pt x="51631" y="7646"/>
                    <a:pt x="50479" y="8798"/>
                    <a:pt x="49058" y="8798"/>
                  </a:cubicBezTo>
                  <a:cubicBezTo>
                    <a:pt x="47637" y="8798"/>
                    <a:pt x="46484" y="7646"/>
                    <a:pt x="46484" y="6225"/>
                  </a:cubicBezTo>
                  <a:cubicBezTo>
                    <a:pt x="46484" y="5251"/>
                    <a:pt x="47026" y="4404"/>
                    <a:pt x="47821" y="3966"/>
                  </a:cubicBezTo>
                  <a:lnTo>
                    <a:pt x="47821" y="0"/>
                  </a:lnTo>
                  <a:lnTo>
                    <a:pt x="37496" y="0"/>
                  </a:lnTo>
                  <a:lnTo>
                    <a:pt x="37496" y="3966"/>
                  </a:lnTo>
                  <a:cubicBezTo>
                    <a:pt x="38293" y="4404"/>
                    <a:pt x="38834" y="5251"/>
                    <a:pt x="38834" y="6225"/>
                  </a:cubicBezTo>
                  <a:cubicBezTo>
                    <a:pt x="38834" y="7646"/>
                    <a:pt x="37682" y="8798"/>
                    <a:pt x="36261" y="8798"/>
                  </a:cubicBezTo>
                  <a:cubicBezTo>
                    <a:pt x="34840" y="8798"/>
                    <a:pt x="33687" y="7646"/>
                    <a:pt x="33687" y="6225"/>
                  </a:cubicBezTo>
                  <a:cubicBezTo>
                    <a:pt x="33687" y="5251"/>
                    <a:pt x="34228" y="4404"/>
                    <a:pt x="35024" y="3966"/>
                  </a:cubicBezTo>
                  <a:lnTo>
                    <a:pt x="35024" y="0"/>
                  </a:lnTo>
                  <a:lnTo>
                    <a:pt x="24698" y="0"/>
                  </a:lnTo>
                  <a:lnTo>
                    <a:pt x="24698" y="3966"/>
                  </a:lnTo>
                  <a:cubicBezTo>
                    <a:pt x="25496" y="4404"/>
                    <a:pt x="26037" y="5251"/>
                    <a:pt x="26037" y="6225"/>
                  </a:cubicBezTo>
                  <a:cubicBezTo>
                    <a:pt x="26037" y="7646"/>
                    <a:pt x="24885" y="8798"/>
                    <a:pt x="23464" y="8798"/>
                  </a:cubicBezTo>
                  <a:cubicBezTo>
                    <a:pt x="22042" y="8798"/>
                    <a:pt x="20890" y="7646"/>
                    <a:pt x="20890" y="6225"/>
                  </a:cubicBezTo>
                  <a:cubicBezTo>
                    <a:pt x="20890" y="5251"/>
                    <a:pt x="21431" y="4404"/>
                    <a:pt x="22229" y="3966"/>
                  </a:cubicBezTo>
                  <a:lnTo>
                    <a:pt x="22229" y="0"/>
                  </a:lnTo>
                  <a:lnTo>
                    <a:pt x="11901" y="0"/>
                  </a:lnTo>
                  <a:lnTo>
                    <a:pt x="11901" y="3966"/>
                  </a:lnTo>
                  <a:cubicBezTo>
                    <a:pt x="12699" y="4404"/>
                    <a:pt x="13240" y="5251"/>
                    <a:pt x="13240" y="6225"/>
                  </a:cubicBezTo>
                  <a:cubicBezTo>
                    <a:pt x="13240" y="7646"/>
                    <a:pt x="12088" y="8798"/>
                    <a:pt x="10666" y="8798"/>
                  </a:cubicBezTo>
                  <a:cubicBezTo>
                    <a:pt x="9245" y="8798"/>
                    <a:pt x="8093" y="7646"/>
                    <a:pt x="8093" y="6225"/>
                  </a:cubicBezTo>
                  <a:cubicBezTo>
                    <a:pt x="8093" y="5251"/>
                    <a:pt x="8634" y="4404"/>
                    <a:pt x="9430" y="3966"/>
                  </a:cubicBezTo>
                  <a:lnTo>
                    <a:pt x="94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7"/>
            <p:cNvSpPr/>
            <p:nvPr/>
          </p:nvSpPr>
          <p:spPr>
            <a:xfrm>
              <a:off x="355231" y="1162963"/>
              <a:ext cx="20558" cy="2568137"/>
            </a:xfrm>
            <a:custGeom>
              <a:avLst/>
              <a:gdLst/>
              <a:ahLst/>
              <a:cxnLst/>
              <a:rect l="l" t="t" r="r" b="b"/>
              <a:pathLst>
                <a:path w="461" h="57588" extrusionOk="0">
                  <a:moveTo>
                    <a:pt x="0" y="0"/>
                  </a:moveTo>
                  <a:lnTo>
                    <a:pt x="0" y="57588"/>
                  </a:lnTo>
                  <a:lnTo>
                    <a:pt x="461" y="57588"/>
                  </a:lnTo>
                  <a:lnTo>
                    <a:pt x="461"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7"/>
            <p:cNvSpPr/>
            <p:nvPr/>
          </p:nvSpPr>
          <p:spPr>
            <a:xfrm>
              <a:off x="560811" y="1162963"/>
              <a:ext cx="20514" cy="2568137"/>
            </a:xfrm>
            <a:custGeom>
              <a:avLst/>
              <a:gdLst/>
              <a:ahLst/>
              <a:cxnLst/>
              <a:rect l="l" t="t" r="r" b="b"/>
              <a:pathLst>
                <a:path w="460" h="57588" extrusionOk="0">
                  <a:moveTo>
                    <a:pt x="0" y="0"/>
                  </a:moveTo>
                  <a:lnTo>
                    <a:pt x="0" y="57588"/>
                  </a:lnTo>
                  <a:lnTo>
                    <a:pt x="459" y="57588"/>
                  </a:lnTo>
                  <a:lnTo>
                    <a:pt x="459" y="31294"/>
                  </a:lnTo>
                  <a:lnTo>
                    <a:pt x="459" y="27145"/>
                  </a:lnTo>
                  <a:lnTo>
                    <a:pt x="459"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7"/>
            <p:cNvSpPr/>
            <p:nvPr/>
          </p:nvSpPr>
          <p:spPr>
            <a:xfrm>
              <a:off x="766258" y="1547321"/>
              <a:ext cx="20647" cy="2183773"/>
            </a:xfrm>
            <a:custGeom>
              <a:avLst/>
              <a:gdLst/>
              <a:ahLst/>
              <a:cxnLst/>
              <a:rect l="l" t="t" r="r" b="b"/>
              <a:pathLst>
                <a:path w="463" h="48969" extrusionOk="0">
                  <a:moveTo>
                    <a:pt x="462" y="0"/>
                  </a:moveTo>
                  <a:cubicBezTo>
                    <a:pt x="379" y="34"/>
                    <a:pt x="292" y="64"/>
                    <a:pt x="201" y="87"/>
                  </a:cubicBezTo>
                  <a:lnTo>
                    <a:pt x="1" y="87"/>
                  </a:lnTo>
                  <a:lnTo>
                    <a:pt x="1" y="18526"/>
                  </a:lnTo>
                  <a:lnTo>
                    <a:pt x="1" y="22675"/>
                  </a:lnTo>
                  <a:lnTo>
                    <a:pt x="1" y="48969"/>
                  </a:lnTo>
                  <a:lnTo>
                    <a:pt x="462" y="48969"/>
                  </a:lnTo>
                  <a:lnTo>
                    <a:pt x="462" y="22675"/>
                  </a:lnTo>
                  <a:lnTo>
                    <a:pt x="462" y="18526"/>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7"/>
            <p:cNvSpPr/>
            <p:nvPr/>
          </p:nvSpPr>
          <p:spPr>
            <a:xfrm>
              <a:off x="971927" y="1162963"/>
              <a:ext cx="20558" cy="2568137"/>
            </a:xfrm>
            <a:custGeom>
              <a:avLst/>
              <a:gdLst/>
              <a:ahLst/>
              <a:cxnLst/>
              <a:rect l="l" t="t" r="r" b="b"/>
              <a:pathLst>
                <a:path w="461" h="57588" extrusionOk="0">
                  <a:moveTo>
                    <a:pt x="0" y="0"/>
                  </a:moveTo>
                  <a:lnTo>
                    <a:pt x="0" y="27145"/>
                  </a:lnTo>
                  <a:lnTo>
                    <a:pt x="0" y="31294"/>
                  </a:lnTo>
                  <a:lnTo>
                    <a:pt x="0" y="57588"/>
                  </a:lnTo>
                  <a:lnTo>
                    <a:pt x="461" y="57588"/>
                  </a:lnTo>
                  <a:lnTo>
                    <a:pt x="461"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7"/>
            <p:cNvSpPr/>
            <p:nvPr/>
          </p:nvSpPr>
          <p:spPr>
            <a:xfrm>
              <a:off x="1177507" y="1162963"/>
              <a:ext cx="20558" cy="2568137"/>
            </a:xfrm>
            <a:custGeom>
              <a:avLst/>
              <a:gdLst/>
              <a:ahLst/>
              <a:cxnLst/>
              <a:rect l="l" t="t" r="r" b="b"/>
              <a:pathLst>
                <a:path w="461" h="57588" extrusionOk="0">
                  <a:moveTo>
                    <a:pt x="0" y="0"/>
                  </a:moveTo>
                  <a:lnTo>
                    <a:pt x="0" y="57588"/>
                  </a:lnTo>
                  <a:lnTo>
                    <a:pt x="461" y="57588"/>
                  </a:lnTo>
                  <a:lnTo>
                    <a:pt x="461"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7"/>
            <p:cNvSpPr/>
            <p:nvPr/>
          </p:nvSpPr>
          <p:spPr>
            <a:xfrm>
              <a:off x="1383087" y="1163007"/>
              <a:ext cx="20514" cy="204245"/>
            </a:xfrm>
            <a:custGeom>
              <a:avLst/>
              <a:gdLst/>
              <a:ahLst/>
              <a:cxnLst/>
              <a:rect l="l" t="t" r="r" b="b"/>
              <a:pathLst>
                <a:path w="460" h="4580" extrusionOk="0">
                  <a:moveTo>
                    <a:pt x="0" y="1"/>
                  </a:moveTo>
                  <a:lnTo>
                    <a:pt x="0" y="4147"/>
                  </a:lnTo>
                  <a:cubicBezTo>
                    <a:pt x="171" y="4271"/>
                    <a:pt x="324" y="4417"/>
                    <a:pt x="459" y="4579"/>
                  </a:cubicBezTo>
                  <a:lnTo>
                    <a:pt x="45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7"/>
            <p:cNvSpPr/>
            <p:nvPr/>
          </p:nvSpPr>
          <p:spPr>
            <a:xfrm>
              <a:off x="1383087" y="1513965"/>
              <a:ext cx="20514" cy="2217130"/>
            </a:xfrm>
            <a:custGeom>
              <a:avLst/>
              <a:gdLst/>
              <a:ahLst/>
              <a:cxnLst/>
              <a:rect l="l" t="t" r="r" b="b"/>
              <a:pathLst>
                <a:path w="460" h="49717" extrusionOk="0">
                  <a:moveTo>
                    <a:pt x="459" y="1"/>
                  </a:moveTo>
                  <a:cubicBezTo>
                    <a:pt x="346" y="138"/>
                    <a:pt x="218" y="264"/>
                    <a:pt x="76" y="373"/>
                  </a:cubicBezTo>
                  <a:lnTo>
                    <a:pt x="0" y="373"/>
                  </a:lnTo>
                  <a:lnTo>
                    <a:pt x="0" y="19274"/>
                  </a:lnTo>
                  <a:lnTo>
                    <a:pt x="0" y="23423"/>
                  </a:lnTo>
                  <a:lnTo>
                    <a:pt x="0" y="49717"/>
                  </a:lnTo>
                  <a:lnTo>
                    <a:pt x="459" y="49717"/>
                  </a:lnTo>
                  <a:lnTo>
                    <a:pt x="45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7"/>
            <p:cNvSpPr/>
            <p:nvPr/>
          </p:nvSpPr>
          <p:spPr>
            <a:xfrm>
              <a:off x="1588578" y="1162963"/>
              <a:ext cx="20647" cy="2568137"/>
            </a:xfrm>
            <a:custGeom>
              <a:avLst/>
              <a:gdLst/>
              <a:ahLst/>
              <a:cxnLst/>
              <a:rect l="l" t="t" r="r" b="b"/>
              <a:pathLst>
                <a:path w="463" h="57588" extrusionOk="0">
                  <a:moveTo>
                    <a:pt x="1" y="0"/>
                  </a:moveTo>
                  <a:lnTo>
                    <a:pt x="1" y="57588"/>
                  </a:lnTo>
                  <a:lnTo>
                    <a:pt x="463" y="57588"/>
                  </a:lnTo>
                  <a:lnTo>
                    <a:pt x="463"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7"/>
            <p:cNvSpPr/>
            <p:nvPr/>
          </p:nvSpPr>
          <p:spPr>
            <a:xfrm>
              <a:off x="1794247" y="1162963"/>
              <a:ext cx="20558" cy="208794"/>
            </a:xfrm>
            <a:custGeom>
              <a:avLst/>
              <a:gdLst/>
              <a:ahLst/>
              <a:cxnLst/>
              <a:rect l="l" t="t" r="r" b="b"/>
              <a:pathLst>
                <a:path w="461" h="4682" extrusionOk="0">
                  <a:moveTo>
                    <a:pt x="0" y="0"/>
                  </a:moveTo>
                  <a:lnTo>
                    <a:pt x="0" y="4681"/>
                  </a:lnTo>
                  <a:cubicBezTo>
                    <a:pt x="133" y="4505"/>
                    <a:pt x="287" y="4344"/>
                    <a:pt x="461" y="4208"/>
                  </a:cubicBez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7"/>
            <p:cNvSpPr/>
            <p:nvPr/>
          </p:nvSpPr>
          <p:spPr>
            <a:xfrm>
              <a:off x="1794202" y="1509461"/>
              <a:ext cx="20603" cy="2221634"/>
            </a:xfrm>
            <a:custGeom>
              <a:avLst/>
              <a:gdLst/>
              <a:ahLst/>
              <a:cxnLst/>
              <a:rect l="l" t="t" r="r" b="b"/>
              <a:pathLst>
                <a:path w="462" h="49818" extrusionOk="0">
                  <a:moveTo>
                    <a:pt x="0" y="1"/>
                  </a:moveTo>
                  <a:lnTo>
                    <a:pt x="0" y="19375"/>
                  </a:lnTo>
                  <a:lnTo>
                    <a:pt x="0" y="23524"/>
                  </a:lnTo>
                  <a:lnTo>
                    <a:pt x="0" y="49818"/>
                  </a:lnTo>
                  <a:lnTo>
                    <a:pt x="462" y="49818"/>
                  </a:lnTo>
                  <a:lnTo>
                    <a:pt x="462" y="23524"/>
                  </a:lnTo>
                  <a:lnTo>
                    <a:pt x="460" y="19375"/>
                  </a:lnTo>
                  <a:lnTo>
                    <a:pt x="460" y="473"/>
                  </a:lnTo>
                  <a:cubicBezTo>
                    <a:pt x="288" y="336"/>
                    <a:pt x="134" y="178"/>
                    <a:pt x="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7"/>
            <p:cNvSpPr/>
            <p:nvPr/>
          </p:nvSpPr>
          <p:spPr>
            <a:xfrm>
              <a:off x="1999782" y="1162963"/>
              <a:ext cx="20603" cy="2568137"/>
            </a:xfrm>
            <a:custGeom>
              <a:avLst/>
              <a:gdLst/>
              <a:ahLst/>
              <a:cxnLst/>
              <a:rect l="l" t="t" r="r" b="b"/>
              <a:pathLst>
                <a:path w="462" h="57588" extrusionOk="0">
                  <a:moveTo>
                    <a:pt x="0" y="0"/>
                  </a:moveTo>
                  <a:lnTo>
                    <a:pt x="0" y="57588"/>
                  </a:lnTo>
                  <a:lnTo>
                    <a:pt x="462" y="57588"/>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7"/>
            <p:cNvSpPr/>
            <p:nvPr/>
          </p:nvSpPr>
          <p:spPr>
            <a:xfrm>
              <a:off x="2205362" y="1162963"/>
              <a:ext cx="20647" cy="2568137"/>
            </a:xfrm>
            <a:custGeom>
              <a:avLst/>
              <a:gdLst/>
              <a:ahLst/>
              <a:cxnLst/>
              <a:rect l="l" t="t" r="r" b="b"/>
              <a:pathLst>
                <a:path w="463" h="57588" extrusionOk="0">
                  <a:moveTo>
                    <a:pt x="0" y="0"/>
                  </a:moveTo>
                  <a:lnTo>
                    <a:pt x="0" y="57588"/>
                  </a:lnTo>
                  <a:lnTo>
                    <a:pt x="462" y="57588"/>
                  </a:lnTo>
                  <a:lnTo>
                    <a:pt x="462" y="31294"/>
                  </a:lnTo>
                  <a:lnTo>
                    <a:pt x="462" y="27145"/>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7"/>
            <p:cNvSpPr/>
            <p:nvPr/>
          </p:nvSpPr>
          <p:spPr>
            <a:xfrm>
              <a:off x="2410853" y="1545805"/>
              <a:ext cx="20647" cy="2185289"/>
            </a:xfrm>
            <a:custGeom>
              <a:avLst/>
              <a:gdLst/>
              <a:ahLst/>
              <a:cxnLst/>
              <a:rect l="l" t="t" r="r" b="b"/>
              <a:pathLst>
                <a:path w="463" h="49003" extrusionOk="0">
                  <a:moveTo>
                    <a:pt x="1" y="0"/>
                  </a:moveTo>
                  <a:lnTo>
                    <a:pt x="1" y="49003"/>
                  </a:lnTo>
                  <a:lnTo>
                    <a:pt x="463" y="49003"/>
                  </a:lnTo>
                  <a:lnTo>
                    <a:pt x="463" y="22709"/>
                  </a:lnTo>
                  <a:lnTo>
                    <a:pt x="461" y="18560"/>
                  </a:lnTo>
                  <a:lnTo>
                    <a:pt x="461" y="121"/>
                  </a:lnTo>
                  <a:lnTo>
                    <a:pt x="342" y="121"/>
                  </a:lnTo>
                  <a:cubicBezTo>
                    <a:pt x="225" y="90"/>
                    <a:pt x="112" y="48"/>
                    <a:pt x="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7"/>
            <p:cNvSpPr/>
            <p:nvPr/>
          </p:nvSpPr>
          <p:spPr>
            <a:xfrm>
              <a:off x="2616433" y="1162963"/>
              <a:ext cx="20647" cy="2568137"/>
            </a:xfrm>
            <a:custGeom>
              <a:avLst/>
              <a:gdLst/>
              <a:ahLst/>
              <a:cxnLst/>
              <a:rect l="l" t="t" r="r" b="b"/>
              <a:pathLst>
                <a:path w="463" h="57588" extrusionOk="0">
                  <a:moveTo>
                    <a:pt x="2" y="0"/>
                  </a:moveTo>
                  <a:lnTo>
                    <a:pt x="2" y="27145"/>
                  </a:lnTo>
                  <a:lnTo>
                    <a:pt x="1" y="31294"/>
                  </a:lnTo>
                  <a:lnTo>
                    <a:pt x="1" y="57588"/>
                  </a:lnTo>
                  <a:lnTo>
                    <a:pt x="463" y="57588"/>
                  </a:lnTo>
                  <a:lnTo>
                    <a:pt x="463"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7"/>
            <p:cNvSpPr/>
            <p:nvPr/>
          </p:nvSpPr>
          <p:spPr>
            <a:xfrm>
              <a:off x="2822102" y="1162963"/>
              <a:ext cx="20558" cy="2568137"/>
            </a:xfrm>
            <a:custGeom>
              <a:avLst/>
              <a:gdLst/>
              <a:ahLst/>
              <a:cxnLst/>
              <a:rect l="l" t="t" r="r" b="b"/>
              <a:pathLst>
                <a:path w="461" h="57588" extrusionOk="0">
                  <a:moveTo>
                    <a:pt x="0" y="0"/>
                  </a:moveTo>
                  <a:lnTo>
                    <a:pt x="0" y="27145"/>
                  </a:lnTo>
                  <a:lnTo>
                    <a:pt x="0" y="31294"/>
                  </a:lnTo>
                  <a:lnTo>
                    <a:pt x="0" y="57588"/>
                  </a:lnTo>
                  <a:lnTo>
                    <a:pt x="461" y="57588"/>
                  </a:lnTo>
                  <a:lnTo>
                    <a:pt x="461"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7"/>
            <p:cNvSpPr/>
            <p:nvPr/>
          </p:nvSpPr>
          <p:spPr>
            <a:xfrm>
              <a:off x="3027682" y="1553386"/>
              <a:ext cx="20558" cy="2177708"/>
            </a:xfrm>
            <a:custGeom>
              <a:avLst/>
              <a:gdLst/>
              <a:ahLst/>
              <a:cxnLst/>
              <a:rect l="l" t="t" r="r" b="b"/>
              <a:pathLst>
                <a:path w="461" h="48833" extrusionOk="0">
                  <a:moveTo>
                    <a:pt x="461" y="1"/>
                  </a:moveTo>
                  <a:cubicBezTo>
                    <a:pt x="312" y="29"/>
                    <a:pt x="158" y="43"/>
                    <a:pt x="1" y="43"/>
                  </a:cubicBezTo>
                  <a:lnTo>
                    <a:pt x="1" y="48833"/>
                  </a:lnTo>
                  <a:lnTo>
                    <a:pt x="461" y="48833"/>
                  </a:lnTo>
                  <a:lnTo>
                    <a:pt x="461" y="22539"/>
                  </a:lnTo>
                  <a:lnTo>
                    <a:pt x="461" y="18390"/>
                  </a:lnTo>
                  <a:lnTo>
                    <a:pt x="461"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7"/>
            <p:cNvSpPr/>
            <p:nvPr/>
          </p:nvSpPr>
          <p:spPr>
            <a:xfrm>
              <a:off x="3233218" y="1162963"/>
              <a:ext cx="20558" cy="2568137"/>
            </a:xfrm>
            <a:custGeom>
              <a:avLst/>
              <a:gdLst/>
              <a:ahLst/>
              <a:cxnLst/>
              <a:rect l="l" t="t" r="r" b="b"/>
              <a:pathLst>
                <a:path w="461" h="57588" extrusionOk="0">
                  <a:moveTo>
                    <a:pt x="0" y="0"/>
                  </a:moveTo>
                  <a:lnTo>
                    <a:pt x="0" y="57588"/>
                  </a:lnTo>
                  <a:lnTo>
                    <a:pt x="461" y="57588"/>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7"/>
            <p:cNvSpPr/>
            <p:nvPr/>
          </p:nvSpPr>
          <p:spPr>
            <a:xfrm>
              <a:off x="3438798" y="1162963"/>
              <a:ext cx="20647" cy="2568137"/>
            </a:xfrm>
            <a:custGeom>
              <a:avLst/>
              <a:gdLst/>
              <a:ahLst/>
              <a:cxnLst/>
              <a:rect l="l" t="t" r="r" b="b"/>
              <a:pathLst>
                <a:path w="463" h="57588" extrusionOk="0">
                  <a:moveTo>
                    <a:pt x="0" y="0"/>
                  </a:moveTo>
                  <a:lnTo>
                    <a:pt x="0" y="27145"/>
                  </a:lnTo>
                  <a:lnTo>
                    <a:pt x="0" y="31294"/>
                  </a:lnTo>
                  <a:lnTo>
                    <a:pt x="0" y="57588"/>
                  </a:lnTo>
                  <a:lnTo>
                    <a:pt x="462" y="57588"/>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7"/>
            <p:cNvSpPr/>
            <p:nvPr/>
          </p:nvSpPr>
          <p:spPr>
            <a:xfrm>
              <a:off x="3653163" y="1162963"/>
              <a:ext cx="11773" cy="184400"/>
            </a:xfrm>
            <a:custGeom>
              <a:avLst/>
              <a:gdLst/>
              <a:ahLst/>
              <a:cxnLst/>
              <a:rect l="l" t="t" r="r" b="b"/>
              <a:pathLst>
                <a:path w="264" h="4135" extrusionOk="0">
                  <a:moveTo>
                    <a:pt x="1" y="0"/>
                  </a:moveTo>
                  <a:lnTo>
                    <a:pt x="1" y="3966"/>
                  </a:lnTo>
                  <a:cubicBezTo>
                    <a:pt x="73" y="4008"/>
                    <a:pt x="144" y="4050"/>
                    <a:pt x="211" y="4097"/>
                  </a:cubicBezTo>
                  <a:cubicBezTo>
                    <a:pt x="230" y="4109"/>
                    <a:pt x="247" y="4121"/>
                    <a:pt x="264" y="4134"/>
                  </a:cubicBezTo>
                  <a:lnTo>
                    <a:pt x="264"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7"/>
            <p:cNvSpPr/>
            <p:nvPr/>
          </p:nvSpPr>
          <p:spPr>
            <a:xfrm>
              <a:off x="3644378" y="1533943"/>
              <a:ext cx="20647" cy="2197151"/>
            </a:xfrm>
            <a:custGeom>
              <a:avLst/>
              <a:gdLst/>
              <a:ahLst/>
              <a:cxnLst/>
              <a:rect l="l" t="t" r="r" b="b"/>
              <a:pathLst>
                <a:path w="463" h="49269" extrusionOk="0">
                  <a:moveTo>
                    <a:pt x="462" y="0"/>
                  </a:moveTo>
                  <a:cubicBezTo>
                    <a:pt x="319" y="103"/>
                    <a:pt x="164" y="191"/>
                    <a:pt x="0" y="263"/>
                  </a:cubicBezTo>
                  <a:lnTo>
                    <a:pt x="0" y="49269"/>
                  </a:lnTo>
                  <a:lnTo>
                    <a:pt x="462" y="49269"/>
                  </a:lnTo>
                  <a:lnTo>
                    <a:pt x="462" y="22975"/>
                  </a:lnTo>
                  <a:lnTo>
                    <a:pt x="462" y="18829"/>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7"/>
            <p:cNvSpPr/>
            <p:nvPr/>
          </p:nvSpPr>
          <p:spPr>
            <a:xfrm>
              <a:off x="3849958" y="1162963"/>
              <a:ext cx="20647" cy="2568137"/>
            </a:xfrm>
            <a:custGeom>
              <a:avLst/>
              <a:gdLst/>
              <a:ahLst/>
              <a:cxnLst/>
              <a:rect l="l" t="t" r="r" b="b"/>
              <a:pathLst>
                <a:path w="463" h="57588" extrusionOk="0">
                  <a:moveTo>
                    <a:pt x="0" y="0"/>
                  </a:moveTo>
                  <a:lnTo>
                    <a:pt x="0" y="57588"/>
                  </a:lnTo>
                  <a:lnTo>
                    <a:pt x="462" y="57588"/>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7"/>
            <p:cNvSpPr/>
            <p:nvPr/>
          </p:nvSpPr>
          <p:spPr>
            <a:xfrm>
              <a:off x="4055493" y="1162963"/>
              <a:ext cx="20603" cy="258963"/>
            </a:xfrm>
            <a:custGeom>
              <a:avLst/>
              <a:gdLst/>
              <a:ahLst/>
              <a:cxnLst/>
              <a:rect l="l" t="t" r="r" b="b"/>
              <a:pathLst>
                <a:path w="462" h="5807" extrusionOk="0">
                  <a:moveTo>
                    <a:pt x="0" y="0"/>
                  </a:moveTo>
                  <a:lnTo>
                    <a:pt x="0" y="5807"/>
                  </a:lnTo>
                  <a:cubicBezTo>
                    <a:pt x="68" y="5400"/>
                    <a:pt x="230" y="5025"/>
                    <a:pt x="462" y="4708"/>
                  </a:cubicBez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7"/>
            <p:cNvSpPr/>
            <p:nvPr/>
          </p:nvSpPr>
          <p:spPr>
            <a:xfrm>
              <a:off x="4055493" y="1459292"/>
              <a:ext cx="20603" cy="2271803"/>
            </a:xfrm>
            <a:custGeom>
              <a:avLst/>
              <a:gdLst/>
              <a:ahLst/>
              <a:cxnLst/>
              <a:rect l="l" t="t" r="r" b="b"/>
              <a:pathLst>
                <a:path w="462" h="50943" extrusionOk="0">
                  <a:moveTo>
                    <a:pt x="0" y="0"/>
                  </a:moveTo>
                  <a:lnTo>
                    <a:pt x="0" y="50943"/>
                  </a:lnTo>
                  <a:lnTo>
                    <a:pt x="462" y="50943"/>
                  </a:lnTo>
                  <a:lnTo>
                    <a:pt x="462" y="24649"/>
                  </a:lnTo>
                  <a:lnTo>
                    <a:pt x="462" y="20503"/>
                  </a:lnTo>
                  <a:lnTo>
                    <a:pt x="462" y="1100"/>
                  </a:lnTo>
                  <a:cubicBezTo>
                    <a:pt x="229" y="780"/>
                    <a:pt x="67" y="408"/>
                    <a:pt x="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7"/>
            <p:cNvSpPr/>
            <p:nvPr/>
          </p:nvSpPr>
          <p:spPr>
            <a:xfrm>
              <a:off x="4261207" y="1162963"/>
              <a:ext cx="20514" cy="256778"/>
            </a:xfrm>
            <a:custGeom>
              <a:avLst/>
              <a:gdLst/>
              <a:ahLst/>
              <a:cxnLst/>
              <a:rect l="l" t="t" r="r" b="b"/>
              <a:pathLst>
                <a:path w="460" h="5758" extrusionOk="0">
                  <a:moveTo>
                    <a:pt x="0" y="0"/>
                  </a:moveTo>
                  <a:lnTo>
                    <a:pt x="0" y="4697"/>
                  </a:lnTo>
                  <a:cubicBezTo>
                    <a:pt x="226" y="5004"/>
                    <a:pt x="387" y="5365"/>
                    <a:pt x="459" y="5757"/>
                  </a:cubicBezTo>
                  <a:lnTo>
                    <a:pt x="459"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7"/>
            <p:cNvSpPr/>
            <p:nvPr/>
          </p:nvSpPr>
          <p:spPr>
            <a:xfrm>
              <a:off x="4261207" y="1461433"/>
              <a:ext cx="20514" cy="2269663"/>
            </a:xfrm>
            <a:custGeom>
              <a:avLst/>
              <a:gdLst/>
              <a:ahLst/>
              <a:cxnLst/>
              <a:rect l="l" t="t" r="r" b="b"/>
              <a:pathLst>
                <a:path w="460" h="50895" extrusionOk="0">
                  <a:moveTo>
                    <a:pt x="459" y="1"/>
                  </a:moveTo>
                  <a:cubicBezTo>
                    <a:pt x="387" y="393"/>
                    <a:pt x="227" y="754"/>
                    <a:pt x="0" y="1061"/>
                  </a:cubicBezTo>
                  <a:lnTo>
                    <a:pt x="0" y="50895"/>
                  </a:lnTo>
                  <a:lnTo>
                    <a:pt x="459" y="50895"/>
                  </a:lnTo>
                  <a:lnTo>
                    <a:pt x="45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7"/>
            <p:cNvSpPr/>
            <p:nvPr/>
          </p:nvSpPr>
          <p:spPr>
            <a:xfrm>
              <a:off x="4466653" y="1162963"/>
              <a:ext cx="20647" cy="2568137"/>
            </a:xfrm>
            <a:custGeom>
              <a:avLst/>
              <a:gdLst/>
              <a:ahLst/>
              <a:cxnLst/>
              <a:rect l="l" t="t" r="r" b="b"/>
              <a:pathLst>
                <a:path w="463" h="57588" extrusionOk="0">
                  <a:moveTo>
                    <a:pt x="0" y="0"/>
                  </a:moveTo>
                  <a:lnTo>
                    <a:pt x="0" y="57588"/>
                  </a:lnTo>
                  <a:lnTo>
                    <a:pt x="462" y="57588"/>
                  </a:lnTo>
                  <a:lnTo>
                    <a:pt x="462" y="31294"/>
                  </a:lnTo>
                  <a:lnTo>
                    <a:pt x="462" y="27145"/>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7"/>
            <p:cNvSpPr/>
            <p:nvPr/>
          </p:nvSpPr>
          <p:spPr>
            <a:xfrm>
              <a:off x="4672144" y="1162963"/>
              <a:ext cx="12219" cy="184490"/>
            </a:xfrm>
            <a:custGeom>
              <a:avLst/>
              <a:gdLst/>
              <a:ahLst/>
              <a:cxnLst/>
              <a:rect l="l" t="t" r="r" b="b"/>
              <a:pathLst>
                <a:path w="274" h="4137" extrusionOk="0">
                  <a:moveTo>
                    <a:pt x="1" y="0"/>
                  </a:moveTo>
                  <a:lnTo>
                    <a:pt x="1" y="4137"/>
                  </a:lnTo>
                  <a:cubicBezTo>
                    <a:pt x="22" y="4123"/>
                    <a:pt x="41" y="4109"/>
                    <a:pt x="62" y="4094"/>
                  </a:cubicBezTo>
                  <a:cubicBezTo>
                    <a:pt x="132" y="4049"/>
                    <a:pt x="201" y="4006"/>
                    <a:pt x="274" y="3966"/>
                  </a:cubicBezTo>
                  <a:lnTo>
                    <a:pt x="274"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7"/>
            <p:cNvSpPr/>
            <p:nvPr/>
          </p:nvSpPr>
          <p:spPr>
            <a:xfrm>
              <a:off x="4672233" y="1533631"/>
              <a:ext cx="20647" cy="2197463"/>
            </a:xfrm>
            <a:custGeom>
              <a:avLst/>
              <a:gdLst/>
              <a:ahLst/>
              <a:cxnLst/>
              <a:rect l="l" t="t" r="r" b="b"/>
              <a:pathLst>
                <a:path w="463" h="49276" extrusionOk="0">
                  <a:moveTo>
                    <a:pt x="0" y="0"/>
                  </a:moveTo>
                  <a:lnTo>
                    <a:pt x="0" y="18833"/>
                  </a:lnTo>
                  <a:lnTo>
                    <a:pt x="0" y="22982"/>
                  </a:lnTo>
                  <a:lnTo>
                    <a:pt x="0" y="49276"/>
                  </a:lnTo>
                  <a:lnTo>
                    <a:pt x="462" y="49276"/>
                  </a:lnTo>
                  <a:lnTo>
                    <a:pt x="462" y="266"/>
                  </a:lnTo>
                  <a:cubicBezTo>
                    <a:pt x="299" y="193"/>
                    <a:pt x="144" y="105"/>
                    <a:pt x="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7"/>
            <p:cNvSpPr/>
            <p:nvPr/>
          </p:nvSpPr>
          <p:spPr>
            <a:xfrm>
              <a:off x="4877858" y="1162963"/>
              <a:ext cx="20603" cy="2568137"/>
            </a:xfrm>
            <a:custGeom>
              <a:avLst/>
              <a:gdLst/>
              <a:ahLst/>
              <a:cxnLst/>
              <a:rect l="l" t="t" r="r" b="b"/>
              <a:pathLst>
                <a:path w="462" h="57588" extrusionOk="0">
                  <a:moveTo>
                    <a:pt x="1" y="0"/>
                  </a:moveTo>
                  <a:lnTo>
                    <a:pt x="1" y="57588"/>
                  </a:lnTo>
                  <a:lnTo>
                    <a:pt x="461" y="57588"/>
                  </a:lnTo>
                  <a:lnTo>
                    <a:pt x="461"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7"/>
            <p:cNvSpPr/>
            <p:nvPr/>
          </p:nvSpPr>
          <p:spPr>
            <a:xfrm>
              <a:off x="5083438" y="1162963"/>
              <a:ext cx="20514" cy="2568137"/>
            </a:xfrm>
            <a:custGeom>
              <a:avLst/>
              <a:gdLst/>
              <a:ahLst/>
              <a:cxnLst/>
              <a:rect l="l" t="t" r="r" b="b"/>
              <a:pathLst>
                <a:path w="460" h="57588" extrusionOk="0">
                  <a:moveTo>
                    <a:pt x="1" y="0"/>
                  </a:moveTo>
                  <a:lnTo>
                    <a:pt x="1" y="27145"/>
                  </a:lnTo>
                  <a:lnTo>
                    <a:pt x="1" y="31294"/>
                  </a:lnTo>
                  <a:lnTo>
                    <a:pt x="1" y="57588"/>
                  </a:lnTo>
                  <a:lnTo>
                    <a:pt x="460" y="57588"/>
                  </a:lnTo>
                  <a:lnTo>
                    <a:pt x="46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7"/>
            <p:cNvSpPr/>
            <p:nvPr/>
          </p:nvSpPr>
          <p:spPr>
            <a:xfrm>
              <a:off x="269075" y="1325197"/>
              <a:ext cx="420575" cy="20558"/>
            </a:xfrm>
            <a:custGeom>
              <a:avLst/>
              <a:gdLst/>
              <a:ahLst/>
              <a:cxnLst/>
              <a:rect l="l" t="t" r="r" b="b"/>
              <a:pathLst>
                <a:path w="9431" h="461" extrusionOk="0">
                  <a:moveTo>
                    <a:pt x="1" y="0"/>
                  </a:moveTo>
                  <a:lnTo>
                    <a:pt x="1" y="461"/>
                  </a:lnTo>
                  <a:lnTo>
                    <a:pt x="9218" y="461"/>
                  </a:lnTo>
                  <a:cubicBezTo>
                    <a:pt x="9288" y="414"/>
                    <a:pt x="9358" y="370"/>
                    <a:pt x="9430" y="331"/>
                  </a:cubicBezTo>
                  <a:lnTo>
                    <a:pt x="943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7"/>
            <p:cNvSpPr/>
            <p:nvPr/>
          </p:nvSpPr>
          <p:spPr>
            <a:xfrm>
              <a:off x="799659" y="1325108"/>
              <a:ext cx="460666" cy="20647"/>
            </a:xfrm>
            <a:custGeom>
              <a:avLst/>
              <a:gdLst/>
              <a:ahLst/>
              <a:cxnLst/>
              <a:rect l="l" t="t" r="r" b="b"/>
              <a:pathLst>
                <a:path w="10330" h="463" extrusionOk="0">
                  <a:moveTo>
                    <a:pt x="0" y="1"/>
                  </a:moveTo>
                  <a:lnTo>
                    <a:pt x="0" y="333"/>
                  </a:lnTo>
                  <a:cubicBezTo>
                    <a:pt x="74" y="373"/>
                    <a:pt x="145" y="416"/>
                    <a:pt x="212" y="463"/>
                  </a:cubicBezTo>
                  <a:lnTo>
                    <a:pt x="10117" y="463"/>
                  </a:lnTo>
                  <a:cubicBezTo>
                    <a:pt x="10187" y="416"/>
                    <a:pt x="10257" y="372"/>
                    <a:pt x="10329" y="333"/>
                  </a:cubicBezTo>
                  <a:lnTo>
                    <a:pt x="1032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7"/>
            <p:cNvSpPr/>
            <p:nvPr/>
          </p:nvSpPr>
          <p:spPr>
            <a:xfrm>
              <a:off x="1370333" y="1325108"/>
              <a:ext cx="460666" cy="20647"/>
            </a:xfrm>
            <a:custGeom>
              <a:avLst/>
              <a:gdLst/>
              <a:ahLst/>
              <a:cxnLst/>
              <a:rect l="l" t="t" r="r" b="b"/>
              <a:pathLst>
                <a:path w="10330" h="463" extrusionOk="0">
                  <a:moveTo>
                    <a:pt x="1" y="1"/>
                  </a:moveTo>
                  <a:lnTo>
                    <a:pt x="1" y="333"/>
                  </a:lnTo>
                  <a:cubicBezTo>
                    <a:pt x="75" y="373"/>
                    <a:pt x="146" y="416"/>
                    <a:pt x="212" y="463"/>
                  </a:cubicBezTo>
                  <a:lnTo>
                    <a:pt x="10118" y="463"/>
                  </a:lnTo>
                  <a:cubicBezTo>
                    <a:pt x="10186" y="416"/>
                    <a:pt x="10257" y="372"/>
                    <a:pt x="10329" y="333"/>
                  </a:cubicBezTo>
                  <a:lnTo>
                    <a:pt x="1032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7"/>
            <p:cNvSpPr/>
            <p:nvPr/>
          </p:nvSpPr>
          <p:spPr>
            <a:xfrm>
              <a:off x="1941007" y="1325108"/>
              <a:ext cx="460666" cy="20647"/>
            </a:xfrm>
            <a:custGeom>
              <a:avLst/>
              <a:gdLst/>
              <a:ahLst/>
              <a:cxnLst/>
              <a:rect l="l" t="t" r="r" b="b"/>
              <a:pathLst>
                <a:path w="10330" h="463" extrusionOk="0">
                  <a:moveTo>
                    <a:pt x="1" y="1"/>
                  </a:moveTo>
                  <a:lnTo>
                    <a:pt x="1" y="333"/>
                  </a:lnTo>
                  <a:cubicBezTo>
                    <a:pt x="75" y="373"/>
                    <a:pt x="146" y="416"/>
                    <a:pt x="212" y="463"/>
                  </a:cubicBezTo>
                  <a:lnTo>
                    <a:pt x="10118" y="463"/>
                  </a:lnTo>
                  <a:cubicBezTo>
                    <a:pt x="10187" y="416"/>
                    <a:pt x="10257" y="372"/>
                    <a:pt x="10329" y="333"/>
                  </a:cubicBezTo>
                  <a:lnTo>
                    <a:pt x="1032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7"/>
            <p:cNvSpPr/>
            <p:nvPr/>
          </p:nvSpPr>
          <p:spPr>
            <a:xfrm>
              <a:off x="2511815" y="1325108"/>
              <a:ext cx="460577" cy="20647"/>
            </a:xfrm>
            <a:custGeom>
              <a:avLst/>
              <a:gdLst/>
              <a:ahLst/>
              <a:cxnLst/>
              <a:rect l="l" t="t" r="r" b="b"/>
              <a:pathLst>
                <a:path w="10328" h="463" extrusionOk="0">
                  <a:moveTo>
                    <a:pt x="1" y="1"/>
                  </a:moveTo>
                  <a:lnTo>
                    <a:pt x="1" y="333"/>
                  </a:lnTo>
                  <a:cubicBezTo>
                    <a:pt x="73" y="373"/>
                    <a:pt x="144" y="416"/>
                    <a:pt x="212" y="463"/>
                  </a:cubicBezTo>
                  <a:lnTo>
                    <a:pt x="10118" y="463"/>
                  </a:lnTo>
                  <a:cubicBezTo>
                    <a:pt x="10186" y="414"/>
                    <a:pt x="10255" y="372"/>
                    <a:pt x="10328" y="333"/>
                  </a:cubicBezTo>
                  <a:lnTo>
                    <a:pt x="10328"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7"/>
            <p:cNvSpPr/>
            <p:nvPr/>
          </p:nvSpPr>
          <p:spPr>
            <a:xfrm>
              <a:off x="3082489" y="1325197"/>
              <a:ext cx="460533" cy="20558"/>
            </a:xfrm>
            <a:custGeom>
              <a:avLst/>
              <a:gdLst/>
              <a:ahLst/>
              <a:cxnLst/>
              <a:rect l="l" t="t" r="r" b="b"/>
              <a:pathLst>
                <a:path w="10327" h="461" extrusionOk="0">
                  <a:moveTo>
                    <a:pt x="1" y="0"/>
                  </a:moveTo>
                  <a:lnTo>
                    <a:pt x="1" y="331"/>
                  </a:lnTo>
                  <a:cubicBezTo>
                    <a:pt x="73" y="371"/>
                    <a:pt x="144" y="414"/>
                    <a:pt x="213" y="461"/>
                  </a:cubicBezTo>
                  <a:lnTo>
                    <a:pt x="10115" y="461"/>
                  </a:lnTo>
                  <a:cubicBezTo>
                    <a:pt x="10184" y="412"/>
                    <a:pt x="10254" y="370"/>
                    <a:pt x="10327" y="331"/>
                  </a:cubicBezTo>
                  <a:lnTo>
                    <a:pt x="10327"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7"/>
            <p:cNvSpPr/>
            <p:nvPr/>
          </p:nvSpPr>
          <p:spPr>
            <a:xfrm>
              <a:off x="3653163" y="1325108"/>
              <a:ext cx="460622" cy="20514"/>
            </a:xfrm>
            <a:custGeom>
              <a:avLst/>
              <a:gdLst/>
              <a:ahLst/>
              <a:cxnLst/>
              <a:rect l="l" t="t" r="r" b="b"/>
              <a:pathLst>
                <a:path w="10329" h="460" extrusionOk="0">
                  <a:moveTo>
                    <a:pt x="1" y="1"/>
                  </a:moveTo>
                  <a:lnTo>
                    <a:pt x="1" y="330"/>
                  </a:lnTo>
                  <a:cubicBezTo>
                    <a:pt x="73" y="372"/>
                    <a:pt x="144" y="414"/>
                    <a:pt x="211" y="460"/>
                  </a:cubicBezTo>
                  <a:lnTo>
                    <a:pt x="10118" y="460"/>
                  </a:lnTo>
                  <a:cubicBezTo>
                    <a:pt x="10186" y="414"/>
                    <a:pt x="10256" y="372"/>
                    <a:pt x="10328" y="333"/>
                  </a:cubicBezTo>
                  <a:lnTo>
                    <a:pt x="10328"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7"/>
            <p:cNvSpPr/>
            <p:nvPr/>
          </p:nvSpPr>
          <p:spPr>
            <a:xfrm>
              <a:off x="4223837" y="1325108"/>
              <a:ext cx="460622" cy="20514"/>
            </a:xfrm>
            <a:custGeom>
              <a:avLst/>
              <a:gdLst/>
              <a:ahLst/>
              <a:cxnLst/>
              <a:rect l="l" t="t" r="r" b="b"/>
              <a:pathLst>
                <a:path w="10329" h="460" extrusionOk="0">
                  <a:moveTo>
                    <a:pt x="1" y="1"/>
                  </a:moveTo>
                  <a:lnTo>
                    <a:pt x="1" y="330"/>
                  </a:lnTo>
                  <a:cubicBezTo>
                    <a:pt x="73" y="372"/>
                    <a:pt x="145" y="414"/>
                    <a:pt x="213" y="460"/>
                  </a:cubicBezTo>
                  <a:lnTo>
                    <a:pt x="10118" y="460"/>
                  </a:lnTo>
                  <a:cubicBezTo>
                    <a:pt x="10186" y="414"/>
                    <a:pt x="10256" y="372"/>
                    <a:pt x="10328" y="333"/>
                  </a:cubicBezTo>
                  <a:lnTo>
                    <a:pt x="10328"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7"/>
            <p:cNvSpPr/>
            <p:nvPr/>
          </p:nvSpPr>
          <p:spPr>
            <a:xfrm>
              <a:off x="4794555" y="1325108"/>
              <a:ext cx="420531" cy="20514"/>
            </a:xfrm>
            <a:custGeom>
              <a:avLst/>
              <a:gdLst/>
              <a:ahLst/>
              <a:cxnLst/>
              <a:rect l="l" t="t" r="r" b="b"/>
              <a:pathLst>
                <a:path w="9430" h="460" extrusionOk="0">
                  <a:moveTo>
                    <a:pt x="0" y="1"/>
                  </a:moveTo>
                  <a:lnTo>
                    <a:pt x="0" y="330"/>
                  </a:lnTo>
                  <a:cubicBezTo>
                    <a:pt x="73" y="372"/>
                    <a:pt x="144" y="414"/>
                    <a:pt x="212" y="460"/>
                  </a:cubicBezTo>
                  <a:lnTo>
                    <a:pt x="9429" y="460"/>
                  </a:lnTo>
                  <a:lnTo>
                    <a:pt x="942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7"/>
            <p:cNvSpPr/>
            <p:nvPr/>
          </p:nvSpPr>
          <p:spPr>
            <a:xfrm>
              <a:off x="269075" y="1530554"/>
              <a:ext cx="445014" cy="20647"/>
            </a:xfrm>
            <a:custGeom>
              <a:avLst/>
              <a:gdLst/>
              <a:ahLst/>
              <a:cxnLst/>
              <a:rect l="l" t="t" r="r" b="b"/>
              <a:pathLst>
                <a:path w="9979" h="463" extrusionOk="0">
                  <a:moveTo>
                    <a:pt x="1" y="1"/>
                  </a:moveTo>
                  <a:lnTo>
                    <a:pt x="1" y="463"/>
                  </a:lnTo>
                  <a:lnTo>
                    <a:pt x="9979" y="463"/>
                  </a:lnTo>
                  <a:cubicBezTo>
                    <a:pt x="9643" y="370"/>
                    <a:pt x="9336" y="213"/>
                    <a:pt x="907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7"/>
            <p:cNvSpPr/>
            <p:nvPr/>
          </p:nvSpPr>
          <p:spPr>
            <a:xfrm>
              <a:off x="775266" y="1530554"/>
              <a:ext cx="509632" cy="20647"/>
            </a:xfrm>
            <a:custGeom>
              <a:avLst/>
              <a:gdLst/>
              <a:ahLst/>
              <a:cxnLst/>
              <a:rect l="l" t="t" r="r" b="b"/>
              <a:pathLst>
                <a:path w="11428" h="463" extrusionOk="0">
                  <a:moveTo>
                    <a:pt x="908" y="1"/>
                  </a:moveTo>
                  <a:cubicBezTo>
                    <a:pt x="714" y="156"/>
                    <a:pt x="495" y="284"/>
                    <a:pt x="260" y="376"/>
                  </a:cubicBezTo>
                  <a:cubicBezTo>
                    <a:pt x="177" y="410"/>
                    <a:pt x="90" y="439"/>
                    <a:pt x="0" y="463"/>
                  </a:cubicBezTo>
                  <a:lnTo>
                    <a:pt x="11428" y="463"/>
                  </a:lnTo>
                  <a:cubicBezTo>
                    <a:pt x="11091" y="370"/>
                    <a:pt x="10782" y="213"/>
                    <a:pt x="1051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7"/>
            <p:cNvSpPr/>
            <p:nvPr/>
          </p:nvSpPr>
          <p:spPr>
            <a:xfrm>
              <a:off x="1345940" y="1530554"/>
              <a:ext cx="509587" cy="20647"/>
            </a:xfrm>
            <a:custGeom>
              <a:avLst/>
              <a:gdLst/>
              <a:ahLst/>
              <a:cxnLst/>
              <a:rect l="l" t="t" r="r" b="b"/>
              <a:pathLst>
                <a:path w="11427" h="463" extrusionOk="0">
                  <a:moveTo>
                    <a:pt x="835" y="1"/>
                  </a:moveTo>
                  <a:lnTo>
                    <a:pt x="835" y="61"/>
                  </a:lnTo>
                  <a:cubicBezTo>
                    <a:pt x="586" y="241"/>
                    <a:pt x="305" y="380"/>
                    <a:pt x="0" y="463"/>
                  </a:cubicBezTo>
                  <a:lnTo>
                    <a:pt x="11426" y="463"/>
                  </a:lnTo>
                  <a:cubicBezTo>
                    <a:pt x="11091" y="370"/>
                    <a:pt x="10782" y="213"/>
                    <a:pt x="10518"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7"/>
            <p:cNvSpPr/>
            <p:nvPr/>
          </p:nvSpPr>
          <p:spPr>
            <a:xfrm>
              <a:off x="1916614" y="1530554"/>
              <a:ext cx="509632" cy="20647"/>
            </a:xfrm>
            <a:custGeom>
              <a:avLst/>
              <a:gdLst/>
              <a:ahLst/>
              <a:cxnLst/>
              <a:rect l="l" t="t" r="r" b="b"/>
              <a:pathLst>
                <a:path w="11428" h="463" extrusionOk="0">
                  <a:moveTo>
                    <a:pt x="910" y="1"/>
                  </a:moveTo>
                  <a:cubicBezTo>
                    <a:pt x="644" y="213"/>
                    <a:pt x="337" y="370"/>
                    <a:pt x="1" y="463"/>
                  </a:cubicBezTo>
                  <a:lnTo>
                    <a:pt x="11428" y="463"/>
                  </a:lnTo>
                  <a:cubicBezTo>
                    <a:pt x="11310" y="432"/>
                    <a:pt x="11195" y="390"/>
                    <a:pt x="11088" y="342"/>
                  </a:cubicBezTo>
                  <a:cubicBezTo>
                    <a:pt x="10882" y="254"/>
                    <a:pt x="10692" y="139"/>
                    <a:pt x="105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7"/>
            <p:cNvSpPr/>
            <p:nvPr/>
          </p:nvSpPr>
          <p:spPr>
            <a:xfrm>
              <a:off x="2487377" y="1530554"/>
              <a:ext cx="509542" cy="20647"/>
            </a:xfrm>
            <a:custGeom>
              <a:avLst/>
              <a:gdLst/>
              <a:ahLst/>
              <a:cxnLst/>
              <a:rect l="l" t="t" r="r" b="b"/>
              <a:pathLst>
                <a:path w="11426" h="463" extrusionOk="0">
                  <a:moveTo>
                    <a:pt x="910" y="1"/>
                  </a:moveTo>
                  <a:cubicBezTo>
                    <a:pt x="642" y="213"/>
                    <a:pt x="336" y="370"/>
                    <a:pt x="0" y="463"/>
                  </a:cubicBezTo>
                  <a:lnTo>
                    <a:pt x="11426" y="463"/>
                  </a:lnTo>
                  <a:cubicBezTo>
                    <a:pt x="11089" y="370"/>
                    <a:pt x="10781" y="213"/>
                    <a:pt x="10518"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7"/>
            <p:cNvSpPr/>
            <p:nvPr/>
          </p:nvSpPr>
          <p:spPr>
            <a:xfrm>
              <a:off x="3058051" y="1530554"/>
              <a:ext cx="509498" cy="20647"/>
            </a:xfrm>
            <a:custGeom>
              <a:avLst/>
              <a:gdLst/>
              <a:ahLst/>
              <a:cxnLst/>
              <a:rect l="l" t="t" r="r" b="b"/>
              <a:pathLst>
                <a:path w="11425" h="463" extrusionOk="0">
                  <a:moveTo>
                    <a:pt x="908" y="1"/>
                  </a:moveTo>
                  <a:cubicBezTo>
                    <a:pt x="643" y="213"/>
                    <a:pt x="336" y="370"/>
                    <a:pt x="0" y="463"/>
                  </a:cubicBezTo>
                  <a:lnTo>
                    <a:pt x="11425" y="463"/>
                  </a:lnTo>
                  <a:cubicBezTo>
                    <a:pt x="11089" y="370"/>
                    <a:pt x="10781" y="213"/>
                    <a:pt x="10518"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7"/>
            <p:cNvSpPr/>
            <p:nvPr/>
          </p:nvSpPr>
          <p:spPr>
            <a:xfrm>
              <a:off x="3628725" y="1530554"/>
              <a:ext cx="509587" cy="20647"/>
            </a:xfrm>
            <a:custGeom>
              <a:avLst/>
              <a:gdLst/>
              <a:ahLst/>
              <a:cxnLst/>
              <a:rect l="l" t="t" r="r" b="b"/>
              <a:pathLst>
                <a:path w="11427" h="463" extrusionOk="0">
                  <a:moveTo>
                    <a:pt x="813" y="1"/>
                  </a:moveTo>
                  <a:lnTo>
                    <a:pt x="813" y="75"/>
                  </a:lnTo>
                  <a:cubicBezTo>
                    <a:pt x="670" y="177"/>
                    <a:pt x="515" y="264"/>
                    <a:pt x="351" y="338"/>
                  </a:cubicBezTo>
                  <a:cubicBezTo>
                    <a:pt x="238" y="389"/>
                    <a:pt x="121" y="430"/>
                    <a:pt x="0" y="463"/>
                  </a:cubicBezTo>
                  <a:lnTo>
                    <a:pt x="11426" y="463"/>
                  </a:lnTo>
                  <a:cubicBezTo>
                    <a:pt x="11089" y="370"/>
                    <a:pt x="10781" y="213"/>
                    <a:pt x="1051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7"/>
            <p:cNvSpPr/>
            <p:nvPr/>
          </p:nvSpPr>
          <p:spPr>
            <a:xfrm>
              <a:off x="4199399" y="1530688"/>
              <a:ext cx="509453" cy="20514"/>
            </a:xfrm>
            <a:custGeom>
              <a:avLst/>
              <a:gdLst/>
              <a:ahLst/>
              <a:cxnLst/>
              <a:rect l="l" t="t" r="r" b="b"/>
              <a:pathLst>
                <a:path w="11424" h="460" extrusionOk="0">
                  <a:moveTo>
                    <a:pt x="910" y="1"/>
                  </a:moveTo>
                  <a:cubicBezTo>
                    <a:pt x="643" y="210"/>
                    <a:pt x="336" y="367"/>
                    <a:pt x="0" y="460"/>
                  </a:cubicBezTo>
                  <a:lnTo>
                    <a:pt x="11423" y="460"/>
                  </a:lnTo>
                  <a:cubicBezTo>
                    <a:pt x="11301" y="427"/>
                    <a:pt x="11180" y="385"/>
                    <a:pt x="11067" y="332"/>
                  </a:cubicBezTo>
                  <a:cubicBezTo>
                    <a:pt x="10903" y="259"/>
                    <a:pt x="10748" y="169"/>
                    <a:pt x="10605" y="66"/>
                  </a:cubicBezTo>
                  <a:lnTo>
                    <a:pt x="10605"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7"/>
            <p:cNvSpPr/>
            <p:nvPr/>
          </p:nvSpPr>
          <p:spPr>
            <a:xfrm>
              <a:off x="4770073" y="1530688"/>
              <a:ext cx="445014" cy="20514"/>
            </a:xfrm>
            <a:custGeom>
              <a:avLst/>
              <a:gdLst/>
              <a:ahLst/>
              <a:cxnLst/>
              <a:rect l="l" t="t" r="r" b="b"/>
              <a:pathLst>
                <a:path w="9979" h="460" extrusionOk="0">
                  <a:moveTo>
                    <a:pt x="910" y="1"/>
                  </a:moveTo>
                  <a:cubicBezTo>
                    <a:pt x="643" y="210"/>
                    <a:pt x="336" y="367"/>
                    <a:pt x="1" y="460"/>
                  </a:cubicBezTo>
                  <a:lnTo>
                    <a:pt x="9978" y="460"/>
                  </a:lnTo>
                  <a:lnTo>
                    <a:pt x="9978"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7"/>
            <p:cNvSpPr/>
            <p:nvPr/>
          </p:nvSpPr>
          <p:spPr>
            <a:xfrm>
              <a:off x="269075" y="1736223"/>
              <a:ext cx="4946076" cy="20558"/>
            </a:xfrm>
            <a:custGeom>
              <a:avLst/>
              <a:gdLst/>
              <a:ahLst/>
              <a:cxnLst/>
              <a:rect l="l" t="t" r="r" b="b"/>
              <a:pathLst>
                <a:path w="110911" h="461" extrusionOk="0">
                  <a:moveTo>
                    <a:pt x="1" y="0"/>
                  </a:moveTo>
                  <a:lnTo>
                    <a:pt x="1" y="461"/>
                  </a:lnTo>
                  <a:lnTo>
                    <a:pt x="110910" y="461"/>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7"/>
            <p:cNvSpPr/>
            <p:nvPr/>
          </p:nvSpPr>
          <p:spPr>
            <a:xfrm>
              <a:off x="269075" y="1941803"/>
              <a:ext cx="4946076" cy="20647"/>
            </a:xfrm>
            <a:custGeom>
              <a:avLst/>
              <a:gdLst/>
              <a:ahLst/>
              <a:cxnLst/>
              <a:rect l="l" t="t" r="r" b="b"/>
              <a:pathLst>
                <a:path w="110911" h="463" extrusionOk="0">
                  <a:moveTo>
                    <a:pt x="1" y="1"/>
                  </a:moveTo>
                  <a:lnTo>
                    <a:pt x="1" y="462"/>
                  </a:lnTo>
                  <a:lnTo>
                    <a:pt x="24981" y="462"/>
                  </a:lnTo>
                  <a:lnTo>
                    <a:pt x="25440" y="461"/>
                  </a:lnTo>
                  <a:lnTo>
                    <a:pt x="110910" y="461"/>
                  </a:lnTo>
                  <a:lnTo>
                    <a:pt x="110910"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7"/>
            <p:cNvSpPr/>
            <p:nvPr/>
          </p:nvSpPr>
          <p:spPr>
            <a:xfrm>
              <a:off x="269075" y="2147383"/>
              <a:ext cx="4946076" cy="20603"/>
            </a:xfrm>
            <a:custGeom>
              <a:avLst/>
              <a:gdLst/>
              <a:ahLst/>
              <a:cxnLst/>
              <a:rect l="l" t="t" r="r" b="b"/>
              <a:pathLst>
                <a:path w="110911" h="462" extrusionOk="0">
                  <a:moveTo>
                    <a:pt x="1" y="1"/>
                  </a:moveTo>
                  <a:lnTo>
                    <a:pt x="1" y="461"/>
                  </a:lnTo>
                  <a:lnTo>
                    <a:pt x="110910" y="461"/>
                  </a:lnTo>
                  <a:lnTo>
                    <a:pt x="110910"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7"/>
            <p:cNvSpPr/>
            <p:nvPr/>
          </p:nvSpPr>
          <p:spPr>
            <a:xfrm>
              <a:off x="269075" y="2352963"/>
              <a:ext cx="4946076" cy="20514"/>
            </a:xfrm>
            <a:custGeom>
              <a:avLst/>
              <a:gdLst/>
              <a:ahLst/>
              <a:cxnLst/>
              <a:rect l="l" t="t" r="r" b="b"/>
              <a:pathLst>
                <a:path w="110911" h="460" extrusionOk="0">
                  <a:moveTo>
                    <a:pt x="1" y="1"/>
                  </a:moveTo>
                  <a:lnTo>
                    <a:pt x="1" y="460"/>
                  </a:lnTo>
                  <a:lnTo>
                    <a:pt x="110910" y="460"/>
                  </a:lnTo>
                  <a:lnTo>
                    <a:pt x="110910"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7"/>
            <p:cNvSpPr/>
            <p:nvPr/>
          </p:nvSpPr>
          <p:spPr>
            <a:xfrm>
              <a:off x="269075" y="2558498"/>
              <a:ext cx="4946076" cy="20647"/>
            </a:xfrm>
            <a:custGeom>
              <a:avLst/>
              <a:gdLst/>
              <a:ahLst/>
              <a:cxnLst/>
              <a:rect l="l" t="t" r="r" b="b"/>
              <a:pathLst>
                <a:path w="110911" h="463" extrusionOk="0">
                  <a:moveTo>
                    <a:pt x="1" y="0"/>
                  </a:moveTo>
                  <a:lnTo>
                    <a:pt x="1" y="461"/>
                  </a:lnTo>
                  <a:lnTo>
                    <a:pt x="53101" y="461"/>
                  </a:lnTo>
                  <a:lnTo>
                    <a:pt x="57250"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7"/>
            <p:cNvSpPr/>
            <p:nvPr/>
          </p:nvSpPr>
          <p:spPr>
            <a:xfrm>
              <a:off x="269075" y="2764078"/>
              <a:ext cx="4946076" cy="20647"/>
            </a:xfrm>
            <a:custGeom>
              <a:avLst/>
              <a:gdLst/>
              <a:ahLst/>
              <a:cxnLst/>
              <a:rect l="l" t="t" r="r" b="b"/>
              <a:pathLst>
                <a:path w="110911" h="463" extrusionOk="0">
                  <a:moveTo>
                    <a:pt x="1" y="0"/>
                  </a:moveTo>
                  <a:lnTo>
                    <a:pt x="1"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7"/>
            <p:cNvSpPr/>
            <p:nvPr/>
          </p:nvSpPr>
          <p:spPr>
            <a:xfrm>
              <a:off x="269075" y="2969658"/>
              <a:ext cx="4946076" cy="20647"/>
            </a:xfrm>
            <a:custGeom>
              <a:avLst/>
              <a:gdLst/>
              <a:ahLst/>
              <a:cxnLst/>
              <a:rect l="l" t="t" r="r" b="b"/>
              <a:pathLst>
                <a:path w="110911" h="463" extrusionOk="0">
                  <a:moveTo>
                    <a:pt x="1" y="0"/>
                  </a:moveTo>
                  <a:lnTo>
                    <a:pt x="1"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7"/>
            <p:cNvSpPr/>
            <p:nvPr/>
          </p:nvSpPr>
          <p:spPr>
            <a:xfrm>
              <a:off x="269075" y="3175238"/>
              <a:ext cx="4946076" cy="20647"/>
            </a:xfrm>
            <a:custGeom>
              <a:avLst/>
              <a:gdLst/>
              <a:ahLst/>
              <a:cxnLst/>
              <a:rect l="l" t="t" r="r" b="b"/>
              <a:pathLst>
                <a:path w="110911" h="463" extrusionOk="0">
                  <a:moveTo>
                    <a:pt x="1" y="0"/>
                  </a:moveTo>
                  <a:lnTo>
                    <a:pt x="1"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7"/>
            <p:cNvSpPr/>
            <p:nvPr/>
          </p:nvSpPr>
          <p:spPr>
            <a:xfrm>
              <a:off x="269075" y="3380774"/>
              <a:ext cx="4946076" cy="20603"/>
            </a:xfrm>
            <a:custGeom>
              <a:avLst/>
              <a:gdLst/>
              <a:ahLst/>
              <a:cxnLst/>
              <a:rect l="l" t="t" r="r" b="b"/>
              <a:pathLst>
                <a:path w="110911" h="462" extrusionOk="0">
                  <a:moveTo>
                    <a:pt x="1" y="0"/>
                  </a:moveTo>
                  <a:lnTo>
                    <a:pt x="1"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7"/>
            <p:cNvSpPr/>
            <p:nvPr/>
          </p:nvSpPr>
          <p:spPr>
            <a:xfrm>
              <a:off x="269075" y="3586354"/>
              <a:ext cx="4946076" cy="20647"/>
            </a:xfrm>
            <a:custGeom>
              <a:avLst/>
              <a:gdLst/>
              <a:ahLst/>
              <a:cxnLst/>
              <a:rect l="l" t="t" r="r" b="b"/>
              <a:pathLst>
                <a:path w="110911" h="463" extrusionOk="0">
                  <a:moveTo>
                    <a:pt x="1" y="0"/>
                  </a:moveTo>
                  <a:lnTo>
                    <a:pt x="1"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3" name="Google Shape;953;p17"/>
          <p:cNvSpPr/>
          <p:nvPr/>
        </p:nvSpPr>
        <p:spPr>
          <a:xfrm rot="-5099531">
            <a:off x="2589168" y="4443737"/>
            <a:ext cx="201634" cy="663272"/>
          </a:xfrm>
          <a:custGeom>
            <a:avLst/>
            <a:gdLst/>
            <a:ahLst/>
            <a:cxnLst/>
            <a:rect l="l" t="t" r="r" b="b"/>
            <a:pathLst>
              <a:path w="3843" h="14080" extrusionOk="0">
                <a:moveTo>
                  <a:pt x="1922" y="1"/>
                </a:moveTo>
                <a:cubicBezTo>
                  <a:pt x="861" y="1"/>
                  <a:pt x="1" y="861"/>
                  <a:pt x="1" y="1922"/>
                </a:cubicBezTo>
                <a:lnTo>
                  <a:pt x="1" y="12158"/>
                </a:lnTo>
                <a:cubicBezTo>
                  <a:pt x="1" y="13220"/>
                  <a:pt x="862"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7"/>
          <p:cNvSpPr/>
          <p:nvPr/>
        </p:nvSpPr>
        <p:spPr>
          <a:xfrm rot="-5099531">
            <a:off x="2647793" y="3774873"/>
            <a:ext cx="201634" cy="663272"/>
          </a:xfrm>
          <a:custGeom>
            <a:avLst/>
            <a:gdLst/>
            <a:ahLst/>
            <a:cxnLst/>
            <a:rect l="l" t="t" r="r" b="b"/>
            <a:pathLst>
              <a:path w="3843" h="14080" extrusionOk="0">
                <a:moveTo>
                  <a:pt x="1922" y="1"/>
                </a:moveTo>
                <a:cubicBezTo>
                  <a:pt x="861" y="1"/>
                  <a:pt x="1" y="861"/>
                  <a:pt x="1" y="1922"/>
                </a:cubicBezTo>
                <a:lnTo>
                  <a:pt x="1" y="12158"/>
                </a:lnTo>
                <a:cubicBezTo>
                  <a:pt x="1" y="13220"/>
                  <a:pt x="862"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7"/>
          <p:cNvSpPr/>
          <p:nvPr/>
        </p:nvSpPr>
        <p:spPr>
          <a:xfrm rot="-5099531">
            <a:off x="2706474" y="3105957"/>
            <a:ext cx="201529" cy="663272"/>
          </a:xfrm>
          <a:custGeom>
            <a:avLst/>
            <a:gdLst/>
            <a:ahLst/>
            <a:cxnLst/>
            <a:rect l="l" t="t" r="r" b="b"/>
            <a:pathLst>
              <a:path w="3841" h="14080" extrusionOk="0">
                <a:moveTo>
                  <a:pt x="1920" y="1"/>
                </a:moveTo>
                <a:cubicBezTo>
                  <a:pt x="859" y="1"/>
                  <a:pt x="0" y="861"/>
                  <a:pt x="0" y="1922"/>
                </a:cubicBezTo>
                <a:lnTo>
                  <a:pt x="0" y="12158"/>
                </a:lnTo>
                <a:cubicBezTo>
                  <a:pt x="0" y="13220"/>
                  <a:pt x="860" y="14080"/>
                  <a:pt x="1920" y="14080"/>
                </a:cubicBezTo>
                <a:cubicBezTo>
                  <a:pt x="2981" y="14080"/>
                  <a:pt x="3840" y="13220"/>
                  <a:pt x="3840" y="12158"/>
                </a:cubicBezTo>
                <a:lnTo>
                  <a:pt x="3840" y="1922"/>
                </a:lnTo>
                <a:cubicBezTo>
                  <a:pt x="3840" y="861"/>
                  <a:pt x="2981" y="1"/>
                  <a:pt x="1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7"/>
          <p:cNvSpPr/>
          <p:nvPr/>
        </p:nvSpPr>
        <p:spPr>
          <a:xfrm rot="-5099531">
            <a:off x="2765099" y="2437093"/>
            <a:ext cx="201529" cy="663272"/>
          </a:xfrm>
          <a:custGeom>
            <a:avLst/>
            <a:gdLst/>
            <a:ahLst/>
            <a:cxnLst/>
            <a:rect l="l" t="t" r="r" b="b"/>
            <a:pathLst>
              <a:path w="3841" h="14080" extrusionOk="0">
                <a:moveTo>
                  <a:pt x="1920" y="1"/>
                </a:moveTo>
                <a:cubicBezTo>
                  <a:pt x="860" y="1"/>
                  <a:pt x="1" y="861"/>
                  <a:pt x="1" y="1922"/>
                </a:cubicBezTo>
                <a:lnTo>
                  <a:pt x="1" y="12158"/>
                </a:lnTo>
                <a:cubicBezTo>
                  <a:pt x="1" y="13220"/>
                  <a:pt x="860" y="14080"/>
                  <a:pt x="1920" y="14080"/>
                </a:cubicBezTo>
                <a:cubicBezTo>
                  <a:pt x="2981" y="14080"/>
                  <a:pt x="3840" y="13220"/>
                  <a:pt x="3840" y="12158"/>
                </a:cubicBezTo>
                <a:lnTo>
                  <a:pt x="3840" y="1922"/>
                </a:lnTo>
                <a:cubicBezTo>
                  <a:pt x="3840" y="861"/>
                  <a:pt x="2981" y="1"/>
                  <a:pt x="1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7"/>
          <p:cNvSpPr/>
          <p:nvPr/>
        </p:nvSpPr>
        <p:spPr>
          <a:xfrm rot="-5099531">
            <a:off x="2823724" y="1768229"/>
            <a:ext cx="201529" cy="663272"/>
          </a:xfrm>
          <a:custGeom>
            <a:avLst/>
            <a:gdLst/>
            <a:ahLst/>
            <a:cxnLst/>
            <a:rect l="l" t="t" r="r" b="b"/>
            <a:pathLst>
              <a:path w="3841" h="14080" extrusionOk="0">
                <a:moveTo>
                  <a:pt x="1921" y="1"/>
                </a:moveTo>
                <a:cubicBezTo>
                  <a:pt x="859" y="1"/>
                  <a:pt x="1" y="861"/>
                  <a:pt x="1" y="1922"/>
                </a:cubicBezTo>
                <a:lnTo>
                  <a:pt x="1" y="12158"/>
                </a:lnTo>
                <a:cubicBezTo>
                  <a:pt x="1" y="13220"/>
                  <a:pt x="859" y="14080"/>
                  <a:pt x="1921" y="14080"/>
                </a:cubicBezTo>
                <a:cubicBezTo>
                  <a:pt x="2981" y="14080"/>
                  <a:pt x="3841" y="13220"/>
                  <a:pt x="3841" y="12158"/>
                </a:cubicBezTo>
                <a:lnTo>
                  <a:pt x="3841" y="1922"/>
                </a:lnTo>
                <a:cubicBezTo>
                  <a:pt x="3841" y="861"/>
                  <a:pt x="2981" y="1"/>
                  <a:pt x="19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7"/>
          <p:cNvSpPr/>
          <p:nvPr/>
        </p:nvSpPr>
        <p:spPr>
          <a:xfrm rot="-5099531">
            <a:off x="2882320" y="1099391"/>
            <a:ext cx="201581" cy="663272"/>
          </a:xfrm>
          <a:custGeom>
            <a:avLst/>
            <a:gdLst/>
            <a:ahLst/>
            <a:cxnLst/>
            <a:rect l="l" t="t" r="r" b="b"/>
            <a:pathLst>
              <a:path w="3842" h="14080" extrusionOk="0">
                <a:moveTo>
                  <a:pt x="1922" y="1"/>
                </a:moveTo>
                <a:cubicBezTo>
                  <a:pt x="860" y="1"/>
                  <a:pt x="0" y="861"/>
                  <a:pt x="0" y="1922"/>
                </a:cubicBezTo>
                <a:lnTo>
                  <a:pt x="0" y="12158"/>
                </a:lnTo>
                <a:cubicBezTo>
                  <a:pt x="0" y="13220"/>
                  <a:pt x="860"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7"/>
          <p:cNvSpPr/>
          <p:nvPr/>
        </p:nvSpPr>
        <p:spPr>
          <a:xfrm rot="-5099531">
            <a:off x="2940945" y="430527"/>
            <a:ext cx="201581" cy="663272"/>
          </a:xfrm>
          <a:custGeom>
            <a:avLst/>
            <a:gdLst/>
            <a:ahLst/>
            <a:cxnLst/>
            <a:rect l="l" t="t" r="r" b="b"/>
            <a:pathLst>
              <a:path w="3842" h="14080" extrusionOk="0">
                <a:moveTo>
                  <a:pt x="1922" y="1"/>
                </a:moveTo>
                <a:cubicBezTo>
                  <a:pt x="860" y="1"/>
                  <a:pt x="0" y="861"/>
                  <a:pt x="0" y="1922"/>
                </a:cubicBezTo>
                <a:lnTo>
                  <a:pt x="0" y="12158"/>
                </a:lnTo>
                <a:cubicBezTo>
                  <a:pt x="0" y="13220"/>
                  <a:pt x="860"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7"/>
          <p:cNvSpPr/>
          <p:nvPr/>
        </p:nvSpPr>
        <p:spPr>
          <a:xfrm rot="-5099531">
            <a:off x="2999570" y="-238338"/>
            <a:ext cx="201581" cy="663272"/>
          </a:xfrm>
          <a:custGeom>
            <a:avLst/>
            <a:gdLst/>
            <a:ahLst/>
            <a:cxnLst/>
            <a:rect l="l" t="t" r="r" b="b"/>
            <a:pathLst>
              <a:path w="3842" h="14080" extrusionOk="0">
                <a:moveTo>
                  <a:pt x="1922" y="1"/>
                </a:moveTo>
                <a:cubicBezTo>
                  <a:pt x="860" y="1"/>
                  <a:pt x="1" y="861"/>
                  <a:pt x="1" y="1922"/>
                </a:cubicBezTo>
                <a:lnTo>
                  <a:pt x="1" y="12158"/>
                </a:lnTo>
                <a:cubicBezTo>
                  <a:pt x="1" y="13220"/>
                  <a:pt x="860"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7"/>
          <p:cNvSpPr txBox="1">
            <a:spLocks noGrp="1"/>
          </p:cNvSpPr>
          <p:nvPr>
            <p:ph type="title"/>
          </p:nvPr>
        </p:nvSpPr>
        <p:spPr>
          <a:xfrm rot="300111">
            <a:off x="2456113" y="2158577"/>
            <a:ext cx="4799979" cy="842014"/>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2">
  <p:cSld name="MAIN_POINT_1">
    <p:bg>
      <p:bgPr>
        <a:solidFill>
          <a:schemeClr val="accent5"/>
        </a:solidFill>
        <a:effectLst/>
      </p:bgPr>
    </p:bg>
    <p:spTree>
      <p:nvGrpSpPr>
        <p:cNvPr id="1" name="Shape 962"/>
        <p:cNvGrpSpPr/>
        <p:nvPr/>
      </p:nvGrpSpPr>
      <p:grpSpPr>
        <a:xfrm>
          <a:off x="0" y="0"/>
          <a:ext cx="0" cy="0"/>
          <a:chOff x="0" y="0"/>
          <a:chExt cx="0" cy="0"/>
        </a:xfrm>
      </p:grpSpPr>
      <p:sp>
        <p:nvSpPr>
          <p:cNvPr id="963" name="Google Shape;963;p18"/>
          <p:cNvSpPr/>
          <p:nvPr/>
        </p:nvSpPr>
        <p:spPr>
          <a:xfrm flipH="1">
            <a:off x="77" y="-37211"/>
            <a:ext cx="5033661" cy="3076189"/>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8"/>
          <p:cNvSpPr/>
          <p:nvPr/>
        </p:nvSpPr>
        <p:spPr>
          <a:xfrm rot="5400000" flipH="1">
            <a:off x="635597" y="2702607"/>
            <a:ext cx="1805387" cy="3076409"/>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8"/>
          <p:cNvSpPr/>
          <p:nvPr/>
        </p:nvSpPr>
        <p:spPr>
          <a:xfrm flipH="1">
            <a:off x="4900865" y="2874835"/>
            <a:ext cx="4243207" cy="226867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6" name="Google Shape;966;p18"/>
          <p:cNvGrpSpPr/>
          <p:nvPr/>
        </p:nvGrpSpPr>
        <p:grpSpPr>
          <a:xfrm>
            <a:off x="1384775" y="254267"/>
            <a:ext cx="7401223" cy="4605175"/>
            <a:chOff x="1384800" y="539500"/>
            <a:chExt cx="7046100" cy="4059927"/>
          </a:xfrm>
        </p:grpSpPr>
        <p:sp>
          <p:nvSpPr>
            <p:cNvPr id="967" name="Google Shape;967;p18"/>
            <p:cNvSpPr/>
            <p:nvPr/>
          </p:nvSpPr>
          <p:spPr>
            <a:xfrm>
              <a:off x="1384800" y="539500"/>
              <a:ext cx="7046100" cy="4059900"/>
            </a:xfrm>
            <a:prstGeom prst="roundRect">
              <a:avLst>
                <a:gd name="adj" fmla="val 864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68" name="Google Shape;968;p18"/>
            <p:cNvCxnSpPr/>
            <p:nvPr/>
          </p:nvCxnSpPr>
          <p:spPr>
            <a:xfrm>
              <a:off x="1384800" y="42942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969" name="Google Shape;969;p18"/>
            <p:cNvCxnSpPr/>
            <p:nvPr/>
          </p:nvCxnSpPr>
          <p:spPr>
            <a:xfrm>
              <a:off x="1384800" y="40496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970" name="Google Shape;970;p18"/>
            <p:cNvCxnSpPr/>
            <p:nvPr/>
          </p:nvCxnSpPr>
          <p:spPr>
            <a:xfrm>
              <a:off x="1384800" y="38051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971" name="Google Shape;971;p18"/>
            <p:cNvCxnSpPr/>
            <p:nvPr/>
          </p:nvCxnSpPr>
          <p:spPr>
            <a:xfrm>
              <a:off x="1384800" y="35605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972" name="Google Shape;972;p18"/>
            <p:cNvCxnSpPr/>
            <p:nvPr/>
          </p:nvCxnSpPr>
          <p:spPr>
            <a:xfrm>
              <a:off x="1384800" y="33160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973" name="Google Shape;973;p18"/>
            <p:cNvCxnSpPr/>
            <p:nvPr/>
          </p:nvCxnSpPr>
          <p:spPr>
            <a:xfrm>
              <a:off x="1384800" y="30714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974" name="Google Shape;974;p18"/>
            <p:cNvCxnSpPr/>
            <p:nvPr/>
          </p:nvCxnSpPr>
          <p:spPr>
            <a:xfrm>
              <a:off x="1384800" y="28269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975" name="Google Shape;975;p18"/>
            <p:cNvCxnSpPr/>
            <p:nvPr/>
          </p:nvCxnSpPr>
          <p:spPr>
            <a:xfrm>
              <a:off x="1384800" y="25823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976" name="Google Shape;976;p18"/>
            <p:cNvCxnSpPr/>
            <p:nvPr/>
          </p:nvCxnSpPr>
          <p:spPr>
            <a:xfrm>
              <a:off x="1384800" y="23378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977" name="Google Shape;977;p18"/>
            <p:cNvCxnSpPr/>
            <p:nvPr/>
          </p:nvCxnSpPr>
          <p:spPr>
            <a:xfrm>
              <a:off x="1384800" y="20932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978" name="Google Shape;978;p18"/>
            <p:cNvCxnSpPr/>
            <p:nvPr/>
          </p:nvCxnSpPr>
          <p:spPr>
            <a:xfrm>
              <a:off x="1384800" y="18487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979" name="Google Shape;979;p18"/>
            <p:cNvCxnSpPr/>
            <p:nvPr/>
          </p:nvCxnSpPr>
          <p:spPr>
            <a:xfrm>
              <a:off x="1384800" y="16041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980" name="Google Shape;980;p18"/>
            <p:cNvCxnSpPr/>
            <p:nvPr/>
          </p:nvCxnSpPr>
          <p:spPr>
            <a:xfrm>
              <a:off x="1384800" y="13596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981" name="Google Shape;981;p18"/>
            <p:cNvCxnSpPr/>
            <p:nvPr/>
          </p:nvCxnSpPr>
          <p:spPr>
            <a:xfrm>
              <a:off x="1384800" y="11150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982" name="Google Shape;982;p18"/>
            <p:cNvCxnSpPr/>
            <p:nvPr/>
          </p:nvCxnSpPr>
          <p:spPr>
            <a:xfrm>
              <a:off x="1384800" y="870500"/>
              <a:ext cx="7034100" cy="0"/>
            </a:xfrm>
            <a:prstGeom prst="straightConnector1">
              <a:avLst/>
            </a:prstGeom>
            <a:noFill/>
            <a:ln w="19050" cap="flat" cmpd="sng">
              <a:solidFill>
                <a:srgbClr val="F3F3F3"/>
              </a:solidFill>
              <a:prstDash val="solid"/>
              <a:round/>
              <a:headEnd type="none" w="med" len="med"/>
              <a:tailEnd type="none" w="med" len="med"/>
            </a:ln>
          </p:spPr>
        </p:cxnSp>
        <p:sp>
          <p:nvSpPr>
            <p:cNvPr id="983" name="Google Shape;983;p18"/>
            <p:cNvSpPr/>
            <p:nvPr/>
          </p:nvSpPr>
          <p:spPr>
            <a:xfrm flipH="1">
              <a:off x="1699150" y="539500"/>
              <a:ext cx="33600" cy="4059927"/>
            </a:xfrm>
            <a:custGeom>
              <a:avLst/>
              <a:gdLst/>
              <a:ahLst/>
              <a:cxnLst/>
              <a:rect l="l" t="t" r="r" b="b"/>
              <a:pathLst>
                <a:path w="448" h="64148" extrusionOk="0">
                  <a:moveTo>
                    <a:pt x="0" y="1"/>
                  </a:moveTo>
                  <a:lnTo>
                    <a:pt x="0" y="64148"/>
                  </a:lnTo>
                  <a:lnTo>
                    <a:pt x="448" y="64148"/>
                  </a:lnTo>
                  <a:lnTo>
                    <a:pt x="44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4" name="Google Shape;984;p18"/>
          <p:cNvSpPr/>
          <p:nvPr/>
        </p:nvSpPr>
        <p:spPr>
          <a:xfrm rot="10800000">
            <a:off x="218712" y="16"/>
            <a:ext cx="836012" cy="5141709"/>
          </a:xfrm>
          <a:custGeom>
            <a:avLst/>
            <a:gdLst/>
            <a:ahLst/>
            <a:cxnLst/>
            <a:rect l="l" t="t" r="r" b="b"/>
            <a:pathLst>
              <a:path w="9337" h="32918" extrusionOk="0">
                <a:moveTo>
                  <a:pt x="1" y="1"/>
                </a:moveTo>
                <a:lnTo>
                  <a:pt x="1" y="32917"/>
                </a:lnTo>
                <a:lnTo>
                  <a:pt x="9337" y="32917"/>
                </a:lnTo>
                <a:lnTo>
                  <a:pt x="9337" y="1"/>
                </a:lnTo>
                <a:lnTo>
                  <a:pt x="4504" y="270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8"/>
          <p:cNvSpPr txBox="1">
            <a:spLocks noGrp="1"/>
          </p:cNvSpPr>
          <p:nvPr>
            <p:ph type="subTitle" idx="1"/>
          </p:nvPr>
        </p:nvSpPr>
        <p:spPr>
          <a:xfrm>
            <a:off x="218656" y="1073550"/>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986" name="Google Shape;986;p18"/>
          <p:cNvSpPr txBox="1">
            <a:spLocks noGrp="1"/>
          </p:cNvSpPr>
          <p:nvPr>
            <p:ph type="subTitle" idx="2"/>
          </p:nvPr>
        </p:nvSpPr>
        <p:spPr>
          <a:xfrm>
            <a:off x="218656" y="1593696"/>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987" name="Google Shape;987;p18"/>
          <p:cNvSpPr txBox="1">
            <a:spLocks noGrp="1"/>
          </p:cNvSpPr>
          <p:nvPr>
            <p:ph type="subTitle" idx="3"/>
          </p:nvPr>
        </p:nvSpPr>
        <p:spPr>
          <a:xfrm>
            <a:off x="218656" y="2633988"/>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988" name="Google Shape;988;p18"/>
          <p:cNvSpPr txBox="1">
            <a:spLocks noGrp="1"/>
          </p:cNvSpPr>
          <p:nvPr>
            <p:ph type="subTitle" idx="4"/>
          </p:nvPr>
        </p:nvSpPr>
        <p:spPr>
          <a:xfrm>
            <a:off x="218656" y="3154133"/>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989" name="Google Shape;989;p18"/>
          <p:cNvSpPr txBox="1">
            <a:spLocks noGrp="1"/>
          </p:cNvSpPr>
          <p:nvPr>
            <p:ph type="subTitle" idx="5"/>
          </p:nvPr>
        </p:nvSpPr>
        <p:spPr>
          <a:xfrm>
            <a:off x="218656" y="3674279"/>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990" name="Google Shape;990;p18"/>
          <p:cNvSpPr txBox="1">
            <a:spLocks noGrp="1"/>
          </p:cNvSpPr>
          <p:nvPr>
            <p:ph type="subTitle" idx="6"/>
          </p:nvPr>
        </p:nvSpPr>
        <p:spPr>
          <a:xfrm>
            <a:off x="218656" y="4194425"/>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grpSp>
        <p:nvGrpSpPr>
          <p:cNvPr id="991" name="Google Shape;991;p18"/>
          <p:cNvGrpSpPr/>
          <p:nvPr/>
        </p:nvGrpSpPr>
        <p:grpSpPr>
          <a:xfrm>
            <a:off x="441648" y="539502"/>
            <a:ext cx="390115" cy="478199"/>
            <a:chOff x="6813948" y="1342927"/>
            <a:chExt cx="390115" cy="478199"/>
          </a:xfrm>
        </p:grpSpPr>
        <p:sp>
          <p:nvSpPr>
            <p:cNvPr id="992" name="Google Shape;992;p18"/>
            <p:cNvSpPr/>
            <p:nvPr/>
          </p:nvSpPr>
          <p:spPr>
            <a:xfrm rot="-5400000">
              <a:off x="6814041" y="1342927"/>
              <a:ext cx="390022" cy="390022"/>
            </a:xfrm>
            <a:custGeom>
              <a:avLst/>
              <a:gdLst/>
              <a:ahLst/>
              <a:cxnLst/>
              <a:rect l="l" t="t" r="r" b="b"/>
              <a:pathLst>
                <a:path w="12553" h="12553" extrusionOk="0">
                  <a:moveTo>
                    <a:pt x="1" y="1"/>
                  </a:moveTo>
                  <a:lnTo>
                    <a:pt x="1" y="12552"/>
                  </a:lnTo>
                  <a:lnTo>
                    <a:pt x="12552" y="12552"/>
                  </a:lnTo>
                  <a:lnTo>
                    <a:pt x="12552" y="1271"/>
                  </a:lnTo>
                  <a:cubicBezTo>
                    <a:pt x="12552" y="569"/>
                    <a:pt x="11984" y="1"/>
                    <a:pt x="11280" y="1"/>
                  </a:cubicBezTo>
                  <a:lnTo>
                    <a:pt x="2903" y="1"/>
                  </a:lnTo>
                  <a:lnTo>
                    <a:pt x="2903" y="6"/>
                  </a:lnTo>
                  <a:cubicBezTo>
                    <a:pt x="2868" y="2"/>
                    <a:pt x="2832" y="1"/>
                    <a:pt x="27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8"/>
            <p:cNvSpPr/>
            <p:nvPr/>
          </p:nvSpPr>
          <p:spPr>
            <a:xfrm rot="-5400000">
              <a:off x="6969484" y="1540346"/>
              <a:ext cx="78980" cy="390053"/>
            </a:xfrm>
            <a:custGeom>
              <a:avLst/>
              <a:gdLst/>
              <a:ahLst/>
              <a:cxnLst/>
              <a:rect l="l" t="t" r="r" b="b"/>
              <a:pathLst>
                <a:path w="2542" h="12554" extrusionOk="0">
                  <a:moveTo>
                    <a:pt x="1271" y="0"/>
                  </a:moveTo>
                  <a:cubicBezTo>
                    <a:pt x="569" y="0"/>
                    <a:pt x="1" y="570"/>
                    <a:pt x="1" y="1272"/>
                  </a:cubicBezTo>
                  <a:lnTo>
                    <a:pt x="1" y="12554"/>
                  </a:lnTo>
                  <a:lnTo>
                    <a:pt x="2542" y="12554"/>
                  </a:lnTo>
                  <a:lnTo>
                    <a:pt x="2542" y="1272"/>
                  </a:lnTo>
                  <a:cubicBezTo>
                    <a:pt x="2542" y="570"/>
                    <a:pt x="1974" y="0"/>
                    <a:pt x="1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8"/>
            <p:cNvSpPr/>
            <p:nvPr/>
          </p:nvSpPr>
          <p:spPr>
            <a:xfrm rot="-5400000">
              <a:off x="6991404" y="1550583"/>
              <a:ext cx="55646" cy="369547"/>
            </a:xfrm>
            <a:custGeom>
              <a:avLst/>
              <a:gdLst/>
              <a:ahLst/>
              <a:cxnLst/>
              <a:rect l="l" t="t" r="r" b="b"/>
              <a:pathLst>
                <a:path w="1791" h="11894" extrusionOk="0">
                  <a:moveTo>
                    <a:pt x="895" y="0"/>
                  </a:moveTo>
                  <a:cubicBezTo>
                    <a:pt x="400" y="0"/>
                    <a:pt x="0" y="404"/>
                    <a:pt x="0" y="896"/>
                  </a:cubicBezTo>
                  <a:lnTo>
                    <a:pt x="0" y="11894"/>
                  </a:lnTo>
                  <a:lnTo>
                    <a:pt x="1790" y="11894"/>
                  </a:lnTo>
                  <a:lnTo>
                    <a:pt x="1790" y="896"/>
                  </a:lnTo>
                  <a:cubicBezTo>
                    <a:pt x="1790" y="400"/>
                    <a:pt x="1389" y="0"/>
                    <a:pt x="8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8"/>
            <p:cNvSpPr/>
            <p:nvPr/>
          </p:nvSpPr>
          <p:spPr>
            <a:xfrm rot="-5400000">
              <a:off x="6875342" y="1749137"/>
              <a:ext cx="86872" cy="57107"/>
            </a:xfrm>
            <a:custGeom>
              <a:avLst/>
              <a:gdLst/>
              <a:ahLst/>
              <a:cxnLst/>
              <a:rect l="l" t="t" r="r" b="b"/>
              <a:pathLst>
                <a:path w="2796" h="1838" extrusionOk="0">
                  <a:moveTo>
                    <a:pt x="0" y="1"/>
                  </a:moveTo>
                  <a:lnTo>
                    <a:pt x="391" y="920"/>
                  </a:lnTo>
                  <a:lnTo>
                    <a:pt x="0" y="1838"/>
                  </a:lnTo>
                  <a:lnTo>
                    <a:pt x="2795" y="1838"/>
                  </a:lnTo>
                  <a:lnTo>
                    <a:pt x="27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6" name="Google Shape;996;p18"/>
          <p:cNvSpPr txBox="1">
            <a:spLocks noGrp="1"/>
          </p:cNvSpPr>
          <p:nvPr>
            <p:ph type="subTitle" idx="7"/>
          </p:nvPr>
        </p:nvSpPr>
        <p:spPr>
          <a:xfrm>
            <a:off x="218656" y="2113842"/>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Font typeface="Capriola"/>
              <a:buNone/>
              <a:defRPr sz="1200" b="1">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997" name="Google Shape;997;p18"/>
          <p:cNvSpPr txBox="1">
            <a:spLocks noGrp="1"/>
          </p:cNvSpPr>
          <p:nvPr>
            <p:ph type="title"/>
          </p:nvPr>
        </p:nvSpPr>
        <p:spPr>
          <a:xfrm>
            <a:off x="2471275" y="1491850"/>
            <a:ext cx="5322600" cy="185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000"/>
              <a:buNone/>
              <a:defRPr sz="65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998" name="Google Shape;998;p18"/>
          <p:cNvSpPr txBox="1">
            <a:spLocks noGrp="1"/>
          </p:cNvSpPr>
          <p:nvPr>
            <p:ph type="subTitle" idx="8"/>
          </p:nvPr>
        </p:nvSpPr>
        <p:spPr>
          <a:xfrm>
            <a:off x="3203200" y="3347350"/>
            <a:ext cx="37152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400"/>
              <a:buNone/>
              <a:defRPr b="1">
                <a:latin typeface="Poppins"/>
                <a:ea typeface="Poppins"/>
                <a:cs typeface="Poppins"/>
                <a:sym typeface="Poppins"/>
              </a:defRPr>
            </a:lvl1pPr>
            <a:lvl2pPr lvl="1" algn="ctr" rtl="0">
              <a:spcBef>
                <a:spcPts val="1600"/>
              </a:spcBef>
              <a:spcAft>
                <a:spcPts val="0"/>
              </a:spcAft>
              <a:buClr>
                <a:schemeClr val="lt1"/>
              </a:buClr>
              <a:buSzPts val="1400"/>
              <a:buNone/>
              <a:defRPr sz="1400">
                <a:solidFill>
                  <a:schemeClr val="lt1"/>
                </a:solidFill>
              </a:defRPr>
            </a:lvl2pPr>
            <a:lvl3pPr lvl="2" algn="ctr" rtl="0">
              <a:spcBef>
                <a:spcPts val="1600"/>
              </a:spcBef>
              <a:spcAft>
                <a:spcPts val="0"/>
              </a:spcAft>
              <a:buClr>
                <a:schemeClr val="lt1"/>
              </a:buClr>
              <a:buSzPts val="1400"/>
              <a:buNone/>
              <a:defRPr sz="1400">
                <a:solidFill>
                  <a:schemeClr val="lt1"/>
                </a:solidFill>
              </a:defRPr>
            </a:lvl3pPr>
            <a:lvl4pPr lvl="3" algn="ctr" rtl="0">
              <a:spcBef>
                <a:spcPts val="1600"/>
              </a:spcBef>
              <a:spcAft>
                <a:spcPts val="0"/>
              </a:spcAft>
              <a:buClr>
                <a:schemeClr val="lt1"/>
              </a:buClr>
              <a:buSzPts val="1400"/>
              <a:buNone/>
              <a:defRPr sz="1400">
                <a:solidFill>
                  <a:schemeClr val="lt1"/>
                </a:solidFill>
              </a:defRPr>
            </a:lvl4pPr>
            <a:lvl5pPr lvl="4" algn="ctr" rtl="0">
              <a:spcBef>
                <a:spcPts val="1600"/>
              </a:spcBef>
              <a:spcAft>
                <a:spcPts val="0"/>
              </a:spcAft>
              <a:buClr>
                <a:schemeClr val="lt1"/>
              </a:buClr>
              <a:buSzPts val="1400"/>
              <a:buNone/>
              <a:defRPr sz="1400">
                <a:solidFill>
                  <a:schemeClr val="lt1"/>
                </a:solidFill>
              </a:defRPr>
            </a:lvl5pPr>
            <a:lvl6pPr lvl="5" algn="ctr" rtl="0">
              <a:spcBef>
                <a:spcPts val="1600"/>
              </a:spcBef>
              <a:spcAft>
                <a:spcPts val="0"/>
              </a:spcAft>
              <a:buClr>
                <a:schemeClr val="lt1"/>
              </a:buClr>
              <a:buSzPts val="1400"/>
              <a:buNone/>
              <a:defRPr sz="1400">
                <a:solidFill>
                  <a:schemeClr val="lt1"/>
                </a:solidFill>
              </a:defRPr>
            </a:lvl6pPr>
            <a:lvl7pPr lvl="6" algn="ctr" rtl="0">
              <a:spcBef>
                <a:spcPts val="1600"/>
              </a:spcBef>
              <a:spcAft>
                <a:spcPts val="0"/>
              </a:spcAft>
              <a:buClr>
                <a:schemeClr val="lt1"/>
              </a:buClr>
              <a:buSzPts val="1400"/>
              <a:buNone/>
              <a:defRPr sz="1400">
                <a:solidFill>
                  <a:schemeClr val="lt1"/>
                </a:solidFill>
              </a:defRPr>
            </a:lvl7pPr>
            <a:lvl8pPr lvl="7" algn="ctr" rtl="0">
              <a:spcBef>
                <a:spcPts val="1600"/>
              </a:spcBef>
              <a:spcAft>
                <a:spcPts val="0"/>
              </a:spcAft>
              <a:buClr>
                <a:schemeClr val="lt1"/>
              </a:buClr>
              <a:buSzPts val="1400"/>
              <a:buNone/>
              <a:defRPr sz="1400">
                <a:solidFill>
                  <a:schemeClr val="lt1"/>
                </a:solidFill>
              </a:defRPr>
            </a:lvl8pPr>
            <a:lvl9pPr lvl="8" algn="ctr" rtl="0">
              <a:spcBef>
                <a:spcPts val="1600"/>
              </a:spcBef>
              <a:spcAft>
                <a:spcPts val="1600"/>
              </a:spcAft>
              <a:buClr>
                <a:schemeClr val="lt1"/>
              </a:buClr>
              <a:buSzPts val="1400"/>
              <a:buNone/>
              <a:defRPr sz="1400">
                <a:solidFill>
                  <a:schemeClr val="lt1"/>
                </a:solidFill>
              </a:defRPr>
            </a:lvl9pPr>
          </a:lstStyle>
          <a:p>
            <a:endParaRPr/>
          </a:p>
        </p:txBody>
      </p:sp>
      <p:sp>
        <p:nvSpPr>
          <p:cNvPr id="999" name="Google Shape;999;p18"/>
          <p:cNvSpPr/>
          <p:nvPr/>
        </p:nvSpPr>
        <p:spPr>
          <a:xfrm>
            <a:off x="7035650" y="-1122972"/>
            <a:ext cx="2518081" cy="2245946"/>
          </a:xfrm>
          <a:custGeom>
            <a:avLst/>
            <a:gdLst/>
            <a:ahLst/>
            <a:cxnLst/>
            <a:rect l="l" t="t" r="r" b="b"/>
            <a:pathLst>
              <a:path w="54010" h="48173" extrusionOk="0">
                <a:moveTo>
                  <a:pt x="16027" y="1"/>
                </a:moveTo>
                <a:cubicBezTo>
                  <a:pt x="15839" y="1"/>
                  <a:pt x="15695" y="152"/>
                  <a:pt x="15695" y="342"/>
                </a:cubicBezTo>
                <a:cubicBezTo>
                  <a:pt x="15695" y="531"/>
                  <a:pt x="15858" y="682"/>
                  <a:pt x="16048" y="682"/>
                </a:cubicBezTo>
                <a:cubicBezTo>
                  <a:pt x="16258" y="682"/>
                  <a:pt x="16474" y="691"/>
                  <a:pt x="16688" y="705"/>
                </a:cubicBezTo>
                <a:lnTo>
                  <a:pt x="16710" y="705"/>
                </a:lnTo>
                <a:cubicBezTo>
                  <a:pt x="16887" y="705"/>
                  <a:pt x="17040" y="566"/>
                  <a:pt x="17053" y="385"/>
                </a:cubicBezTo>
                <a:cubicBezTo>
                  <a:pt x="17066" y="197"/>
                  <a:pt x="16922" y="36"/>
                  <a:pt x="16734" y="22"/>
                </a:cubicBezTo>
                <a:cubicBezTo>
                  <a:pt x="16503" y="6"/>
                  <a:pt x="16274" y="1"/>
                  <a:pt x="16027" y="1"/>
                </a:cubicBezTo>
                <a:close/>
                <a:moveTo>
                  <a:pt x="14663" y="95"/>
                </a:moveTo>
                <a:cubicBezTo>
                  <a:pt x="14648" y="95"/>
                  <a:pt x="14633" y="96"/>
                  <a:pt x="14618" y="98"/>
                </a:cubicBezTo>
                <a:cubicBezTo>
                  <a:pt x="14383" y="129"/>
                  <a:pt x="14148" y="169"/>
                  <a:pt x="13921" y="216"/>
                </a:cubicBezTo>
                <a:cubicBezTo>
                  <a:pt x="13736" y="256"/>
                  <a:pt x="13616" y="437"/>
                  <a:pt x="13655" y="621"/>
                </a:cubicBezTo>
                <a:cubicBezTo>
                  <a:pt x="13689" y="781"/>
                  <a:pt x="13832" y="892"/>
                  <a:pt x="13990" y="892"/>
                </a:cubicBezTo>
                <a:cubicBezTo>
                  <a:pt x="14014" y="892"/>
                  <a:pt x="14037" y="891"/>
                  <a:pt x="14061" y="886"/>
                </a:cubicBezTo>
                <a:cubicBezTo>
                  <a:pt x="14272" y="840"/>
                  <a:pt x="14491" y="804"/>
                  <a:pt x="14711" y="773"/>
                </a:cubicBezTo>
                <a:cubicBezTo>
                  <a:pt x="14897" y="750"/>
                  <a:pt x="15028" y="576"/>
                  <a:pt x="15002" y="388"/>
                </a:cubicBezTo>
                <a:cubicBezTo>
                  <a:pt x="14981" y="218"/>
                  <a:pt x="14833" y="95"/>
                  <a:pt x="14663" y="95"/>
                </a:cubicBezTo>
                <a:close/>
                <a:moveTo>
                  <a:pt x="18063" y="205"/>
                </a:moveTo>
                <a:cubicBezTo>
                  <a:pt x="17904" y="205"/>
                  <a:pt x="17761" y="316"/>
                  <a:pt x="17729" y="479"/>
                </a:cubicBezTo>
                <a:cubicBezTo>
                  <a:pt x="17692" y="663"/>
                  <a:pt x="17812" y="844"/>
                  <a:pt x="17996" y="880"/>
                </a:cubicBezTo>
                <a:cubicBezTo>
                  <a:pt x="18212" y="922"/>
                  <a:pt x="18426" y="972"/>
                  <a:pt x="18639" y="1030"/>
                </a:cubicBezTo>
                <a:cubicBezTo>
                  <a:pt x="18669" y="1037"/>
                  <a:pt x="18698" y="1040"/>
                  <a:pt x="18728" y="1040"/>
                </a:cubicBezTo>
                <a:cubicBezTo>
                  <a:pt x="18881" y="1040"/>
                  <a:pt x="19016" y="939"/>
                  <a:pt x="19058" y="792"/>
                </a:cubicBezTo>
                <a:cubicBezTo>
                  <a:pt x="19109" y="607"/>
                  <a:pt x="18999" y="421"/>
                  <a:pt x="18817" y="371"/>
                </a:cubicBezTo>
                <a:cubicBezTo>
                  <a:pt x="18591" y="310"/>
                  <a:pt x="18361" y="256"/>
                  <a:pt x="18130" y="211"/>
                </a:cubicBezTo>
                <a:cubicBezTo>
                  <a:pt x="18108" y="207"/>
                  <a:pt x="18085" y="205"/>
                  <a:pt x="18063" y="205"/>
                </a:cubicBezTo>
                <a:close/>
                <a:moveTo>
                  <a:pt x="12674" y="576"/>
                </a:moveTo>
                <a:cubicBezTo>
                  <a:pt x="12636" y="576"/>
                  <a:pt x="12598" y="582"/>
                  <a:pt x="12560" y="595"/>
                </a:cubicBezTo>
                <a:cubicBezTo>
                  <a:pt x="12339" y="673"/>
                  <a:pt x="12120" y="759"/>
                  <a:pt x="11903" y="852"/>
                </a:cubicBezTo>
                <a:cubicBezTo>
                  <a:pt x="11729" y="927"/>
                  <a:pt x="11647" y="1127"/>
                  <a:pt x="11722" y="1301"/>
                </a:cubicBezTo>
                <a:cubicBezTo>
                  <a:pt x="11778" y="1430"/>
                  <a:pt x="11905" y="1508"/>
                  <a:pt x="12037" y="1508"/>
                </a:cubicBezTo>
                <a:cubicBezTo>
                  <a:pt x="12082" y="1508"/>
                  <a:pt x="12129" y="1499"/>
                  <a:pt x="12172" y="1480"/>
                </a:cubicBezTo>
                <a:cubicBezTo>
                  <a:pt x="12376" y="1393"/>
                  <a:pt x="12582" y="1313"/>
                  <a:pt x="12789" y="1240"/>
                </a:cubicBezTo>
                <a:cubicBezTo>
                  <a:pt x="12966" y="1178"/>
                  <a:pt x="13060" y="983"/>
                  <a:pt x="12998" y="804"/>
                </a:cubicBezTo>
                <a:cubicBezTo>
                  <a:pt x="12947" y="663"/>
                  <a:pt x="12815" y="576"/>
                  <a:pt x="12674" y="576"/>
                </a:cubicBezTo>
                <a:close/>
                <a:moveTo>
                  <a:pt x="20022" y="794"/>
                </a:moveTo>
                <a:cubicBezTo>
                  <a:pt x="19888" y="794"/>
                  <a:pt x="19762" y="875"/>
                  <a:pt x="19708" y="1005"/>
                </a:cubicBezTo>
                <a:cubicBezTo>
                  <a:pt x="19637" y="1181"/>
                  <a:pt x="19719" y="1381"/>
                  <a:pt x="19892" y="1454"/>
                </a:cubicBezTo>
                <a:cubicBezTo>
                  <a:pt x="20094" y="1537"/>
                  <a:pt x="20297" y="1629"/>
                  <a:pt x="20494" y="1727"/>
                </a:cubicBezTo>
                <a:cubicBezTo>
                  <a:pt x="20542" y="1751"/>
                  <a:pt x="20595" y="1761"/>
                  <a:pt x="20645" y="1761"/>
                </a:cubicBezTo>
                <a:cubicBezTo>
                  <a:pt x="20770" y="1761"/>
                  <a:pt x="20892" y="1692"/>
                  <a:pt x="20954" y="1570"/>
                </a:cubicBezTo>
                <a:cubicBezTo>
                  <a:pt x="21038" y="1402"/>
                  <a:pt x="20968" y="1195"/>
                  <a:pt x="20798" y="1111"/>
                </a:cubicBezTo>
                <a:cubicBezTo>
                  <a:pt x="20588" y="1007"/>
                  <a:pt x="20370" y="910"/>
                  <a:pt x="20155" y="821"/>
                </a:cubicBezTo>
                <a:cubicBezTo>
                  <a:pt x="20111" y="803"/>
                  <a:pt x="20067" y="794"/>
                  <a:pt x="20022" y="794"/>
                </a:cubicBezTo>
                <a:close/>
                <a:moveTo>
                  <a:pt x="10807" y="1426"/>
                </a:moveTo>
                <a:cubicBezTo>
                  <a:pt x="10753" y="1426"/>
                  <a:pt x="10698" y="1439"/>
                  <a:pt x="10646" y="1466"/>
                </a:cubicBezTo>
                <a:cubicBezTo>
                  <a:pt x="10439" y="1577"/>
                  <a:pt x="10238" y="1690"/>
                  <a:pt x="10040" y="1808"/>
                </a:cubicBezTo>
                <a:cubicBezTo>
                  <a:pt x="9878" y="1904"/>
                  <a:pt x="9822" y="2113"/>
                  <a:pt x="9918" y="2274"/>
                </a:cubicBezTo>
                <a:cubicBezTo>
                  <a:pt x="9982" y="2384"/>
                  <a:pt x="10097" y="2444"/>
                  <a:pt x="10213" y="2444"/>
                </a:cubicBezTo>
                <a:cubicBezTo>
                  <a:pt x="10273" y="2444"/>
                  <a:pt x="10333" y="2429"/>
                  <a:pt x="10386" y="2396"/>
                </a:cubicBezTo>
                <a:cubicBezTo>
                  <a:pt x="10577" y="2286"/>
                  <a:pt x="10770" y="2175"/>
                  <a:pt x="10969" y="2069"/>
                </a:cubicBezTo>
                <a:cubicBezTo>
                  <a:pt x="11138" y="1979"/>
                  <a:pt x="11199" y="1774"/>
                  <a:pt x="11109" y="1605"/>
                </a:cubicBezTo>
                <a:cubicBezTo>
                  <a:pt x="11047" y="1491"/>
                  <a:pt x="10929" y="1426"/>
                  <a:pt x="10807" y="1426"/>
                </a:cubicBezTo>
                <a:close/>
                <a:moveTo>
                  <a:pt x="21829" y="1762"/>
                </a:moveTo>
                <a:cubicBezTo>
                  <a:pt x="21718" y="1762"/>
                  <a:pt x="21609" y="1816"/>
                  <a:pt x="21544" y="1914"/>
                </a:cubicBezTo>
                <a:cubicBezTo>
                  <a:pt x="21439" y="2071"/>
                  <a:pt x="21483" y="2283"/>
                  <a:pt x="21639" y="2387"/>
                </a:cubicBezTo>
                <a:cubicBezTo>
                  <a:pt x="21820" y="2509"/>
                  <a:pt x="22002" y="2637"/>
                  <a:pt x="22178" y="2773"/>
                </a:cubicBezTo>
                <a:cubicBezTo>
                  <a:pt x="22239" y="2820"/>
                  <a:pt x="22312" y="2841"/>
                  <a:pt x="22385" y="2841"/>
                </a:cubicBezTo>
                <a:cubicBezTo>
                  <a:pt x="22487" y="2841"/>
                  <a:pt x="22588" y="2794"/>
                  <a:pt x="22656" y="2707"/>
                </a:cubicBezTo>
                <a:cubicBezTo>
                  <a:pt x="22769" y="2556"/>
                  <a:pt x="22741" y="2342"/>
                  <a:pt x="22592" y="2227"/>
                </a:cubicBezTo>
                <a:cubicBezTo>
                  <a:pt x="22404" y="2083"/>
                  <a:pt x="22211" y="1947"/>
                  <a:pt x="22018" y="1819"/>
                </a:cubicBezTo>
                <a:cubicBezTo>
                  <a:pt x="21960" y="1780"/>
                  <a:pt x="21894" y="1762"/>
                  <a:pt x="21829" y="1762"/>
                </a:cubicBezTo>
                <a:close/>
                <a:moveTo>
                  <a:pt x="9063" y="2501"/>
                </a:moveTo>
                <a:cubicBezTo>
                  <a:pt x="8995" y="2501"/>
                  <a:pt x="8926" y="2521"/>
                  <a:pt x="8867" y="2563"/>
                </a:cubicBezTo>
                <a:cubicBezTo>
                  <a:pt x="8681" y="2698"/>
                  <a:pt x="8493" y="2836"/>
                  <a:pt x="8307" y="2978"/>
                </a:cubicBezTo>
                <a:cubicBezTo>
                  <a:pt x="8157" y="3093"/>
                  <a:pt x="8128" y="3308"/>
                  <a:pt x="8244" y="3458"/>
                </a:cubicBezTo>
                <a:cubicBezTo>
                  <a:pt x="8310" y="3545"/>
                  <a:pt x="8413" y="3592"/>
                  <a:pt x="8515" y="3592"/>
                </a:cubicBezTo>
                <a:cubicBezTo>
                  <a:pt x="8588" y="3592"/>
                  <a:pt x="8661" y="3567"/>
                  <a:pt x="8722" y="3519"/>
                </a:cubicBezTo>
                <a:cubicBezTo>
                  <a:pt x="8900" y="3380"/>
                  <a:pt x="9080" y="3249"/>
                  <a:pt x="9261" y="3122"/>
                </a:cubicBezTo>
                <a:cubicBezTo>
                  <a:pt x="9414" y="3013"/>
                  <a:pt x="9452" y="2801"/>
                  <a:pt x="9343" y="2646"/>
                </a:cubicBezTo>
                <a:cubicBezTo>
                  <a:pt x="9277" y="2551"/>
                  <a:pt x="9171" y="2501"/>
                  <a:pt x="9063" y="2501"/>
                </a:cubicBezTo>
                <a:close/>
                <a:moveTo>
                  <a:pt x="23416" y="3053"/>
                </a:moveTo>
                <a:cubicBezTo>
                  <a:pt x="23328" y="3053"/>
                  <a:pt x="23240" y="3087"/>
                  <a:pt x="23174" y="3155"/>
                </a:cubicBezTo>
                <a:cubicBezTo>
                  <a:pt x="23040" y="3287"/>
                  <a:pt x="23040" y="3505"/>
                  <a:pt x="23175" y="3637"/>
                </a:cubicBezTo>
                <a:cubicBezTo>
                  <a:pt x="23332" y="3793"/>
                  <a:pt x="23487" y="3957"/>
                  <a:pt x="23629" y="4120"/>
                </a:cubicBezTo>
                <a:cubicBezTo>
                  <a:pt x="23697" y="4195"/>
                  <a:pt x="23791" y="4235"/>
                  <a:pt x="23886" y="4235"/>
                </a:cubicBezTo>
                <a:cubicBezTo>
                  <a:pt x="23966" y="4235"/>
                  <a:pt x="24046" y="4207"/>
                  <a:pt x="24109" y="4148"/>
                </a:cubicBezTo>
                <a:cubicBezTo>
                  <a:pt x="24251" y="4024"/>
                  <a:pt x="24265" y="3807"/>
                  <a:pt x="24140" y="3665"/>
                </a:cubicBezTo>
                <a:cubicBezTo>
                  <a:pt x="23985" y="3491"/>
                  <a:pt x="23822" y="3319"/>
                  <a:pt x="23655" y="3152"/>
                </a:cubicBezTo>
                <a:cubicBezTo>
                  <a:pt x="23590" y="3086"/>
                  <a:pt x="23503" y="3053"/>
                  <a:pt x="23416" y="3053"/>
                </a:cubicBezTo>
                <a:close/>
                <a:moveTo>
                  <a:pt x="7462" y="3777"/>
                </a:moveTo>
                <a:cubicBezTo>
                  <a:pt x="7386" y="3777"/>
                  <a:pt x="7310" y="3802"/>
                  <a:pt x="7247" y="3854"/>
                </a:cubicBezTo>
                <a:cubicBezTo>
                  <a:pt x="7073" y="3995"/>
                  <a:pt x="6896" y="4134"/>
                  <a:pt x="6718" y="4273"/>
                </a:cubicBezTo>
                <a:cubicBezTo>
                  <a:pt x="6569" y="4391"/>
                  <a:pt x="6543" y="4603"/>
                  <a:pt x="6658" y="4753"/>
                </a:cubicBezTo>
                <a:cubicBezTo>
                  <a:pt x="6725" y="4839"/>
                  <a:pt x="6824" y="4886"/>
                  <a:pt x="6927" y="4886"/>
                </a:cubicBezTo>
                <a:cubicBezTo>
                  <a:pt x="7002" y="4886"/>
                  <a:pt x="7075" y="4862"/>
                  <a:pt x="7137" y="4813"/>
                </a:cubicBezTo>
                <a:cubicBezTo>
                  <a:pt x="7320" y="4671"/>
                  <a:pt x="7500" y="4527"/>
                  <a:pt x="7679" y="4382"/>
                </a:cubicBezTo>
                <a:cubicBezTo>
                  <a:pt x="7824" y="4262"/>
                  <a:pt x="7846" y="4047"/>
                  <a:pt x="7726" y="3901"/>
                </a:cubicBezTo>
                <a:cubicBezTo>
                  <a:pt x="7659" y="3819"/>
                  <a:pt x="7561" y="3777"/>
                  <a:pt x="7462" y="3777"/>
                </a:cubicBezTo>
                <a:close/>
                <a:moveTo>
                  <a:pt x="24721" y="4634"/>
                </a:moveTo>
                <a:cubicBezTo>
                  <a:pt x="24656" y="4634"/>
                  <a:pt x="24590" y="4653"/>
                  <a:pt x="24531" y="4693"/>
                </a:cubicBezTo>
                <a:cubicBezTo>
                  <a:pt x="24375" y="4798"/>
                  <a:pt x="24333" y="5010"/>
                  <a:pt x="24437" y="5166"/>
                </a:cubicBezTo>
                <a:cubicBezTo>
                  <a:pt x="24559" y="5349"/>
                  <a:pt x="24679" y="5538"/>
                  <a:pt x="24787" y="5728"/>
                </a:cubicBezTo>
                <a:cubicBezTo>
                  <a:pt x="24851" y="5837"/>
                  <a:pt x="24966" y="5898"/>
                  <a:pt x="25082" y="5898"/>
                </a:cubicBezTo>
                <a:cubicBezTo>
                  <a:pt x="25139" y="5898"/>
                  <a:pt x="25200" y="5882"/>
                  <a:pt x="25254" y="5853"/>
                </a:cubicBezTo>
                <a:cubicBezTo>
                  <a:pt x="25418" y="5757"/>
                  <a:pt x="25471" y="5549"/>
                  <a:pt x="25378" y="5385"/>
                </a:cubicBezTo>
                <a:cubicBezTo>
                  <a:pt x="25261" y="5184"/>
                  <a:pt x="25134" y="4982"/>
                  <a:pt x="25004" y="4786"/>
                </a:cubicBezTo>
                <a:cubicBezTo>
                  <a:pt x="24939" y="4688"/>
                  <a:pt x="24831" y="4634"/>
                  <a:pt x="24721" y="4634"/>
                </a:cubicBezTo>
                <a:close/>
                <a:moveTo>
                  <a:pt x="5848" y="5040"/>
                </a:moveTo>
                <a:cubicBezTo>
                  <a:pt x="5773" y="5040"/>
                  <a:pt x="5697" y="5064"/>
                  <a:pt x="5634" y="5114"/>
                </a:cubicBezTo>
                <a:cubicBezTo>
                  <a:pt x="5451" y="5260"/>
                  <a:pt x="5271" y="5408"/>
                  <a:pt x="5095" y="5559"/>
                </a:cubicBezTo>
                <a:cubicBezTo>
                  <a:pt x="4953" y="5684"/>
                  <a:pt x="4937" y="5898"/>
                  <a:pt x="5060" y="6042"/>
                </a:cubicBezTo>
                <a:cubicBezTo>
                  <a:pt x="5128" y="6120"/>
                  <a:pt x="5224" y="6159"/>
                  <a:pt x="5319" y="6159"/>
                </a:cubicBezTo>
                <a:cubicBezTo>
                  <a:pt x="5397" y="6159"/>
                  <a:pt x="5477" y="6131"/>
                  <a:pt x="5543" y="6075"/>
                </a:cubicBezTo>
                <a:cubicBezTo>
                  <a:pt x="5712" y="5929"/>
                  <a:pt x="5884" y="5788"/>
                  <a:pt x="6060" y="5649"/>
                </a:cubicBezTo>
                <a:cubicBezTo>
                  <a:pt x="6207" y="5531"/>
                  <a:pt x="6232" y="5316"/>
                  <a:pt x="6114" y="5168"/>
                </a:cubicBezTo>
                <a:cubicBezTo>
                  <a:pt x="6047" y="5083"/>
                  <a:pt x="5948" y="5040"/>
                  <a:pt x="5848" y="5040"/>
                </a:cubicBezTo>
                <a:close/>
                <a:moveTo>
                  <a:pt x="4345" y="6435"/>
                </a:moveTo>
                <a:cubicBezTo>
                  <a:pt x="4249" y="6435"/>
                  <a:pt x="4153" y="6476"/>
                  <a:pt x="4085" y="6555"/>
                </a:cubicBezTo>
                <a:cubicBezTo>
                  <a:pt x="3960" y="6701"/>
                  <a:pt x="3842" y="6850"/>
                  <a:pt x="3736" y="6998"/>
                </a:cubicBezTo>
                <a:cubicBezTo>
                  <a:pt x="3705" y="7040"/>
                  <a:pt x="3677" y="7080"/>
                  <a:pt x="3646" y="7123"/>
                </a:cubicBezTo>
                <a:cubicBezTo>
                  <a:pt x="3540" y="7280"/>
                  <a:pt x="3580" y="7493"/>
                  <a:pt x="3736" y="7599"/>
                </a:cubicBezTo>
                <a:cubicBezTo>
                  <a:pt x="3795" y="7641"/>
                  <a:pt x="3861" y="7660"/>
                  <a:pt x="3929" y="7660"/>
                </a:cubicBezTo>
                <a:cubicBezTo>
                  <a:pt x="4037" y="7660"/>
                  <a:pt x="4144" y="7608"/>
                  <a:pt x="4209" y="7512"/>
                </a:cubicBezTo>
                <a:cubicBezTo>
                  <a:pt x="4235" y="7476"/>
                  <a:pt x="4263" y="7436"/>
                  <a:pt x="4289" y="7400"/>
                </a:cubicBezTo>
                <a:cubicBezTo>
                  <a:pt x="4384" y="7266"/>
                  <a:pt x="4492" y="7132"/>
                  <a:pt x="4605" y="7000"/>
                </a:cubicBezTo>
                <a:cubicBezTo>
                  <a:pt x="4728" y="6857"/>
                  <a:pt x="4711" y="6642"/>
                  <a:pt x="4567" y="6518"/>
                </a:cubicBezTo>
                <a:cubicBezTo>
                  <a:pt x="4503" y="6462"/>
                  <a:pt x="4424" y="6435"/>
                  <a:pt x="4345" y="6435"/>
                </a:cubicBezTo>
                <a:close/>
                <a:moveTo>
                  <a:pt x="25686" y="6442"/>
                </a:moveTo>
                <a:cubicBezTo>
                  <a:pt x="25642" y="6442"/>
                  <a:pt x="25598" y="6451"/>
                  <a:pt x="25555" y="6468"/>
                </a:cubicBezTo>
                <a:cubicBezTo>
                  <a:pt x="25381" y="6539"/>
                  <a:pt x="25298" y="6739"/>
                  <a:pt x="25369" y="6913"/>
                </a:cubicBezTo>
                <a:cubicBezTo>
                  <a:pt x="25452" y="7114"/>
                  <a:pt x="25530" y="7323"/>
                  <a:pt x="25600" y="7532"/>
                </a:cubicBezTo>
                <a:cubicBezTo>
                  <a:pt x="25647" y="7676"/>
                  <a:pt x="25781" y="7764"/>
                  <a:pt x="25923" y="7764"/>
                </a:cubicBezTo>
                <a:cubicBezTo>
                  <a:pt x="25960" y="7764"/>
                  <a:pt x="25998" y="7758"/>
                  <a:pt x="26033" y="7747"/>
                </a:cubicBezTo>
                <a:cubicBezTo>
                  <a:pt x="26210" y="7688"/>
                  <a:pt x="26307" y="7493"/>
                  <a:pt x="26247" y="7314"/>
                </a:cubicBezTo>
                <a:cubicBezTo>
                  <a:pt x="26172" y="7088"/>
                  <a:pt x="26088" y="6868"/>
                  <a:pt x="26000" y="6652"/>
                </a:cubicBezTo>
                <a:cubicBezTo>
                  <a:pt x="25947" y="6521"/>
                  <a:pt x="25820" y="6442"/>
                  <a:pt x="25686" y="6442"/>
                </a:cubicBezTo>
                <a:close/>
                <a:moveTo>
                  <a:pt x="3244" y="8160"/>
                </a:moveTo>
                <a:cubicBezTo>
                  <a:pt x="3119" y="8160"/>
                  <a:pt x="2998" y="8229"/>
                  <a:pt x="2938" y="8348"/>
                </a:cubicBezTo>
                <a:cubicBezTo>
                  <a:pt x="2836" y="8555"/>
                  <a:pt x="2737" y="8764"/>
                  <a:pt x="2638" y="8978"/>
                </a:cubicBezTo>
                <a:cubicBezTo>
                  <a:pt x="2559" y="9148"/>
                  <a:pt x="2636" y="9351"/>
                  <a:pt x="2808" y="9429"/>
                </a:cubicBezTo>
                <a:cubicBezTo>
                  <a:pt x="2853" y="9449"/>
                  <a:pt x="2902" y="9459"/>
                  <a:pt x="2949" y="9459"/>
                </a:cubicBezTo>
                <a:cubicBezTo>
                  <a:pt x="3079" y="9459"/>
                  <a:pt x="3204" y="9386"/>
                  <a:pt x="3260" y="9261"/>
                </a:cubicBezTo>
                <a:cubicBezTo>
                  <a:pt x="3354" y="9058"/>
                  <a:pt x="3449" y="8852"/>
                  <a:pt x="3548" y="8656"/>
                </a:cubicBezTo>
                <a:cubicBezTo>
                  <a:pt x="3633" y="8486"/>
                  <a:pt x="3566" y="8282"/>
                  <a:pt x="3397" y="8197"/>
                </a:cubicBezTo>
                <a:cubicBezTo>
                  <a:pt x="3348" y="8172"/>
                  <a:pt x="3296" y="8160"/>
                  <a:pt x="3244" y="8160"/>
                </a:cubicBezTo>
                <a:close/>
                <a:moveTo>
                  <a:pt x="26272" y="8401"/>
                </a:moveTo>
                <a:cubicBezTo>
                  <a:pt x="26251" y="8401"/>
                  <a:pt x="26229" y="8403"/>
                  <a:pt x="26207" y="8408"/>
                </a:cubicBezTo>
                <a:cubicBezTo>
                  <a:pt x="26021" y="8444"/>
                  <a:pt x="25899" y="8625"/>
                  <a:pt x="25937" y="8809"/>
                </a:cubicBezTo>
                <a:cubicBezTo>
                  <a:pt x="25981" y="9025"/>
                  <a:pt x="26015" y="9244"/>
                  <a:pt x="26043" y="9461"/>
                </a:cubicBezTo>
                <a:cubicBezTo>
                  <a:pt x="26064" y="9633"/>
                  <a:pt x="26212" y="9760"/>
                  <a:pt x="26382" y="9760"/>
                </a:cubicBezTo>
                <a:cubicBezTo>
                  <a:pt x="26394" y="9760"/>
                  <a:pt x="26410" y="9756"/>
                  <a:pt x="26426" y="9756"/>
                </a:cubicBezTo>
                <a:cubicBezTo>
                  <a:pt x="26612" y="9734"/>
                  <a:pt x="26744" y="9562"/>
                  <a:pt x="26721" y="9374"/>
                </a:cubicBezTo>
                <a:cubicBezTo>
                  <a:pt x="26690" y="9139"/>
                  <a:pt x="26653" y="8905"/>
                  <a:pt x="26608" y="8677"/>
                </a:cubicBezTo>
                <a:cubicBezTo>
                  <a:pt x="26576" y="8515"/>
                  <a:pt x="26432" y="8401"/>
                  <a:pt x="26272" y="8401"/>
                </a:cubicBezTo>
                <a:close/>
                <a:moveTo>
                  <a:pt x="2404" y="10032"/>
                </a:moveTo>
                <a:cubicBezTo>
                  <a:pt x="2271" y="10032"/>
                  <a:pt x="2144" y="10109"/>
                  <a:pt x="2088" y="10239"/>
                </a:cubicBezTo>
                <a:cubicBezTo>
                  <a:pt x="2000" y="10450"/>
                  <a:pt x="1908" y="10658"/>
                  <a:pt x="1819" y="10863"/>
                </a:cubicBezTo>
                <a:cubicBezTo>
                  <a:pt x="1741" y="11034"/>
                  <a:pt x="1821" y="11237"/>
                  <a:pt x="1993" y="11312"/>
                </a:cubicBezTo>
                <a:cubicBezTo>
                  <a:pt x="2036" y="11333"/>
                  <a:pt x="2085" y="11341"/>
                  <a:pt x="2130" y="11341"/>
                </a:cubicBezTo>
                <a:cubicBezTo>
                  <a:pt x="2262" y="11341"/>
                  <a:pt x="2386" y="11265"/>
                  <a:pt x="2445" y="11141"/>
                </a:cubicBezTo>
                <a:cubicBezTo>
                  <a:pt x="2537" y="10933"/>
                  <a:pt x="2627" y="10721"/>
                  <a:pt x="2719" y="10509"/>
                </a:cubicBezTo>
                <a:cubicBezTo>
                  <a:pt x="2792" y="10335"/>
                  <a:pt x="2712" y="10133"/>
                  <a:pt x="2538" y="10059"/>
                </a:cubicBezTo>
                <a:cubicBezTo>
                  <a:pt x="2494" y="10040"/>
                  <a:pt x="2449" y="10032"/>
                  <a:pt x="2404" y="10032"/>
                </a:cubicBezTo>
                <a:close/>
                <a:moveTo>
                  <a:pt x="26464" y="10438"/>
                </a:moveTo>
                <a:cubicBezTo>
                  <a:pt x="26278" y="10438"/>
                  <a:pt x="26125" y="10589"/>
                  <a:pt x="26123" y="10776"/>
                </a:cubicBezTo>
                <a:cubicBezTo>
                  <a:pt x="26121" y="10994"/>
                  <a:pt x="26113" y="11214"/>
                  <a:pt x="26095" y="11437"/>
                </a:cubicBezTo>
                <a:cubicBezTo>
                  <a:pt x="26080" y="11625"/>
                  <a:pt x="26220" y="11788"/>
                  <a:pt x="26410" y="11804"/>
                </a:cubicBezTo>
                <a:cubicBezTo>
                  <a:pt x="26419" y="11805"/>
                  <a:pt x="26427" y="11805"/>
                  <a:pt x="26436" y="11805"/>
                </a:cubicBezTo>
                <a:cubicBezTo>
                  <a:pt x="26612" y="11805"/>
                  <a:pt x="26763" y="11668"/>
                  <a:pt x="26775" y="11489"/>
                </a:cubicBezTo>
                <a:cubicBezTo>
                  <a:pt x="26792" y="11251"/>
                  <a:pt x="26803" y="11013"/>
                  <a:pt x="26806" y="10782"/>
                </a:cubicBezTo>
                <a:cubicBezTo>
                  <a:pt x="26808" y="10594"/>
                  <a:pt x="26655" y="10439"/>
                  <a:pt x="26467" y="10438"/>
                </a:cubicBezTo>
                <a:close/>
                <a:moveTo>
                  <a:pt x="1570" y="11902"/>
                </a:moveTo>
                <a:cubicBezTo>
                  <a:pt x="1437" y="11902"/>
                  <a:pt x="1310" y="11981"/>
                  <a:pt x="1254" y="12111"/>
                </a:cubicBezTo>
                <a:cubicBezTo>
                  <a:pt x="1164" y="12325"/>
                  <a:pt x="1079" y="12544"/>
                  <a:pt x="999" y="12761"/>
                </a:cubicBezTo>
                <a:cubicBezTo>
                  <a:pt x="933" y="12940"/>
                  <a:pt x="1023" y="13135"/>
                  <a:pt x="1200" y="13201"/>
                </a:cubicBezTo>
                <a:cubicBezTo>
                  <a:pt x="1240" y="13215"/>
                  <a:pt x="1278" y="13222"/>
                  <a:pt x="1318" y="13222"/>
                </a:cubicBezTo>
                <a:cubicBezTo>
                  <a:pt x="1457" y="13222"/>
                  <a:pt x="1590" y="13137"/>
                  <a:pt x="1638" y="12998"/>
                </a:cubicBezTo>
                <a:cubicBezTo>
                  <a:pt x="1718" y="12789"/>
                  <a:pt x="1798" y="12584"/>
                  <a:pt x="1885" y="12377"/>
                </a:cubicBezTo>
                <a:cubicBezTo>
                  <a:pt x="1958" y="12203"/>
                  <a:pt x="1876" y="12003"/>
                  <a:pt x="1702" y="11929"/>
                </a:cubicBezTo>
                <a:cubicBezTo>
                  <a:pt x="1659" y="11911"/>
                  <a:pt x="1615" y="11902"/>
                  <a:pt x="1570" y="11902"/>
                </a:cubicBezTo>
                <a:close/>
                <a:moveTo>
                  <a:pt x="26247" y="12473"/>
                </a:moveTo>
                <a:cubicBezTo>
                  <a:pt x="26089" y="12473"/>
                  <a:pt x="25945" y="12586"/>
                  <a:pt x="25913" y="12749"/>
                </a:cubicBezTo>
                <a:cubicBezTo>
                  <a:pt x="25869" y="12961"/>
                  <a:pt x="25821" y="13180"/>
                  <a:pt x="25765" y="13396"/>
                </a:cubicBezTo>
                <a:cubicBezTo>
                  <a:pt x="25716" y="13580"/>
                  <a:pt x="25828" y="13766"/>
                  <a:pt x="26010" y="13813"/>
                </a:cubicBezTo>
                <a:cubicBezTo>
                  <a:pt x="26038" y="13820"/>
                  <a:pt x="26068" y="13823"/>
                  <a:pt x="26095" y="13823"/>
                </a:cubicBezTo>
                <a:cubicBezTo>
                  <a:pt x="26247" y="13823"/>
                  <a:pt x="26386" y="13722"/>
                  <a:pt x="26427" y="13566"/>
                </a:cubicBezTo>
                <a:cubicBezTo>
                  <a:pt x="26486" y="13337"/>
                  <a:pt x="26539" y="13107"/>
                  <a:pt x="26584" y="12881"/>
                </a:cubicBezTo>
                <a:cubicBezTo>
                  <a:pt x="26620" y="12697"/>
                  <a:pt x="26499" y="12516"/>
                  <a:pt x="26314" y="12480"/>
                </a:cubicBezTo>
                <a:cubicBezTo>
                  <a:pt x="26292" y="12475"/>
                  <a:pt x="26269" y="12473"/>
                  <a:pt x="26247" y="12473"/>
                </a:cubicBezTo>
                <a:close/>
                <a:moveTo>
                  <a:pt x="903" y="13841"/>
                </a:moveTo>
                <a:cubicBezTo>
                  <a:pt x="752" y="13841"/>
                  <a:pt x="613" y="13940"/>
                  <a:pt x="573" y="14093"/>
                </a:cubicBezTo>
                <a:cubicBezTo>
                  <a:pt x="510" y="14317"/>
                  <a:pt x="453" y="14544"/>
                  <a:pt x="402" y="14770"/>
                </a:cubicBezTo>
                <a:cubicBezTo>
                  <a:pt x="362" y="14956"/>
                  <a:pt x="477" y="15139"/>
                  <a:pt x="661" y="15179"/>
                </a:cubicBezTo>
                <a:cubicBezTo>
                  <a:pt x="687" y="15186"/>
                  <a:pt x="714" y="15187"/>
                  <a:pt x="738" y="15187"/>
                </a:cubicBezTo>
                <a:cubicBezTo>
                  <a:pt x="894" y="15187"/>
                  <a:pt x="1035" y="15080"/>
                  <a:pt x="1072" y="14922"/>
                </a:cubicBezTo>
                <a:cubicBezTo>
                  <a:pt x="1120" y="14706"/>
                  <a:pt x="1174" y="14487"/>
                  <a:pt x="1233" y="14272"/>
                </a:cubicBezTo>
                <a:cubicBezTo>
                  <a:pt x="1280" y="14089"/>
                  <a:pt x="1174" y="13901"/>
                  <a:pt x="992" y="13853"/>
                </a:cubicBezTo>
                <a:cubicBezTo>
                  <a:pt x="962" y="13845"/>
                  <a:pt x="932" y="13841"/>
                  <a:pt x="903" y="13841"/>
                </a:cubicBezTo>
                <a:close/>
                <a:moveTo>
                  <a:pt x="25692" y="14448"/>
                </a:moveTo>
                <a:cubicBezTo>
                  <a:pt x="25553" y="14448"/>
                  <a:pt x="25422" y="14535"/>
                  <a:pt x="25372" y="14673"/>
                </a:cubicBezTo>
                <a:cubicBezTo>
                  <a:pt x="25296" y="14882"/>
                  <a:pt x="25212" y="15090"/>
                  <a:pt x="25129" y="15297"/>
                </a:cubicBezTo>
                <a:cubicBezTo>
                  <a:pt x="25054" y="15471"/>
                  <a:pt x="25139" y="15671"/>
                  <a:pt x="25313" y="15742"/>
                </a:cubicBezTo>
                <a:cubicBezTo>
                  <a:pt x="25357" y="15759"/>
                  <a:pt x="25400" y="15768"/>
                  <a:pt x="25444" y="15768"/>
                </a:cubicBezTo>
                <a:cubicBezTo>
                  <a:pt x="25576" y="15768"/>
                  <a:pt x="25704" y="15688"/>
                  <a:pt x="25760" y="15559"/>
                </a:cubicBezTo>
                <a:cubicBezTo>
                  <a:pt x="25852" y="15342"/>
                  <a:pt x="25937" y="15123"/>
                  <a:pt x="26015" y="14908"/>
                </a:cubicBezTo>
                <a:cubicBezTo>
                  <a:pt x="26080" y="14730"/>
                  <a:pt x="25988" y="14534"/>
                  <a:pt x="25810" y="14470"/>
                </a:cubicBezTo>
                <a:cubicBezTo>
                  <a:pt x="25771" y="14455"/>
                  <a:pt x="25731" y="14448"/>
                  <a:pt x="25692" y="14448"/>
                </a:cubicBezTo>
                <a:close/>
                <a:moveTo>
                  <a:pt x="493" y="15850"/>
                </a:moveTo>
                <a:cubicBezTo>
                  <a:pt x="327" y="15850"/>
                  <a:pt x="180" y="15975"/>
                  <a:pt x="156" y="16145"/>
                </a:cubicBezTo>
                <a:cubicBezTo>
                  <a:pt x="123" y="16376"/>
                  <a:pt x="97" y="16606"/>
                  <a:pt x="76" y="16839"/>
                </a:cubicBezTo>
                <a:cubicBezTo>
                  <a:pt x="58" y="17026"/>
                  <a:pt x="197" y="17193"/>
                  <a:pt x="383" y="17210"/>
                </a:cubicBezTo>
                <a:cubicBezTo>
                  <a:pt x="394" y="17212"/>
                  <a:pt x="406" y="17212"/>
                  <a:pt x="416" y="17212"/>
                </a:cubicBezTo>
                <a:cubicBezTo>
                  <a:pt x="590" y="17212"/>
                  <a:pt x="740" y="17080"/>
                  <a:pt x="757" y="16903"/>
                </a:cubicBezTo>
                <a:cubicBezTo>
                  <a:pt x="776" y="16680"/>
                  <a:pt x="802" y="16458"/>
                  <a:pt x="833" y="16237"/>
                </a:cubicBezTo>
                <a:cubicBezTo>
                  <a:pt x="858" y="16051"/>
                  <a:pt x="727" y="15879"/>
                  <a:pt x="540" y="15853"/>
                </a:cubicBezTo>
                <a:cubicBezTo>
                  <a:pt x="524" y="15851"/>
                  <a:pt x="509" y="15850"/>
                  <a:pt x="493" y="15850"/>
                </a:cubicBezTo>
                <a:close/>
                <a:moveTo>
                  <a:pt x="24865" y="16326"/>
                </a:moveTo>
                <a:cubicBezTo>
                  <a:pt x="24742" y="16326"/>
                  <a:pt x="24622" y="16394"/>
                  <a:pt x="24561" y="16512"/>
                </a:cubicBezTo>
                <a:cubicBezTo>
                  <a:pt x="24460" y="16712"/>
                  <a:pt x="24356" y="16906"/>
                  <a:pt x="24244" y="17103"/>
                </a:cubicBezTo>
                <a:cubicBezTo>
                  <a:pt x="24152" y="17264"/>
                  <a:pt x="24210" y="17473"/>
                  <a:pt x="24375" y="17567"/>
                </a:cubicBezTo>
                <a:cubicBezTo>
                  <a:pt x="24427" y="17595"/>
                  <a:pt x="24486" y="17610"/>
                  <a:pt x="24542" y="17610"/>
                </a:cubicBezTo>
                <a:cubicBezTo>
                  <a:pt x="24661" y="17610"/>
                  <a:pt x="24776" y="17549"/>
                  <a:pt x="24839" y="17438"/>
                </a:cubicBezTo>
                <a:cubicBezTo>
                  <a:pt x="24952" y="17235"/>
                  <a:pt x="25063" y="17030"/>
                  <a:pt x="25169" y="16825"/>
                </a:cubicBezTo>
                <a:cubicBezTo>
                  <a:pt x="25256" y="16654"/>
                  <a:pt x="25190" y="16451"/>
                  <a:pt x="25021" y="16364"/>
                </a:cubicBezTo>
                <a:cubicBezTo>
                  <a:pt x="24971" y="16338"/>
                  <a:pt x="24918" y="16326"/>
                  <a:pt x="24865" y="16326"/>
                </a:cubicBezTo>
                <a:close/>
                <a:moveTo>
                  <a:pt x="343" y="17892"/>
                </a:moveTo>
                <a:cubicBezTo>
                  <a:pt x="157" y="17892"/>
                  <a:pt x="4" y="18045"/>
                  <a:pt x="3" y="18231"/>
                </a:cubicBezTo>
                <a:lnTo>
                  <a:pt x="1" y="18417"/>
                </a:lnTo>
                <a:cubicBezTo>
                  <a:pt x="1" y="18585"/>
                  <a:pt x="6" y="18757"/>
                  <a:pt x="10" y="18929"/>
                </a:cubicBezTo>
                <a:cubicBezTo>
                  <a:pt x="15" y="19115"/>
                  <a:pt x="166" y="19261"/>
                  <a:pt x="350" y="19261"/>
                </a:cubicBezTo>
                <a:cubicBezTo>
                  <a:pt x="354" y="19261"/>
                  <a:pt x="357" y="19261"/>
                  <a:pt x="361" y="19260"/>
                </a:cubicBezTo>
                <a:cubicBezTo>
                  <a:pt x="548" y="19253"/>
                  <a:pt x="698" y="19096"/>
                  <a:pt x="691" y="18907"/>
                </a:cubicBezTo>
                <a:cubicBezTo>
                  <a:pt x="687" y="18743"/>
                  <a:pt x="686" y="18578"/>
                  <a:pt x="686" y="18417"/>
                </a:cubicBezTo>
                <a:lnTo>
                  <a:pt x="687" y="18238"/>
                </a:lnTo>
                <a:cubicBezTo>
                  <a:pt x="689" y="18048"/>
                  <a:pt x="538" y="17895"/>
                  <a:pt x="349" y="17892"/>
                </a:cubicBezTo>
                <a:close/>
                <a:moveTo>
                  <a:pt x="23827" y="18091"/>
                </a:moveTo>
                <a:cubicBezTo>
                  <a:pt x="23717" y="18091"/>
                  <a:pt x="23608" y="18145"/>
                  <a:pt x="23542" y="18243"/>
                </a:cubicBezTo>
                <a:cubicBezTo>
                  <a:pt x="23419" y="18429"/>
                  <a:pt x="23290" y="18615"/>
                  <a:pt x="23160" y="18794"/>
                </a:cubicBezTo>
                <a:cubicBezTo>
                  <a:pt x="23049" y="18948"/>
                  <a:pt x="23083" y="19162"/>
                  <a:pt x="23236" y="19272"/>
                </a:cubicBezTo>
                <a:cubicBezTo>
                  <a:pt x="23297" y="19315"/>
                  <a:pt x="23367" y="19338"/>
                  <a:pt x="23436" y="19338"/>
                </a:cubicBezTo>
                <a:cubicBezTo>
                  <a:pt x="23540" y="19338"/>
                  <a:pt x="23645" y="19287"/>
                  <a:pt x="23713" y="19194"/>
                </a:cubicBezTo>
                <a:cubicBezTo>
                  <a:pt x="23846" y="19008"/>
                  <a:pt x="23978" y="18816"/>
                  <a:pt x="24109" y="18623"/>
                </a:cubicBezTo>
                <a:cubicBezTo>
                  <a:pt x="24217" y="18467"/>
                  <a:pt x="24173" y="18253"/>
                  <a:pt x="24017" y="18149"/>
                </a:cubicBezTo>
                <a:cubicBezTo>
                  <a:pt x="23959" y="18110"/>
                  <a:pt x="23893" y="18091"/>
                  <a:pt x="23827" y="18091"/>
                </a:cubicBezTo>
                <a:close/>
                <a:moveTo>
                  <a:pt x="22595" y="19730"/>
                </a:moveTo>
                <a:cubicBezTo>
                  <a:pt x="22498" y="19730"/>
                  <a:pt x="22400" y="19772"/>
                  <a:pt x="22333" y="19852"/>
                </a:cubicBezTo>
                <a:cubicBezTo>
                  <a:pt x="22187" y="20024"/>
                  <a:pt x="22039" y="20193"/>
                  <a:pt x="21889" y="20356"/>
                </a:cubicBezTo>
                <a:cubicBezTo>
                  <a:pt x="21761" y="20495"/>
                  <a:pt x="21771" y="20711"/>
                  <a:pt x="21910" y="20838"/>
                </a:cubicBezTo>
                <a:cubicBezTo>
                  <a:pt x="21976" y="20897"/>
                  <a:pt x="22058" y="20928"/>
                  <a:pt x="22141" y="20928"/>
                </a:cubicBezTo>
                <a:cubicBezTo>
                  <a:pt x="22235" y="20928"/>
                  <a:pt x="22327" y="20888"/>
                  <a:pt x="22395" y="20817"/>
                </a:cubicBezTo>
                <a:cubicBezTo>
                  <a:pt x="22552" y="20648"/>
                  <a:pt x="22704" y="20471"/>
                  <a:pt x="22856" y="20294"/>
                </a:cubicBezTo>
                <a:cubicBezTo>
                  <a:pt x="22977" y="20148"/>
                  <a:pt x="22958" y="19932"/>
                  <a:pt x="22814" y="19811"/>
                </a:cubicBezTo>
                <a:cubicBezTo>
                  <a:pt x="22751" y="19757"/>
                  <a:pt x="22673" y="19730"/>
                  <a:pt x="22595" y="19730"/>
                </a:cubicBezTo>
                <a:close/>
                <a:moveTo>
                  <a:pt x="445" y="19939"/>
                </a:moveTo>
                <a:cubicBezTo>
                  <a:pt x="433" y="19939"/>
                  <a:pt x="421" y="19940"/>
                  <a:pt x="409" y="19941"/>
                </a:cubicBezTo>
                <a:cubicBezTo>
                  <a:pt x="223" y="19963"/>
                  <a:pt x="86" y="20132"/>
                  <a:pt x="107" y="20320"/>
                </a:cubicBezTo>
                <a:cubicBezTo>
                  <a:pt x="133" y="20549"/>
                  <a:pt x="164" y="20780"/>
                  <a:pt x="199" y="21010"/>
                </a:cubicBezTo>
                <a:cubicBezTo>
                  <a:pt x="223" y="21180"/>
                  <a:pt x="371" y="21302"/>
                  <a:pt x="536" y="21302"/>
                </a:cubicBezTo>
                <a:cubicBezTo>
                  <a:pt x="554" y="21302"/>
                  <a:pt x="571" y="21302"/>
                  <a:pt x="588" y="21297"/>
                </a:cubicBezTo>
                <a:cubicBezTo>
                  <a:pt x="774" y="21269"/>
                  <a:pt x="903" y="21095"/>
                  <a:pt x="875" y="20909"/>
                </a:cubicBezTo>
                <a:cubicBezTo>
                  <a:pt x="842" y="20686"/>
                  <a:pt x="811" y="20466"/>
                  <a:pt x="788" y="20243"/>
                </a:cubicBezTo>
                <a:cubicBezTo>
                  <a:pt x="767" y="20069"/>
                  <a:pt x="618" y="19939"/>
                  <a:pt x="445" y="19939"/>
                </a:cubicBezTo>
                <a:close/>
                <a:moveTo>
                  <a:pt x="21180" y="21212"/>
                </a:moveTo>
                <a:cubicBezTo>
                  <a:pt x="21098" y="21212"/>
                  <a:pt x="21015" y="21242"/>
                  <a:pt x="20949" y="21303"/>
                </a:cubicBezTo>
                <a:cubicBezTo>
                  <a:pt x="20781" y="21458"/>
                  <a:pt x="20612" y="21608"/>
                  <a:pt x="20447" y="21747"/>
                </a:cubicBezTo>
                <a:cubicBezTo>
                  <a:pt x="20303" y="21868"/>
                  <a:pt x="20283" y="22086"/>
                  <a:pt x="20405" y="22228"/>
                </a:cubicBezTo>
                <a:cubicBezTo>
                  <a:pt x="20473" y="22310"/>
                  <a:pt x="20568" y="22351"/>
                  <a:pt x="20666" y="22351"/>
                </a:cubicBezTo>
                <a:cubicBezTo>
                  <a:pt x="20744" y="22351"/>
                  <a:pt x="20822" y="22322"/>
                  <a:pt x="20888" y="22268"/>
                </a:cubicBezTo>
                <a:cubicBezTo>
                  <a:pt x="21062" y="22122"/>
                  <a:pt x="21238" y="21966"/>
                  <a:pt x="21411" y="21806"/>
                </a:cubicBezTo>
                <a:cubicBezTo>
                  <a:pt x="21550" y="21677"/>
                  <a:pt x="21559" y="21462"/>
                  <a:pt x="21431" y="21323"/>
                </a:cubicBezTo>
                <a:cubicBezTo>
                  <a:pt x="21363" y="21249"/>
                  <a:pt x="21272" y="21212"/>
                  <a:pt x="21180" y="21212"/>
                </a:cubicBezTo>
                <a:close/>
                <a:moveTo>
                  <a:pt x="790" y="21959"/>
                </a:moveTo>
                <a:cubicBezTo>
                  <a:pt x="765" y="21959"/>
                  <a:pt x="740" y="21962"/>
                  <a:pt x="715" y="21967"/>
                </a:cubicBezTo>
                <a:cubicBezTo>
                  <a:pt x="533" y="22011"/>
                  <a:pt x="418" y="22193"/>
                  <a:pt x="462" y="22379"/>
                </a:cubicBezTo>
                <a:cubicBezTo>
                  <a:pt x="514" y="22605"/>
                  <a:pt x="573" y="22831"/>
                  <a:pt x="634" y="23054"/>
                </a:cubicBezTo>
                <a:cubicBezTo>
                  <a:pt x="677" y="23207"/>
                  <a:pt x="813" y="23307"/>
                  <a:pt x="964" y="23307"/>
                </a:cubicBezTo>
                <a:cubicBezTo>
                  <a:pt x="993" y="23307"/>
                  <a:pt x="1025" y="23302"/>
                  <a:pt x="1052" y="23293"/>
                </a:cubicBezTo>
                <a:cubicBezTo>
                  <a:pt x="1235" y="23241"/>
                  <a:pt x="1341" y="23054"/>
                  <a:pt x="1291" y="22871"/>
                </a:cubicBezTo>
                <a:cubicBezTo>
                  <a:pt x="1233" y="22657"/>
                  <a:pt x="1176" y="22440"/>
                  <a:pt x="1125" y="22223"/>
                </a:cubicBezTo>
                <a:cubicBezTo>
                  <a:pt x="1088" y="22065"/>
                  <a:pt x="946" y="21959"/>
                  <a:pt x="790" y="21959"/>
                </a:cubicBezTo>
                <a:close/>
                <a:moveTo>
                  <a:pt x="19589" y="22509"/>
                </a:moveTo>
                <a:cubicBezTo>
                  <a:pt x="19518" y="22509"/>
                  <a:pt x="19446" y="22530"/>
                  <a:pt x="19385" y="22576"/>
                </a:cubicBezTo>
                <a:lnTo>
                  <a:pt x="18837" y="22986"/>
                </a:lnTo>
                <a:cubicBezTo>
                  <a:pt x="18684" y="23097"/>
                  <a:pt x="18655" y="23311"/>
                  <a:pt x="18768" y="23464"/>
                </a:cubicBezTo>
                <a:cubicBezTo>
                  <a:pt x="18834" y="23552"/>
                  <a:pt x="18936" y="23599"/>
                  <a:pt x="19041" y="23599"/>
                </a:cubicBezTo>
                <a:cubicBezTo>
                  <a:pt x="19112" y="23599"/>
                  <a:pt x="19185" y="23578"/>
                  <a:pt x="19246" y="23532"/>
                </a:cubicBezTo>
                <a:lnTo>
                  <a:pt x="19793" y="23123"/>
                </a:lnTo>
                <a:cubicBezTo>
                  <a:pt x="19945" y="23010"/>
                  <a:pt x="19976" y="22798"/>
                  <a:pt x="19863" y="22645"/>
                </a:cubicBezTo>
                <a:cubicBezTo>
                  <a:pt x="19796" y="22555"/>
                  <a:pt x="19693" y="22509"/>
                  <a:pt x="19589" y="22509"/>
                </a:cubicBezTo>
                <a:close/>
                <a:moveTo>
                  <a:pt x="17958" y="23754"/>
                </a:moveTo>
                <a:cubicBezTo>
                  <a:pt x="17882" y="23754"/>
                  <a:pt x="17805" y="23779"/>
                  <a:pt x="17742" y="23832"/>
                </a:cubicBezTo>
                <a:cubicBezTo>
                  <a:pt x="17548" y="23990"/>
                  <a:pt x="17374" y="24143"/>
                  <a:pt x="17212" y="24293"/>
                </a:cubicBezTo>
                <a:cubicBezTo>
                  <a:pt x="17073" y="24421"/>
                  <a:pt x="17065" y="24637"/>
                  <a:pt x="17192" y="24776"/>
                </a:cubicBezTo>
                <a:cubicBezTo>
                  <a:pt x="17259" y="24849"/>
                  <a:pt x="17353" y="24885"/>
                  <a:pt x="17444" y="24885"/>
                </a:cubicBezTo>
                <a:cubicBezTo>
                  <a:pt x="17529" y="24885"/>
                  <a:pt x="17612" y="24856"/>
                  <a:pt x="17675" y="24795"/>
                </a:cubicBezTo>
                <a:cubicBezTo>
                  <a:pt x="17829" y="24651"/>
                  <a:pt x="17995" y="24510"/>
                  <a:pt x="18177" y="24359"/>
                </a:cubicBezTo>
                <a:cubicBezTo>
                  <a:pt x="18321" y="24239"/>
                  <a:pt x="18342" y="24023"/>
                  <a:pt x="18222" y="23877"/>
                </a:cubicBezTo>
                <a:cubicBezTo>
                  <a:pt x="18155" y="23796"/>
                  <a:pt x="18057" y="23754"/>
                  <a:pt x="17958" y="23754"/>
                </a:cubicBezTo>
                <a:close/>
                <a:moveTo>
                  <a:pt x="1424" y="23904"/>
                </a:moveTo>
                <a:cubicBezTo>
                  <a:pt x="1374" y="23904"/>
                  <a:pt x="1324" y="23915"/>
                  <a:pt x="1277" y="23938"/>
                </a:cubicBezTo>
                <a:cubicBezTo>
                  <a:pt x="1106" y="24022"/>
                  <a:pt x="1035" y="24225"/>
                  <a:pt x="1117" y="24395"/>
                </a:cubicBezTo>
                <a:cubicBezTo>
                  <a:pt x="1219" y="24606"/>
                  <a:pt x="1337" y="24819"/>
                  <a:pt x="1463" y="25025"/>
                </a:cubicBezTo>
                <a:cubicBezTo>
                  <a:pt x="1529" y="25129"/>
                  <a:pt x="1638" y="25188"/>
                  <a:pt x="1755" y="25188"/>
                </a:cubicBezTo>
                <a:cubicBezTo>
                  <a:pt x="1815" y="25188"/>
                  <a:pt x="1878" y="25172"/>
                  <a:pt x="1930" y="25134"/>
                </a:cubicBezTo>
                <a:cubicBezTo>
                  <a:pt x="2092" y="25037"/>
                  <a:pt x="2144" y="24825"/>
                  <a:pt x="2043" y="24665"/>
                </a:cubicBezTo>
                <a:cubicBezTo>
                  <a:pt x="1928" y="24477"/>
                  <a:pt x="1824" y="24289"/>
                  <a:pt x="1732" y="24098"/>
                </a:cubicBezTo>
                <a:cubicBezTo>
                  <a:pt x="1673" y="23976"/>
                  <a:pt x="1551" y="23904"/>
                  <a:pt x="1424" y="23904"/>
                </a:cubicBezTo>
                <a:close/>
                <a:moveTo>
                  <a:pt x="16515" y="25203"/>
                </a:moveTo>
                <a:cubicBezTo>
                  <a:pt x="16413" y="25203"/>
                  <a:pt x="16312" y="25249"/>
                  <a:pt x="16244" y="25336"/>
                </a:cubicBezTo>
                <a:cubicBezTo>
                  <a:pt x="16095" y="25529"/>
                  <a:pt x="15956" y="25728"/>
                  <a:pt x="15834" y="25928"/>
                </a:cubicBezTo>
                <a:cubicBezTo>
                  <a:pt x="15737" y="26090"/>
                  <a:pt x="15787" y="26300"/>
                  <a:pt x="15947" y="26398"/>
                </a:cubicBezTo>
                <a:cubicBezTo>
                  <a:pt x="16004" y="26432"/>
                  <a:pt x="16065" y="26448"/>
                  <a:pt x="16126" y="26448"/>
                </a:cubicBezTo>
                <a:cubicBezTo>
                  <a:pt x="16241" y="26448"/>
                  <a:pt x="16354" y="26389"/>
                  <a:pt x="16418" y="26288"/>
                </a:cubicBezTo>
                <a:cubicBezTo>
                  <a:pt x="16528" y="26107"/>
                  <a:pt x="16651" y="25928"/>
                  <a:pt x="16787" y="25754"/>
                </a:cubicBezTo>
                <a:cubicBezTo>
                  <a:pt x="16901" y="25605"/>
                  <a:pt x="16875" y="25389"/>
                  <a:pt x="16726" y="25275"/>
                </a:cubicBezTo>
                <a:cubicBezTo>
                  <a:pt x="16663" y="25227"/>
                  <a:pt x="16588" y="25203"/>
                  <a:pt x="16515" y="25203"/>
                </a:cubicBezTo>
                <a:close/>
                <a:moveTo>
                  <a:pt x="2567" y="25602"/>
                </a:moveTo>
                <a:cubicBezTo>
                  <a:pt x="2487" y="25602"/>
                  <a:pt x="2407" y="25629"/>
                  <a:pt x="2342" y="25685"/>
                </a:cubicBezTo>
                <a:cubicBezTo>
                  <a:pt x="2200" y="25810"/>
                  <a:pt x="2184" y="26024"/>
                  <a:pt x="2309" y="26168"/>
                </a:cubicBezTo>
                <a:cubicBezTo>
                  <a:pt x="2452" y="26333"/>
                  <a:pt x="2608" y="26502"/>
                  <a:pt x="2782" y="26684"/>
                </a:cubicBezTo>
                <a:cubicBezTo>
                  <a:pt x="2850" y="26754"/>
                  <a:pt x="2940" y="26789"/>
                  <a:pt x="3030" y="26789"/>
                </a:cubicBezTo>
                <a:cubicBezTo>
                  <a:pt x="3114" y="26789"/>
                  <a:pt x="3201" y="26759"/>
                  <a:pt x="3263" y="26693"/>
                </a:cubicBezTo>
                <a:cubicBezTo>
                  <a:pt x="3401" y="26563"/>
                  <a:pt x="3406" y="26349"/>
                  <a:pt x="3275" y="26212"/>
                </a:cubicBezTo>
                <a:cubicBezTo>
                  <a:pt x="3107" y="26038"/>
                  <a:pt x="2963" y="25876"/>
                  <a:pt x="2825" y="25720"/>
                </a:cubicBezTo>
                <a:cubicBezTo>
                  <a:pt x="2758" y="25642"/>
                  <a:pt x="2663" y="25602"/>
                  <a:pt x="2567" y="25602"/>
                </a:cubicBezTo>
                <a:close/>
                <a:moveTo>
                  <a:pt x="3999" y="27073"/>
                </a:moveTo>
                <a:cubicBezTo>
                  <a:pt x="3911" y="27073"/>
                  <a:pt x="3822" y="27107"/>
                  <a:pt x="3755" y="27176"/>
                </a:cubicBezTo>
                <a:cubicBezTo>
                  <a:pt x="3623" y="27308"/>
                  <a:pt x="3625" y="27525"/>
                  <a:pt x="3760" y="27658"/>
                </a:cubicBezTo>
                <a:cubicBezTo>
                  <a:pt x="3920" y="27817"/>
                  <a:pt x="4080" y="27976"/>
                  <a:pt x="4240" y="28136"/>
                </a:cubicBezTo>
                <a:cubicBezTo>
                  <a:pt x="4308" y="28203"/>
                  <a:pt x="4395" y="28238"/>
                  <a:pt x="4483" y="28238"/>
                </a:cubicBezTo>
                <a:cubicBezTo>
                  <a:pt x="4568" y="28238"/>
                  <a:pt x="4655" y="28205"/>
                  <a:pt x="4721" y="28141"/>
                </a:cubicBezTo>
                <a:cubicBezTo>
                  <a:pt x="4857" y="28010"/>
                  <a:pt x="4859" y="27793"/>
                  <a:pt x="4727" y="27658"/>
                </a:cubicBezTo>
                <a:cubicBezTo>
                  <a:pt x="4565" y="27496"/>
                  <a:pt x="4400" y="27333"/>
                  <a:pt x="4238" y="27171"/>
                </a:cubicBezTo>
                <a:cubicBezTo>
                  <a:pt x="4172" y="27106"/>
                  <a:pt x="4086" y="27073"/>
                  <a:pt x="3999" y="27073"/>
                </a:cubicBezTo>
                <a:close/>
                <a:moveTo>
                  <a:pt x="15560" y="27003"/>
                </a:moveTo>
                <a:cubicBezTo>
                  <a:pt x="15416" y="27003"/>
                  <a:pt x="15282" y="27095"/>
                  <a:pt x="15235" y="27240"/>
                </a:cubicBezTo>
                <a:cubicBezTo>
                  <a:pt x="15162" y="27465"/>
                  <a:pt x="15099" y="27699"/>
                  <a:pt x="15052" y="27939"/>
                </a:cubicBezTo>
                <a:cubicBezTo>
                  <a:pt x="15016" y="28123"/>
                  <a:pt x="15135" y="28304"/>
                  <a:pt x="15320" y="28341"/>
                </a:cubicBezTo>
                <a:cubicBezTo>
                  <a:pt x="15341" y="28344"/>
                  <a:pt x="15365" y="28348"/>
                  <a:pt x="15388" y="28348"/>
                </a:cubicBezTo>
                <a:cubicBezTo>
                  <a:pt x="15546" y="28348"/>
                  <a:pt x="15688" y="28235"/>
                  <a:pt x="15723" y="28073"/>
                </a:cubicBezTo>
                <a:cubicBezTo>
                  <a:pt x="15766" y="27859"/>
                  <a:pt x="15822" y="27649"/>
                  <a:pt x="15886" y="27449"/>
                </a:cubicBezTo>
                <a:cubicBezTo>
                  <a:pt x="15944" y="27268"/>
                  <a:pt x="15845" y="27077"/>
                  <a:pt x="15666" y="27020"/>
                </a:cubicBezTo>
                <a:cubicBezTo>
                  <a:pt x="15631" y="27009"/>
                  <a:pt x="15595" y="27003"/>
                  <a:pt x="15560" y="27003"/>
                </a:cubicBezTo>
                <a:close/>
                <a:moveTo>
                  <a:pt x="5394" y="28572"/>
                </a:moveTo>
                <a:cubicBezTo>
                  <a:pt x="5319" y="28572"/>
                  <a:pt x="5243" y="28597"/>
                  <a:pt x="5180" y="28646"/>
                </a:cubicBezTo>
                <a:cubicBezTo>
                  <a:pt x="5032" y="28765"/>
                  <a:pt x="5008" y="28978"/>
                  <a:pt x="5126" y="29126"/>
                </a:cubicBezTo>
                <a:cubicBezTo>
                  <a:pt x="5269" y="29305"/>
                  <a:pt x="5396" y="29479"/>
                  <a:pt x="5512" y="29655"/>
                </a:cubicBezTo>
                <a:cubicBezTo>
                  <a:pt x="5578" y="29752"/>
                  <a:pt x="5686" y="29807"/>
                  <a:pt x="5797" y="29807"/>
                </a:cubicBezTo>
                <a:cubicBezTo>
                  <a:pt x="5862" y="29807"/>
                  <a:pt x="5928" y="29787"/>
                  <a:pt x="5983" y="29748"/>
                </a:cubicBezTo>
                <a:cubicBezTo>
                  <a:pt x="6143" y="29644"/>
                  <a:pt x="6185" y="29430"/>
                  <a:pt x="6079" y="29274"/>
                </a:cubicBezTo>
                <a:cubicBezTo>
                  <a:pt x="5952" y="29083"/>
                  <a:pt x="5815" y="28895"/>
                  <a:pt x="5660" y="28700"/>
                </a:cubicBezTo>
                <a:cubicBezTo>
                  <a:pt x="5593" y="28616"/>
                  <a:pt x="5494" y="28572"/>
                  <a:pt x="5394" y="28572"/>
                </a:cubicBezTo>
                <a:close/>
                <a:moveTo>
                  <a:pt x="15308" y="29027"/>
                </a:moveTo>
                <a:cubicBezTo>
                  <a:pt x="15301" y="29027"/>
                  <a:pt x="15295" y="29027"/>
                  <a:pt x="15288" y="29027"/>
                </a:cubicBezTo>
                <a:cubicBezTo>
                  <a:pt x="15101" y="29034"/>
                  <a:pt x="14955" y="29192"/>
                  <a:pt x="14962" y="29382"/>
                </a:cubicBezTo>
                <a:cubicBezTo>
                  <a:pt x="14970" y="29609"/>
                  <a:pt x="14989" y="29847"/>
                  <a:pt x="15016" y="30087"/>
                </a:cubicBezTo>
                <a:cubicBezTo>
                  <a:pt x="15035" y="30261"/>
                  <a:pt x="15182" y="30391"/>
                  <a:pt x="15354" y="30391"/>
                </a:cubicBezTo>
                <a:lnTo>
                  <a:pt x="15391" y="30391"/>
                </a:lnTo>
                <a:cubicBezTo>
                  <a:pt x="15579" y="30369"/>
                  <a:pt x="15714" y="30200"/>
                  <a:pt x="15693" y="30013"/>
                </a:cubicBezTo>
                <a:cubicBezTo>
                  <a:pt x="15669" y="29790"/>
                  <a:pt x="15652" y="29568"/>
                  <a:pt x="15643" y="29356"/>
                </a:cubicBezTo>
                <a:cubicBezTo>
                  <a:pt x="15636" y="29172"/>
                  <a:pt x="15495" y="29027"/>
                  <a:pt x="15308" y="29027"/>
                </a:cubicBezTo>
                <a:close/>
                <a:moveTo>
                  <a:pt x="24926" y="30278"/>
                </a:moveTo>
                <a:cubicBezTo>
                  <a:pt x="24748" y="30278"/>
                  <a:pt x="24591" y="30409"/>
                  <a:pt x="24576" y="30591"/>
                </a:cubicBezTo>
                <a:cubicBezTo>
                  <a:pt x="24561" y="30784"/>
                  <a:pt x="24517" y="30981"/>
                  <a:pt x="24451" y="31168"/>
                </a:cubicBezTo>
                <a:cubicBezTo>
                  <a:pt x="24387" y="31347"/>
                  <a:pt x="24481" y="31542"/>
                  <a:pt x="24658" y="31606"/>
                </a:cubicBezTo>
                <a:cubicBezTo>
                  <a:pt x="24698" y="31618"/>
                  <a:pt x="24734" y="31625"/>
                  <a:pt x="24774" y="31625"/>
                </a:cubicBezTo>
                <a:cubicBezTo>
                  <a:pt x="24913" y="31625"/>
                  <a:pt x="25046" y="31537"/>
                  <a:pt x="25096" y="31398"/>
                </a:cubicBezTo>
                <a:cubicBezTo>
                  <a:pt x="25183" y="31154"/>
                  <a:pt x="25237" y="30902"/>
                  <a:pt x="25259" y="30647"/>
                </a:cubicBezTo>
                <a:cubicBezTo>
                  <a:pt x="25273" y="30459"/>
                  <a:pt x="25134" y="30294"/>
                  <a:pt x="24947" y="30278"/>
                </a:cubicBezTo>
                <a:cubicBezTo>
                  <a:pt x="24940" y="30278"/>
                  <a:pt x="24933" y="30278"/>
                  <a:pt x="24926" y="30278"/>
                </a:cubicBezTo>
                <a:close/>
                <a:moveTo>
                  <a:pt x="6438" y="30324"/>
                </a:moveTo>
                <a:cubicBezTo>
                  <a:pt x="6393" y="30324"/>
                  <a:pt x="6347" y="30333"/>
                  <a:pt x="6303" y="30351"/>
                </a:cubicBezTo>
                <a:cubicBezTo>
                  <a:pt x="6129" y="30428"/>
                  <a:pt x="6049" y="30628"/>
                  <a:pt x="6126" y="30802"/>
                </a:cubicBezTo>
                <a:cubicBezTo>
                  <a:pt x="6216" y="31012"/>
                  <a:pt x="6301" y="31219"/>
                  <a:pt x="6379" y="31420"/>
                </a:cubicBezTo>
                <a:cubicBezTo>
                  <a:pt x="6432" y="31558"/>
                  <a:pt x="6562" y="31641"/>
                  <a:pt x="6699" y="31641"/>
                </a:cubicBezTo>
                <a:cubicBezTo>
                  <a:pt x="6741" y="31641"/>
                  <a:pt x="6781" y="31634"/>
                  <a:pt x="6823" y="31617"/>
                </a:cubicBezTo>
                <a:cubicBezTo>
                  <a:pt x="6998" y="31549"/>
                  <a:pt x="7085" y="31351"/>
                  <a:pt x="7017" y="31175"/>
                </a:cubicBezTo>
                <a:cubicBezTo>
                  <a:pt x="6937" y="30965"/>
                  <a:pt x="6849" y="30749"/>
                  <a:pt x="6753" y="30530"/>
                </a:cubicBezTo>
                <a:cubicBezTo>
                  <a:pt x="6696" y="30401"/>
                  <a:pt x="6570" y="30324"/>
                  <a:pt x="6438" y="30324"/>
                </a:cubicBezTo>
                <a:close/>
                <a:moveTo>
                  <a:pt x="15595" y="31054"/>
                </a:moveTo>
                <a:cubicBezTo>
                  <a:pt x="15568" y="31054"/>
                  <a:pt x="15540" y="31057"/>
                  <a:pt x="15513" y="31064"/>
                </a:cubicBezTo>
                <a:cubicBezTo>
                  <a:pt x="15330" y="31107"/>
                  <a:pt x="15217" y="31295"/>
                  <a:pt x="15262" y="31478"/>
                </a:cubicBezTo>
                <a:cubicBezTo>
                  <a:pt x="15320" y="31712"/>
                  <a:pt x="15384" y="31942"/>
                  <a:pt x="15457" y="32159"/>
                </a:cubicBezTo>
                <a:cubicBezTo>
                  <a:pt x="15504" y="32305"/>
                  <a:pt x="15640" y="32397"/>
                  <a:pt x="15782" y="32397"/>
                </a:cubicBezTo>
                <a:cubicBezTo>
                  <a:pt x="15817" y="32397"/>
                  <a:pt x="15852" y="32390"/>
                  <a:pt x="15886" y="32380"/>
                </a:cubicBezTo>
                <a:cubicBezTo>
                  <a:pt x="16067" y="32321"/>
                  <a:pt x="16164" y="32129"/>
                  <a:pt x="16105" y="31949"/>
                </a:cubicBezTo>
                <a:cubicBezTo>
                  <a:pt x="16041" y="31747"/>
                  <a:pt x="15980" y="31533"/>
                  <a:pt x="15926" y="31314"/>
                </a:cubicBezTo>
                <a:cubicBezTo>
                  <a:pt x="15889" y="31159"/>
                  <a:pt x="15749" y="31054"/>
                  <a:pt x="15595" y="31054"/>
                </a:cubicBezTo>
                <a:close/>
                <a:moveTo>
                  <a:pt x="24058" y="32094"/>
                </a:moveTo>
                <a:cubicBezTo>
                  <a:pt x="23965" y="32094"/>
                  <a:pt x="23873" y="32131"/>
                  <a:pt x="23805" y="32204"/>
                </a:cubicBezTo>
                <a:cubicBezTo>
                  <a:pt x="23669" y="32352"/>
                  <a:pt x="23514" y="32501"/>
                  <a:pt x="23342" y="32642"/>
                </a:cubicBezTo>
                <a:cubicBezTo>
                  <a:pt x="23196" y="32762"/>
                  <a:pt x="23177" y="32976"/>
                  <a:pt x="23297" y="33122"/>
                </a:cubicBezTo>
                <a:cubicBezTo>
                  <a:pt x="23365" y="33205"/>
                  <a:pt x="23462" y="33245"/>
                  <a:pt x="23560" y="33245"/>
                </a:cubicBezTo>
                <a:cubicBezTo>
                  <a:pt x="23636" y="33245"/>
                  <a:pt x="23714" y="33219"/>
                  <a:pt x="23777" y="33167"/>
                </a:cubicBezTo>
                <a:cubicBezTo>
                  <a:pt x="23973" y="33007"/>
                  <a:pt x="24151" y="32837"/>
                  <a:pt x="24309" y="32665"/>
                </a:cubicBezTo>
                <a:cubicBezTo>
                  <a:pt x="24436" y="32526"/>
                  <a:pt x="24427" y="32312"/>
                  <a:pt x="24288" y="32183"/>
                </a:cubicBezTo>
                <a:cubicBezTo>
                  <a:pt x="24222" y="32124"/>
                  <a:pt x="24140" y="32094"/>
                  <a:pt x="24058" y="32094"/>
                </a:cubicBezTo>
                <a:close/>
                <a:moveTo>
                  <a:pt x="7132" y="32256"/>
                </a:moveTo>
                <a:cubicBezTo>
                  <a:pt x="7101" y="32256"/>
                  <a:pt x="7071" y="32260"/>
                  <a:pt x="7040" y="32268"/>
                </a:cubicBezTo>
                <a:cubicBezTo>
                  <a:pt x="6857" y="32319"/>
                  <a:pt x="6751" y="32505"/>
                  <a:pt x="6802" y="32687"/>
                </a:cubicBezTo>
                <a:cubicBezTo>
                  <a:pt x="6861" y="32905"/>
                  <a:pt x="6915" y="33120"/>
                  <a:pt x="6958" y="33330"/>
                </a:cubicBezTo>
                <a:cubicBezTo>
                  <a:pt x="6991" y="33492"/>
                  <a:pt x="7134" y="33602"/>
                  <a:pt x="7292" y="33602"/>
                </a:cubicBezTo>
                <a:cubicBezTo>
                  <a:pt x="7314" y="33602"/>
                  <a:pt x="7337" y="33600"/>
                  <a:pt x="7360" y="33596"/>
                </a:cubicBezTo>
                <a:cubicBezTo>
                  <a:pt x="7544" y="33556"/>
                  <a:pt x="7664" y="33376"/>
                  <a:pt x="7624" y="33191"/>
                </a:cubicBezTo>
                <a:cubicBezTo>
                  <a:pt x="7579" y="32967"/>
                  <a:pt x="7523" y="32738"/>
                  <a:pt x="7459" y="32507"/>
                </a:cubicBezTo>
                <a:cubicBezTo>
                  <a:pt x="7418" y="32355"/>
                  <a:pt x="7282" y="32256"/>
                  <a:pt x="7132" y="32256"/>
                </a:cubicBezTo>
                <a:close/>
                <a:moveTo>
                  <a:pt x="42142" y="32930"/>
                </a:moveTo>
                <a:cubicBezTo>
                  <a:pt x="42134" y="32930"/>
                  <a:pt x="42125" y="32930"/>
                  <a:pt x="42116" y="32931"/>
                </a:cubicBezTo>
                <a:cubicBezTo>
                  <a:pt x="41880" y="32950"/>
                  <a:pt x="41642" y="32981"/>
                  <a:pt x="41407" y="33024"/>
                </a:cubicBezTo>
                <a:cubicBezTo>
                  <a:pt x="41223" y="33059"/>
                  <a:pt x="41098" y="33235"/>
                  <a:pt x="41133" y="33422"/>
                </a:cubicBezTo>
                <a:cubicBezTo>
                  <a:pt x="41164" y="33588"/>
                  <a:pt x="41310" y="33702"/>
                  <a:pt x="41470" y="33702"/>
                </a:cubicBezTo>
                <a:cubicBezTo>
                  <a:pt x="41492" y="33702"/>
                  <a:pt x="41511" y="33701"/>
                  <a:pt x="41531" y="33697"/>
                </a:cubicBezTo>
                <a:cubicBezTo>
                  <a:pt x="41743" y="33659"/>
                  <a:pt x="41960" y="33631"/>
                  <a:pt x="42174" y="33612"/>
                </a:cubicBezTo>
                <a:cubicBezTo>
                  <a:pt x="42363" y="33598"/>
                  <a:pt x="42502" y="33433"/>
                  <a:pt x="42486" y="33243"/>
                </a:cubicBezTo>
                <a:cubicBezTo>
                  <a:pt x="42472" y="33063"/>
                  <a:pt x="42319" y="32930"/>
                  <a:pt x="42142" y="32930"/>
                </a:cubicBezTo>
                <a:close/>
                <a:moveTo>
                  <a:pt x="43512" y="32953"/>
                </a:moveTo>
                <a:cubicBezTo>
                  <a:pt x="43339" y="32953"/>
                  <a:pt x="43194" y="33082"/>
                  <a:pt x="43173" y="33254"/>
                </a:cubicBezTo>
                <a:cubicBezTo>
                  <a:pt x="43152" y="33443"/>
                  <a:pt x="43286" y="33614"/>
                  <a:pt x="43474" y="33635"/>
                </a:cubicBezTo>
                <a:cubicBezTo>
                  <a:pt x="43686" y="33661"/>
                  <a:pt x="43903" y="33695"/>
                  <a:pt x="44117" y="33741"/>
                </a:cubicBezTo>
                <a:cubicBezTo>
                  <a:pt x="44139" y="33746"/>
                  <a:pt x="44164" y="33747"/>
                  <a:pt x="44188" y="33747"/>
                </a:cubicBezTo>
                <a:cubicBezTo>
                  <a:pt x="44344" y="33747"/>
                  <a:pt x="44487" y="33640"/>
                  <a:pt x="44522" y="33478"/>
                </a:cubicBezTo>
                <a:cubicBezTo>
                  <a:pt x="44562" y="33294"/>
                  <a:pt x="44443" y="33111"/>
                  <a:pt x="44259" y="33071"/>
                </a:cubicBezTo>
                <a:cubicBezTo>
                  <a:pt x="44025" y="33023"/>
                  <a:pt x="43788" y="32983"/>
                  <a:pt x="43554" y="32955"/>
                </a:cubicBezTo>
                <a:cubicBezTo>
                  <a:pt x="43540" y="32953"/>
                  <a:pt x="43526" y="32953"/>
                  <a:pt x="43512" y="32953"/>
                </a:cubicBezTo>
                <a:close/>
                <a:moveTo>
                  <a:pt x="16321" y="32964"/>
                </a:moveTo>
                <a:cubicBezTo>
                  <a:pt x="16263" y="32964"/>
                  <a:pt x="16205" y="32978"/>
                  <a:pt x="16152" y="33009"/>
                </a:cubicBezTo>
                <a:cubicBezTo>
                  <a:pt x="15989" y="33103"/>
                  <a:pt x="15931" y="33313"/>
                  <a:pt x="16025" y="33476"/>
                </a:cubicBezTo>
                <a:cubicBezTo>
                  <a:pt x="16156" y="33702"/>
                  <a:pt x="16295" y="33909"/>
                  <a:pt x="16442" y="34086"/>
                </a:cubicBezTo>
                <a:cubicBezTo>
                  <a:pt x="16510" y="34170"/>
                  <a:pt x="16608" y="34213"/>
                  <a:pt x="16708" y="34213"/>
                </a:cubicBezTo>
                <a:cubicBezTo>
                  <a:pt x="16783" y="34213"/>
                  <a:pt x="16861" y="34189"/>
                  <a:pt x="16922" y="34132"/>
                </a:cubicBezTo>
                <a:cubicBezTo>
                  <a:pt x="17068" y="34013"/>
                  <a:pt x="17091" y="33798"/>
                  <a:pt x="16971" y="33652"/>
                </a:cubicBezTo>
                <a:cubicBezTo>
                  <a:pt x="16849" y="33504"/>
                  <a:pt x="16729" y="33329"/>
                  <a:pt x="16618" y="33134"/>
                </a:cubicBezTo>
                <a:cubicBezTo>
                  <a:pt x="16556" y="33025"/>
                  <a:pt x="16440" y="32964"/>
                  <a:pt x="16321" y="32964"/>
                </a:cubicBezTo>
                <a:close/>
                <a:moveTo>
                  <a:pt x="22421" y="33314"/>
                </a:moveTo>
                <a:cubicBezTo>
                  <a:pt x="22367" y="33314"/>
                  <a:pt x="22312" y="33326"/>
                  <a:pt x="22261" y="33353"/>
                </a:cubicBezTo>
                <a:cubicBezTo>
                  <a:pt x="22072" y="33452"/>
                  <a:pt x="21874" y="33548"/>
                  <a:pt x="21667" y="33636"/>
                </a:cubicBezTo>
                <a:cubicBezTo>
                  <a:pt x="21497" y="33713"/>
                  <a:pt x="21415" y="33913"/>
                  <a:pt x="21491" y="34086"/>
                </a:cubicBezTo>
                <a:cubicBezTo>
                  <a:pt x="21545" y="34217"/>
                  <a:pt x="21672" y="34293"/>
                  <a:pt x="21804" y="34293"/>
                </a:cubicBezTo>
                <a:cubicBezTo>
                  <a:pt x="21849" y="34293"/>
                  <a:pt x="21896" y="34285"/>
                  <a:pt x="21942" y="34265"/>
                </a:cubicBezTo>
                <a:cubicBezTo>
                  <a:pt x="22162" y="34166"/>
                  <a:pt x="22379" y="34066"/>
                  <a:pt x="22583" y="33956"/>
                </a:cubicBezTo>
                <a:cubicBezTo>
                  <a:pt x="22750" y="33867"/>
                  <a:pt x="22812" y="33661"/>
                  <a:pt x="22724" y="33494"/>
                </a:cubicBezTo>
                <a:cubicBezTo>
                  <a:pt x="22662" y="33379"/>
                  <a:pt x="22543" y="33314"/>
                  <a:pt x="22421" y="33314"/>
                </a:cubicBezTo>
                <a:close/>
                <a:moveTo>
                  <a:pt x="40158" y="33388"/>
                </a:moveTo>
                <a:cubicBezTo>
                  <a:pt x="40118" y="33388"/>
                  <a:pt x="40077" y="33395"/>
                  <a:pt x="40038" y="33410"/>
                </a:cubicBezTo>
                <a:cubicBezTo>
                  <a:pt x="39824" y="33492"/>
                  <a:pt x="39603" y="33584"/>
                  <a:pt x="39384" y="33688"/>
                </a:cubicBezTo>
                <a:cubicBezTo>
                  <a:pt x="39212" y="33772"/>
                  <a:pt x="39141" y="33975"/>
                  <a:pt x="39221" y="34145"/>
                </a:cubicBezTo>
                <a:cubicBezTo>
                  <a:pt x="39280" y="34269"/>
                  <a:pt x="39401" y="34340"/>
                  <a:pt x="39530" y="34340"/>
                </a:cubicBezTo>
                <a:cubicBezTo>
                  <a:pt x="39580" y="34340"/>
                  <a:pt x="39629" y="34331"/>
                  <a:pt x="39678" y="34309"/>
                </a:cubicBezTo>
                <a:cubicBezTo>
                  <a:pt x="39879" y="34210"/>
                  <a:pt x="40084" y="34126"/>
                  <a:pt x="40281" y="34050"/>
                </a:cubicBezTo>
                <a:cubicBezTo>
                  <a:pt x="40458" y="33982"/>
                  <a:pt x="40547" y="33784"/>
                  <a:pt x="40479" y="33608"/>
                </a:cubicBezTo>
                <a:cubicBezTo>
                  <a:pt x="40426" y="33472"/>
                  <a:pt x="40297" y="33388"/>
                  <a:pt x="40158" y="33388"/>
                </a:cubicBezTo>
                <a:close/>
                <a:moveTo>
                  <a:pt x="45489" y="33467"/>
                </a:moveTo>
                <a:cubicBezTo>
                  <a:pt x="45357" y="33467"/>
                  <a:pt x="45232" y="33545"/>
                  <a:pt x="45175" y="33674"/>
                </a:cubicBezTo>
                <a:cubicBezTo>
                  <a:pt x="45102" y="33848"/>
                  <a:pt x="45180" y="34046"/>
                  <a:pt x="45354" y="34123"/>
                </a:cubicBezTo>
                <a:cubicBezTo>
                  <a:pt x="45545" y="34206"/>
                  <a:pt x="45738" y="34304"/>
                  <a:pt x="45931" y="34413"/>
                </a:cubicBezTo>
                <a:cubicBezTo>
                  <a:pt x="45987" y="34443"/>
                  <a:pt x="46044" y="34458"/>
                  <a:pt x="46101" y="34458"/>
                </a:cubicBezTo>
                <a:cubicBezTo>
                  <a:pt x="46221" y="34458"/>
                  <a:pt x="46336" y="34398"/>
                  <a:pt x="46397" y="34286"/>
                </a:cubicBezTo>
                <a:cubicBezTo>
                  <a:pt x="46491" y="34121"/>
                  <a:pt x="46432" y="33913"/>
                  <a:pt x="46268" y="33819"/>
                </a:cubicBezTo>
                <a:cubicBezTo>
                  <a:pt x="46056" y="33697"/>
                  <a:pt x="45839" y="33589"/>
                  <a:pt x="45625" y="33495"/>
                </a:cubicBezTo>
                <a:cubicBezTo>
                  <a:pt x="45581" y="33476"/>
                  <a:pt x="45535" y="33467"/>
                  <a:pt x="45489" y="33467"/>
                </a:cubicBezTo>
                <a:close/>
                <a:moveTo>
                  <a:pt x="20515" y="34062"/>
                </a:moveTo>
                <a:cubicBezTo>
                  <a:pt x="20485" y="34062"/>
                  <a:pt x="20455" y="34066"/>
                  <a:pt x="20424" y="34074"/>
                </a:cubicBezTo>
                <a:cubicBezTo>
                  <a:pt x="20212" y="34130"/>
                  <a:pt x="19997" y="34182"/>
                  <a:pt x="19781" y="34224"/>
                </a:cubicBezTo>
                <a:cubicBezTo>
                  <a:pt x="19597" y="34260"/>
                  <a:pt x="19475" y="34441"/>
                  <a:pt x="19512" y="34625"/>
                </a:cubicBezTo>
                <a:cubicBezTo>
                  <a:pt x="19543" y="34789"/>
                  <a:pt x="19686" y="34902"/>
                  <a:pt x="19847" y="34902"/>
                </a:cubicBezTo>
                <a:cubicBezTo>
                  <a:pt x="19868" y="34902"/>
                  <a:pt x="19891" y="34900"/>
                  <a:pt x="19912" y="34895"/>
                </a:cubicBezTo>
                <a:cubicBezTo>
                  <a:pt x="20143" y="34849"/>
                  <a:pt x="20376" y="34796"/>
                  <a:pt x="20603" y="34735"/>
                </a:cubicBezTo>
                <a:cubicBezTo>
                  <a:pt x="20786" y="34684"/>
                  <a:pt x="20893" y="34497"/>
                  <a:pt x="20845" y="34314"/>
                </a:cubicBezTo>
                <a:cubicBezTo>
                  <a:pt x="20803" y="34162"/>
                  <a:pt x="20665" y="34062"/>
                  <a:pt x="20515" y="34062"/>
                </a:cubicBezTo>
                <a:close/>
                <a:moveTo>
                  <a:pt x="17808" y="34299"/>
                </a:moveTo>
                <a:cubicBezTo>
                  <a:pt x="17657" y="34299"/>
                  <a:pt x="17519" y="34401"/>
                  <a:pt x="17478" y="34554"/>
                </a:cubicBezTo>
                <a:cubicBezTo>
                  <a:pt x="17431" y="34736"/>
                  <a:pt x="17539" y="34922"/>
                  <a:pt x="17722" y="34971"/>
                </a:cubicBezTo>
                <a:cubicBezTo>
                  <a:pt x="17831" y="34999"/>
                  <a:pt x="17942" y="35018"/>
                  <a:pt x="18052" y="35027"/>
                </a:cubicBezTo>
                <a:cubicBezTo>
                  <a:pt x="18187" y="35039"/>
                  <a:pt x="18333" y="35044"/>
                  <a:pt x="18483" y="35044"/>
                </a:cubicBezTo>
                <a:lnTo>
                  <a:pt x="18486" y="35044"/>
                </a:lnTo>
                <a:cubicBezTo>
                  <a:pt x="18676" y="35044"/>
                  <a:pt x="18829" y="34891"/>
                  <a:pt x="18825" y="34703"/>
                </a:cubicBezTo>
                <a:cubicBezTo>
                  <a:pt x="18825" y="34514"/>
                  <a:pt x="18672" y="34363"/>
                  <a:pt x="18483" y="34363"/>
                </a:cubicBezTo>
                <a:cubicBezTo>
                  <a:pt x="18353" y="34363"/>
                  <a:pt x="18226" y="34358"/>
                  <a:pt x="18109" y="34347"/>
                </a:cubicBezTo>
                <a:cubicBezTo>
                  <a:pt x="18038" y="34340"/>
                  <a:pt x="17965" y="34328"/>
                  <a:pt x="17895" y="34311"/>
                </a:cubicBezTo>
                <a:cubicBezTo>
                  <a:pt x="17866" y="34303"/>
                  <a:pt x="17837" y="34299"/>
                  <a:pt x="17808" y="34299"/>
                </a:cubicBezTo>
                <a:close/>
                <a:moveTo>
                  <a:pt x="38338" y="34323"/>
                </a:moveTo>
                <a:cubicBezTo>
                  <a:pt x="38274" y="34323"/>
                  <a:pt x="38210" y="34341"/>
                  <a:pt x="38152" y="34378"/>
                </a:cubicBezTo>
                <a:cubicBezTo>
                  <a:pt x="37964" y="34500"/>
                  <a:pt x="37768" y="34632"/>
                  <a:pt x="37573" y="34773"/>
                </a:cubicBezTo>
                <a:cubicBezTo>
                  <a:pt x="37418" y="34884"/>
                  <a:pt x="37384" y="35096"/>
                  <a:pt x="37495" y="35251"/>
                </a:cubicBezTo>
                <a:cubicBezTo>
                  <a:pt x="37561" y="35345"/>
                  <a:pt x="37665" y="35395"/>
                  <a:pt x="37773" y="35395"/>
                </a:cubicBezTo>
                <a:cubicBezTo>
                  <a:pt x="37842" y="35395"/>
                  <a:pt x="37912" y="35373"/>
                  <a:pt x="37971" y="35326"/>
                </a:cubicBezTo>
                <a:cubicBezTo>
                  <a:pt x="38159" y="35192"/>
                  <a:pt x="38343" y="35067"/>
                  <a:pt x="38522" y="34952"/>
                </a:cubicBezTo>
                <a:cubicBezTo>
                  <a:pt x="38680" y="34849"/>
                  <a:pt x="38725" y="34639"/>
                  <a:pt x="38623" y="34479"/>
                </a:cubicBezTo>
                <a:cubicBezTo>
                  <a:pt x="38559" y="34378"/>
                  <a:pt x="38450" y="34323"/>
                  <a:pt x="38338" y="34323"/>
                </a:cubicBezTo>
                <a:close/>
                <a:moveTo>
                  <a:pt x="7483" y="34273"/>
                </a:moveTo>
                <a:cubicBezTo>
                  <a:pt x="7474" y="34273"/>
                  <a:pt x="7466" y="34273"/>
                  <a:pt x="7457" y="34274"/>
                </a:cubicBezTo>
                <a:cubicBezTo>
                  <a:pt x="7268" y="34286"/>
                  <a:pt x="7127" y="34450"/>
                  <a:pt x="7141" y="34639"/>
                </a:cubicBezTo>
                <a:cubicBezTo>
                  <a:pt x="7155" y="34856"/>
                  <a:pt x="7163" y="35079"/>
                  <a:pt x="7167" y="35300"/>
                </a:cubicBezTo>
                <a:cubicBezTo>
                  <a:pt x="7167" y="35485"/>
                  <a:pt x="7320" y="35638"/>
                  <a:pt x="7507" y="35638"/>
                </a:cubicBezTo>
                <a:cubicBezTo>
                  <a:pt x="7699" y="35635"/>
                  <a:pt x="7850" y="35482"/>
                  <a:pt x="7850" y="35296"/>
                </a:cubicBezTo>
                <a:cubicBezTo>
                  <a:pt x="7848" y="35060"/>
                  <a:pt x="7839" y="34823"/>
                  <a:pt x="7822" y="34590"/>
                </a:cubicBezTo>
                <a:cubicBezTo>
                  <a:pt x="7810" y="34410"/>
                  <a:pt x="7661" y="34273"/>
                  <a:pt x="7483" y="34273"/>
                </a:cubicBezTo>
                <a:close/>
                <a:moveTo>
                  <a:pt x="47224" y="34554"/>
                </a:moveTo>
                <a:cubicBezTo>
                  <a:pt x="47124" y="34554"/>
                  <a:pt x="47025" y="34597"/>
                  <a:pt x="46958" y="34679"/>
                </a:cubicBezTo>
                <a:cubicBezTo>
                  <a:pt x="46838" y="34825"/>
                  <a:pt x="46863" y="35041"/>
                  <a:pt x="47007" y="35160"/>
                </a:cubicBezTo>
                <a:cubicBezTo>
                  <a:pt x="47176" y="35294"/>
                  <a:pt x="47342" y="35442"/>
                  <a:pt x="47508" y="35595"/>
                </a:cubicBezTo>
                <a:cubicBezTo>
                  <a:pt x="47572" y="35656"/>
                  <a:pt x="47657" y="35685"/>
                  <a:pt x="47740" y="35685"/>
                </a:cubicBezTo>
                <a:cubicBezTo>
                  <a:pt x="47831" y="35685"/>
                  <a:pt x="47925" y="35649"/>
                  <a:pt x="47987" y="35574"/>
                </a:cubicBezTo>
                <a:cubicBezTo>
                  <a:pt x="48118" y="35437"/>
                  <a:pt x="48109" y="35220"/>
                  <a:pt x="47970" y="35093"/>
                </a:cubicBezTo>
                <a:cubicBezTo>
                  <a:pt x="47794" y="34929"/>
                  <a:pt x="47615" y="34775"/>
                  <a:pt x="47438" y="34630"/>
                </a:cubicBezTo>
                <a:cubicBezTo>
                  <a:pt x="47375" y="34579"/>
                  <a:pt x="47299" y="34554"/>
                  <a:pt x="47224" y="34554"/>
                </a:cubicBezTo>
                <a:close/>
                <a:moveTo>
                  <a:pt x="36695" y="35553"/>
                </a:moveTo>
                <a:cubicBezTo>
                  <a:pt x="36617" y="35553"/>
                  <a:pt x="36539" y="35579"/>
                  <a:pt x="36475" y="35633"/>
                </a:cubicBezTo>
                <a:cubicBezTo>
                  <a:pt x="36299" y="35783"/>
                  <a:pt x="36125" y="35936"/>
                  <a:pt x="35952" y="36090"/>
                </a:cubicBezTo>
                <a:cubicBezTo>
                  <a:pt x="35811" y="36215"/>
                  <a:pt x="35800" y="36431"/>
                  <a:pt x="35925" y="36572"/>
                </a:cubicBezTo>
                <a:cubicBezTo>
                  <a:pt x="35993" y="36646"/>
                  <a:pt x="36085" y="36685"/>
                  <a:pt x="36179" y="36685"/>
                </a:cubicBezTo>
                <a:cubicBezTo>
                  <a:pt x="36261" y="36685"/>
                  <a:pt x="36343" y="36657"/>
                  <a:pt x="36407" y="36598"/>
                </a:cubicBezTo>
                <a:cubicBezTo>
                  <a:pt x="36575" y="36448"/>
                  <a:pt x="36744" y="36301"/>
                  <a:pt x="36916" y="36156"/>
                </a:cubicBezTo>
                <a:cubicBezTo>
                  <a:pt x="37059" y="36035"/>
                  <a:pt x="37079" y="35817"/>
                  <a:pt x="36958" y="35675"/>
                </a:cubicBezTo>
                <a:cubicBezTo>
                  <a:pt x="36890" y="35595"/>
                  <a:pt x="36793" y="35553"/>
                  <a:pt x="36695" y="35553"/>
                </a:cubicBezTo>
                <a:close/>
                <a:moveTo>
                  <a:pt x="48694" y="35981"/>
                </a:moveTo>
                <a:cubicBezTo>
                  <a:pt x="48613" y="35981"/>
                  <a:pt x="48532" y="36009"/>
                  <a:pt x="48467" y="36066"/>
                </a:cubicBezTo>
                <a:cubicBezTo>
                  <a:pt x="48326" y="36189"/>
                  <a:pt x="48314" y="36407"/>
                  <a:pt x="48437" y="36547"/>
                </a:cubicBezTo>
                <a:cubicBezTo>
                  <a:pt x="48578" y="36709"/>
                  <a:pt x="48715" y="36878"/>
                  <a:pt x="48846" y="37057"/>
                </a:cubicBezTo>
                <a:cubicBezTo>
                  <a:pt x="48912" y="37147"/>
                  <a:pt x="49016" y="37196"/>
                  <a:pt x="49120" y="37196"/>
                </a:cubicBezTo>
                <a:cubicBezTo>
                  <a:pt x="49193" y="37196"/>
                  <a:pt x="49263" y="37173"/>
                  <a:pt x="49320" y="37130"/>
                </a:cubicBezTo>
                <a:cubicBezTo>
                  <a:pt x="49473" y="37020"/>
                  <a:pt x="49506" y="36805"/>
                  <a:pt x="49395" y="36652"/>
                </a:cubicBezTo>
                <a:cubicBezTo>
                  <a:pt x="49254" y="36459"/>
                  <a:pt x="49103" y="36273"/>
                  <a:pt x="48950" y="36096"/>
                </a:cubicBezTo>
                <a:cubicBezTo>
                  <a:pt x="48883" y="36020"/>
                  <a:pt x="48788" y="35981"/>
                  <a:pt x="48694" y="35981"/>
                </a:cubicBezTo>
                <a:close/>
                <a:moveTo>
                  <a:pt x="7442" y="36318"/>
                </a:moveTo>
                <a:cubicBezTo>
                  <a:pt x="7270" y="36318"/>
                  <a:pt x="7117" y="36446"/>
                  <a:pt x="7099" y="36624"/>
                </a:cubicBezTo>
                <a:cubicBezTo>
                  <a:pt x="7076" y="36841"/>
                  <a:pt x="7049" y="37064"/>
                  <a:pt x="7016" y="37290"/>
                </a:cubicBezTo>
                <a:cubicBezTo>
                  <a:pt x="6988" y="37475"/>
                  <a:pt x="7118" y="37649"/>
                  <a:pt x="7306" y="37675"/>
                </a:cubicBezTo>
                <a:cubicBezTo>
                  <a:pt x="7323" y="37677"/>
                  <a:pt x="7341" y="37681"/>
                  <a:pt x="7354" y="37681"/>
                </a:cubicBezTo>
                <a:cubicBezTo>
                  <a:pt x="7523" y="37681"/>
                  <a:pt x="7667" y="37559"/>
                  <a:pt x="7692" y="37389"/>
                </a:cubicBezTo>
                <a:cubicBezTo>
                  <a:pt x="7726" y="37154"/>
                  <a:pt x="7754" y="36925"/>
                  <a:pt x="7779" y="36695"/>
                </a:cubicBezTo>
                <a:cubicBezTo>
                  <a:pt x="7798" y="36507"/>
                  <a:pt x="7662" y="36339"/>
                  <a:pt x="7474" y="36320"/>
                </a:cubicBezTo>
                <a:cubicBezTo>
                  <a:pt x="7463" y="36319"/>
                  <a:pt x="7453" y="36318"/>
                  <a:pt x="7442" y="36318"/>
                </a:cubicBezTo>
                <a:close/>
                <a:moveTo>
                  <a:pt x="35182" y="36935"/>
                </a:moveTo>
                <a:cubicBezTo>
                  <a:pt x="35096" y="36935"/>
                  <a:pt x="35010" y="36968"/>
                  <a:pt x="34943" y="37032"/>
                </a:cubicBezTo>
                <a:cubicBezTo>
                  <a:pt x="34778" y="37194"/>
                  <a:pt x="34615" y="37354"/>
                  <a:pt x="34453" y="37515"/>
                </a:cubicBezTo>
                <a:cubicBezTo>
                  <a:pt x="34318" y="37648"/>
                  <a:pt x="34318" y="37863"/>
                  <a:pt x="34450" y="37997"/>
                </a:cubicBezTo>
                <a:cubicBezTo>
                  <a:pt x="34518" y="38065"/>
                  <a:pt x="34605" y="38099"/>
                  <a:pt x="34693" y="38099"/>
                </a:cubicBezTo>
                <a:cubicBezTo>
                  <a:pt x="34780" y="38099"/>
                  <a:pt x="34867" y="38066"/>
                  <a:pt x="34933" y="37997"/>
                </a:cubicBezTo>
                <a:cubicBezTo>
                  <a:pt x="35093" y="37839"/>
                  <a:pt x="35256" y="37681"/>
                  <a:pt x="35420" y="37521"/>
                </a:cubicBezTo>
                <a:cubicBezTo>
                  <a:pt x="35554" y="37390"/>
                  <a:pt x="35559" y="37173"/>
                  <a:pt x="35427" y="37039"/>
                </a:cubicBezTo>
                <a:cubicBezTo>
                  <a:pt x="35360" y="36970"/>
                  <a:pt x="35271" y="36935"/>
                  <a:pt x="35182" y="36935"/>
                </a:cubicBezTo>
                <a:close/>
                <a:moveTo>
                  <a:pt x="49841" y="37671"/>
                </a:moveTo>
                <a:cubicBezTo>
                  <a:pt x="49787" y="37671"/>
                  <a:pt x="49732" y="37684"/>
                  <a:pt x="49682" y="37710"/>
                </a:cubicBezTo>
                <a:cubicBezTo>
                  <a:pt x="49515" y="37799"/>
                  <a:pt x="49451" y="38006"/>
                  <a:pt x="49537" y="38172"/>
                </a:cubicBezTo>
                <a:cubicBezTo>
                  <a:pt x="49638" y="38362"/>
                  <a:pt x="49736" y="38562"/>
                  <a:pt x="49831" y="38770"/>
                </a:cubicBezTo>
                <a:cubicBezTo>
                  <a:pt x="49889" y="38897"/>
                  <a:pt x="50012" y="38970"/>
                  <a:pt x="50142" y="38970"/>
                </a:cubicBezTo>
                <a:cubicBezTo>
                  <a:pt x="50191" y="38970"/>
                  <a:pt x="50238" y="38960"/>
                  <a:pt x="50287" y="38937"/>
                </a:cubicBezTo>
                <a:cubicBezTo>
                  <a:pt x="50457" y="38857"/>
                  <a:pt x="50532" y="38656"/>
                  <a:pt x="50453" y="38484"/>
                </a:cubicBezTo>
                <a:cubicBezTo>
                  <a:pt x="50353" y="38265"/>
                  <a:pt x="50248" y="38051"/>
                  <a:pt x="50144" y="37854"/>
                </a:cubicBezTo>
                <a:cubicBezTo>
                  <a:pt x="50082" y="37737"/>
                  <a:pt x="49963" y="37671"/>
                  <a:pt x="49841" y="37671"/>
                </a:cubicBezTo>
                <a:close/>
                <a:moveTo>
                  <a:pt x="33482" y="38489"/>
                </a:moveTo>
                <a:lnTo>
                  <a:pt x="33002" y="38968"/>
                </a:lnTo>
                <a:cubicBezTo>
                  <a:pt x="32867" y="39101"/>
                  <a:pt x="32867" y="39316"/>
                  <a:pt x="32999" y="39450"/>
                </a:cubicBezTo>
                <a:cubicBezTo>
                  <a:pt x="33066" y="39518"/>
                  <a:pt x="33155" y="39551"/>
                  <a:pt x="33242" y="39551"/>
                </a:cubicBezTo>
                <a:cubicBezTo>
                  <a:pt x="33329" y="39551"/>
                  <a:pt x="33416" y="39516"/>
                  <a:pt x="33484" y="39453"/>
                </a:cubicBezTo>
                <a:lnTo>
                  <a:pt x="33968" y="38968"/>
                </a:lnTo>
                <a:lnTo>
                  <a:pt x="33482" y="38489"/>
                </a:lnTo>
                <a:close/>
                <a:moveTo>
                  <a:pt x="7122" y="38342"/>
                </a:moveTo>
                <a:cubicBezTo>
                  <a:pt x="6963" y="38342"/>
                  <a:pt x="6817" y="38455"/>
                  <a:pt x="6784" y="38617"/>
                </a:cubicBezTo>
                <a:cubicBezTo>
                  <a:pt x="6755" y="38763"/>
                  <a:pt x="6725" y="38911"/>
                  <a:pt x="6694" y="39059"/>
                </a:cubicBezTo>
                <a:cubicBezTo>
                  <a:pt x="6680" y="39137"/>
                  <a:pt x="6663" y="39215"/>
                  <a:pt x="6649" y="39293"/>
                </a:cubicBezTo>
                <a:cubicBezTo>
                  <a:pt x="6616" y="39481"/>
                  <a:pt x="6737" y="39658"/>
                  <a:pt x="6925" y="39691"/>
                </a:cubicBezTo>
                <a:cubicBezTo>
                  <a:pt x="6944" y="39695"/>
                  <a:pt x="6967" y="39698"/>
                  <a:pt x="6986" y="39698"/>
                </a:cubicBezTo>
                <a:cubicBezTo>
                  <a:pt x="7149" y="39698"/>
                  <a:pt x="7292" y="39580"/>
                  <a:pt x="7320" y="39415"/>
                </a:cubicBezTo>
                <a:cubicBezTo>
                  <a:pt x="7334" y="39344"/>
                  <a:pt x="7349" y="39273"/>
                  <a:pt x="7363" y="39198"/>
                </a:cubicBezTo>
                <a:cubicBezTo>
                  <a:pt x="7394" y="39047"/>
                  <a:pt x="7424" y="38899"/>
                  <a:pt x="7455" y="38751"/>
                </a:cubicBezTo>
                <a:cubicBezTo>
                  <a:pt x="7492" y="38565"/>
                  <a:pt x="7370" y="38386"/>
                  <a:pt x="7186" y="38348"/>
                </a:cubicBezTo>
                <a:cubicBezTo>
                  <a:pt x="7165" y="38344"/>
                  <a:pt x="7143" y="38342"/>
                  <a:pt x="7122" y="38342"/>
                </a:cubicBezTo>
                <a:close/>
                <a:moveTo>
                  <a:pt x="50661" y="39550"/>
                </a:moveTo>
                <a:cubicBezTo>
                  <a:pt x="50621" y="39550"/>
                  <a:pt x="50581" y="39557"/>
                  <a:pt x="50542" y="39572"/>
                </a:cubicBezTo>
                <a:cubicBezTo>
                  <a:pt x="50363" y="39639"/>
                  <a:pt x="50274" y="39837"/>
                  <a:pt x="50342" y="40013"/>
                </a:cubicBezTo>
                <a:cubicBezTo>
                  <a:pt x="50422" y="40223"/>
                  <a:pt x="50500" y="40437"/>
                  <a:pt x="50577" y="40649"/>
                </a:cubicBezTo>
                <a:cubicBezTo>
                  <a:pt x="50627" y="40788"/>
                  <a:pt x="50759" y="40875"/>
                  <a:pt x="50898" y="40875"/>
                </a:cubicBezTo>
                <a:cubicBezTo>
                  <a:pt x="50938" y="40875"/>
                  <a:pt x="50977" y="40870"/>
                  <a:pt x="51013" y="40856"/>
                </a:cubicBezTo>
                <a:cubicBezTo>
                  <a:pt x="51192" y="40793"/>
                  <a:pt x="51284" y="40597"/>
                  <a:pt x="51220" y="40420"/>
                </a:cubicBezTo>
                <a:cubicBezTo>
                  <a:pt x="51143" y="40202"/>
                  <a:pt x="51063" y="39987"/>
                  <a:pt x="50984" y="39771"/>
                </a:cubicBezTo>
                <a:cubicBezTo>
                  <a:pt x="50931" y="39634"/>
                  <a:pt x="50799" y="39550"/>
                  <a:pt x="50661" y="39550"/>
                </a:cubicBezTo>
                <a:close/>
                <a:moveTo>
                  <a:pt x="32266" y="39825"/>
                </a:moveTo>
                <a:cubicBezTo>
                  <a:pt x="32180" y="39825"/>
                  <a:pt x="32094" y="39857"/>
                  <a:pt x="32029" y="39923"/>
                </a:cubicBezTo>
                <a:cubicBezTo>
                  <a:pt x="31865" y="40081"/>
                  <a:pt x="31700" y="40237"/>
                  <a:pt x="31537" y="40394"/>
                </a:cubicBezTo>
                <a:cubicBezTo>
                  <a:pt x="31400" y="40524"/>
                  <a:pt x="31396" y="40739"/>
                  <a:pt x="31527" y="40875"/>
                </a:cubicBezTo>
                <a:cubicBezTo>
                  <a:pt x="31594" y="40948"/>
                  <a:pt x="31685" y="40983"/>
                  <a:pt x="31773" y="40983"/>
                </a:cubicBezTo>
                <a:cubicBezTo>
                  <a:pt x="31859" y="40983"/>
                  <a:pt x="31945" y="40950"/>
                  <a:pt x="32008" y="40887"/>
                </a:cubicBezTo>
                <a:lnTo>
                  <a:pt x="32503" y="40411"/>
                </a:lnTo>
                <a:cubicBezTo>
                  <a:pt x="32639" y="40281"/>
                  <a:pt x="32641" y="40063"/>
                  <a:pt x="32510" y="39928"/>
                </a:cubicBezTo>
                <a:cubicBezTo>
                  <a:pt x="32444" y="39860"/>
                  <a:pt x="32355" y="39825"/>
                  <a:pt x="32266" y="39825"/>
                </a:cubicBezTo>
                <a:close/>
                <a:moveTo>
                  <a:pt x="6861" y="40374"/>
                </a:moveTo>
                <a:cubicBezTo>
                  <a:pt x="6673" y="40376"/>
                  <a:pt x="6520" y="40531"/>
                  <a:pt x="6524" y="40719"/>
                </a:cubicBezTo>
                <a:cubicBezTo>
                  <a:pt x="6525" y="40960"/>
                  <a:pt x="6541" y="41202"/>
                  <a:pt x="6567" y="41436"/>
                </a:cubicBezTo>
                <a:cubicBezTo>
                  <a:pt x="6586" y="41610"/>
                  <a:pt x="6734" y="41739"/>
                  <a:pt x="6904" y="41739"/>
                </a:cubicBezTo>
                <a:cubicBezTo>
                  <a:pt x="6916" y="41739"/>
                  <a:pt x="6932" y="41739"/>
                  <a:pt x="6944" y="41735"/>
                </a:cubicBezTo>
                <a:cubicBezTo>
                  <a:pt x="7132" y="41714"/>
                  <a:pt x="7266" y="41544"/>
                  <a:pt x="7243" y="41358"/>
                </a:cubicBezTo>
                <a:cubicBezTo>
                  <a:pt x="7221" y="41148"/>
                  <a:pt x="7207" y="40931"/>
                  <a:pt x="7205" y="40713"/>
                </a:cubicBezTo>
                <a:cubicBezTo>
                  <a:pt x="7205" y="40526"/>
                  <a:pt x="7050" y="40374"/>
                  <a:pt x="6864" y="40374"/>
                </a:cubicBezTo>
                <a:close/>
                <a:moveTo>
                  <a:pt x="30780" y="41232"/>
                </a:moveTo>
                <a:cubicBezTo>
                  <a:pt x="30697" y="41232"/>
                  <a:pt x="30614" y="41262"/>
                  <a:pt x="30548" y="41322"/>
                </a:cubicBezTo>
                <a:cubicBezTo>
                  <a:pt x="30381" y="41475"/>
                  <a:pt x="30214" y="41628"/>
                  <a:pt x="30044" y="41777"/>
                </a:cubicBezTo>
                <a:cubicBezTo>
                  <a:pt x="29903" y="41904"/>
                  <a:pt x="29891" y="42118"/>
                  <a:pt x="30016" y="42260"/>
                </a:cubicBezTo>
                <a:cubicBezTo>
                  <a:pt x="30084" y="42335"/>
                  <a:pt x="30176" y="42375"/>
                  <a:pt x="30270" y="42375"/>
                </a:cubicBezTo>
                <a:cubicBezTo>
                  <a:pt x="30352" y="42375"/>
                  <a:pt x="30432" y="42344"/>
                  <a:pt x="30499" y="42286"/>
                </a:cubicBezTo>
                <a:cubicBezTo>
                  <a:pt x="30670" y="42133"/>
                  <a:pt x="30840" y="41979"/>
                  <a:pt x="31009" y="41826"/>
                </a:cubicBezTo>
                <a:cubicBezTo>
                  <a:pt x="31148" y="41699"/>
                  <a:pt x="31160" y="41482"/>
                  <a:pt x="31031" y="41343"/>
                </a:cubicBezTo>
                <a:cubicBezTo>
                  <a:pt x="30964" y="41269"/>
                  <a:pt x="30872" y="41232"/>
                  <a:pt x="30780" y="41232"/>
                </a:cubicBezTo>
                <a:close/>
                <a:moveTo>
                  <a:pt x="51367" y="41476"/>
                </a:moveTo>
                <a:cubicBezTo>
                  <a:pt x="51326" y="41476"/>
                  <a:pt x="51286" y="41484"/>
                  <a:pt x="51246" y="41499"/>
                </a:cubicBezTo>
                <a:cubicBezTo>
                  <a:pt x="51067" y="41567"/>
                  <a:pt x="50978" y="41765"/>
                  <a:pt x="51046" y="41940"/>
                </a:cubicBezTo>
                <a:cubicBezTo>
                  <a:pt x="51126" y="42158"/>
                  <a:pt x="51211" y="42373"/>
                  <a:pt x="51298" y="42585"/>
                </a:cubicBezTo>
                <a:cubicBezTo>
                  <a:pt x="51352" y="42717"/>
                  <a:pt x="51481" y="42799"/>
                  <a:pt x="51616" y="42799"/>
                </a:cubicBezTo>
                <a:cubicBezTo>
                  <a:pt x="51660" y="42799"/>
                  <a:pt x="51703" y="42790"/>
                  <a:pt x="51745" y="42773"/>
                </a:cubicBezTo>
                <a:cubicBezTo>
                  <a:pt x="51919" y="42700"/>
                  <a:pt x="52004" y="42504"/>
                  <a:pt x="51932" y="42326"/>
                </a:cubicBezTo>
                <a:cubicBezTo>
                  <a:pt x="51847" y="42121"/>
                  <a:pt x="51767" y="41909"/>
                  <a:pt x="51687" y="41699"/>
                </a:cubicBezTo>
                <a:cubicBezTo>
                  <a:pt x="51635" y="41562"/>
                  <a:pt x="51504" y="41476"/>
                  <a:pt x="51367" y="41476"/>
                </a:cubicBezTo>
                <a:close/>
                <a:moveTo>
                  <a:pt x="7214" y="42380"/>
                </a:moveTo>
                <a:cubicBezTo>
                  <a:pt x="7175" y="42380"/>
                  <a:pt x="7136" y="42387"/>
                  <a:pt x="7097" y="42401"/>
                </a:cubicBezTo>
                <a:cubicBezTo>
                  <a:pt x="6920" y="42465"/>
                  <a:pt x="6828" y="42662"/>
                  <a:pt x="6892" y="42839"/>
                </a:cubicBezTo>
                <a:cubicBezTo>
                  <a:pt x="6976" y="43063"/>
                  <a:pt x="7071" y="43286"/>
                  <a:pt x="7179" y="43503"/>
                </a:cubicBezTo>
                <a:cubicBezTo>
                  <a:pt x="7240" y="43621"/>
                  <a:pt x="7360" y="43691"/>
                  <a:pt x="7485" y="43691"/>
                </a:cubicBezTo>
                <a:cubicBezTo>
                  <a:pt x="7537" y="43691"/>
                  <a:pt x="7589" y="43680"/>
                  <a:pt x="7638" y="43652"/>
                </a:cubicBezTo>
                <a:cubicBezTo>
                  <a:pt x="7806" y="43567"/>
                  <a:pt x="7874" y="43364"/>
                  <a:pt x="7789" y="43193"/>
                </a:cubicBezTo>
                <a:cubicBezTo>
                  <a:pt x="7693" y="43002"/>
                  <a:pt x="7606" y="42804"/>
                  <a:pt x="7535" y="42604"/>
                </a:cubicBezTo>
                <a:cubicBezTo>
                  <a:pt x="7485" y="42467"/>
                  <a:pt x="7354" y="42380"/>
                  <a:pt x="7214" y="42380"/>
                </a:cubicBezTo>
                <a:close/>
                <a:moveTo>
                  <a:pt x="29238" y="42588"/>
                </a:moveTo>
                <a:cubicBezTo>
                  <a:pt x="29160" y="42588"/>
                  <a:pt x="29082" y="42614"/>
                  <a:pt x="29017" y="42669"/>
                </a:cubicBezTo>
                <a:cubicBezTo>
                  <a:pt x="28845" y="42813"/>
                  <a:pt x="28671" y="42957"/>
                  <a:pt x="28496" y="43100"/>
                </a:cubicBezTo>
                <a:cubicBezTo>
                  <a:pt x="28348" y="43218"/>
                  <a:pt x="28327" y="43435"/>
                  <a:pt x="28445" y="43581"/>
                </a:cubicBezTo>
                <a:cubicBezTo>
                  <a:pt x="28513" y="43663"/>
                  <a:pt x="28610" y="43706"/>
                  <a:pt x="28711" y="43706"/>
                </a:cubicBezTo>
                <a:cubicBezTo>
                  <a:pt x="28787" y="43706"/>
                  <a:pt x="28862" y="43680"/>
                  <a:pt x="28928" y="43630"/>
                </a:cubicBezTo>
                <a:cubicBezTo>
                  <a:pt x="29106" y="43487"/>
                  <a:pt x="29283" y="43339"/>
                  <a:pt x="29458" y="43192"/>
                </a:cubicBezTo>
                <a:cubicBezTo>
                  <a:pt x="29601" y="43070"/>
                  <a:pt x="29622" y="42853"/>
                  <a:pt x="29500" y="42709"/>
                </a:cubicBezTo>
                <a:cubicBezTo>
                  <a:pt x="29432" y="42629"/>
                  <a:pt x="29335" y="42588"/>
                  <a:pt x="29238" y="42588"/>
                </a:cubicBezTo>
                <a:close/>
                <a:moveTo>
                  <a:pt x="52188" y="43354"/>
                </a:moveTo>
                <a:cubicBezTo>
                  <a:pt x="52134" y="43354"/>
                  <a:pt x="52079" y="43367"/>
                  <a:pt x="52028" y="43393"/>
                </a:cubicBezTo>
                <a:cubicBezTo>
                  <a:pt x="51861" y="43482"/>
                  <a:pt x="51797" y="43689"/>
                  <a:pt x="51887" y="43856"/>
                </a:cubicBezTo>
                <a:cubicBezTo>
                  <a:pt x="52000" y="44069"/>
                  <a:pt x="52118" y="44276"/>
                  <a:pt x="52242" y="44469"/>
                </a:cubicBezTo>
                <a:cubicBezTo>
                  <a:pt x="52304" y="44573"/>
                  <a:pt x="52417" y="44629"/>
                  <a:pt x="52530" y="44629"/>
                </a:cubicBezTo>
                <a:cubicBezTo>
                  <a:pt x="52593" y="44629"/>
                  <a:pt x="52655" y="44612"/>
                  <a:pt x="52711" y="44577"/>
                </a:cubicBezTo>
                <a:cubicBezTo>
                  <a:pt x="52871" y="44478"/>
                  <a:pt x="52920" y="44268"/>
                  <a:pt x="52819" y="44106"/>
                </a:cubicBezTo>
                <a:cubicBezTo>
                  <a:pt x="52708" y="43925"/>
                  <a:pt x="52596" y="43732"/>
                  <a:pt x="52490" y="43534"/>
                </a:cubicBezTo>
                <a:cubicBezTo>
                  <a:pt x="52429" y="43419"/>
                  <a:pt x="52310" y="43354"/>
                  <a:pt x="52188" y="43354"/>
                </a:cubicBezTo>
                <a:close/>
                <a:moveTo>
                  <a:pt x="27634" y="43865"/>
                </a:moveTo>
                <a:cubicBezTo>
                  <a:pt x="27562" y="43865"/>
                  <a:pt x="27490" y="43888"/>
                  <a:pt x="27428" y="43934"/>
                </a:cubicBezTo>
                <a:cubicBezTo>
                  <a:pt x="27251" y="44071"/>
                  <a:pt x="27069" y="44207"/>
                  <a:pt x="26886" y="44339"/>
                </a:cubicBezTo>
                <a:cubicBezTo>
                  <a:pt x="26731" y="44450"/>
                  <a:pt x="26698" y="44664"/>
                  <a:pt x="26810" y="44817"/>
                </a:cubicBezTo>
                <a:cubicBezTo>
                  <a:pt x="26876" y="44911"/>
                  <a:pt x="26980" y="44958"/>
                  <a:pt x="27086" y="44958"/>
                </a:cubicBezTo>
                <a:cubicBezTo>
                  <a:pt x="27156" y="44958"/>
                  <a:pt x="27225" y="44937"/>
                  <a:pt x="27286" y="44890"/>
                </a:cubicBezTo>
                <a:cubicBezTo>
                  <a:pt x="27472" y="44756"/>
                  <a:pt x="27658" y="44619"/>
                  <a:pt x="27840" y="44480"/>
                </a:cubicBezTo>
                <a:cubicBezTo>
                  <a:pt x="27991" y="44367"/>
                  <a:pt x="28019" y="44151"/>
                  <a:pt x="27906" y="44002"/>
                </a:cubicBezTo>
                <a:cubicBezTo>
                  <a:pt x="27840" y="43912"/>
                  <a:pt x="27737" y="43865"/>
                  <a:pt x="27634" y="43865"/>
                </a:cubicBezTo>
                <a:close/>
                <a:moveTo>
                  <a:pt x="8234" y="44147"/>
                </a:moveTo>
                <a:cubicBezTo>
                  <a:pt x="8157" y="44147"/>
                  <a:pt x="8079" y="44173"/>
                  <a:pt x="8015" y="44226"/>
                </a:cubicBezTo>
                <a:cubicBezTo>
                  <a:pt x="7871" y="44348"/>
                  <a:pt x="7850" y="44563"/>
                  <a:pt x="7970" y="44707"/>
                </a:cubicBezTo>
                <a:cubicBezTo>
                  <a:pt x="8119" y="44888"/>
                  <a:pt x="8283" y="45067"/>
                  <a:pt x="8455" y="45236"/>
                </a:cubicBezTo>
                <a:cubicBezTo>
                  <a:pt x="8522" y="45302"/>
                  <a:pt x="8609" y="45333"/>
                  <a:pt x="8696" y="45333"/>
                </a:cubicBezTo>
                <a:cubicBezTo>
                  <a:pt x="8783" y="45333"/>
                  <a:pt x="8872" y="45302"/>
                  <a:pt x="8938" y="45232"/>
                </a:cubicBezTo>
                <a:cubicBezTo>
                  <a:pt x="9072" y="45098"/>
                  <a:pt x="9072" y="44881"/>
                  <a:pt x="8936" y="44749"/>
                </a:cubicBezTo>
                <a:cubicBezTo>
                  <a:pt x="8780" y="44594"/>
                  <a:pt x="8632" y="44434"/>
                  <a:pt x="8498" y="44271"/>
                </a:cubicBezTo>
                <a:cubicBezTo>
                  <a:pt x="8430" y="44189"/>
                  <a:pt x="8332" y="44147"/>
                  <a:pt x="8234" y="44147"/>
                </a:cubicBezTo>
                <a:close/>
                <a:moveTo>
                  <a:pt x="53354" y="45035"/>
                </a:moveTo>
                <a:cubicBezTo>
                  <a:pt x="53271" y="45035"/>
                  <a:pt x="53189" y="45064"/>
                  <a:pt x="53123" y="45124"/>
                </a:cubicBezTo>
                <a:cubicBezTo>
                  <a:pt x="52984" y="45251"/>
                  <a:pt x="52975" y="45469"/>
                  <a:pt x="53104" y="45608"/>
                </a:cubicBezTo>
                <a:cubicBezTo>
                  <a:pt x="53198" y="45707"/>
                  <a:pt x="53295" y="45807"/>
                  <a:pt x="53394" y="45905"/>
                </a:cubicBezTo>
                <a:cubicBezTo>
                  <a:pt x="53460" y="45967"/>
                  <a:pt x="53547" y="46000"/>
                  <a:pt x="53632" y="46000"/>
                </a:cubicBezTo>
                <a:cubicBezTo>
                  <a:pt x="53723" y="46000"/>
                  <a:pt x="53811" y="45966"/>
                  <a:pt x="53877" y="45896"/>
                </a:cubicBezTo>
                <a:cubicBezTo>
                  <a:pt x="54009" y="45762"/>
                  <a:pt x="54006" y="45545"/>
                  <a:pt x="53869" y="45415"/>
                </a:cubicBezTo>
                <a:cubicBezTo>
                  <a:pt x="53776" y="45324"/>
                  <a:pt x="53690" y="45236"/>
                  <a:pt x="53606" y="45145"/>
                </a:cubicBezTo>
                <a:cubicBezTo>
                  <a:pt x="53538" y="45072"/>
                  <a:pt x="53446" y="45035"/>
                  <a:pt x="53354" y="45035"/>
                </a:cubicBezTo>
                <a:close/>
                <a:moveTo>
                  <a:pt x="25963" y="45055"/>
                </a:moveTo>
                <a:cubicBezTo>
                  <a:pt x="25898" y="45055"/>
                  <a:pt x="25832" y="45074"/>
                  <a:pt x="25774" y="45112"/>
                </a:cubicBezTo>
                <a:cubicBezTo>
                  <a:pt x="25586" y="45236"/>
                  <a:pt x="25398" y="45359"/>
                  <a:pt x="25207" y="45481"/>
                </a:cubicBezTo>
                <a:cubicBezTo>
                  <a:pt x="25047" y="45581"/>
                  <a:pt x="25000" y="45794"/>
                  <a:pt x="25103" y="45953"/>
                </a:cubicBezTo>
                <a:cubicBezTo>
                  <a:pt x="25167" y="46054"/>
                  <a:pt x="25278" y="46112"/>
                  <a:pt x="25391" y="46112"/>
                </a:cubicBezTo>
                <a:cubicBezTo>
                  <a:pt x="25454" y="46112"/>
                  <a:pt x="25517" y="46094"/>
                  <a:pt x="25572" y="46059"/>
                </a:cubicBezTo>
                <a:cubicBezTo>
                  <a:pt x="25767" y="45933"/>
                  <a:pt x="25960" y="45807"/>
                  <a:pt x="26151" y="45681"/>
                </a:cubicBezTo>
                <a:cubicBezTo>
                  <a:pt x="26311" y="45576"/>
                  <a:pt x="26351" y="45364"/>
                  <a:pt x="26247" y="45208"/>
                </a:cubicBezTo>
                <a:cubicBezTo>
                  <a:pt x="26181" y="45108"/>
                  <a:pt x="26073" y="45055"/>
                  <a:pt x="25963" y="45055"/>
                </a:cubicBezTo>
                <a:close/>
                <a:moveTo>
                  <a:pt x="9750" y="45516"/>
                </a:moveTo>
                <a:cubicBezTo>
                  <a:pt x="9642" y="45516"/>
                  <a:pt x="9534" y="45567"/>
                  <a:pt x="9468" y="45663"/>
                </a:cubicBezTo>
                <a:cubicBezTo>
                  <a:pt x="9360" y="45820"/>
                  <a:pt x="9402" y="46033"/>
                  <a:pt x="9555" y="46139"/>
                </a:cubicBezTo>
                <a:cubicBezTo>
                  <a:pt x="9746" y="46271"/>
                  <a:pt x="9949" y="46400"/>
                  <a:pt x="10154" y="46520"/>
                </a:cubicBezTo>
                <a:cubicBezTo>
                  <a:pt x="10210" y="46553"/>
                  <a:pt x="10269" y="46567"/>
                  <a:pt x="10326" y="46567"/>
                </a:cubicBezTo>
                <a:cubicBezTo>
                  <a:pt x="10445" y="46567"/>
                  <a:pt x="10558" y="46510"/>
                  <a:pt x="10622" y="46397"/>
                </a:cubicBezTo>
                <a:cubicBezTo>
                  <a:pt x="10717" y="46233"/>
                  <a:pt x="10664" y="46025"/>
                  <a:pt x="10500" y="45929"/>
                </a:cubicBezTo>
                <a:cubicBezTo>
                  <a:pt x="10307" y="45818"/>
                  <a:pt x="10120" y="45698"/>
                  <a:pt x="9944" y="45576"/>
                </a:cubicBezTo>
                <a:cubicBezTo>
                  <a:pt x="9885" y="45536"/>
                  <a:pt x="9818" y="45516"/>
                  <a:pt x="9750" y="45516"/>
                </a:cubicBezTo>
                <a:close/>
                <a:moveTo>
                  <a:pt x="24207" y="46113"/>
                </a:moveTo>
                <a:cubicBezTo>
                  <a:pt x="24155" y="46113"/>
                  <a:pt x="24102" y="46125"/>
                  <a:pt x="24053" y="46150"/>
                </a:cubicBezTo>
                <a:cubicBezTo>
                  <a:pt x="23857" y="46251"/>
                  <a:pt x="23655" y="46344"/>
                  <a:pt x="23454" y="46433"/>
                </a:cubicBezTo>
                <a:cubicBezTo>
                  <a:pt x="23282" y="46510"/>
                  <a:pt x="23202" y="46709"/>
                  <a:pt x="23278" y="46883"/>
                </a:cubicBezTo>
                <a:cubicBezTo>
                  <a:pt x="23332" y="47014"/>
                  <a:pt x="23457" y="47088"/>
                  <a:pt x="23591" y="47088"/>
                </a:cubicBezTo>
                <a:cubicBezTo>
                  <a:pt x="23636" y="47088"/>
                  <a:pt x="23683" y="47080"/>
                  <a:pt x="23726" y="47061"/>
                </a:cubicBezTo>
                <a:cubicBezTo>
                  <a:pt x="23942" y="46967"/>
                  <a:pt x="24154" y="46868"/>
                  <a:pt x="24363" y="46762"/>
                </a:cubicBezTo>
                <a:cubicBezTo>
                  <a:pt x="24533" y="46675"/>
                  <a:pt x="24597" y="46468"/>
                  <a:pt x="24514" y="46301"/>
                </a:cubicBezTo>
                <a:cubicBezTo>
                  <a:pt x="24452" y="46181"/>
                  <a:pt x="24331" y="46113"/>
                  <a:pt x="24207" y="46113"/>
                </a:cubicBezTo>
                <a:close/>
                <a:moveTo>
                  <a:pt x="11551" y="46489"/>
                </a:moveTo>
                <a:cubicBezTo>
                  <a:pt x="11416" y="46489"/>
                  <a:pt x="11289" y="46569"/>
                  <a:pt x="11234" y="46701"/>
                </a:cubicBezTo>
                <a:cubicBezTo>
                  <a:pt x="11161" y="46875"/>
                  <a:pt x="11244" y="47074"/>
                  <a:pt x="11418" y="47147"/>
                </a:cubicBezTo>
                <a:cubicBezTo>
                  <a:pt x="11630" y="47236"/>
                  <a:pt x="11852" y="47321"/>
                  <a:pt x="12077" y="47399"/>
                </a:cubicBezTo>
                <a:cubicBezTo>
                  <a:pt x="12113" y="47413"/>
                  <a:pt x="12151" y="47419"/>
                  <a:pt x="12190" y="47419"/>
                </a:cubicBezTo>
                <a:cubicBezTo>
                  <a:pt x="12330" y="47419"/>
                  <a:pt x="12462" y="47330"/>
                  <a:pt x="12509" y="47187"/>
                </a:cubicBezTo>
                <a:cubicBezTo>
                  <a:pt x="12572" y="47008"/>
                  <a:pt x="12478" y="46815"/>
                  <a:pt x="12299" y="46753"/>
                </a:cubicBezTo>
                <a:cubicBezTo>
                  <a:pt x="12089" y="46678"/>
                  <a:pt x="11880" y="46600"/>
                  <a:pt x="11680" y="46515"/>
                </a:cubicBezTo>
                <a:cubicBezTo>
                  <a:pt x="11638" y="46498"/>
                  <a:pt x="11594" y="46489"/>
                  <a:pt x="11551" y="46489"/>
                </a:cubicBezTo>
                <a:close/>
                <a:moveTo>
                  <a:pt x="22311" y="46877"/>
                </a:moveTo>
                <a:cubicBezTo>
                  <a:pt x="22278" y="46877"/>
                  <a:pt x="22244" y="46882"/>
                  <a:pt x="22211" y="46892"/>
                </a:cubicBezTo>
                <a:cubicBezTo>
                  <a:pt x="22002" y="46956"/>
                  <a:pt x="21785" y="47015"/>
                  <a:pt x="21570" y="47067"/>
                </a:cubicBezTo>
                <a:cubicBezTo>
                  <a:pt x="21385" y="47111"/>
                  <a:pt x="21272" y="47297"/>
                  <a:pt x="21318" y="47479"/>
                </a:cubicBezTo>
                <a:cubicBezTo>
                  <a:pt x="21358" y="47636"/>
                  <a:pt x="21497" y="47740"/>
                  <a:pt x="21650" y="47740"/>
                </a:cubicBezTo>
                <a:cubicBezTo>
                  <a:pt x="21676" y="47740"/>
                  <a:pt x="21702" y="47737"/>
                  <a:pt x="21731" y="47730"/>
                </a:cubicBezTo>
                <a:cubicBezTo>
                  <a:pt x="21959" y="47676"/>
                  <a:pt x="22187" y="47613"/>
                  <a:pt x="22409" y="47545"/>
                </a:cubicBezTo>
                <a:cubicBezTo>
                  <a:pt x="22588" y="47492"/>
                  <a:pt x="22691" y="47300"/>
                  <a:pt x="22637" y="47120"/>
                </a:cubicBezTo>
                <a:cubicBezTo>
                  <a:pt x="22593" y="46972"/>
                  <a:pt x="22457" y="46877"/>
                  <a:pt x="22311" y="46877"/>
                </a:cubicBezTo>
                <a:close/>
                <a:moveTo>
                  <a:pt x="13504" y="47115"/>
                </a:moveTo>
                <a:cubicBezTo>
                  <a:pt x="13346" y="47115"/>
                  <a:pt x="13206" y="47222"/>
                  <a:pt x="13168" y="47380"/>
                </a:cubicBezTo>
                <a:cubicBezTo>
                  <a:pt x="13128" y="47565"/>
                  <a:pt x="13239" y="47747"/>
                  <a:pt x="13425" y="47790"/>
                </a:cubicBezTo>
                <a:cubicBezTo>
                  <a:pt x="13648" y="47843"/>
                  <a:pt x="13879" y="47891"/>
                  <a:pt x="14112" y="47931"/>
                </a:cubicBezTo>
                <a:cubicBezTo>
                  <a:pt x="14131" y="47935"/>
                  <a:pt x="14154" y="47936"/>
                  <a:pt x="14173" y="47936"/>
                </a:cubicBezTo>
                <a:cubicBezTo>
                  <a:pt x="14336" y="47936"/>
                  <a:pt x="14479" y="47818"/>
                  <a:pt x="14506" y="47653"/>
                </a:cubicBezTo>
                <a:cubicBezTo>
                  <a:pt x="14539" y="47467"/>
                  <a:pt x="14418" y="47288"/>
                  <a:pt x="14230" y="47257"/>
                </a:cubicBezTo>
                <a:cubicBezTo>
                  <a:pt x="14011" y="47217"/>
                  <a:pt x="13792" y="47173"/>
                  <a:pt x="13578" y="47123"/>
                </a:cubicBezTo>
                <a:cubicBezTo>
                  <a:pt x="13553" y="47118"/>
                  <a:pt x="13528" y="47115"/>
                  <a:pt x="13504" y="47115"/>
                </a:cubicBezTo>
                <a:close/>
                <a:moveTo>
                  <a:pt x="20307" y="47314"/>
                </a:moveTo>
                <a:cubicBezTo>
                  <a:pt x="20291" y="47314"/>
                  <a:pt x="20275" y="47316"/>
                  <a:pt x="20259" y="47318"/>
                </a:cubicBezTo>
                <a:cubicBezTo>
                  <a:pt x="20038" y="47349"/>
                  <a:pt x="19816" y="47375"/>
                  <a:pt x="19595" y="47398"/>
                </a:cubicBezTo>
                <a:cubicBezTo>
                  <a:pt x="19407" y="47417"/>
                  <a:pt x="19268" y="47584"/>
                  <a:pt x="19289" y="47771"/>
                </a:cubicBezTo>
                <a:cubicBezTo>
                  <a:pt x="19307" y="47947"/>
                  <a:pt x="19454" y="48079"/>
                  <a:pt x="19628" y="48079"/>
                </a:cubicBezTo>
                <a:cubicBezTo>
                  <a:pt x="19639" y="48079"/>
                  <a:pt x="19651" y="48077"/>
                  <a:pt x="19663" y="48077"/>
                </a:cubicBezTo>
                <a:cubicBezTo>
                  <a:pt x="19894" y="48056"/>
                  <a:pt x="20125" y="48027"/>
                  <a:pt x="20355" y="47996"/>
                </a:cubicBezTo>
                <a:cubicBezTo>
                  <a:pt x="20542" y="47969"/>
                  <a:pt x="20673" y="47796"/>
                  <a:pt x="20647" y="47608"/>
                </a:cubicBezTo>
                <a:cubicBezTo>
                  <a:pt x="20623" y="47438"/>
                  <a:pt x="20476" y="47314"/>
                  <a:pt x="20307" y="47314"/>
                </a:cubicBezTo>
                <a:close/>
                <a:moveTo>
                  <a:pt x="15531" y="47425"/>
                </a:moveTo>
                <a:cubicBezTo>
                  <a:pt x="15355" y="47425"/>
                  <a:pt x="15204" y="47561"/>
                  <a:pt x="15189" y="47740"/>
                </a:cubicBezTo>
                <a:cubicBezTo>
                  <a:pt x="15174" y="47930"/>
                  <a:pt x="15315" y="48093"/>
                  <a:pt x="15504" y="48107"/>
                </a:cubicBezTo>
                <a:cubicBezTo>
                  <a:pt x="15636" y="48117"/>
                  <a:pt x="15766" y="48124"/>
                  <a:pt x="15900" y="48131"/>
                </a:cubicBezTo>
                <a:lnTo>
                  <a:pt x="16197" y="48145"/>
                </a:lnTo>
                <a:lnTo>
                  <a:pt x="16215" y="47804"/>
                </a:lnTo>
                <a:lnTo>
                  <a:pt x="16217" y="47462"/>
                </a:lnTo>
                <a:lnTo>
                  <a:pt x="15935" y="47450"/>
                </a:lnTo>
                <a:cubicBezTo>
                  <a:pt x="15808" y="47443"/>
                  <a:pt x="15683" y="47434"/>
                  <a:pt x="15556" y="47425"/>
                </a:cubicBezTo>
                <a:cubicBezTo>
                  <a:pt x="15548" y="47425"/>
                  <a:pt x="15539" y="47425"/>
                  <a:pt x="15531" y="47425"/>
                </a:cubicBezTo>
                <a:close/>
                <a:moveTo>
                  <a:pt x="18275" y="47482"/>
                </a:moveTo>
                <a:cubicBezTo>
                  <a:pt x="18267" y="47482"/>
                  <a:pt x="18260" y="47482"/>
                  <a:pt x="18252" y="47483"/>
                </a:cubicBezTo>
                <a:cubicBezTo>
                  <a:pt x="18031" y="47486"/>
                  <a:pt x="17805" y="47492"/>
                  <a:pt x="17579" y="47492"/>
                </a:cubicBezTo>
                <a:cubicBezTo>
                  <a:pt x="17390" y="47492"/>
                  <a:pt x="17238" y="47643"/>
                  <a:pt x="17238" y="47832"/>
                </a:cubicBezTo>
                <a:cubicBezTo>
                  <a:pt x="17238" y="48022"/>
                  <a:pt x="17390" y="48173"/>
                  <a:pt x="17579" y="48173"/>
                </a:cubicBezTo>
                <a:cubicBezTo>
                  <a:pt x="17814" y="48173"/>
                  <a:pt x="18043" y="48171"/>
                  <a:pt x="18271" y="48166"/>
                </a:cubicBezTo>
                <a:cubicBezTo>
                  <a:pt x="18460" y="48161"/>
                  <a:pt x="18611" y="48004"/>
                  <a:pt x="18605" y="47815"/>
                </a:cubicBezTo>
                <a:cubicBezTo>
                  <a:pt x="18598" y="47633"/>
                  <a:pt x="18454" y="47482"/>
                  <a:pt x="18275" y="4748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TITLE_ONLY_2">
    <p:bg>
      <p:bgPr>
        <a:solidFill>
          <a:schemeClr val="accent5"/>
        </a:solidFill>
        <a:effectLst/>
      </p:bgPr>
    </p:bg>
    <p:spTree>
      <p:nvGrpSpPr>
        <p:cNvPr id="1" name="Shape 1000"/>
        <p:cNvGrpSpPr/>
        <p:nvPr/>
      </p:nvGrpSpPr>
      <p:grpSpPr>
        <a:xfrm>
          <a:off x="0" y="0"/>
          <a:ext cx="0" cy="0"/>
          <a:chOff x="0" y="0"/>
          <a:chExt cx="0" cy="0"/>
        </a:xfrm>
      </p:grpSpPr>
      <p:sp>
        <p:nvSpPr>
          <p:cNvPr id="1001" name="Google Shape;1001;p19"/>
          <p:cNvSpPr/>
          <p:nvPr/>
        </p:nvSpPr>
        <p:spPr>
          <a:xfrm flipH="1">
            <a:off x="77" y="-37211"/>
            <a:ext cx="5033661" cy="3076189"/>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9"/>
          <p:cNvSpPr/>
          <p:nvPr/>
        </p:nvSpPr>
        <p:spPr>
          <a:xfrm rot="5400000" flipH="1">
            <a:off x="635597" y="2702607"/>
            <a:ext cx="1805387" cy="3076409"/>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9"/>
          <p:cNvSpPr/>
          <p:nvPr/>
        </p:nvSpPr>
        <p:spPr>
          <a:xfrm flipH="1">
            <a:off x="4900865" y="2874835"/>
            <a:ext cx="4243207" cy="226867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9"/>
          <p:cNvSpPr/>
          <p:nvPr/>
        </p:nvSpPr>
        <p:spPr>
          <a:xfrm rot="-6414670">
            <a:off x="7589359" y="3083166"/>
            <a:ext cx="2361558" cy="1514531"/>
          </a:xfrm>
          <a:custGeom>
            <a:avLst/>
            <a:gdLst/>
            <a:ahLst/>
            <a:cxnLst/>
            <a:rect l="l" t="t" r="r" b="b"/>
            <a:pathLst>
              <a:path w="51816" h="33231" extrusionOk="0">
                <a:moveTo>
                  <a:pt x="29827" y="0"/>
                </a:moveTo>
                <a:cubicBezTo>
                  <a:pt x="29615" y="0"/>
                  <a:pt x="29401" y="5"/>
                  <a:pt x="29189" y="14"/>
                </a:cubicBezTo>
                <a:cubicBezTo>
                  <a:pt x="28999" y="23"/>
                  <a:pt x="28852" y="181"/>
                  <a:pt x="28860" y="370"/>
                </a:cubicBezTo>
                <a:cubicBezTo>
                  <a:pt x="28867" y="555"/>
                  <a:pt x="29018" y="697"/>
                  <a:pt x="29201" y="697"/>
                </a:cubicBezTo>
                <a:cubicBezTo>
                  <a:pt x="29206" y="697"/>
                  <a:pt x="29210" y="697"/>
                  <a:pt x="29217" y="695"/>
                </a:cubicBezTo>
                <a:cubicBezTo>
                  <a:pt x="29422" y="687"/>
                  <a:pt x="29623" y="683"/>
                  <a:pt x="29825" y="683"/>
                </a:cubicBezTo>
                <a:lnTo>
                  <a:pt x="29886" y="683"/>
                </a:lnTo>
                <a:cubicBezTo>
                  <a:pt x="30073" y="683"/>
                  <a:pt x="30225" y="532"/>
                  <a:pt x="30226" y="344"/>
                </a:cubicBezTo>
                <a:cubicBezTo>
                  <a:pt x="30230" y="155"/>
                  <a:pt x="30077" y="2"/>
                  <a:pt x="29887" y="0"/>
                </a:cubicBezTo>
                <a:close/>
                <a:moveTo>
                  <a:pt x="31251" y="67"/>
                </a:moveTo>
                <a:cubicBezTo>
                  <a:pt x="31077" y="67"/>
                  <a:pt x="30927" y="199"/>
                  <a:pt x="30911" y="376"/>
                </a:cubicBezTo>
                <a:cubicBezTo>
                  <a:pt x="30894" y="563"/>
                  <a:pt x="31031" y="730"/>
                  <a:pt x="31220" y="748"/>
                </a:cubicBezTo>
                <a:cubicBezTo>
                  <a:pt x="31441" y="770"/>
                  <a:pt x="31664" y="793"/>
                  <a:pt x="31884" y="824"/>
                </a:cubicBezTo>
                <a:cubicBezTo>
                  <a:pt x="31900" y="826"/>
                  <a:pt x="31916" y="826"/>
                  <a:pt x="31930" y="826"/>
                </a:cubicBezTo>
                <a:cubicBezTo>
                  <a:pt x="32098" y="826"/>
                  <a:pt x="32246" y="702"/>
                  <a:pt x="32268" y="530"/>
                </a:cubicBezTo>
                <a:cubicBezTo>
                  <a:pt x="32295" y="344"/>
                  <a:pt x="32162" y="172"/>
                  <a:pt x="31977" y="146"/>
                </a:cubicBezTo>
                <a:cubicBezTo>
                  <a:pt x="31745" y="115"/>
                  <a:pt x="31516" y="89"/>
                  <a:pt x="31283" y="68"/>
                </a:cubicBezTo>
                <a:cubicBezTo>
                  <a:pt x="31272" y="67"/>
                  <a:pt x="31262" y="67"/>
                  <a:pt x="31251" y="67"/>
                </a:cubicBezTo>
                <a:close/>
                <a:moveTo>
                  <a:pt x="27841" y="133"/>
                </a:moveTo>
                <a:cubicBezTo>
                  <a:pt x="27827" y="133"/>
                  <a:pt x="27812" y="134"/>
                  <a:pt x="27797" y="136"/>
                </a:cubicBezTo>
                <a:cubicBezTo>
                  <a:pt x="27567" y="165"/>
                  <a:pt x="27338" y="200"/>
                  <a:pt x="27107" y="240"/>
                </a:cubicBezTo>
                <a:cubicBezTo>
                  <a:pt x="26921" y="271"/>
                  <a:pt x="26794" y="449"/>
                  <a:pt x="26827" y="635"/>
                </a:cubicBezTo>
                <a:cubicBezTo>
                  <a:pt x="26855" y="801"/>
                  <a:pt x="27001" y="920"/>
                  <a:pt x="27164" y="920"/>
                </a:cubicBezTo>
                <a:cubicBezTo>
                  <a:pt x="27183" y="920"/>
                  <a:pt x="27200" y="918"/>
                  <a:pt x="27223" y="914"/>
                </a:cubicBezTo>
                <a:cubicBezTo>
                  <a:pt x="27446" y="876"/>
                  <a:pt x="27668" y="843"/>
                  <a:pt x="27887" y="814"/>
                </a:cubicBezTo>
                <a:cubicBezTo>
                  <a:pt x="28073" y="788"/>
                  <a:pt x="28207" y="615"/>
                  <a:pt x="28181" y="428"/>
                </a:cubicBezTo>
                <a:cubicBezTo>
                  <a:pt x="28157" y="257"/>
                  <a:pt x="28009" y="133"/>
                  <a:pt x="27841" y="133"/>
                </a:cubicBezTo>
                <a:close/>
                <a:moveTo>
                  <a:pt x="33276" y="382"/>
                </a:moveTo>
                <a:cubicBezTo>
                  <a:pt x="33118" y="382"/>
                  <a:pt x="32976" y="490"/>
                  <a:pt x="32941" y="650"/>
                </a:cubicBezTo>
                <a:cubicBezTo>
                  <a:pt x="32901" y="834"/>
                  <a:pt x="33016" y="1017"/>
                  <a:pt x="33202" y="1059"/>
                </a:cubicBezTo>
                <a:cubicBezTo>
                  <a:pt x="33421" y="1109"/>
                  <a:pt x="33638" y="1161"/>
                  <a:pt x="33854" y="1217"/>
                </a:cubicBezTo>
                <a:cubicBezTo>
                  <a:pt x="33881" y="1224"/>
                  <a:pt x="33911" y="1227"/>
                  <a:pt x="33940" y="1227"/>
                </a:cubicBezTo>
                <a:cubicBezTo>
                  <a:pt x="34092" y="1227"/>
                  <a:pt x="34229" y="1126"/>
                  <a:pt x="34271" y="972"/>
                </a:cubicBezTo>
                <a:cubicBezTo>
                  <a:pt x="34318" y="789"/>
                  <a:pt x="34210" y="602"/>
                  <a:pt x="34027" y="555"/>
                </a:cubicBezTo>
                <a:cubicBezTo>
                  <a:pt x="33801" y="494"/>
                  <a:pt x="33575" y="440"/>
                  <a:pt x="33350" y="390"/>
                </a:cubicBezTo>
                <a:cubicBezTo>
                  <a:pt x="33325" y="384"/>
                  <a:pt x="33300" y="382"/>
                  <a:pt x="33276" y="382"/>
                </a:cubicBezTo>
                <a:close/>
                <a:moveTo>
                  <a:pt x="25825" y="513"/>
                </a:moveTo>
                <a:cubicBezTo>
                  <a:pt x="25798" y="513"/>
                  <a:pt x="25770" y="517"/>
                  <a:pt x="25742" y="523"/>
                </a:cubicBezTo>
                <a:cubicBezTo>
                  <a:pt x="25516" y="581"/>
                  <a:pt x="25294" y="640"/>
                  <a:pt x="25070" y="704"/>
                </a:cubicBezTo>
                <a:cubicBezTo>
                  <a:pt x="24889" y="756"/>
                  <a:pt x="24785" y="947"/>
                  <a:pt x="24837" y="1128"/>
                </a:cubicBezTo>
                <a:cubicBezTo>
                  <a:pt x="24880" y="1278"/>
                  <a:pt x="25018" y="1375"/>
                  <a:pt x="25165" y="1375"/>
                </a:cubicBezTo>
                <a:cubicBezTo>
                  <a:pt x="25195" y="1375"/>
                  <a:pt x="25228" y="1372"/>
                  <a:pt x="25261" y="1363"/>
                </a:cubicBezTo>
                <a:cubicBezTo>
                  <a:pt x="25475" y="1299"/>
                  <a:pt x="25692" y="1243"/>
                  <a:pt x="25907" y="1189"/>
                </a:cubicBezTo>
                <a:cubicBezTo>
                  <a:pt x="26090" y="1144"/>
                  <a:pt x="26203" y="956"/>
                  <a:pt x="26158" y="774"/>
                </a:cubicBezTo>
                <a:cubicBezTo>
                  <a:pt x="26119" y="618"/>
                  <a:pt x="25980" y="513"/>
                  <a:pt x="25825" y="513"/>
                </a:cubicBezTo>
                <a:close/>
                <a:moveTo>
                  <a:pt x="35246" y="945"/>
                </a:moveTo>
                <a:cubicBezTo>
                  <a:pt x="35104" y="945"/>
                  <a:pt x="34974" y="1033"/>
                  <a:pt x="34924" y="1173"/>
                </a:cubicBezTo>
                <a:cubicBezTo>
                  <a:pt x="34860" y="1352"/>
                  <a:pt x="34954" y="1547"/>
                  <a:pt x="35133" y="1610"/>
                </a:cubicBezTo>
                <a:cubicBezTo>
                  <a:pt x="35343" y="1684"/>
                  <a:pt x="35552" y="1763"/>
                  <a:pt x="35760" y="1844"/>
                </a:cubicBezTo>
                <a:cubicBezTo>
                  <a:pt x="35802" y="1860"/>
                  <a:pt x="35845" y="1869"/>
                  <a:pt x="35887" y="1869"/>
                </a:cubicBezTo>
                <a:cubicBezTo>
                  <a:pt x="36023" y="1869"/>
                  <a:pt x="36151" y="1787"/>
                  <a:pt x="36205" y="1651"/>
                </a:cubicBezTo>
                <a:cubicBezTo>
                  <a:pt x="36275" y="1476"/>
                  <a:pt x="36189" y="1278"/>
                  <a:pt x="36014" y="1208"/>
                </a:cubicBezTo>
                <a:cubicBezTo>
                  <a:pt x="35797" y="1123"/>
                  <a:pt x="35579" y="1041"/>
                  <a:pt x="35360" y="965"/>
                </a:cubicBezTo>
                <a:cubicBezTo>
                  <a:pt x="35322" y="952"/>
                  <a:pt x="35284" y="945"/>
                  <a:pt x="35246" y="945"/>
                </a:cubicBezTo>
                <a:close/>
                <a:moveTo>
                  <a:pt x="23868" y="1127"/>
                </a:moveTo>
                <a:cubicBezTo>
                  <a:pt x="23828" y="1127"/>
                  <a:pt x="23787" y="1134"/>
                  <a:pt x="23747" y="1149"/>
                </a:cubicBezTo>
                <a:cubicBezTo>
                  <a:pt x="23526" y="1234"/>
                  <a:pt x="23307" y="1323"/>
                  <a:pt x="23099" y="1415"/>
                </a:cubicBezTo>
                <a:cubicBezTo>
                  <a:pt x="22925" y="1491"/>
                  <a:pt x="22847" y="1691"/>
                  <a:pt x="22923" y="1865"/>
                </a:cubicBezTo>
                <a:cubicBezTo>
                  <a:pt x="22979" y="1992"/>
                  <a:pt x="23104" y="2068"/>
                  <a:pt x="23236" y="2068"/>
                </a:cubicBezTo>
                <a:cubicBezTo>
                  <a:pt x="23281" y="2068"/>
                  <a:pt x="23330" y="2060"/>
                  <a:pt x="23375" y="2041"/>
                </a:cubicBezTo>
                <a:cubicBezTo>
                  <a:pt x="23575" y="1950"/>
                  <a:pt x="23782" y="1867"/>
                  <a:pt x="23992" y="1787"/>
                </a:cubicBezTo>
                <a:cubicBezTo>
                  <a:pt x="24168" y="1719"/>
                  <a:pt x="24255" y="1521"/>
                  <a:pt x="24187" y="1345"/>
                </a:cubicBezTo>
                <a:cubicBezTo>
                  <a:pt x="24136" y="1210"/>
                  <a:pt x="24006" y="1127"/>
                  <a:pt x="23868" y="1127"/>
                </a:cubicBezTo>
                <a:close/>
                <a:moveTo>
                  <a:pt x="37138" y="1739"/>
                </a:moveTo>
                <a:cubicBezTo>
                  <a:pt x="37011" y="1739"/>
                  <a:pt x="36889" y="1809"/>
                  <a:pt x="36829" y="1929"/>
                </a:cubicBezTo>
                <a:cubicBezTo>
                  <a:pt x="36747" y="2100"/>
                  <a:pt x="36815" y="2305"/>
                  <a:pt x="36985" y="2388"/>
                </a:cubicBezTo>
                <a:cubicBezTo>
                  <a:pt x="37185" y="2486"/>
                  <a:pt x="37385" y="2588"/>
                  <a:pt x="37582" y="2694"/>
                </a:cubicBezTo>
                <a:cubicBezTo>
                  <a:pt x="37634" y="2722"/>
                  <a:pt x="37689" y="2736"/>
                  <a:pt x="37743" y="2736"/>
                </a:cubicBezTo>
                <a:cubicBezTo>
                  <a:pt x="37865" y="2736"/>
                  <a:pt x="37983" y="2670"/>
                  <a:pt x="38046" y="2555"/>
                </a:cubicBezTo>
                <a:cubicBezTo>
                  <a:pt x="38134" y="2390"/>
                  <a:pt x="38073" y="2181"/>
                  <a:pt x="37907" y="2093"/>
                </a:cubicBezTo>
                <a:cubicBezTo>
                  <a:pt x="37703" y="1982"/>
                  <a:pt x="37496" y="1876"/>
                  <a:pt x="37288" y="1773"/>
                </a:cubicBezTo>
                <a:cubicBezTo>
                  <a:pt x="37239" y="1750"/>
                  <a:pt x="37188" y="1739"/>
                  <a:pt x="37138" y="1739"/>
                </a:cubicBezTo>
                <a:close/>
                <a:moveTo>
                  <a:pt x="22014" y="1997"/>
                </a:moveTo>
                <a:cubicBezTo>
                  <a:pt x="21956" y="1997"/>
                  <a:pt x="21898" y="2012"/>
                  <a:pt x="21846" y="2042"/>
                </a:cubicBezTo>
                <a:cubicBezTo>
                  <a:pt x="21639" y="2161"/>
                  <a:pt x="21437" y="2284"/>
                  <a:pt x="21244" y="2409"/>
                </a:cubicBezTo>
                <a:cubicBezTo>
                  <a:pt x="21084" y="2513"/>
                  <a:pt x="21041" y="2725"/>
                  <a:pt x="21144" y="2884"/>
                </a:cubicBezTo>
                <a:cubicBezTo>
                  <a:pt x="21210" y="2983"/>
                  <a:pt x="21319" y="3038"/>
                  <a:pt x="21430" y="3038"/>
                </a:cubicBezTo>
                <a:cubicBezTo>
                  <a:pt x="21493" y="3038"/>
                  <a:pt x="21559" y="3021"/>
                  <a:pt x="21616" y="2983"/>
                </a:cubicBezTo>
                <a:cubicBezTo>
                  <a:pt x="21799" y="2864"/>
                  <a:pt x="21988" y="2748"/>
                  <a:pt x="22185" y="2639"/>
                </a:cubicBezTo>
                <a:cubicBezTo>
                  <a:pt x="22350" y="2545"/>
                  <a:pt x="22405" y="2336"/>
                  <a:pt x="22311" y="2171"/>
                </a:cubicBezTo>
                <a:cubicBezTo>
                  <a:pt x="22249" y="2060"/>
                  <a:pt x="22133" y="1997"/>
                  <a:pt x="22014" y="1997"/>
                </a:cubicBezTo>
                <a:close/>
                <a:moveTo>
                  <a:pt x="38923" y="2746"/>
                </a:moveTo>
                <a:cubicBezTo>
                  <a:pt x="38811" y="2746"/>
                  <a:pt x="38700" y="2801"/>
                  <a:pt x="38635" y="2903"/>
                </a:cubicBezTo>
                <a:cubicBezTo>
                  <a:pt x="38531" y="3061"/>
                  <a:pt x="38576" y="3275"/>
                  <a:pt x="38734" y="3377"/>
                </a:cubicBezTo>
                <a:cubicBezTo>
                  <a:pt x="38922" y="3497"/>
                  <a:pt x="39106" y="3624"/>
                  <a:pt x="39288" y="3753"/>
                </a:cubicBezTo>
                <a:cubicBezTo>
                  <a:pt x="39349" y="3796"/>
                  <a:pt x="39419" y="3815"/>
                  <a:pt x="39486" y="3815"/>
                </a:cubicBezTo>
                <a:cubicBezTo>
                  <a:pt x="39592" y="3815"/>
                  <a:pt x="39698" y="3765"/>
                  <a:pt x="39768" y="3667"/>
                </a:cubicBezTo>
                <a:cubicBezTo>
                  <a:pt x="39877" y="3513"/>
                  <a:pt x="39841" y="3301"/>
                  <a:pt x="39686" y="3191"/>
                </a:cubicBezTo>
                <a:cubicBezTo>
                  <a:pt x="39495" y="3057"/>
                  <a:pt x="39304" y="2927"/>
                  <a:pt x="39108" y="2800"/>
                </a:cubicBezTo>
                <a:cubicBezTo>
                  <a:pt x="39051" y="2764"/>
                  <a:pt x="38987" y="2746"/>
                  <a:pt x="38923" y="2746"/>
                </a:cubicBezTo>
                <a:close/>
                <a:moveTo>
                  <a:pt x="20335" y="3174"/>
                </a:moveTo>
                <a:cubicBezTo>
                  <a:pt x="20256" y="3174"/>
                  <a:pt x="20176" y="3202"/>
                  <a:pt x="20111" y="3257"/>
                </a:cubicBezTo>
                <a:cubicBezTo>
                  <a:pt x="19941" y="3405"/>
                  <a:pt x="19764" y="3563"/>
                  <a:pt x="19593" y="3728"/>
                </a:cubicBezTo>
                <a:cubicBezTo>
                  <a:pt x="19456" y="3859"/>
                  <a:pt x="19451" y="4074"/>
                  <a:pt x="19581" y="4211"/>
                </a:cubicBezTo>
                <a:cubicBezTo>
                  <a:pt x="19649" y="4283"/>
                  <a:pt x="19741" y="4317"/>
                  <a:pt x="19830" y="4317"/>
                </a:cubicBezTo>
                <a:cubicBezTo>
                  <a:pt x="19917" y="4317"/>
                  <a:pt x="20002" y="4284"/>
                  <a:pt x="20066" y="4224"/>
                </a:cubicBezTo>
                <a:cubicBezTo>
                  <a:pt x="20228" y="4067"/>
                  <a:pt x="20394" y="3918"/>
                  <a:pt x="20558" y="3777"/>
                </a:cubicBezTo>
                <a:cubicBezTo>
                  <a:pt x="20700" y="3652"/>
                  <a:pt x="20718" y="3438"/>
                  <a:pt x="20594" y="3294"/>
                </a:cubicBezTo>
                <a:cubicBezTo>
                  <a:pt x="20527" y="3215"/>
                  <a:pt x="20431" y="3174"/>
                  <a:pt x="20335" y="3174"/>
                </a:cubicBezTo>
                <a:close/>
                <a:moveTo>
                  <a:pt x="40569" y="3962"/>
                </a:moveTo>
                <a:cubicBezTo>
                  <a:pt x="40471" y="3962"/>
                  <a:pt x="40375" y="4003"/>
                  <a:pt x="40307" y="4085"/>
                </a:cubicBezTo>
                <a:cubicBezTo>
                  <a:pt x="40189" y="4231"/>
                  <a:pt x="40206" y="4446"/>
                  <a:pt x="40350" y="4568"/>
                </a:cubicBezTo>
                <a:cubicBezTo>
                  <a:pt x="40522" y="4710"/>
                  <a:pt x="40689" y="4858"/>
                  <a:pt x="40854" y="5007"/>
                </a:cubicBezTo>
                <a:cubicBezTo>
                  <a:pt x="40920" y="5066"/>
                  <a:pt x="41002" y="5098"/>
                  <a:pt x="41085" y="5098"/>
                </a:cubicBezTo>
                <a:cubicBezTo>
                  <a:pt x="41179" y="5098"/>
                  <a:pt x="41270" y="5060"/>
                  <a:pt x="41339" y="4981"/>
                </a:cubicBezTo>
                <a:cubicBezTo>
                  <a:pt x="41466" y="4842"/>
                  <a:pt x="41454" y="4625"/>
                  <a:pt x="41315" y="4500"/>
                </a:cubicBezTo>
                <a:cubicBezTo>
                  <a:pt x="41144" y="4343"/>
                  <a:pt x="40967" y="4191"/>
                  <a:pt x="40790" y="4041"/>
                </a:cubicBezTo>
                <a:cubicBezTo>
                  <a:pt x="40725" y="3988"/>
                  <a:pt x="40647" y="3962"/>
                  <a:pt x="40569" y="3962"/>
                </a:cubicBezTo>
                <a:close/>
                <a:moveTo>
                  <a:pt x="385" y="3950"/>
                </a:moveTo>
                <a:cubicBezTo>
                  <a:pt x="349" y="3950"/>
                  <a:pt x="312" y="3956"/>
                  <a:pt x="275" y="3968"/>
                </a:cubicBezTo>
                <a:cubicBezTo>
                  <a:pt x="96" y="4029"/>
                  <a:pt x="1" y="4224"/>
                  <a:pt x="62" y="4403"/>
                </a:cubicBezTo>
                <a:cubicBezTo>
                  <a:pt x="138" y="4622"/>
                  <a:pt x="216" y="4841"/>
                  <a:pt x="301" y="5058"/>
                </a:cubicBezTo>
                <a:cubicBezTo>
                  <a:pt x="354" y="5195"/>
                  <a:pt x="484" y="5277"/>
                  <a:pt x="619" y="5277"/>
                </a:cubicBezTo>
                <a:cubicBezTo>
                  <a:pt x="661" y="5277"/>
                  <a:pt x="703" y="5268"/>
                  <a:pt x="741" y="5254"/>
                </a:cubicBezTo>
                <a:cubicBezTo>
                  <a:pt x="917" y="5185"/>
                  <a:pt x="1004" y="4987"/>
                  <a:pt x="938" y="4811"/>
                </a:cubicBezTo>
                <a:cubicBezTo>
                  <a:pt x="856" y="4602"/>
                  <a:pt x="781" y="4390"/>
                  <a:pt x="710" y="4180"/>
                </a:cubicBezTo>
                <a:cubicBezTo>
                  <a:pt x="661" y="4039"/>
                  <a:pt x="527" y="3950"/>
                  <a:pt x="385" y="3950"/>
                </a:cubicBezTo>
                <a:close/>
                <a:moveTo>
                  <a:pt x="18886" y="4620"/>
                </a:moveTo>
                <a:cubicBezTo>
                  <a:pt x="18792" y="4620"/>
                  <a:pt x="18698" y="4659"/>
                  <a:pt x="18630" y="4735"/>
                </a:cubicBezTo>
                <a:cubicBezTo>
                  <a:pt x="18477" y="4908"/>
                  <a:pt x="18326" y="5082"/>
                  <a:pt x="18179" y="5259"/>
                </a:cubicBezTo>
                <a:cubicBezTo>
                  <a:pt x="18057" y="5405"/>
                  <a:pt x="18074" y="5621"/>
                  <a:pt x="18220" y="5743"/>
                </a:cubicBezTo>
                <a:cubicBezTo>
                  <a:pt x="18283" y="5796"/>
                  <a:pt x="18361" y="5823"/>
                  <a:pt x="18439" y="5823"/>
                </a:cubicBezTo>
                <a:cubicBezTo>
                  <a:pt x="18537" y="5823"/>
                  <a:pt x="18634" y="5781"/>
                  <a:pt x="18702" y="5699"/>
                </a:cubicBezTo>
                <a:cubicBezTo>
                  <a:pt x="18846" y="5527"/>
                  <a:pt x="18990" y="5355"/>
                  <a:pt x="19141" y="5188"/>
                </a:cubicBezTo>
                <a:cubicBezTo>
                  <a:pt x="19266" y="5047"/>
                  <a:pt x="19254" y="4832"/>
                  <a:pt x="19112" y="4707"/>
                </a:cubicBezTo>
                <a:cubicBezTo>
                  <a:pt x="19047" y="4648"/>
                  <a:pt x="18966" y="4620"/>
                  <a:pt x="18886" y="4620"/>
                </a:cubicBezTo>
                <a:close/>
                <a:moveTo>
                  <a:pt x="42056" y="5375"/>
                </a:moveTo>
                <a:cubicBezTo>
                  <a:pt x="41973" y="5375"/>
                  <a:pt x="41890" y="5405"/>
                  <a:pt x="41824" y="5466"/>
                </a:cubicBezTo>
                <a:cubicBezTo>
                  <a:pt x="41687" y="5595"/>
                  <a:pt x="41678" y="5810"/>
                  <a:pt x="41807" y="5949"/>
                </a:cubicBezTo>
                <a:cubicBezTo>
                  <a:pt x="41958" y="6111"/>
                  <a:pt x="42106" y="6280"/>
                  <a:pt x="42250" y="6448"/>
                </a:cubicBezTo>
                <a:cubicBezTo>
                  <a:pt x="42318" y="6528"/>
                  <a:pt x="42413" y="6570"/>
                  <a:pt x="42511" y="6570"/>
                </a:cubicBezTo>
                <a:cubicBezTo>
                  <a:pt x="42589" y="6570"/>
                  <a:pt x="42667" y="6544"/>
                  <a:pt x="42730" y="6492"/>
                </a:cubicBezTo>
                <a:cubicBezTo>
                  <a:pt x="42874" y="6370"/>
                  <a:pt x="42891" y="6153"/>
                  <a:pt x="42769" y="6010"/>
                </a:cubicBezTo>
                <a:cubicBezTo>
                  <a:pt x="42618" y="5831"/>
                  <a:pt x="42465" y="5656"/>
                  <a:pt x="42305" y="5485"/>
                </a:cubicBezTo>
                <a:cubicBezTo>
                  <a:pt x="42239" y="5412"/>
                  <a:pt x="42147" y="5375"/>
                  <a:pt x="42056" y="5375"/>
                </a:cubicBezTo>
                <a:close/>
                <a:moveTo>
                  <a:pt x="1169" y="5846"/>
                </a:moveTo>
                <a:cubicBezTo>
                  <a:pt x="1118" y="5846"/>
                  <a:pt x="1066" y="5858"/>
                  <a:pt x="1017" y="5882"/>
                </a:cubicBezTo>
                <a:cubicBezTo>
                  <a:pt x="849" y="5963"/>
                  <a:pt x="779" y="6168"/>
                  <a:pt x="861" y="6337"/>
                </a:cubicBezTo>
                <a:cubicBezTo>
                  <a:pt x="964" y="6549"/>
                  <a:pt x="1070" y="6754"/>
                  <a:pt x="1181" y="6959"/>
                </a:cubicBezTo>
                <a:cubicBezTo>
                  <a:pt x="1242" y="7072"/>
                  <a:pt x="1358" y="7136"/>
                  <a:pt x="1480" y="7136"/>
                </a:cubicBezTo>
                <a:cubicBezTo>
                  <a:pt x="1537" y="7136"/>
                  <a:pt x="1591" y="7124"/>
                  <a:pt x="1643" y="7096"/>
                </a:cubicBezTo>
                <a:cubicBezTo>
                  <a:pt x="1808" y="7006"/>
                  <a:pt x="1869" y="6798"/>
                  <a:pt x="1780" y="6632"/>
                </a:cubicBezTo>
                <a:cubicBezTo>
                  <a:pt x="1674" y="6438"/>
                  <a:pt x="1572" y="6238"/>
                  <a:pt x="1475" y="6038"/>
                </a:cubicBezTo>
                <a:cubicBezTo>
                  <a:pt x="1415" y="5917"/>
                  <a:pt x="1295" y="5846"/>
                  <a:pt x="1169" y="5846"/>
                </a:cubicBezTo>
                <a:close/>
                <a:moveTo>
                  <a:pt x="17579" y="6203"/>
                </a:moveTo>
                <a:cubicBezTo>
                  <a:pt x="17479" y="6203"/>
                  <a:pt x="17379" y="6247"/>
                  <a:pt x="17311" y="6332"/>
                </a:cubicBezTo>
                <a:lnTo>
                  <a:pt x="16885" y="6865"/>
                </a:lnTo>
                <a:cubicBezTo>
                  <a:pt x="16769" y="7013"/>
                  <a:pt x="16792" y="7229"/>
                  <a:pt x="16939" y="7345"/>
                </a:cubicBezTo>
                <a:cubicBezTo>
                  <a:pt x="17004" y="7395"/>
                  <a:pt x="17078" y="7420"/>
                  <a:pt x="17153" y="7420"/>
                </a:cubicBezTo>
                <a:cubicBezTo>
                  <a:pt x="17252" y="7420"/>
                  <a:pt x="17353" y="7375"/>
                  <a:pt x="17421" y="7291"/>
                </a:cubicBezTo>
                <a:lnTo>
                  <a:pt x="17845" y="6758"/>
                </a:lnTo>
                <a:cubicBezTo>
                  <a:pt x="17963" y="6610"/>
                  <a:pt x="17939" y="6394"/>
                  <a:pt x="17791" y="6276"/>
                </a:cubicBezTo>
                <a:cubicBezTo>
                  <a:pt x="17728" y="6227"/>
                  <a:pt x="17654" y="6203"/>
                  <a:pt x="17579" y="6203"/>
                </a:cubicBezTo>
                <a:close/>
                <a:moveTo>
                  <a:pt x="43337" y="6976"/>
                </a:moveTo>
                <a:cubicBezTo>
                  <a:pt x="43271" y="6976"/>
                  <a:pt x="43204" y="6995"/>
                  <a:pt x="43145" y="7036"/>
                </a:cubicBezTo>
                <a:cubicBezTo>
                  <a:pt x="42988" y="7140"/>
                  <a:pt x="42947" y="7352"/>
                  <a:pt x="43053" y="7508"/>
                </a:cubicBezTo>
                <a:cubicBezTo>
                  <a:pt x="43178" y="7689"/>
                  <a:pt x="43296" y="7879"/>
                  <a:pt x="43413" y="8070"/>
                </a:cubicBezTo>
                <a:cubicBezTo>
                  <a:pt x="43475" y="8176"/>
                  <a:pt x="43590" y="8235"/>
                  <a:pt x="43705" y="8235"/>
                </a:cubicBezTo>
                <a:cubicBezTo>
                  <a:pt x="43765" y="8235"/>
                  <a:pt x="43826" y="8217"/>
                  <a:pt x="43882" y="8188"/>
                </a:cubicBezTo>
                <a:cubicBezTo>
                  <a:pt x="44042" y="8091"/>
                  <a:pt x="44096" y="7882"/>
                  <a:pt x="43998" y="7719"/>
                </a:cubicBezTo>
                <a:cubicBezTo>
                  <a:pt x="43877" y="7515"/>
                  <a:pt x="43748" y="7317"/>
                  <a:pt x="43621" y="7126"/>
                </a:cubicBezTo>
                <a:cubicBezTo>
                  <a:pt x="43554" y="7029"/>
                  <a:pt x="43446" y="6976"/>
                  <a:pt x="43337" y="6976"/>
                </a:cubicBezTo>
                <a:close/>
                <a:moveTo>
                  <a:pt x="2187" y="7623"/>
                </a:moveTo>
                <a:cubicBezTo>
                  <a:pt x="2122" y="7623"/>
                  <a:pt x="2056" y="7642"/>
                  <a:pt x="1998" y="7680"/>
                </a:cubicBezTo>
                <a:cubicBezTo>
                  <a:pt x="1841" y="7785"/>
                  <a:pt x="1800" y="7997"/>
                  <a:pt x="1904" y="8153"/>
                </a:cubicBezTo>
                <a:cubicBezTo>
                  <a:pt x="2034" y="8350"/>
                  <a:pt x="2172" y="8542"/>
                  <a:pt x="2309" y="8727"/>
                </a:cubicBezTo>
                <a:cubicBezTo>
                  <a:pt x="2375" y="8817"/>
                  <a:pt x="2477" y="8864"/>
                  <a:pt x="2582" y="8864"/>
                </a:cubicBezTo>
                <a:cubicBezTo>
                  <a:pt x="2653" y="8864"/>
                  <a:pt x="2726" y="8843"/>
                  <a:pt x="2787" y="8796"/>
                </a:cubicBezTo>
                <a:cubicBezTo>
                  <a:pt x="2938" y="8683"/>
                  <a:pt x="2969" y="8471"/>
                  <a:pt x="2856" y="8318"/>
                </a:cubicBezTo>
                <a:cubicBezTo>
                  <a:pt x="2726" y="8143"/>
                  <a:pt x="2596" y="7960"/>
                  <a:pt x="2470" y="7774"/>
                </a:cubicBezTo>
                <a:cubicBezTo>
                  <a:pt x="2405" y="7676"/>
                  <a:pt x="2297" y="7623"/>
                  <a:pt x="2187" y="7623"/>
                </a:cubicBezTo>
                <a:close/>
                <a:moveTo>
                  <a:pt x="16292" y="7795"/>
                </a:moveTo>
                <a:cubicBezTo>
                  <a:pt x="16194" y="7795"/>
                  <a:pt x="16097" y="7837"/>
                  <a:pt x="16030" y="7917"/>
                </a:cubicBezTo>
                <a:cubicBezTo>
                  <a:pt x="15884" y="8089"/>
                  <a:pt x="15738" y="8261"/>
                  <a:pt x="15589" y="8428"/>
                </a:cubicBezTo>
                <a:cubicBezTo>
                  <a:pt x="15462" y="8569"/>
                  <a:pt x="15476" y="8784"/>
                  <a:pt x="15617" y="8909"/>
                </a:cubicBezTo>
                <a:cubicBezTo>
                  <a:pt x="15683" y="8968"/>
                  <a:pt x="15763" y="8996"/>
                  <a:pt x="15843" y="8996"/>
                </a:cubicBezTo>
                <a:cubicBezTo>
                  <a:pt x="15936" y="8996"/>
                  <a:pt x="16030" y="8958"/>
                  <a:pt x="16098" y="8881"/>
                </a:cubicBezTo>
                <a:cubicBezTo>
                  <a:pt x="16253" y="8709"/>
                  <a:pt x="16402" y="8534"/>
                  <a:pt x="16553" y="8358"/>
                </a:cubicBezTo>
                <a:cubicBezTo>
                  <a:pt x="16675" y="8212"/>
                  <a:pt x="16654" y="7997"/>
                  <a:pt x="16512" y="7875"/>
                </a:cubicBezTo>
                <a:cubicBezTo>
                  <a:pt x="16447" y="7821"/>
                  <a:pt x="16369" y="7795"/>
                  <a:pt x="16292" y="7795"/>
                </a:cubicBezTo>
                <a:close/>
                <a:moveTo>
                  <a:pt x="44349" y="8758"/>
                </a:moveTo>
                <a:cubicBezTo>
                  <a:pt x="44300" y="8758"/>
                  <a:pt x="44250" y="8768"/>
                  <a:pt x="44203" y="8791"/>
                </a:cubicBezTo>
                <a:cubicBezTo>
                  <a:pt x="44033" y="8871"/>
                  <a:pt x="43960" y="9073"/>
                  <a:pt x="44040" y="9245"/>
                </a:cubicBezTo>
                <a:cubicBezTo>
                  <a:pt x="44136" y="9444"/>
                  <a:pt x="44226" y="9648"/>
                  <a:pt x="44311" y="9855"/>
                </a:cubicBezTo>
                <a:cubicBezTo>
                  <a:pt x="44365" y="9987"/>
                  <a:pt x="44492" y="10065"/>
                  <a:pt x="44626" y="10065"/>
                </a:cubicBezTo>
                <a:cubicBezTo>
                  <a:pt x="44669" y="10065"/>
                  <a:pt x="44716" y="10056"/>
                  <a:pt x="44756" y="10039"/>
                </a:cubicBezTo>
                <a:cubicBezTo>
                  <a:pt x="44930" y="9966"/>
                  <a:pt x="45013" y="9766"/>
                  <a:pt x="44942" y="9592"/>
                </a:cubicBezTo>
                <a:cubicBezTo>
                  <a:pt x="44850" y="9377"/>
                  <a:pt x="44754" y="9161"/>
                  <a:pt x="44657" y="8953"/>
                </a:cubicBezTo>
                <a:cubicBezTo>
                  <a:pt x="44599" y="8831"/>
                  <a:pt x="44477" y="8758"/>
                  <a:pt x="44349" y="8758"/>
                </a:cubicBezTo>
                <a:close/>
                <a:moveTo>
                  <a:pt x="3456" y="9233"/>
                </a:moveTo>
                <a:cubicBezTo>
                  <a:pt x="3373" y="9233"/>
                  <a:pt x="3289" y="9263"/>
                  <a:pt x="3223" y="9325"/>
                </a:cubicBezTo>
                <a:cubicBezTo>
                  <a:pt x="3086" y="9453"/>
                  <a:pt x="3079" y="9670"/>
                  <a:pt x="3207" y="9808"/>
                </a:cubicBezTo>
                <a:cubicBezTo>
                  <a:pt x="3369" y="9978"/>
                  <a:pt x="3536" y="10148"/>
                  <a:pt x="3703" y="10307"/>
                </a:cubicBezTo>
                <a:cubicBezTo>
                  <a:pt x="3769" y="10369"/>
                  <a:pt x="3852" y="10400"/>
                  <a:pt x="3937" y="10400"/>
                </a:cubicBezTo>
                <a:cubicBezTo>
                  <a:pt x="4029" y="10400"/>
                  <a:pt x="4118" y="10366"/>
                  <a:pt x="4186" y="10293"/>
                </a:cubicBezTo>
                <a:cubicBezTo>
                  <a:pt x="4316" y="10157"/>
                  <a:pt x="4309" y="9942"/>
                  <a:pt x="4172" y="9811"/>
                </a:cubicBezTo>
                <a:cubicBezTo>
                  <a:pt x="4014" y="9663"/>
                  <a:pt x="3857" y="9505"/>
                  <a:pt x="3704" y="9342"/>
                </a:cubicBezTo>
                <a:cubicBezTo>
                  <a:pt x="3638" y="9269"/>
                  <a:pt x="3548" y="9233"/>
                  <a:pt x="3456" y="9233"/>
                </a:cubicBezTo>
                <a:close/>
                <a:moveTo>
                  <a:pt x="14894" y="9298"/>
                </a:moveTo>
                <a:cubicBezTo>
                  <a:pt x="14810" y="9298"/>
                  <a:pt x="14725" y="9329"/>
                  <a:pt x="14659" y="9392"/>
                </a:cubicBezTo>
                <a:cubicBezTo>
                  <a:pt x="14496" y="9545"/>
                  <a:pt x="14331" y="9696"/>
                  <a:pt x="14165" y="9837"/>
                </a:cubicBezTo>
                <a:cubicBezTo>
                  <a:pt x="14019" y="9961"/>
                  <a:pt x="14006" y="10176"/>
                  <a:pt x="14127" y="10319"/>
                </a:cubicBezTo>
                <a:cubicBezTo>
                  <a:pt x="14193" y="10397"/>
                  <a:pt x="14292" y="10439"/>
                  <a:pt x="14388" y="10439"/>
                </a:cubicBezTo>
                <a:cubicBezTo>
                  <a:pt x="14466" y="10439"/>
                  <a:pt x="14546" y="10413"/>
                  <a:pt x="14607" y="10357"/>
                </a:cubicBezTo>
                <a:cubicBezTo>
                  <a:pt x="14781" y="10209"/>
                  <a:pt x="14956" y="10049"/>
                  <a:pt x="15128" y="9888"/>
                </a:cubicBezTo>
                <a:cubicBezTo>
                  <a:pt x="15264" y="9759"/>
                  <a:pt x="15271" y="9542"/>
                  <a:pt x="15140" y="9405"/>
                </a:cubicBezTo>
                <a:cubicBezTo>
                  <a:pt x="15073" y="9334"/>
                  <a:pt x="14984" y="9298"/>
                  <a:pt x="14894" y="9298"/>
                </a:cubicBezTo>
                <a:close/>
                <a:moveTo>
                  <a:pt x="13295" y="10576"/>
                </a:moveTo>
                <a:cubicBezTo>
                  <a:pt x="13231" y="10576"/>
                  <a:pt x="13165" y="10595"/>
                  <a:pt x="13107" y="10633"/>
                </a:cubicBezTo>
                <a:cubicBezTo>
                  <a:pt x="12919" y="10755"/>
                  <a:pt x="12730" y="10870"/>
                  <a:pt x="12542" y="10976"/>
                </a:cubicBezTo>
                <a:cubicBezTo>
                  <a:pt x="12377" y="11068"/>
                  <a:pt x="12320" y="11276"/>
                  <a:pt x="12412" y="11441"/>
                </a:cubicBezTo>
                <a:cubicBezTo>
                  <a:pt x="12476" y="11551"/>
                  <a:pt x="12591" y="11615"/>
                  <a:pt x="12711" y="11615"/>
                </a:cubicBezTo>
                <a:cubicBezTo>
                  <a:pt x="12768" y="11615"/>
                  <a:pt x="12825" y="11600"/>
                  <a:pt x="12879" y="11572"/>
                </a:cubicBezTo>
                <a:cubicBezTo>
                  <a:pt x="13079" y="11459"/>
                  <a:pt x="13284" y="11334"/>
                  <a:pt x="13484" y="11203"/>
                </a:cubicBezTo>
                <a:cubicBezTo>
                  <a:pt x="13641" y="11099"/>
                  <a:pt x="13686" y="10889"/>
                  <a:pt x="13581" y="10731"/>
                </a:cubicBezTo>
                <a:cubicBezTo>
                  <a:pt x="13515" y="10631"/>
                  <a:pt x="13407" y="10576"/>
                  <a:pt x="13295" y="10576"/>
                </a:cubicBezTo>
                <a:close/>
                <a:moveTo>
                  <a:pt x="4993" y="10587"/>
                </a:moveTo>
                <a:cubicBezTo>
                  <a:pt x="4887" y="10587"/>
                  <a:pt x="4781" y="10637"/>
                  <a:pt x="4716" y="10731"/>
                </a:cubicBezTo>
                <a:cubicBezTo>
                  <a:pt x="4605" y="10884"/>
                  <a:pt x="4641" y="11097"/>
                  <a:pt x="4796" y="11207"/>
                </a:cubicBezTo>
                <a:cubicBezTo>
                  <a:pt x="4991" y="11346"/>
                  <a:pt x="5190" y="11476"/>
                  <a:pt x="5390" y="11594"/>
                </a:cubicBezTo>
                <a:cubicBezTo>
                  <a:pt x="5446" y="11627"/>
                  <a:pt x="5507" y="11643"/>
                  <a:pt x="5564" y="11643"/>
                </a:cubicBezTo>
                <a:cubicBezTo>
                  <a:pt x="5682" y="11643"/>
                  <a:pt x="5795" y="11582"/>
                  <a:pt x="5860" y="11478"/>
                </a:cubicBezTo>
                <a:cubicBezTo>
                  <a:pt x="5955" y="11315"/>
                  <a:pt x="5903" y="11104"/>
                  <a:pt x="5741" y="11009"/>
                </a:cubicBezTo>
                <a:cubicBezTo>
                  <a:pt x="5555" y="10897"/>
                  <a:pt x="5371" y="10778"/>
                  <a:pt x="5190" y="10651"/>
                </a:cubicBezTo>
                <a:cubicBezTo>
                  <a:pt x="5131" y="10608"/>
                  <a:pt x="5062" y="10587"/>
                  <a:pt x="4993" y="10587"/>
                </a:cubicBezTo>
                <a:close/>
                <a:moveTo>
                  <a:pt x="45093" y="10666"/>
                </a:moveTo>
                <a:cubicBezTo>
                  <a:pt x="45059" y="10666"/>
                  <a:pt x="45024" y="10671"/>
                  <a:pt x="44989" y="10682"/>
                </a:cubicBezTo>
                <a:cubicBezTo>
                  <a:pt x="44808" y="10741"/>
                  <a:pt x="44711" y="10932"/>
                  <a:pt x="44768" y="11113"/>
                </a:cubicBezTo>
                <a:cubicBezTo>
                  <a:pt x="44834" y="11323"/>
                  <a:pt x="44899" y="11539"/>
                  <a:pt x="44956" y="11754"/>
                </a:cubicBezTo>
                <a:cubicBezTo>
                  <a:pt x="44998" y="11905"/>
                  <a:pt x="45137" y="12006"/>
                  <a:pt x="45286" y="12006"/>
                </a:cubicBezTo>
                <a:cubicBezTo>
                  <a:pt x="45317" y="12006"/>
                  <a:pt x="45347" y="12001"/>
                  <a:pt x="45376" y="11994"/>
                </a:cubicBezTo>
                <a:cubicBezTo>
                  <a:pt x="45559" y="11945"/>
                  <a:pt x="45667" y="11758"/>
                  <a:pt x="45616" y="11575"/>
                </a:cubicBezTo>
                <a:cubicBezTo>
                  <a:pt x="45554" y="11348"/>
                  <a:pt x="45489" y="11122"/>
                  <a:pt x="45420" y="10904"/>
                </a:cubicBezTo>
                <a:cubicBezTo>
                  <a:pt x="45372" y="10758"/>
                  <a:pt x="45238" y="10666"/>
                  <a:pt x="45093" y="10666"/>
                </a:cubicBezTo>
                <a:close/>
                <a:moveTo>
                  <a:pt x="11470" y="11511"/>
                </a:moveTo>
                <a:cubicBezTo>
                  <a:pt x="11431" y="11511"/>
                  <a:pt x="11391" y="11518"/>
                  <a:pt x="11352" y="11532"/>
                </a:cubicBezTo>
                <a:cubicBezTo>
                  <a:pt x="11147" y="11608"/>
                  <a:pt x="10938" y="11676"/>
                  <a:pt x="10731" y="11732"/>
                </a:cubicBezTo>
                <a:cubicBezTo>
                  <a:pt x="10550" y="11782"/>
                  <a:pt x="10443" y="11968"/>
                  <a:pt x="10491" y="12151"/>
                </a:cubicBezTo>
                <a:cubicBezTo>
                  <a:pt x="10533" y="12303"/>
                  <a:pt x="10672" y="12403"/>
                  <a:pt x="10822" y="12403"/>
                </a:cubicBezTo>
                <a:cubicBezTo>
                  <a:pt x="10853" y="12403"/>
                  <a:pt x="10882" y="12399"/>
                  <a:pt x="10912" y="12392"/>
                </a:cubicBezTo>
                <a:cubicBezTo>
                  <a:pt x="11138" y="12331"/>
                  <a:pt x="11366" y="12258"/>
                  <a:pt x="11591" y="12173"/>
                </a:cubicBezTo>
                <a:cubicBezTo>
                  <a:pt x="11767" y="12107"/>
                  <a:pt x="11856" y="11911"/>
                  <a:pt x="11791" y="11733"/>
                </a:cubicBezTo>
                <a:cubicBezTo>
                  <a:pt x="11740" y="11595"/>
                  <a:pt x="11609" y="11511"/>
                  <a:pt x="11470" y="11511"/>
                </a:cubicBezTo>
                <a:close/>
                <a:moveTo>
                  <a:pt x="6794" y="11549"/>
                </a:moveTo>
                <a:cubicBezTo>
                  <a:pt x="6655" y="11549"/>
                  <a:pt x="6523" y="11634"/>
                  <a:pt x="6473" y="11773"/>
                </a:cubicBezTo>
                <a:cubicBezTo>
                  <a:pt x="6407" y="11949"/>
                  <a:pt x="6497" y="12147"/>
                  <a:pt x="6675" y="12211"/>
                </a:cubicBezTo>
                <a:cubicBezTo>
                  <a:pt x="6901" y="12295"/>
                  <a:pt x="7132" y="12368"/>
                  <a:pt x="7359" y="12427"/>
                </a:cubicBezTo>
                <a:cubicBezTo>
                  <a:pt x="7389" y="12434"/>
                  <a:pt x="7419" y="12437"/>
                  <a:pt x="7446" y="12437"/>
                </a:cubicBezTo>
                <a:cubicBezTo>
                  <a:pt x="7598" y="12437"/>
                  <a:pt x="7737" y="12337"/>
                  <a:pt x="7777" y="12184"/>
                </a:cubicBezTo>
                <a:cubicBezTo>
                  <a:pt x="7823" y="12001"/>
                  <a:pt x="7714" y="11813"/>
                  <a:pt x="7532" y="11766"/>
                </a:cubicBezTo>
                <a:cubicBezTo>
                  <a:pt x="7325" y="11713"/>
                  <a:pt x="7116" y="11647"/>
                  <a:pt x="6911" y="11570"/>
                </a:cubicBezTo>
                <a:cubicBezTo>
                  <a:pt x="6872" y="11556"/>
                  <a:pt x="6833" y="11549"/>
                  <a:pt x="6794" y="11549"/>
                </a:cubicBezTo>
                <a:close/>
                <a:moveTo>
                  <a:pt x="9481" y="11943"/>
                </a:moveTo>
                <a:cubicBezTo>
                  <a:pt x="9473" y="11943"/>
                  <a:pt x="9464" y="11943"/>
                  <a:pt x="9455" y="11944"/>
                </a:cubicBezTo>
                <a:cubicBezTo>
                  <a:pt x="9325" y="11952"/>
                  <a:pt x="9195" y="11958"/>
                  <a:pt x="9064" y="11958"/>
                </a:cubicBezTo>
                <a:cubicBezTo>
                  <a:pt x="8979" y="11958"/>
                  <a:pt x="8896" y="11958"/>
                  <a:pt x="8811" y="11952"/>
                </a:cubicBezTo>
                <a:cubicBezTo>
                  <a:pt x="8806" y="11952"/>
                  <a:pt x="8800" y="11952"/>
                  <a:pt x="8795" y="11952"/>
                </a:cubicBezTo>
                <a:cubicBezTo>
                  <a:pt x="8617" y="11952"/>
                  <a:pt x="8463" y="12097"/>
                  <a:pt x="8454" y="12281"/>
                </a:cubicBezTo>
                <a:cubicBezTo>
                  <a:pt x="8447" y="12470"/>
                  <a:pt x="8593" y="12628"/>
                  <a:pt x="8783" y="12637"/>
                </a:cubicBezTo>
                <a:cubicBezTo>
                  <a:pt x="8875" y="12642"/>
                  <a:pt x="8976" y="12642"/>
                  <a:pt x="9064" y="12644"/>
                </a:cubicBezTo>
                <a:cubicBezTo>
                  <a:pt x="9209" y="12644"/>
                  <a:pt x="9353" y="12641"/>
                  <a:pt x="9499" y="12627"/>
                </a:cubicBezTo>
                <a:cubicBezTo>
                  <a:pt x="9688" y="12616"/>
                  <a:pt x="9831" y="12453"/>
                  <a:pt x="9819" y="12264"/>
                </a:cubicBezTo>
                <a:cubicBezTo>
                  <a:pt x="9809" y="12083"/>
                  <a:pt x="9661" y="11943"/>
                  <a:pt x="9481" y="11943"/>
                </a:cubicBezTo>
                <a:close/>
                <a:moveTo>
                  <a:pt x="45589" y="12656"/>
                </a:moveTo>
                <a:cubicBezTo>
                  <a:pt x="45568" y="12656"/>
                  <a:pt x="45547" y="12658"/>
                  <a:pt x="45526" y="12662"/>
                </a:cubicBezTo>
                <a:cubicBezTo>
                  <a:pt x="45342" y="12696"/>
                  <a:pt x="45217" y="12874"/>
                  <a:pt x="45251" y="13060"/>
                </a:cubicBezTo>
                <a:cubicBezTo>
                  <a:pt x="45291" y="13279"/>
                  <a:pt x="45328" y="13497"/>
                  <a:pt x="45359" y="13720"/>
                </a:cubicBezTo>
                <a:cubicBezTo>
                  <a:pt x="45382" y="13889"/>
                  <a:pt x="45529" y="14012"/>
                  <a:pt x="45698" y="14012"/>
                </a:cubicBezTo>
                <a:cubicBezTo>
                  <a:pt x="45715" y="14012"/>
                  <a:pt x="45729" y="14012"/>
                  <a:pt x="45743" y="14010"/>
                </a:cubicBezTo>
                <a:cubicBezTo>
                  <a:pt x="45929" y="13984"/>
                  <a:pt x="46060" y="13810"/>
                  <a:pt x="46033" y="13624"/>
                </a:cubicBezTo>
                <a:cubicBezTo>
                  <a:pt x="46002" y="13393"/>
                  <a:pt x="45964" y="13164"/>
                  <a:pt x="45924" y="12934"/>
                </a:cubicBezTo>
                <a:cubicBezTo>
                  <a:pt x="45895" y="12771"/>
                  <a:pt x="45751" y="12656"/>
                  <a:pt x="45589" y="12656"/>
                </a:cubicBezTo>
                <a:close/>
                <a:moveTo>
                  <a:pt x="45830" y="14691"/>
                </a:moveTo>
                <a:cubicBezTo>
                  <a:pt x="45824" y="14691"/>
                  <a:pt x="45818" y="14691"/>
                  <a:pt x="45813" y="14691"/>
                </a:cubicBezTo>
                <a:cubicBezTo>
                  <a:pt x="45623" y="14702"/>
                  <a:pt x="45481" y="14862"/>
                  <a:pt x="45491" y="15051"/>
                </a:cubicBezTo>
                <a:cubicBezTo>
                  <a:pt x="45503" y="15275"/>
                  <a:pt x="45512" y="15500"/>
                  <a:pt x="45516" y="15720"/>
                </a:cubicBezTo>
                <a:cubicBezTo>
                  <a:pt x="45517" y="15908"/>
                  <a:pt x="45668" y="16058"/>
                  <a:pt x="45856" y="16058"/>
                </a:cubicBezTo>
                <a:cubicBezTo>
                  <a:pt x="45858" y="16058"/>
                  <a:pt x="45860" y="16058"/>
                  <a:pt x="45860" y="16056"/>
                </a:cubicBezTo>
                <a:cubicBezTo>
                  <a:pt x="46049" y="16052"/>
                  <a:pt x="46199" y="15899"/>
                  <a:pt x="46197" y="15710"/>
                </a:cubicBezTo>
                <a:cubicBezTo>
                  <a:pt x="46195" y="15477"/>
                  <a:pt x="46186" y="15244"/>
                  <a:pt x="46172" y="15013"/>
                </a:cubicBezTo>
                <a:cubicBezTo>
                  <a:pt x="46162" y="14829"/>
                  <a:pt x="46015" y="14691"/>
                  <a:pt x="45830" y="14691"/>
                </a:cubicBezTo>
                <a:close/>
                <a:moveTo>
                  <a:pt x="45810" y="16741"/>
                </a:moveTo>
                <a:cubicBezTo>
                  <a:pt x="45633" y="16741"/>
                  <a:pt x="45485" y="16877"/>
                  <a:pt x="45472" y="17057"/>
                </a:cubicBezTo>
                <a:cubicBezTo>
                  <a:pt x="45456" y="17276"/>
                  <a:pt x="45434" y="17500"/>
                  <a:pt x="45406" y="17719"/>
                </a:cubicBezTo>
                <a:cubicBezTo>
                  <a:pt x="45385" y="17909"/>
                  <a:pt x="45517" y="18077"/>
                  <a:pt x="45703" y="18101"/>
                </a:cubicBezTo>
                <a:cubicBezTo>
                  <a:pt x="45719" y="18103"/>
                  <a:pt x="45735" y="18103"/>
                  <a:pt x="45747" y="18103"/>
                </a:cubicBezTo>
                <a:cubicBezTo>
                  <a:pt x="45917" y="18103"/>
                  <a:pt x="46065" y="17978"/>
                  <a:pt x="46084" y="17806"/>
                </a:cubicBezTo>
                <a:cubicBezTo>
                  <a:pt x="46112" y="17573"/>
                  <a:pt x="46136" y="17338"/>
                  <a:pt x="46153" y="17109"/>
                </a:cubicBezTo>
                <a:cubicBezTo>
                  <a:pt x="46169" y="16920"/>
                  <a:pt x="46028" y="16756"/>
                  <a:pt x="45839" y="16742"/>
                </a:cubicBezTo>
                <a:cubicBezTo>
                  <a:pt x="45829" y="16742"/>
                  <a:pt x="45820" y="16741"/>
                  <a:pt x="45810" y="16741"/>
                </a:cubicBezTo>
                <a:close/>
                <a:moveTo>
                  <a:pt x="45509" y="18767"/>
                </a:moveTo>
                <a:cubicBezTo>
                  <a:pt x="45354" y="18767"/>
                  <a:pt x="45214" y="18873"/>
                  <a:pt x="45178" y="19031"/>
                </a:cubicBezTo>
                <a:cubicBezTo>
                  <a:pt x="45130" y="19247"/>
                  <a:pt x="45074" y="19462"/>
                  <a:pt x="45013" y="19674"/>
                </a:cubicBezTo>
                <a:cubicBezTo>
                  <a:pt x="44961" y="19857"/>
                  <a:pt x="45065" y="20046"/>
                  <a:pt x="45248" y="20098"/>
                </a:cubicBezTo>
                <a:cubicBezTo>
                  <a:pt x="45277" y="20107"/>
                  <a:pt x="45310" y="20111"/>
                  <a:pt x="45342" y="20111"/>
                </a:cubicBezTo>
                <a:cubicBezTo>
                  <a:pt x="45489" y="20111"/>
                  <a:pt x="45625" y="20013"/>
                  <a:pt x="45672" y="19864"/>
                </a:cubicBezTo>
                <a:cubicBezTo>
                  <a:pt x="45735" y="19640"/>
                  <a:pt x="45794" y="19412"/>
                  <a:pt x="45846" y="19184"/>
                </a:cubicBezTo>
                <a:cubicBezTo>
                  <a:pt x="45886" y="19002"/>
                  <a:pt x="45771" y="18816"/>
                  <a:pt x="45587" y="18776"/>
                </a:cubicBezTo>
                <a:cubicBezTo>
                  <a:pt x="45561" y="18770"/>
                  <a:pt x="45535" y="18767"/>
                  <a:pt x="45509" y="18767"/>
                </a:cubicBezTo>
                <a:close/>
                <a:moveTo>
                  <a:pt x="44890" y="20718"/>
                </a:moveTo>
                <a:cubicBezTo>
                  <a:pt x="44757" y="20718"/>
                  <a:pt x="44630" y="20797"/>
                  <a:pt x="44574" y="20927"/>
                </a:cubicBezTo>
                <a:cubicBezTo>
                  <a:pt x="44487" y="21132"/>
                  <a:pt x="44396" y="21334"/>
                  <a:pt x="44299" y="21530"/>
                </a:cubicBezTo>
                <a:cubicBezTo>
                  <a:pt x="44214" y="21699"/>
                  <a:pt x="44283" y="21904"/>
                  <a:pt x="44452" y="21988"/>
                </a:cubicBezTo>
                <a:cubicBezTo>
                  <a:pt x="44502" y="22012"/>
                  <a:pt x="44553" y="22022"/>
                  <a:pt x="44605" y="22022"/>
                </a:cubicBezTo>
                <a:cubicBezTo>
                  <a:pt x="44730" y="22022"/>
                  <a:pt x="44850" y="21953"/>
                  <a:pt x="44911" y="21835"/>
                </a:cubicBezTo>
                <a:cubicBezTo>
                  <a:pt x="45015" y="21626"/>
                  <a:pt x="45112" y="21411"/>
                  <a:pt x="45204" y="21193"/>
                </a:cubicBezTo>
                <a:cubicBezTo>
                  <a:pt x="45277" y="21020"/>
                  <a:pt x="45196" y="20820"/>
                  <a:pt x="45022" y="20745"/>
                </a:cubicBezTo>
                <a:cubicBezTo>
                  <a:pt x="44979" y="20727"/>
                  <a:pt x="44934" y="20718"/>
                  <a:pt x="44890" y="20718"/>
                </a:cubicBezTo>
                <a:close/>
                <a:moveTo>
                  <a:pt x="43919" y="22520"/>
                </a:moveTo>
                <a:cubicBezTo>
                  <a:pt x="43807" y="22520"/>
                  <a:pt x="43697" y="22576"/>
                  <a:pt x="43632" y="22678"/>
                </a:cubicBezTo>
                <a:cubicBezTo>
                  <a:pt x="43517" y="22855"/>
                  <a:pt x="43392" y="23055"/>
                  <a:pt x="43267" y="23272"/>
                </a:cubicBezTo>
                <a:cubicBezTo>
                  <a:pt x="43171" y="23435"/>
                  <a:pt x="43225" y="23644"/>
                  <a:pt x="43388" y="23739"/>
                </a:cubicBezTo>
                <a:cubicBezTo>
                  <a:pt x="43442" y="23773"/>
                  <a:pt x="43501" y="23786"/>
                  <a:pt x="43560" y="23786"/>
                </a:cubicBezTo>
                <a:cubicBezTo>
                  <a:pt x="43677" y="23786"/>
                  <a:pt x="43791" y="23726"/>
                  <a:pt x="43857" y="23618"/>
                </a:cubicBezTo>
                <a:cubicBezTo>
                  <a:pt x="43979" y="23411"/>
                  <a:pt x="44096" y="23218"/>
                  <a:pt x="44207" y="23046"/>
                </a:cubicBezTo>
                <a:cubicBezTo>
                  <a:pt x="44308" y="22888"/>
                  <a:pt x="44261" y="22678"/>
                  <a:pt x="44103" y="22575"/>
                </a:cubicBezTo>
                <a:cubicBezTo>
                  <a:pt x="44046" y="22538"/>
                  <a:pt x="43982" y="22520"/>
                  <a:pt x="43919" y="22520"/>
                </a:cubicBezTo>
                <a:close/>
                <a:moveTo>
                  <a:pt x="42907" y="24304"/>
                </a:moveTo>
                <a:cubicBezTo>
                  <a:pt x="42782" y="24304"/>
                  <a:pt x="42661" y="24373"/>
                  <a:pt x="42601" y="24494"/>
                </a:cubicBezTo>
                <a:cubicBezTo>
                  <a:pt x="42500" y="24695"/>
                  <a:pt x="42398" y="24904"/>
                  <a:pt x="42297" y="25116"/>
                </a:cubicBezTo>
                <a:cubicBezTo>
                  <a:pt x="42217" y="25286"/>
                  <a:pt x="42288" y="25490"/>
                  <a:pt x="42460" y="25571"/>
                </a:cubicBezTo>
                <a:cubicBezTo>
                  <a:pt x="42509" y="25592"/>
                  <a:pt x="42557" y="25603"/>
                  <a:pt x="42606" y="25603"/>
                </a:cubicBezTo>
                <a:cubicBezTo>
                  <a:pt x="42735" y="25603"/>
                  <a:pt x="42858" y="25531"/>
                  <a:pt x="42914" y="25406"/>
                </a:cubicBezTo>
                <a:cubicBezTo>
                  <a:pt x="43013" y="25199"/>
                  <a:pt x="43110" y="24994"/>
                  <a:pt x="43209" y="24800"/>
                </a:cubicBezTo>
                <a:cubicBezTo>
                  <a:pt x="43296" y="24633"/>
                  <a:pt x="43230" y="24426"/>
                  <a:pt x="43060" y="24341"/>
                </a:cubicBezTo>
                <a:cubicBezTo>
                  <a:pt x="43011" y="24316"/>
                  <a:pt x="42959" y="24304"/>
                  <a:pt x="42907" y="24304"/>
                </a:cubicBezTo>
                <a:close/>
                <a:moveTo>
                  <a:pt x="47002" y="25297"/>
                </a:moveTo>
                <a:cubicBezTo>
                  <a:pt x="46990" y="25297"/>
                  <a:pt x="46979" y="25297"/>
                  <a:pt x="46967" y="25298"/>
                </a:cubicBezTo>
                <a:cubicBezTo>
                  <a:pt x="46803" y="25316"/>
                  <a:pt x="46640" y="25351"/>
                  <a:pt x="46477" y="25401"/>
                </a:cubicBezTo>
                <a:cubicBezTo>
                  <a:pt x="46386" y="25429"/>
                  <a:pt x="46299" y="25458"/>
                  <a:pt x="46219" y="25490"/>
                </a:cubicBezTo>
                <a:cubicBezTo>
                  <a:pt x="46042" y="25559"/>
                  <a:pt x="45955" y="25757"/>
                  <a:pt x="46025" y="25933"/>
                </a:cubicBezTo>
                <a:cubicBezTo>
                  <a:pt x="46080" y="26068"/>
                  <a:pt x="46207" y="26150"/>
                  <a:pt x="46345" y="26150"/>
                </a:cubicBezTo>
                <a:cubicBezTo>
                  <a:pt x="46386" y="26150"/>
                  <a:pt x="46428" y="26145"/>
                  <a:pt x="46468" y="26127"/>
                </a:cubicBezTo>
                <a:cubicBezTo>
                  <a:pt x="46534" y="26103"/>
                  <a:pt x="46604" y="26077"/>
                  <a:pt x="46677" y="26054"/>
                </a:cubicBezTo>
                <a:cubicBezTo>
                  <a:pt x="46798" y="26018"/>
                  <a:pt x="46923" y="25992"/>
                  <a:pt x="47041" y="25980"/>
                </a:cubicBezTo>
                <a:cubicBezTo>
                  <a:pt x="47231" y="25957"/>
                  <a:pt x="47367" y="25789"/>
                  <a:pt x="47344" y="25601"/>
                </a:cubicBezTo>
                <a:cubicBezTo>
                  <a:pt x="47324" y="25424"/>
                  <a:pt x="47173" y="25297"/>
                  <a:pt x="47002" y="25297"/>
                </a:cubicBezTo>
                <a:close/>
                <a:moveTo>
                  <a:pt x="48313" y="25590"/>
                </a:moveTo>
                <a:cubicBezTo>
                  <a:pt x="48198" y="25590"/>
                  <a:pt x="48085" y="25648"/>
                  <a:pt x="48022" y="25754"/>
                </a:cubicBezTo>
                <a:cubicBezTo>
                  <a:pt x="47923" y="25914"/>
                  <a:pt x="47975" y="26124"/>
                  <a:pt x="48135" y="26223"/>
                </a:cubicBezTo>
                <a:cubicBezTo>
                  <a:pt x="48296" y="26320"/>
                  <a:pt x="48448" y="26446"/>
                  <a:pt x="48585" y="26597"/>
                </a:cubicBezTo>
                <a:cubicBezTo>
                  <a:pt x="48653" y="26670"/>
                  <a:pt x="48743" y="26706"/>
                  <a:pt x="48837" y="26706"/>
                </a:cubicBezTo>
                <a:cubicBezTo>
                  <a:pt x="48919" y="26706"/>
                  <a:pt x="49002" y="26678"/>
                  <a:pt x="49066" y="26619"/>
                </a:cubicBezTo>
                <a:cubicBezTo>
                  <a:pt x="49205" y="26494"/>
                  <a:pt x="49217" y="26277"/>
                  <a:pt x="49089" y="26138"/>
                </a:cubicBezTo>
                <a:cubicBezTo>
                  <a:pt x="48908" y="25940"/>
                  <a:pt x="48708" y="25773"/>
                  <a:pt x="48491" y="25641"/>
                </a:cubicBezTo>
                <a:cubicBezTo>
                  <a:pt x="48436" y="25606"/>
                  <a:pt x="48374" y="25590"/>
                  <a:pt x="48313" y="25590"/>
                </a:cubicBezTo>
                <a:close/>
                <a:moveTo>
                  <a:pt x="42065" y="26175"/>
                </a:moveTo>
                <a:cubicBezTo>
                  <a:pt x="41928" y="26175"/>
                  <a:pt x="41799" y="26257"/>
                  <a:pt x="41746" y="26392"/>
                </a:cubicBezTo>
                <a:cubicBezTo>
                  <a:pt x="41661" y="26609"/>
                  <a:pt x="41579" y="26826"/>
                  <a:pt x="41502" y="27045"/>
                </a:cubicBezTo>
                <a:cubicBezTo>
                  <a:pt x="41440" y="27224"/>
                  <a:pt x="41532" y="27419"/>
                  <a:pt x="41711" y="27483"/>
                </a:cubicBezTo>
                <a:cubicBezTo>
                  <a:pt x="41748" y="27495"/>
                  <a:pt x="41788" y="27502"/>
                  <a:pt x="41824" y="27502"/>
                </a:cubicBezTo>
                <a:cubicBezTo>
                  <a:pt x="41965" y="27502"/>
                  <a:pt x="42097" y="27414"/>
                  <a:pt x="42147" y="27269"/>
                </a:cubicBezTo>
                <a:cubicBezTo>
                  <a:pt x="42222" y="27061"/>
                  <a:pt x="42300" y="26850"/>
                  <a:pt x="42382" y="26642"/>
                </a:cubicBezTo>
                <a:cubicBezTo>
                  <a:pt x="42451" y="26466"/>
                  <a:pt x="42365" y="26268"/>
                  <a:pt x="42189" y="26199"/>
                </a:cubicBezTo>
                <a:cubicBezTo>
                  <a:pt x="42148" y="26183"/>
                  <a:pt x="42106" y="26175"/>
                  <a:pt x="42065" y="26175"/>
                </a:cubicBezTo>
                <a:close/>
                <a:moveTo>
                  <a:pt x="45366" y="26357"/>
                </a:moveTo>
                <a:cubicBezTo>
                  <a:pt x="45223" y="26357"/>
                  <a:pt x="45090" y="26448"/>
                  <a:pt x="45043" y="26593"/>
                </a:cubicBezTo>
                <a:cubicBezTo>
                  <a:pt x="44996" y="26746"/>
                  <a:pt x="44970" y="26911"/>
                  <a:pt x="44970" y="27080"/>
                </a:cubicBezTo>
                <a:cubicBezTo>
                  <a:pt x="44970" y="27196"/>
                  <a:pt x="44980" y="27315"/>
                  <a:pt x="45003" y="27436"/>
                </a:cubicBezTo>
                <a:cubicBezTo>
                  <a:pt x="45032" y="27601"/>
                  <a:pt x="45178" y="27718"/>
                  <a:pt x="45338" y="27718"/>
                </a:cubicBezTo>
                <a:cubicBezTo>
                  <a:pt x="45359" y="27718"/>
                  <a:pt x="45380" y="27714"/>
                  <a:pt x="45399" y="27711"/>
                </a:cubicBezTo>
                <a:cubicBezTo>
                  <a:pt x="45585" y="27676"/>
                  <a:pt x="45708" y="27497"/>
                  <a:pt x="45674" y="27313"/>
                </a:cubicBezTo>
                <a:cubicBezTo>
                  <a:pt x="45658" y="27233"/>
                  <a:pt x="45651" y="27156"/>
                  <a:pt x="45651" y="27083"/>
                </a:cubicBezTo>
                <a:cubicBezTo>
                  <a:pt x="45651" y="26983"/>
                  <a:pt x="45665" y="26889"/>
                  <a:pt x="45693" y="26805"/>
                </a:cubicBezTo>
                <a:cubicBezTo>
                  <a:pt x="45752" y="26625"/>
                  <a:pt x="45655" y="26433"/>
                  <a:pt x="45474" y="26374"/>
                </a:cubicBezTo>
                <a:cubicBezTo>
                  <a:pt x="45438" y="26363"/>
                  <a:pt x="45402" y="26357"/>
                  <a:pt x="45366" y="26357"/>
                </a:cubicBezTo>
                <a:close/>
                <a:moveTo>
                  <a:pt x="49492" y="27211"/>
                </a:moveTo>
                <a:cubicBezTo>
                  <a:pt x="49460" y="27211"/>
                  <a:pt x="49428" y="27215"/>
                  <a:pt x="49396" y="27224"/>
                </a:cubicBezTo>
                <a:cubicBezTo>
                  <a:pt x="49214" y="27276"/>
                  <a:pt x="49113" y="27467"/>
                  <a:pt x="49165" y="27648"/>
                </a:cubicBezTo>
                <a:cubicBezTo>
                  <a:pt x="49221" y="27843"/>
                  <a:pt x="49257" y="28044"/>
                  <a:pt x="49273" y="28248"/>
                </a:cubicBezTo>
                <a:cubicBezTo>
                  <a:pt x="49287" y="28427"/>
                  <a:pt x="49436" y="28564"/>
                  <a:pt x="49614" y="28564"/>
                </a:cubicBezTo>
                <a:lnTo>
                  <a:pt x="49640" y="28564"/>
                </a:lnTo>
                <a:cubicBezTo>
                  <a:pt x="49828" y="28550"/>
                  <a:pt x="49968" y="28389"/>
                  <a:pt x="49956" y="28199"/>
                </a:cubicBezTo>
                <a:cubicBezTo>
                  <a:pt x="49939" y="27949"/>
                  <a:pt x="49892" y="27700"/>
                  <a:pt x="49821" y="27457"/>
                </a:cubicBezTo>
                <a:cubicBezTo>
                  <a:pt x="49778" y="27307"/>
                  <a:pt x="49640" y="27211"/>
                  <a:pt x="49492" y="27211"/>
                </a:cubicBezTo>
                <a:close/>
                <a:moveTo>
                  <a:pt x="41432" y="28127"/>
                </a:moveTo>
                <a:cubicBezTo>
                  <a:pt x="41278" y="28127"/>
                  <a:pt x="41138" y="28233"/>
                  <a:pt x="41098" y="28389"/>
                </a:cubicBezTo>
                <a:cubicBezTo>
                  <a:pt x="41040" y="28625"/>
                  <a:pt x="40992" y="28858"/>
                  <a:pt x="40953" y="29082"/>
                </a:cubicBezTo>
                <a:cubicBezTo>
                  <a:pt x="40922" y="29268"/>
                  <a:pt x="41045" y="29444"/>
                  <a:pt x="41233" y="29477"/>
                </a:cubicBezTo>
                <a:cubicBezTo>
                  <a:pt x="41252" y="29478"/>
                  <a:pt x="41271" y="29482"/>
                  <a:pt x="41292" y="29482"/>
                </a:cubicBezTo>
                <a:cubicBezTo>
                  <a:pt x="41457" y="29482"/>
                  <a:pt x="41600" y="29362"/>
                  <a:pt x="41628" y="29195"/>
                </a:cubicBezTo>
                <a:cubicBezTo>
                  <a:pt x="41662" y="28988"/>
                  <a:pt x="41709" y="28771"/>
                  <a:pt x="41763" y="28549"/>
                </a:cubicBezTo>
                <a:cubicBezTo>
                  <a:pt x="41807" y="28366"/>
                  <a:pt x="41694" y="28182"/>
                  <a:pt x="41511" y="28137"/>
                </a:cubicBezTo>
                <a:cubicBezTo>
                  <a:pt x="41485" y="28130"/>
                  <a:pt x="41458" y="28127"/>
                  <a:pt x="41432" y="28127"/>
                </a:cubicBezTo>
                <a:close/>
                <a:moveTo>
                  <a:pt x="45905" y="28265"/>
                </a:moveTo>
                <a:cubicBezTo>
                  <a:pt x="45838" y="28265"/>
                  <a:pt x="45771" y="28285"/>
                  <a:pt x="45712" y="28326"/>
                </a:cubicBezTo>
                <a:cubicBezTo>
                  <a:pt x="45556" y="28432"/>
                  <a:pt x="45517" y="28644"/>
                  <a:pt x="45623" y="28801"/>
                </a:cubicBezTo>
                <a:cubicBezTo>
                  <a:pt x="45707" y="28920"/>
                  <a:pt x="45795" y="29042"/>
                  <a:pt x="45893" y="29164"/>
                </a:cubicBezTo>
                <a:cubicBezTo>
                  <a:pt x="45950" y="29237"/>
                  <a:pt x="46007" y="29308"/>
                  <a:pt x="46068" y="29374"/>
                </a:cubicBezTo>
                <a:cubicBezTo>
                  <a:pt x="46136" y="29451"/>
                  <a:pt x="46232" y="29491"/>
                  <a:pt x="46325" y="29491"/>
                </a:cubicBezTo>
                <a:cubicBezTo>
                  <a:pt x="46405" y="29491"/>
                  <a:pt x="46485" y="29461"/>
                  <a:pt x="46555" y="29404"/>
                </a:cubicBezTo>
                <a:cubicBezTo>
                  <a:pt x="46696" y="29277"/>
                  <a:pt x="46710" y="29061"/>
                  <a:pt x="46583" y="28920"/>
                </a:cubicBezTo>
                <a:cubicBezTo>
                  <a:pt x="46531" y="28861"/>
                  <a:pt x="46480" y="28801"/>
                  <a:pt x="46430" y="28738"/>
                </a:cubicBezTo>
                <a:cubicBezTo>
                  <a:pt x="46343" y="28630"/>
                  <a:pt x="46263" y="28521"/>
                  <a:pt x="46188" y="28415"/>
                </a:cubicBezTo>
                <a:cubicBezTo>
                  <a:pt x="46122" y="28318"/>
                  <a:pt x="46015" y="28265"/>
                  <a:pt x="45905" y="28265"/>
                </a:cubicBezTo>
                <a:close/>
                <a:moveTo>
                  <a:pt x="47369" y="29680"/>
                </a:moveTo>
                <a:cubicBezTo>
                  <a:pt x="47254" y="29680"/>
                  <a:pt x="47142" y="29737"/>
                  <a:pt x="47076" y="29842"/>
                </a:cubicBezTo>
                <a:cubicBezTo>
                  <a:pt x="46977" y="30003"/>
                  <a:pt x="47028" y="30214"/>
                  <a:pt x="47187" y="30313"/>
                </a:cubicBezTo>
                <a:cubicBezTo>
                  <a:pt x="47386" y="30434"/>
                  <a:pt x="47594" y="30545"/>
                  <a:pt x="47824" y="30655"/>
                </a:cubicBezTo>
                <a:cubicBezTo>
                  <a:pt x="47872" y="30676"/>
                  <a:pt x="47923" y="30686"/>
                  <a:pt x="47970" y="30686"/>
                </a:cubicBezTo>
                <a:cubicBezTo>
                  <a:pt x="48100" y="30686"/>
                  <a:pt x="48222" y="30613"/>
                  <a:pt x="48281" y="30490"/>
                </a:cubicBezTo>
                <a:cubicBezTo>
                  <a:pt x="48361" y="30320"/>
                  <a:pt x="48288" y="30116"/>
                  <a:pt x="48116" y="30034"/>
                </a:cubicBezTo>
                <a:cubicBezTo>
                  <a:pt x="47909" y="29939"/>
                  <a:pt x="47725" y="29840"/>
                  <a:pt x="47549" y="29730"/>
                </a:cubicBezTo>
                <a:cubicBezTo>
                  <a:pt x="47493" y="29696"/>
                  <a:pt x="47431" y="29680"/>
                  <a:pt x="47369" y="29680"/>
                </a:cubicBezTo>
                <a:close/>
                <a:moveTo>
                  <a:pt x="49428" y="29227"/>
                </a:moveTo>
                <a:cubicBezTo>
                  <a:pt x="49287" y="29227"/>
                  <a:pt x="49155" y="29315"/>
                  <a:pt x="49106" y="29456"/>
                </a:cubicBezTo>
                <a:cubicBezTo>
                  <a:pt x="49038" y="29647"/>
                  <a:pt x="48952" y="29835"/>
                  <a:pt x="48847" y="30017"/>
                </a:cubicBezTo>
                <a:cubicBezTo>
                  <a:pt x="48753" y="30180"/>
                  <a:pt x="48811" y="30391"/>
                  <a:pt x="48974" y="30485"/>
                </a:cubicBezTo>
                <a:cubicBezTo>
                  <a:pt x="49011" y="30507"/>
                  <a:pt x="49052" y="30519"/>
                  <a:pt x="49092" y="30526"/>
                </a:cubicBezTo>
                <a:cubicBezTo>
                  <a:pt x="49014" y="30565"/>
                  <a:pt x="48952" y="30634"/>
                  <a:pt x="48922" y="30726"/>
                </a:cubicBezTo>
                <a:cubicBezTo>
                  <a:pt x="48863" y="30903"/>
                  <a:pt x="48960" y="31098"/>
                  <a:pt x="49141" y="31155"/>
                </a:cubicBezTo>
                <a:cubicBezTo>
                  <a:pt x="49296" y="31206"/>
                  <a:pt x="49454" y="31256"/>
                  <a:pt x="49610" y="31307"/>
                </a:cubicBezTo>
                <a:lnTo>
                  <a:pt x="49794" y="31364"/>
                </a:lnTo>
                <a:cubicBezTo>
                  <a:pt x="49829" y="31376"/>
                  <a:pt x="49864" y="31380"/>
                  <a:pt x="49899" y="31380"/>
                </a:cubicBezTo>
                <a:cubicBezTo>
                  <a:pt x="50045" y="31380"/>
                  <a:pt x="50179" y="31289"/>
                  <a:pt x="50220" y="31145"/>
                </a:cubicBezTo>
                <a:cubicBezTo>
                  <a:pt x="50279" y="30964"/>
                  <a:pt x="50179" y="30771"/>
                  <a:pt x="50000" y="30714"/>
                </a:cubicBezTo>
                <a:lnTo>
                  <a:pt x="49814" y="30657"/>
                </a:lnTo>
                <a:cubicBezTo>
                  <a:pt x="49657" y="30608"/>
                  <a:pt x="49503" y="30559"/>
                  <a:pt x="49350" y="30509"/>
                </a:cubicBezTo>
                <a:cubicBezTo>
                  <a:pt x="49332" y="30502"/>
                  <a:pt x="49313" y="30497"/>
                  <a:pt x="49296" y="30495"/>
                </a:cubicBezTo>
                <a:cubicBezTo>
                  <a:pt x="49353" y="30467"/>
                  <a:pt x="49403" y="30422"/>
                  <a:pt x="49438" y="30361"/>
                </a:cubicBezTo>
                <a:cubicBezTo>
                  <a:pt x="49565" y="30142"/>
                  <a:pt x="49671" y="29913"/>
                  <a:pt x="49751" y="29683"/>
                </a:cubicBezTo>
                <a:cubicBezTo>
                  <a:pt x="49814" y="29504"/>
                  <a:pt x="49720" y="29310"/>
                  <a:pt x="49542" y="29247"/>
                </a:cubicBezTo>
                <a:cubicBezTo>
                  <a:pt x="49505" y="29233"/>
                  <a:pt x="49466" y="29227"/>
                  <a:pt x="49428" y="29227"/>
                </a:cubicBezTo>
                <a:close/>
                <a:moveTo>
                  <a:pt x="41191" y="30156"/>
                </a:moveTo>
                <a:cubicBezTo>
                  <a:pt x="41185" y="30156"/>
                  <a:pt x="41180" y="30156"/>
                  <a:pt x="41174" y="30156"/>
                </a:cubicBezTo>
                <a:cubicBezTo>
                  <a:pt x="40985" y="30165"/>
                  <a:pt x="40842" y="30326"/>
                  <a:pt x="40851" y="30516"/>
                </a:cubicBezTo>
                <a:cubicBezTo>
                  <a:pt x="40866" y="30780"/>
                  <a:pt x="40898" y="31030"/>
                  <a:pt x="40955" y="31256"/>
                </a:cubicBezTo>
                <a:cubicBezTo>
                  <a:pt x="40993" y="31413"/>
                  <a:pt x="41132" y="31517"/>
                  <a:pt x="41287" y="31517"/>
                </a:cubicBezTo>
                <a:cubicBezTo>
                  <a:pt x="41313" y="31517"/>
                  <a:pt x="41341" y="31515"/>
                  <a:pt x="41365" y="31507"/>
                </a:cubicBezTo>
                <a:cubicBezTo>
                  <a:pt x="41549" y="31463"/>
                  <a:pt x="41662" y="31275"/>
                  <a:pt x="41617" y="31093"/>
                </a:cubicBezTo>
                <a:cubicBezTo>
                  <a:pt x="41572" y="30909"/>
                  <a:pt x="41542" y="30702"/>
                  <a:pt x="41532" y="30481"/>
                </a:cubicBezTo>
                <a:cubicBezTo>
                  <a:pt x="41524" y="30297"/>
                  <a:pt x="41376" y="30156"/>
                  <a:pt x="41191" y="30156"/>
                </a:cubicBezTo>
                <a:close/>
                <a:moveTo>
                  <a:pt x="51443" y="30706"/>
                </a:moveTo>
                <a:cubicBezTo>
                  <a:pt x="51410" y="30706"/>
                  <a:pt x="51375" y="30711"/>
                  <a:pt x="51341" y="30721"/>
                </a:cubicBezTo>
                <a:cubicBezTo>
                  <a:pt x="51161" y="30778"/>
                  <a:pt x="51061" y="30970"/>
                  <a:pt x="51117" y="31150"/>
                </a:cubicBezTo>
                <a:cubicBezTo>
                  <a:pt x="51121" y="31154"/>
                  <a:pt x="51121" y="31159"/>
                  <a:pt x="51122" y="31162"/>
                </a:cubicBezTo>
                <a:cubicBezTo>
                  <a:pt x="51016" y="31185"/>
                  <a:pt x="50921" y="31258"/>
                  <a:pt x="50874" y="31368"/>
                </a:cubicBezTo>
                <a:cubicBezTo>
                  <a:pt x="50801" y="31541"/>
                  <a:pt x="50886" y="31741"/>
                  <a:pt x="51060" y="31812"/>
                </a:cubicBezTo>
                <a:lnTo>
                  <a:pt x="51168" y="31858"/>
                </a:lnTo>
                <a:cubicBezTo>
                  <a:pt x="51211" y="31877"/>
                  <a:pt x="51256" y="31885"/>
                  <a:pt x="51303" y="31885"/>
                </a:cubicBezTo>
                <a:cubicBezTo>
                  <a:pt x="51373" y="31885"/>
                  <a:pt x="51439" y="31865"/>
                  <a:pt x="51498" y="31825"/>
                </a:cubicBezTo>
                <a:cubicBezTo>
                  <a:pt x="51703" y="31682"/>
                  <a:pt x="51816" y="31468"/>
                  <a:pt x="51816" y="31228"/>
                </a:cubicBezTo>
                <a:cubicBezTo>
                  <a:pt x="51816" y="31138"/>
                  <a:pt x="51800" y="31043"/>
                  <a:pt x="51769" y="30945"/>
                </a:cubicBezTo>
                <a:cubicBezTo>
                  <a:pt x="51724" y="30798"/>
                  <a:pt x="51589" y="30706"/>
                  <a:pt x="51443" y="30706"/>
                </a:cubicBezTo>
                <a:close/>
                <a:moveTo>
                  <a:pt x="48282" y="30899"/>
                </a:moveTo>
                <a:cubicBezTo>
                  <a:pt x="48200" y="30899"/>
                  <a:pt x="48118" y="30929"/>
                  <a:pt x="48053" y="30989"/>
                </a:cubicBezTo>
                <a:cubicBezTo>
                  <a:pt x="47898" y="31128"/>
                  <a:pt x="47731" y="31263"/>
                  <a:pt x="47552" y="31388"/>
                </a:cubicBezTo>
                <a:cubicBezTo>
                  <a:pt x="47398" y="31498"/>
                  <a:pt x="47361" y="31710"/>
                  <a:pt x="47471" y="31865"/>
                </a:cubicBezTo>
                <a:cubicBezTo>
                  <a:pt x="47537" y="31960"/>
                  <a:pt x="47645" y="32011"/>
                  <a:pt x="47751" y="32011"/>
                </a:cubicBezTo>
                <a:cubicBezTo>
                  <a:pt x="47820" y="32011"/>
                  <a:pt x="47888" y="31990"/>
                  <a:pt x="47945" y="31946"/>
                </a:cubicBezTo>
                <a:cubicBezTo>
                  <a:pt x="48147" y="31806"/>
                  <a:pt x="48340" y="31651"/>
                  <a:pt x="48514" y="31493"/>
                </a:cubicBezTo>
                <a:cubicBezTo>
                  <a:pt x="48653" y="31368"/>
                  <a:pt x="48663" y="31150"/>
                  <a:pt x="48534" y="31011"/>
                </a:cubicBezTo>
                <a:cubicBezTo>
                  <a:pt x="48468" y="30937"/>
                  <a:pt x="48375" y="30899"/>
                  <a:pt x="48282" y="30899"/>
                </a:cubicBezTo>
                <a:close/>
                <a:moveTo>
                  <a:pt x="46556" y="31987"/>
                </a:moveTo>
                <a:cubicBezTo>
                  <a:pt x="46511" y="31987"/>
                  <a:pt x="46466" y="31996"/>
                  <a:pt x="46423" y="32014"/>
                </a:cubicBezTo>
                <a:cubicBezTo>
                  <a:pt x="46223" y="32097"/>
                  <a:pt x="46020" y="32172"/>
                  <a:pt x="45813" y="32237"/>
                </a:cubicBezTo>
                <a:cubicBezTo>
                  <a:pt x="45632" y="32292"/>
                  <a:pt x="45529" y="32483"/>
                  <a:pt x="45587" y="32664"/>
                </a:cubicBezTo>
                <a:cubicBezTo>
                  <a:pt x="45630" y="32812"/>
                  <a:pt x="45768" y="32906"/>
                  <a:pt x="45912" y="32906"/>
                </a:cubicBezTo>
                <a:cubicBezTo>
                  <a:pt x="45947" y="32906"/>
                  <a:pt x="45980" y="32900"/>
                  <a:pt x="46013" y="32890"/>
                </a:cubicBezTo>
                <a:cubicBezTo>
                  <a:pt x="46240" y="32820"/>
                  <a:pt x="46468" y="32737"/>
                  <a:pt x="46689" y="32645"/>
                </a:cubicBezTo>
                <a:cubicBezTo>
                  <a:pt x="46862" y="32570"/>
                  <a:pt x="46944" y="32370"/>
                  <a:pt x="46871" y="32197"/>
                </a:cubicBezTo>
                <a:cubicBezTo>
                  <a:pt x="46816" y="32066"/>
                  <a:pt x="46690" y="31987"/>
                  <a:pt x="46556" y="31987"/>
                </a:cubicBezTo>
                <a:close/>
                <a:moveTo>
                  <a:pt x="41966" y="31991"/>
                </a:moveTo>
                <a:cubicBezTo>
                  <a:pt x="41868" y="31991"/>
                  <a:pt x="41772" y="32032"/>
                  <a:pt x="41704" y="32111"/>
                </a:cubicBezTo>
                <a:cubicBezTo>
                  <a:pt x="41582" y="32257"/>
                  <a:pt x="41602" y="32473"/>
                  <a:pt x="41746" y="32595"/>
                </a:cubicBezTo>
                <a:cubicBezTo>
                  <a:pt x="41940" y="32760"/>
                  <a:pt x="42170" y="32897"/>
                  <a:pt x="42425" y="32996"/>
                </a:cubicBezTo>
                <a:cubicBezTo>
                  <a:pt x="42467" y="33012"/>
                  <a:pt x="42511" y="33020"/>
                  <a:pt x="42552" y="33020"/>
                </a:cubicBezTo>
                <a:cubicBezTo>
                  <a:pt x="42688" y="33020"/>
                  <a:pt x="42816" y="32940"/>
                  <a:pt x="42870" y="32803"/>
                </a:cubicBezTo>
                <a:cubicBezTo>
                  <a:pt x="42938" y="32628"/>
                  <a:pt x="42853" y="32429"/>
                  <a:pt x="42677" y="32360"/>
                </a:cubicBezTo>
                <a:cubicBezTo>
                  <a:pt x="42490" y="32285"/>
                  <a:pt x="42325" y="32188"/>
                  <a:pt x="42186" y="32071"/>
                </a:cubicBezTo>
                <a:cubicBezTo>
                  <a:pt x="42121" y="32017"/>
                  <a:pt x="42043" y="31991"/>
                  <a:pt x="41966" y="31991"/>
                </a:cubicBezTo>
                <a:close/>
                <a:moveTo>
                  <a:pt x="44576" y="32500"/>
                </a:moveTo>
                <a:cubicBezTo>
                  <a:pt x="44563" y="32500"/>
                  <a:pt x="44549" y="32501"/>
                  <a:pt x="44535" y="32502"/>
                </a:cubicBezTo>
                <a:cubicBezTo>
                  <a:pt x="44309" y="32532"/>
                  <a:pt x="44092" y="32546"/>
                  <a:pt x="43891" y="32549"/>
                </a:cubicBezTo>
                <a:cubicBezTo>
                  <a:pt x="43701" y="32551"/>
                  <a:pt x="43552" y="32706"/>
                  <a:pt x="43553" y="32893"/>
                </a:cubicBezTo>
                <a:cubicBezTo>
                  <a:pt x="43555" y="33081"/>
                  <a:pt x="43708" y="33231"/>
                  <a:pt x="43894" y="33231"/>
                </a:cubicBezTo>
                <a:lnTo>
                  <a:pt x="43899" y="33231"/>
                </a:lnTo>
                <a:cubicBezTo>
                  <a:pt x="44125" y="33229"/>
                  <a:pt x="44368" y="33212"/>
                  <a:pt x="44617" y="33180"/>
                </a:cubicBezTo>
                <a:cubicBezTo>
                  <a:pt x="44805" y="33159"/>
                  <a:pt x="44937" y="32987"/>
                  <a:pt x="44916" y="32801"/>
                </a:cubicBezTo>
                <a:cubicBezTo>
                  <a:pt x="44895" y="32628"/>
                  <a:pt x="44746" y="32500"/>
                  <a:pt x="44576" y="325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9"/>
          <p:cNvSpPr/>
          <p:nvPr/>
        </p:nvSpPr>
        <p:spPr>
          <a:xfrm>
            <a:off x="831775" y="3252421"/>
            <a:ext cx="2194021" cy="1956908"/>
          </a:xfrm>
          <a:custGeom>
            <a:avLst/>
            <a:gdLst/>
            <a:ahLst/>
            <a:cxnLst/>
            <a:rect l="l" t="t" r="r" b="b"/>
            <a:pathLst>
              <a:path w="54010" h="48173" extrusionOk="0">
                <a:moveTo>
                  <a:pt x="16027" y="1"/>
                </a:moveTo>
                <a:cubicBezTo>
                  <a:pt x="15839" y="1"/>
                  <a:pt x="15695" y="152"/>
                  <a:pt x="15695" y="342"/>
                </a:cubicBezTo>
                <a:cubicBezTo>
                  <a:pt x="15695" y="531"/>
                  <a:pt x="15858" y="682"/>
                  <a:pt x="16048" y="682"/>
                </a:cubicBezTo>
                <a:cubicBezTo>
                  <a:pt x="16258" y="682"/>
                  <a:pt x="16474" y="691"/>
                  <a:pt x="16688" y="705"/>
                </a:cubicBezTo>
                <a:lnTo>
                  <a:pt x="16710" y="705"/>
                </a:lnTo>
                <a:cubicBezTo>
                  <a:pt x="16887" y="705"/>
                  <a:pt x="17040" y="566"/>
                  <a:pt x="17053" y="385"/>
                </a:cubicBezTo>
                <a:cubicBezTo>
                  <a:pt x="17066" y="197"/>
                  <a:pt x="16922" y="36"/>
                  <a:pt x="16734" y="22"/>
                </a:cubicBezTo>
                <a:cubicBezTo>
                  <a:pt x="16503" y="6"/>
                  <a:pt x="16274" y="1"/>
                  <a:pt x="16027" y="1"/>
                </a:cubicBezTo>
                <a:close/>
                <a:moveTo>
                  <a:pt x="14663" y="95"/>
                </a:moveTo>
                <a:cubicBezTo>
                  <a:pt x="14648" y="95"/>
                  <a:pt x="14633" y="96"/>
                  <a:pt x="14618" y="98"/>
                </a:cubicBezTo>
                <a:cubicBezTo>
                  <a:pt x="14383" y="129"/>
                  <a:pt x="14148" y="169"/>
                  <a:pt x="13921" y="216"/>
                </a:cubicBezTo>
                <a:cubicBezTo>
                  <a:pt x="13736" y="256"/>
                  <a:pt x="13616" y="437"/>
                  <a:pt x="13655" y="621"/>
                </a:cubicBezTo>
                <a:cubicBezTo>
                  <a:pt x="13689" y="781"/>
                  <a:pt x="13832" y="892"/>
                  <a:pt x="13990" y="892"/>
                </a:cubicBezTo>
                <a:cubicBezTo>
                  <a:pt x="14014" y="892"/>
                  <a:pt x="14037" y="891"/>
                  <a:pt x="14061" y="886"/>
                </a:cubicBezTo>
                <a:cubicBezTo>
                  <a:pt x="14272" y="840"/>
                  <a:pt x="14491" y="804"/>
                  <a:pt x="14711" y="773"/>
                </a:cubicBezTo>
                <a:cubicBezTo>
                  <a:pt x="14897" y="750"/>
                  <a:pt x="15028" y="576"/>
                  <a:pt x="15002" y="388"/>
                </a:cubicBezTo>
                <a:cubicBezTo>
                  <a:pt x="14981" y="218"/>
                  <a:pt x="14833" y="95"/>
                  <a:pt x="14663" y="95"/>
                </a:cubicBezTo>
                <a:close/>
                <a:moveTo>
                  <a:pt x="18063" y="205"/>
                </a:moveTo>
                <a:cubicBezTo>
                  <a:pt x="17904" y="205"/>
                  <a:pt x="17761" y="316"/>
                  <a:pt x="17729" y="479"/>
                </a:cubicBezTo>
                <a:cubicBezTo>
                  <a:pt x="17692" y="663"/>
                  <a:pt x="17812" y="844"/>
                  <a:pt x="17996" y="880"/>
                </a:cubicBezTo>
                <a:cubicBezTo>
                  <a:pt x="18212" y="922"/>
                  <a:pt x="18426" y="972"/>
                  <a:pt x="18639" y="1030"/>
                </a:cubicBezTo>
                <a:cubicBezTo>
                  <a:pt x="18669" y="1037"/>
                  <a:pt x="18698" y="1040"/>
                  <a:pt x="18728" y="1040"/>
                </a:cubicBezTo>
                <a:cubicBezTo>
                  <a:pt x="18881" y="1040"/>
                  <a:pt x="19016" y="939"/>
                  <a:pt x="19058" y="792"/>
                </a:cubicBezTo>
                <a:cubicBezTo>
                  <a:pt x="19109" y="607"/>
                  <a:pt x="18999" y="421"/>
                  <a:pt x="18817" y="371"/>
                </a:cubicBezTo>
                <a:cubicBezTo>
                  <a:pt x="18591" y="310"/>
                  <a:pt x="18361" y="256"/>
                  <a:pt x="18130" y="211"/>
                </a:cubicBezTo>
                <a:cubicBezTo>
                  <a:pt x="18108" y="207"/>
                  <a:pt x="18085" y="205"/>
                  <a:pt x="18063" y="205"/>
                </a:cubicBezTo>
                <a:close/>
                <a:moveTo>
                  <a:pt x="12674" y="576"/>
                </a:moveTo>
                <a:cubicBezTo>
                  <a:pt x="12636" y="576"/>
                  <a:pt x="12598" y="582"/>
                  <a:pt x="12560" y="595"/>
                </a:cubicBezTo>
                <a:cubicBezTo>
                  <a:pt x="12339" y="673"/>
                  <a:pt x="12120" y="759"/>
                  <a:pt x="11903" y="852"/>
                </a:cubicBezTo>
                <a:cubicBezTo>
                  <a:pt x="11729" y="927"/>
                  <a:pt x="11647" y="1127"/>
                  <a:pt x="11722" y="1301"/>
                </a:cubicBezTo>
                <a:cubicBezTo>
                  <a:pt x="11778" y="1430"/>
                  <a:pt x="11905" y="1508"/>
                  <a:pt x="12037" y="1508"/>
                </a:cubicBezTo>
                <a:cubicBezTo>
                  <a:pt x="12082" y="1508"/>
                  <a:pt x="12129" y="1499"/>
                  <a:pt x="12172" y="1480"/>
                </a:cubicBezTo>
                <a:cubicBezTo>
                  <a:pt x="12376" y="1393"/>
                  <a:pt x="12582" y="1313"/>
                  <a:pt x="12789" y="1240"/>
                </a:cubicBezTo>
                <a:cubicBezTo>
                  <a:pt x="12966" y="1178"/>
                  <a:pt x="13060" y="983"/>
                  <a:pt x="12998" y="804"/>
                </a:cubicBezTo>
                <a:cubicBezTo>
                  <a:pt x="12947" y="663"/>
                  <a:pt x="12815" y="576"/>
                  <a:pt x="12674" y="576"/>
                </a:cubicBezTo>
                <a:close/>
                <a:moveTo>
                  <a:pt x="20022" y="794"/>
                </a:moveTo>
                <a:cubicBezTo>
                  <a:pt x="19888" y="794"/>
                  <a:pt x="19762" y="875"/>
                  <a:pt x="19708" y="1005"/>
                </a:cubicBezTo>
                <a:cubicBezTo>
                  <a:pt x="19637" y="1181"/>
                  <a:pt x="19719" y="1381"/>
                  <a:pt x="19892" y="1454"/>
                </a:cubicBezTo>
                <a:cubicBezTo>
                  <a:pt x="20094" y="1537"/>
                  <a:pt x="20297" y="1629"/>
                  <a:pt x="20494" y="1727"/>
                </a:cubicBezTo>
                <a:cubicBezTo>
                  <a:pt x="20542" y="1751"/>
                  <a:pt x="20595" y="1761"/>
                  <a:pt x="20645" y="1761"/>
                </a:cubicBezTo>
                <a:cubicBezTo>
                  <a:pt x="20770" y="1761"/>
                  <a:pt x="20892" y="1692"/>
                  <a:pt x="20954" y="1570"/>
                </a:cubicBezTo>
                <a:cubicBezTo>
                  <a:pt x="21038" y="1402"/>
                  <a:pt x="20968" y="1195"/>
                  <a:pt x="20798" y="1111"/>
                </a:cubicBezTo>
                <a:cubicBezTo>
                  <a:pt x="20588" y="1007"/>
                  <a:pt x="20370" y="910"/>
                  <a:pt x="20155" y="821"/>
                </a:cubicBezTo>
                <a:cubicBezTo>
                  <a:pt x="20111" y="803"/>
                  <a:pt x="20067" y="794"/>
                  <a:pt x="20022" y="794"/>
                </a:cubicBezTo>
                <a:close/>
                <a:moveTo>
                  <a:pt x="10807" y="1426"/>
                </a:moveTo>
                <a:cubicBezTo>
                  <a:pt x="10753" y="1426"/>
                  <a:pt x="10698" y="1439"/>
                  <a:pt x="10646" y="1466"/>
                </a:cubicBezTo>
                <a:cubicBezTo>
                  <a:pt x="10439" y="1577"/>
                  <a:pt x="10238" y="1690"/>
                  <a:pt x="10040" y="1808"/>
                </a:cubicBezTo>
                <a:cubicBezTo>
                  <a:pt x="9878" y="1904"/>
                  <a:pt x="9822" y="2113"/>
                  <a:pt x="9918" y="2274"/>
                </a:cubicBezTo>
                <a:cubicBezTo>
                  <a:pt x="9982" y="2384"/>
                  <a:pt x="10097" y="2444"/>
                  <a:pt x="10213" y="2444"/>
                </a:cubicBezTo>
                <a:cubicBezTo>
                  <a:pt x="10273" y="2444"/>
                  <a:pt x="10333" y="2429"/>
                  <a:pt x="10386" y="2396"/>
                </a:cubicBezTo>
                <a:cubicBezTo>
                  <a:pt x="10577" y="2286"/>
                  <a:pt x="10770" y="2175"/>
                  <a:pt x="10969" y="2069"/>
                </a:cubicBezTo>
                <a:cubicBezTo>
                  <a:pt x="11138" y="1979"/>
                  <a:pt x="11199" y="1774"/>
                  <a:pt x="11109" y="1605"/>
                </a:cubicBezTo>
                <a:cubicBezTo>
                  <a:pt x="11047" y="1491"/>
                  <a:pt x="10929" y="1426"/>
                  <a:pt x="10807" y="1426"/>
                </a:cubicBezTo>
                <a:close/>
                <a:moveTo>
                  <a:pt x="21829" y="1762"/>
                </a:moveTo>
                <a:cubicBezTo>
                  <a:pt x="21718" y="1762"/>
                  <a:pt x="21609" y="1816"/>
                  <a:pt x="21544" y="1914"/>
                </a:cubicBezTo>
                <a:cubicBezTo>
                  <a:pt x="21439" y="2071"/>
                  <a:pt x="21483" y="2283"/>
                  <a:pt x="21639" y="2387"/>
                </a:cubicBezTo>
                <a:cubicBezTo>
                  <a:pt x="21820" y="2509"/>
                  <a:pt x="22002" y="2637"/>
                  <a:pt x="22178" y="2773"/>
                </a:cubicBezTo>
                <a:cubicBezTo>
                  <a:pt x="22239" y="2820"/>
                  <a:pt x="22312" y="2841"/>
                  <a:pt x="22385" y="2841"/>
                </a:cubicBezTo>
                <a:cubicBezTo>
                  <a:pt x="22487" y="2841"/>
                  <a:pt x="22588" y="2794"/>
                  <a:pt x="22656" y="2707"/>
                </a:cubicBezTo>
                <a:cubicBezTo>
                  <a:pt x="22769" y="2556"/>
                  <a:pt x="22741" y="2342"/>
                  <a:pt x="22592" y="2227"/>
                </a:cubicBezTo>
                <a:cubicBezTo>
                  <a:pt x="22404" y="2083"/>
                  <a:pt x="22211" y="1947"/>
                  <a:pt x="22018" y="1819"/>
                </a:cubicBezTo>
                <a:cubicBezTo>
                  <a:pt x="21960" y="1780"/>
                  <a:pt x="21894" y="1762"/>
                  <a:pt x="21829" y="1762"/>
                </a:cubicBezTo>
                <a:close/>
                <a:moveTo>
                  <a:pt x="9063" y="2501"/>
                </a:moveTo>
                <a:cubicBezTo>
                  <a:pt x="8995" y="2501"/>
                  <a:pt x="8926" y="2521"/>
                  <a:pt x="8867" y="2563"/>
                </a:cubicBezTo>
                <a:cubicBezTo>
                  <a:pt x="8681" y="2698"/>
                  <a:pt x="8493" y="2836"/>
                  <a:pt x="8307" y="2978"/>
                </a:cubicBezTo>
                <a:cubicBezTo>
                  <a:pt x="8157" y="3093"/>
                  <a:pt x="8128" y="3308"/>
                  <a:pt x="8244" y="3458"/>
                </a:cubicBezTo>
                <a:cubicBezTo>
                  <a:pt x="8310" y="3545"/>
                  <a:pt x="8413" y="3592"/>
                  <a:pt x="8515" y="3592"/>
                </a:cubicBezTo>
                <a:cubicBezTo>
                  <a:pt x="8588" y="3592"/>
                  <a:pt x="8661" y="3567"/>
                  <a:pt x="8722" y="3519"/>
                </a:cubicBezTo>
                <a:cubicBezTo>
                  <a:pt x="8900" y="3380"/>
                  <a:pt x="9080" y="3249"/>
                  <a:pt x="9261" y="3122"/>
                </a:cubicBezTo>
                <a:cubicBezTo>
                  <a:pt x="9414" y="3013"/>
                  <a:pt x="9452" y="2801"/>
                  <a:pt x="9343" y="2646"/>
                </a:cubicBezTo>
                <a:cubicBezTo>
                  <a:pt x="9277" y="2551"/>
                  <a:pt x="9171" y="2501"/>
                  <a:pt x="9063" y="2501"/>
                </a:cubicBezTo>
                <a:close/>
                <a:moveTo>
                  <a:pt x="23416" y="3053"/>
                </a:moveTo>
                <a:cubicBezTo>
                  <a:pt x="23328" y="3053"/>
                  <a:pt x="23240" y="3087"/>
                  <a:pt x="23174" y="3155"/>
                </a:cubicBezTo>
                <a:cubicBezTo>
                  <a:pt x="23040" y="3287"/>
                  <a:pt x="23040" y="3505"/>
                  <a:pt x="23175" y="3637"/>
                </a:cubicBezTo>
                <a:cubicBezTo>
                  <a:pt x="23332" y="3793"/>
                  <a:pt x="23487" y="3957"/>
                  <a:pt x="23629" y="4120"/>
                </a:cubicBezTo>
                <a:cubicBezTo>
                  <a:pt x="23697" y="4195"/>
                  <a:pt x="23791" y="4235"/>
                  <a:pt x="23886" y="4235"/>
                </a:cubicBezTo>
                <a:cubicBezTo>
                  <a:pt x="23966" y="4235"/>
                  <a:pt x="24046" y="4207"/>
                  <a:pt x="24109" y="4148"/>
                </a:cubicBezTo>
                <a:cubicBezTo>
                  <a:pt x="24251" y="4024"/>
                  <a:pt x="24265" y="3807"/>
                  <a:pt x="24140" y="3665"/>
                </a:cubicBezTo>
                <a:cubicBezTo>
                  <a:pt x="23985" y="3491"/>
                  <a:pt x="23822" y="3319"/>
                  <a:pt x="23655" y="3152"/>
                </a:cubicBezTo>
                <a:cubicBezTo>
                  <a:pt x="23590" y="3086"/>
                  <a:pt x="23503" y="3053"/>
                  <a:pt x="23416" y="3053"/>
                </a:cubicBezTo>
                <a:close/>
                <a:moveTo>
                  <a:pt x="7462" y="3777"/>
                </a:moveTo>
                <a:cubicBezTo>
                  <a:pt x="7386" y="3777"/>
                  <a:pt x="7310" y="3802"/>
                  <a:pt x="7247" y="3854"/>
                </a:cubicBezTo>
                <a:cubicBezTo>
                  <a:pt x="7073" y="3995"/>
                  <a:pt x="6896" y="4134"/>
                  <a:pt x="6718" y="4273"/>
                </a:cubicBezTo>
                <a:cubicBezTo>
                  <a:pt x="6569" y="4391"/>
                  <a:pt x="6543" y="4603"/>
                  <a:pt x="6658" y="4753"/>
                </a:cubicBezTo>
                <a:cubicBezTo>
                  <a:pt x="6725" y="4839"/>
                  <a:pt x="6824" y="4886"/>
                  <a:pt x="6927" y="4886"/>
                </a:cubicBezTo>
                <a:cubicBezTo>
                  <a:pt x="7002" y="4886"/>
                  <a:pt x="7075" y="4862"/>
                  <a:pt x="7137" y="4813"/>
                </a:cubicBezTo>
                <a:cubicBezTo>
                  <a:pt x="7320" y="4671"/>
                  <a:pt x="7500" y="4527"/>
                  <a:pt x="7679" y="4382"/>
                </a:cubicBezTo>
                <a:cubicBezTo>
                  <a:pt x="7824" y="4262"/>
                  <a:pt x="7846" y="4047"/>
                  <a:pt x="7726" y="3901"/>
                </a:cubicBezTo>
                <a:cubicBezTo>
                  <a:pt x="7659" y="3819"/>
                  <a:pt x="7561" y="3777"/>
                  <a:pt x="7462" y="3777"/>
                </a:cubicBezTo>
                <a:close/>
                <a:moveTo>
                  <a:pt x="24721" y="4634"/>
                </a:moveTo>
                <a:cubicBezTo>
                  <a:pt x="24656" y="4634"/>
                  <a:pt x="24590" y="4653"/>
                  <a:pt x="24531" y="4693"/>
                </a:cubicBezTo>
                <a:cubicBezTo>
                  <a:pt x="24375" y="4798"/>
                  <a:pt x="24333" y="5010"/>
                  <a:pt x="24437" y="5166"/>
                </a:cubicBezTo>
                <a:cubicBezTo>
                  <a:pt x="24559" y="5349"/>
                  <a:pt x="24679" y="5538"/>
                  <a:pt x="24787" y="5728"/>
                </a:cubicBezTo>
                <a:cubicBezTo>
                  <a:pt x="24851" y="5837"/>
                  <a:pt x="24966" y="5898"/>
                  <a:pt x="25082" y="5898"/>
                </a:cubicBezTo>
                <a:cubicBezTo>
                  <a:pt x="25139" y="5898"/>
                  <a:pt x="25200" y="5882"/>
                  <a:pt x="25254" y="5853"/>
                </a:cubicBezTo>
                <a:cubicBezTo>
                  <a:pt x="25418" y="5757"/>
                  <a:pt x="25471" y="5549"/>
                  <a:pt x="25378" y="5385"/>
                </a:cubicBezTo>
                <a:cubicBezTo>
                  <a:pt x="25261" y="5184"/>
                  <a:pt x="25134" y="4982"/>
                  <a:pt x="25004" y="4786"/>
                </a:cubicBezTo>
                <a:cubicBezTo>
                  <a:pt x="24939" y="4688"/>
                  <a:pt x="24831" y="4634"/>
                  <a:pt x="24721" y="4634"/>
                </a:cubicBezTo>
                <a:close/>
                <a:moveTo>
                  <a:pt x="5848" y="5040"/>
                </a:moveTo>
                <a:cubicBezTo>
                  <a:pt x="5773" y="5040"/>
                  <a:pt x="5697" y="5064"/>
                  <a:pt x="5634" y="5114"/>
                </a:cubicBezTo>
                <a:cubicBezTo>
                  <a:pt x="5451" y="5260"/>
                  <a:pt x="5271" y="5408"/>
                  <a:pt x="5095" y="5559"/>
                </a:cubicBezTo>
                <a:cubicBezTo>
                  <a:pt x="4953" y="5684"/>
                  <a:pt x="4937" y="5898"/>
                  <a:pt x="5060" y="6042"/>
                </a:cubicBezTo>
                <a:cubicBezTo>
                  <a:pt x="5128" y="6120"/>
                  <a:pt x="5224" y="6159"/>
                  <a:pt x="5319" y="6159"/>
                </a:cubicBezTo>
                <a:cubicBezTo>
                  <a:pt x="5397" y="6159"/>
                  <a:pt x="5477" y="6131"/>
                  <a:pt x="5543" y="6075"/>
                </a:cubicBezTo>
                <a:cubicBezTo>
                  <a:pt x="5712" y="5929"/>
                  <a:pt x="5884" y="5788"/>
                  <a:pt x="6060" y="5649"/>
                </a:cubicBezTo>
                <a:cubicBezTo>
                  <a:pt x="6207" y="5531"/>
                  <a:pt x="6232" y="5316"/>
                  <a:pt x="6114" y="5168"/>
                </a:cubicBezTo>
                <a:cubicBezTo>
                  <a:pt x="6047" y="5083"/>
                  <a:pt x="5948" y="5040"/>
                  <a:pt x="5848" y="5040"/>
                </a:cubicBezTo>
                <a:close/>
                <a:moveTo>
                  <a:pt x="4345" y="6435"/>
                </a:moveTo>
                <a:cubicBezTo>
                  <a:pt x="4249" y="6435"/>
                  <a:pt x="4153" y="6476"/>
                  <a:pt x="4085" y="6555"/>
                </a:cubicBezTo>
                <a:cubicBezTo>
                  <a:pt x="3960" y="6701"/>
                  <a:pt x="3842" y="6850"/>
                  <a:pt x="3736" y="6998"/>
                </a:cubicBezTo>
                <a:cubicBezTo>
                  <a:pt x="3705" y="7040"/>
                  <a:pt x="3677" y="7080"/>
                  <a:pt x="3646" y="7123"/>
                </a:cubicBezTo>
                <a:cubicBezTo>
                  <a:pt x="3540" y="7280"/>
                  <a:pt x="3580" y="7493"/>
                  <a:pt x="3736" y="7599"/>
                </a:cubicBezTo>
                <a:cubicBezTo>
                  <a:pt x="3795" y="7641"/>
                  <a:pt x="3861" y="7660"/>
                  <a:pt x="3929" y="7660"/>
                </a:cubicBezTo>
                <a:cubicBezTo>
                  <a:pt x="4037" y="7660"/>
                  <a:pt x="4144" y="7608"/>
                  <a:pt x="4209" y="7512"/>
                </a:cubicBezTo>
                <a:cubicBezTo>
                  <a:pt x="4235" y="7476"/>
                  <a:pt x="4263" y="7436"/>
                  <a:pt x="4289" y="7400"/>
                </a:cubicBezTo>
                <a:cubicBezTo>
                  <a:pt x="4384" y="7266"/>
                  <a:pt x="4492" y="7132"/>
                  <a:pt x="4605" y="7000"/>
                </a:cubicBezTo>
                <a:cubicBezTo>
                  <a:pt x="4728" y="6857"/>
                  <a:pt x="4711" y="6642"/>
                  <a:pt x="4567" y="6518"/>
                </a:cubicBezTo>
                <a:cubicBezTo>
                  <a:pt x="4503" y="6462"/>
                  <a:pt x="4424" y="6435"/>
                  <a:pt x="4345" y="6435"/>
                </a:cubicBezTo>
                <a:close/>
                <a:moveTo>
                  <a:pt x="25686" y="6442"/>
                </a:moveTo>
                <a:cubicBezTo>
                  <a:pt x="25642" y="6442"/>
                  <a:pt x="25598" y="6451"/>
                  <a:pt x="25555" y="6468"/>
                </a:cubicBezTo>
                <a:cubicBezTo>
                  <a:pt x="25381" y="6539"/>
                  <a:pt x="25298" y="6739"/>
                  <a:pt x="25369" y="6913"/>
                </a:cubicBezTo>
                <a:cubicBezTo>
                  <a:pt x="25452" y="7114"/>
                  <a:pt x="25530" y="7323"/>
                  <a:pt x="25600" y="7532"/>
                </a:cubicBezTo>
                <a:cubicBezTo>
                  <a:pt x="25647" y="7676"/>
                  <a:pt x="25781" y="7764"/>
                  <a:pt x="25923" y="7764"/>
                </a:cubicBezTo>
                <a:cubicBezTo>
                  <a:pt x="25960" y="7764"/>
                  <a:pt x="25998" y="7758"/>
                  <a:pt x="26033" y="7747"/>
                </a:cubicBezTo>
                <a:cubicBezTo>
                  <a:pt x="26210" y="7688"/>
                  <a:pt x="26307" y="7493"/>
                  <a:pt x="26247" y="7314"/>
                </a:cubicBezTo>
                <a:cubicBezTo>
                  <a:pt x="26172" y="7088"/>
                  <a:pt x="26088" y="6868"/>
                  <a:pt x="26000" y="6652"/>
                </a:cubicBezTo>
                <a:cubicBezTo>
                  <a:pt x="25947" y="6521"/>
                  <a:pt x="25820" y="6442"/>
                  <a:pt x="25686" y="6442"/>
                </a:cubicBezTo>
                <a:close/>
                <a:moveTo>
                  <a:pt x="3244" y="8160"/>
                </a:moveTo>
                <a:cubicBezTo>
                  <a:pt x="3119" y="8160"/>
                  <a:pt x="2998" y="8229"/>
                  <a:pt x="2938" y="8348"/>
                </a:cubicBezTo>
                <a:cubicBezTo>
                  <a:pt x="2836" y="8555"/>
                  <a:pt x="2737" y="8764"/>
                  <a:pt x="2638" y="8978"/>
                </a:cubicBezTo>
                <a:cubicBezTo>
                  <a:pt x="2559" y="9148"/>
                  <a:pt x="2636" y="9351"/>
                  <a:pt x="2808" y="9429"/>
                </a:cubicBezTo>
                <a:cubicBezTo>
                  <a:pt x="2853" y="9449"/>
                  <a:pt x="2902" y="9459"/>
                  <a:pt x="2949" y="9459"/>
                </a:cubicBezTo>
                <a:cubicBezTo>
                  <a:pt x="3079" y="9459"/>
                  <a:pt x="3204" y="9386"/>
                  <a:pt x="3260" y="9261"/>
                </a:cubicBezTo>
                <a:cubicBezTo>
                  <a:pt x="3354" y="9058"/>
                  <a:pt x="3449" y="8852"/>
                  <a:pt x="3548" y="8656"/>
                </a:cubicBezTo>
                <a:cubicBezTo>
                  <a:pt x="3633" y="8486"/>
                  <a:pt x="3566" y="8282"/>
                  <a:pt x="3397" y="8197"/>
                </a:cubicBezTo>
                <a:cubicBezTo>
                  <a:pt x="3348" y="8172"/>
                  <a:pt x="3296" y="8160"/>
                  <a:pt x="3244" y="8160"/>
                </a:cubicBezTo>
                <a:close/>
                <a:moveTo>
                  <a:pt x="26272" y="8401"/>
                </a:moveTo>
                <a:cubicBezTo>
                  <a:pt x="26251" y="8401"/>
                  <a:pt x="26229" y="8403"/>
                  <a:pt x="26207" y="8408"/>
                </a:cubicBezTo>
                <a:cubicBezTo>
                  <a:pt x="26021" y="8444"/>
                  <a:pt x="25899" y="8625"/>
                  <a:pt x="25937" y="8809"/>
                </a:cubicBezTo>
                <a:cubicBezTo>
                  <a:pt x="25981" y="9025"/>
                  <a:pt x="26015" y="9244"/>
                  <a:pt x="26043" y="9461"/>
                </a:cubicBezTo>
                <a:cubicBezTo>
                  <a:pt x="26064" y="9633"/>
                  <a:pt x="26212" y="9760"/>
                  <a:pt x="26382" y="9760"/>
                </a:cubicBezTo>
                <a:cubicBezTo>
                  <a:pt x="26394" y="9760"/>
                  <a:pt x="26410" y="9756"/>
                  <a:pt x="26426" y="9756"/>
                </a:cubicBezTo>
                <a:cubicBezTo>
                  <a:pt x="26612" y="9734"/>
                  <a:pt x="26744" y="9562"/>
                  <a:pt x="26721" y="9374"/>
                </a:cubicBezTo>
                <a:cubicBezTo>
                  <a:pt x="26690" y="9139"/>
                  <a:pt x="26653" y="8905"/>
                  <a:pt x="26608" y="8677"/>
                </a:cubicBezTo>
                <a:cubicBezTo>
                  <a:pt x="26576" y="8515"/>
                  <a:pt x="26432" y="8401"/>
                  <a:pt x="26272" y="8401"/>
                </a:cubicBezTo>
                <a:close/>
                <a:moveTo>
                  <a:pt x="2404" y="10032"/>
                </a:moveTo>
                <a:cubicBezTo>
                  <a:pt x="2271" y="10032"/>
                  <a:pt x="2144" y="10109"/>
                  <a:pt x="2088" y="10239"/>
                </a:cubicBezTo>
                <a:cubicBezTo>
                  <a:pt x="2000" y="10450"/>
                  <a:pt x="1908" y="10658"/>
                  <a:pt x="1819" y="10863"/>
                </a:cubicBezTo>
                <a:cubicBezTo>
                  <a:pt x="1741" y="11034"/>
                  <a:pt x="1821" y="11237"/>
                  <a:pt x="1993" y="11312"/>
                </a:cubicBezTo>
                <a:cubicBezTo>
                  <a:pt x="2036" y="11333"/>
                  <a:pt x="2085" y="11341"/>
                  <a:pt x="2130" y="11341"/>
                </a:cubicBezTo>
                <a:cubicBezTo>
                  <a:pt x="2262" y="11341"/>
                  <a:pt x="2386" y="11265"/>
                  <a:pt x="2445" y="11141"/>
                </a:cubicBezTo>
                <a:cubicBezTo>
                  <a:pt x="2537" y="10933"/>
                  <a:pt x="2627" y="10721"/>
                  <a:pt x="2719" y="10509"/>
                </a:cubicBezTo>
                <a:cubicBezTo>
                  <a:pt x="2792" y="10335"/>
                  <a:pt x="2712" y="10133"/>
                  <a:pt x="2538" y="10059"/>
                </a:cubicBezTo>
                <a:cubicBezTo>
                  <a:pt x="2494" y="10040"/>
                  <a:pt x="2449" y="10032"/>
                  <a:pt x="2404" y="10032"/>
                </a:cubicBezTo>
                <a:close/>
                <a:moveTo>
                  <a:pt x="26464" y="10438"/>
                </a:moveTo>
                <a:cubicBezTo>
                  <a:pt x="26278" y="10438"/>
                  <a:pt x="26125" y="10589"/>
                  <a:pt x="26123" y="10776"/>
                </a:cubicBezTo>
                <a:cubicBezTo>
                  <a:pt x="26121" y="10994"/>
                  <a:pt x="26113" y="11214"/>
                  <a:pt x="26095" y="11437"/>
                </a:cubicBezTo>
                <a:cubicBezTo>
                  <a:pt x="26080" y="11625"/>
                  <a:pt x="26220" y="11788"/>
                  <a:pt x="26410" y="11804"/>
                </a:cubicBezTo>
                <a:cubicBezTo>
                  <a:pt x="26419" y="11805"/>
                  <a:pt x="26427" y="11805"/>
                  <a:pt x="26436" y="11805"/>
                </a:cubicBezTo>
                <a:cubicBezTo>
                  <a:pt x="26612" y="11805"/>
                  <a:pt x="26763" y="11668"/>
                  <a:pt x="26775" y="11489"/>
                </a:cubicBezTo>
                <a:cubicBezTo>
                  <a:pt x="26792" y="11251"/>
                  <a:pt x="26803" y="11013"/>
                  <a:pt x="26806" y="10782"/>
                </a:cubicBezTo>
                <a:cubicBezTo>
                  <a:pt x="26808" y="10594"/>
                  <a:pt x="26655" y="10439"/>
                  <a:pt x="26467" y="10438"/>
                </a:cubicBezTo>
                <a:close/>
                <a:moveTo>
                  <a:pt x="1570" y="11902"/>
                </a:moveTo>
                <a:cubicBezTo>
                  <a:pt x="1437" y="11902"/>
                  <a:pt x="1310" y="11981"/>
                  <a:pt x="1254" y="12111"/>
                </a:cubicBezTo>
                <a:cubicBezTo>
                  <a:pt x="1164" y="12325"/>
                  <a:pt x="1079" y="12544"/>
                  <a:pt x="999" y="12761"/>
                </a:cubicBezTo>
                <a:cubicBezTo>
                  <a:pt x="933" y="12940"/>
                  <a:pt x="1023" y="13135"/>
                  <a:pt x="1200" y="13201"/>
                </a:cubicBezTo>
                <a:cubicBezTo>
                  <a:pt x="1240" y="13215"/>
                  <a:pt x="1278" y="13222"/>
                  <a:pt x="1318" y="13222"/>
                </a:cubicBezTo>
                <a:cubicBezTo>
                  <a:pt x="1457" y="13222"/>
                  <a:pt x="1590" y="13137"/>
                  <a:pt x="1638" y="12998"/>
                </a:cubicBezTo>
                <a:cubicBezTo>
                  <a:pt x="1718" y="12789"/>
                  <a:pt x="1798" y="12584"/>
                  <a:pt x="1885" y="12377"/>
                </a:cubicBezTo>
                <a:cubicBezTo>
                  <a:pt x="1958" y="12203"/>
                  <a:pt x="1876" y="12003"/>
                  <a:pt x="1702" y="11929"/>
                </a:cubicBezTo>
                <a:cubicBezTo>
                  <a:pt x="1659" y="11911"/>
                  <a:pt x="1615" y="11902"/>
                  <a:pt x="1570" y="11902"/>
                </a:cubicBezTo>
                <a:close/>
                <a:moveTo>
                  <a:pt x="26247" y="12473"/>
                </a:moveTo>
                <a:cubicBezTo>
                  <a:pt x="26089" y="12473"/>
                  <a:pt x="25945" y="12586"/>
                  <a:pt x="25913" y="12749"/>
                </a:cubicBezTo>
                <a:cubicBezTo>
                  <a:pt x="25869" y="12961"/>
                  <a:pt x="25821" y="13180"/>
                  <a:pt x="25765" y="13396"/>
                </a:cubicBezTo>
                <a:cubicBezTo>
                  <a:pt x="25716" y="13580"/>
                  <a:pt x="25828" y="13766"/>
                  <a:pt x="26010" y="13813"/>
                </a:cubicBezTo>
                <a:cubicBezTo>
                  <a:pt x="26038" y="13820"/>
                  <a:pt x="26068" y="13823"/>
                  <a:pt x="26095" y="13823"/>
                </a:cubicBezTo>
                <a:cubicBezTo>
                  <a:pt x="26247" y="13823"/>
                  <a:pt x="26386" y="13722"/>
                  <a:pt x="26427" y="13566"/>
                </a:cubicBezTo>
                <a:cubicBezTo>
                  <a:pt x="26486" y="13337"/>
                  <a:pt x="26539" y="13107"/>
                  <a:pt x="26584" y="12881"/>
                </a:cubicBezTo>
                <a:cubicBezTo>
                  <a:pt x="26620" y="12697"/>
                  <a:pt x="26499" y="12516"/>
                  <a:pt x="26314" y="12480"/>
                </a:cubicBezTo>
                <a:cubicBezTo>
                  <a:pt x="26292" y="12475"/>
                  <a:pt x="26269" y="12473"/>
                  <a:pt x="26247" y="12473"/>
                </a:cubicBezTo>
                <a:close/>
                <a:moveTo>
                  <a:pt x="903" y="13841"/>
                </a:moveTo>
                <a:cubicBezTo>
                  <a:pt x="752" y="13841"/>
                  <a:pt x="613" y="13940"/>
                  <a:pt x="573" y="14093"/>
                </a:cubicBezTo>
                <a:cubicBezTo>
                  <a:pt x="510" y="14317"/>
                  <a:pt x="453" y="14544"/>
                  <a:pt x="402" y="14770"/>
                </a:cubicBezTo>
                <a:cubicBezTo>
                  <a:pt x="362" y="14956"/>
                  <a:pt x="477" y="15139"/>
                  <a:pt x="661" y="15179"/>
                </a:cubicBezTo>
                <a:cubicBezTo>
                  <a:pt x="687" y="15186"/>
                  <a:pt x="714" y="15187"/>
                  <a:pt x="738" y="15187"/>
                </a:cubicBezTo>
                <a:cubicBezTo>
                  <a:pt x="894" y="15187"/>
                  <a:pt x="1035" y="15080"/>
                  <a:pt x="1072" y="14922"/>
                </a:cubicBezTo>
                <a:cubicBezTo>
                  <a:pt x="1120" y="14706"/>
                  <a:pt x="1174" y="14487"/>
                  <a:pt x="1233" y="14272"/>
                </a:cubicBezTo>
                <a:cubicBezTo>
                  <a:pt x="1280" y="14089"/>
                  <a:pt x="1174" y="13901"/>
                  <a:pt x="992" y="13853"/>
                </a:cubicBezTo>
                <a:cubicBezTo>
                  <a:pt x="962" y="13845"/>
                  <a:pt x="932" y="13841"/>
                  <a:pt x="903" y="13841"/>
                </a:cubicBezTo>
                <a:close/>
                <a:moveTo>
                  <a:pt x="25692" y="14448"/>
                </a:moveTo>
                <a:cubicBezTo>
                  <a:pt x="25553" y="14448"/>
                  <a:pt x="25422" y="14535"/>
                  <a:pt x="25372" y="14673"/>
                </a:cubicBezTo>
                <a:cubicBezTo>
                  <a:pt x="25296" y="14882"/>
                  <a:pt x="25212" y="15090"/>
                  <a:pt x="25129" y="15297"/>
                </a:cubicBezTo>
                <a:cubicBezTo>
                  <a:pt x="25054" y="15471"/>
                  <a:pt x="25139" y="15671"/>
                  <a:pt x="25313" y="15742"/>
                </a:cubicBezTo>
                <a:cubicBezTo>
                  <a:pt x="25357" y="15759"/>
                  <a:pt x="25400" y="15768"/>
                  <a:pt x="25444" y="15768"/>
                </a:cubicBezTo>
                <a:cubicBezTo>
                  <a:pt x="25576" y="15768"/>
                  <a:pt x="25704" y="15688"/>
                  <a:pt x="25760" y="15559"/>
                </a:cubicBezTo>
                <a:cubicBezTo>
                  <a:pt x="25852" y="15342"/>
                  <a:pt x="25937" y="15123"/>
                  <a:pt x="26015" y="14908"/>
                </a:cubicBezTo>
                <a:cubicBezTo>
                  <a:pt x="26080" y="14730"/>
                  <a:pt x="25988" y="14534"/>
                  <a:pt x="25810" y="14470"/>
                </a:cubicBezTo>
                <a:cubicBezTo>
                  <a:pt x="25771" y="14455"/>
                  <a:pt x="25731" y="14448"/>
                  <a:pt x="25692" y="14448"/>
                </a:cubicBezTo>
                <a:close/>
                <a:moveTo>
                  <a:pt x="493" y="15850"/>
                </a:moveTo>
                <a:cubicBezTo>
                  <a:pt x="327" y="15850"/>
                  <a:pt x="180" y="15975"/>
                  <a:pt x="156" y="16145"/>
                </a:cubicBezTo>
                <a:cubicBezTo>
                  <a:pt x="123" y="16376"/>
                  <a:pt x="97" y="16606"/>
                  <a:pt x="76" y="16839"/>
                </a:cubicBezTo>
                <a:cubicBezTo>
                  <a:pt x="58" y="17026"/>
                  <a:pt x="197" y="17193"/>
                  <a:pt x="383" y="17210"/>
                </a:cubicBezTo>
                <a:cubicBezTo>
                  <a:pt x="394" y="17212"/>
                  <a:pt x="406" y="17212"/>
                  <a:pt x="416" y="17212"/>
                </a:cubicBezTo>
                <a:cubicBezTo>
                  <a:pt x="590" y="17212"/>
                  <a:pt x="740" y="17080"/>
                  <a:pt x="757" y="16903"/>
                </a:cubicBezTo>
                <a:cubicBezTo>
                  <a:pt x="776" y="16680"/>
                  <a:pt x="802" y="16458"/>
                  <a:pt x="833" y="16237"/>
                </a:cubicBezTo>
                <a:cubicBezTo>
                  <a:pt x="858" y="16051"/>
                  <a:pt x="727" y="15879"/>
                  <a:pt x="540" y="15853"/>
                </a:cubicBezTo>
                <a:cubicBezTo>
                  <a:pt x="524" y="15851"/>
                  <a:pt x="509" y="15850"/>
                  <a:pt x="493" y="15850"/>
                </a:cubicBezTo>
                <a:close/>
                <a:moveTo>
                  <a:pt x="24865" y="16326"/>
                </a:moveTo>
                <a:cubicBezTo>
                  <a:pt x="24742" y="16326"/>
                  <a:pt x="24622" y="16394"/>
                  <a:pt x="24561" y="16512"/>
                </a:cubicBezTo>
                <a:cubicBezTo>
                  <a:pt x="24460" y="16712"/>
                  <a:pt x="24356" y="16906"/>
                  <a:pt x="24244" y="17103"/>
                </a:cubicBezTo>
                <a:cubicBezTo>
                  <a:pt x="24152" y="17264"/>
                  <a:pt x="24210" y="17473"/>
                  <a:pt x="24375" y="17567"/>
                </a:cubicBezTo>
                <a:cubicBezTo>
                  <a:pt x="24427" y="17595"/>
                  <a:pt x="24486" y="17610"/>
                  <a:pt x="24542" y="17610"/>
                </a:cubicBezTo>
                <a:cubicBezTo>
                  <a:pt x="24661" y="17610"/>
                  <a:pt x="24776" y="17549"/>
                  <a:pt x="24839" y="17438"/>
                </a:cubicBezTo>
                <a:cubicBezTo>
                  <a:pt x="24952" y="17235"/>
                  <a:pt x="25063" y="17030"/>
                  <a:pt x="25169" y="16825"/>
                </a:cubicBezTo>
                <a:cubicBezTo>
                  <a:pt x="25256" y="16654"/>
                  <a:pt x="25190" y="16451"/>
                  <a:pt x="25021" y="16364"/>
                </a:cubicBezTo>
                <a:cubicBezTo>
                  <a:pt x="24971" y="16338"/>
                  <a:pt x="24918" y="16326"/>
                  <a:pt x="24865" y="16326"/>
                </a:cubicBezTo>
                <a:close/>
                <a:moveTo>
                  <a:pt x="343" y="17892"/>
                </a:moveTo>
                <a:cubicBezTo>
                  <a:pt x="157" y="17892"/>
                  <a:pt x="4" y="18045"/>
                  <a:pt x="3" y="18231"/>
                </a:cubicBezTo>
                <a:lnTo>
                  <a:pt x="1" y="18417"/>
                </a:lnTo>
                <a:cubicBezTo>
                  <a:pt x="1" y="18585"/>
                  <a:pt x="6" y="18757"/>
                  <a:pt x="10" y="18929"/>
                </a:cubicBezTo>
                <a:cubicBezTo>
                  <a:pt x="15" y="19115"/>
                  <a:pt x="166" y="19261"/>
                  <a:pt x="350" y="19261"/>
                </a:cubicBezTo>
                <a:cubicBezTo>
                  <a:pt x="354" y="19261"/>
                  <a:pt x="357" y="19261"/>
                  <a:pt x="361" y="19260"/>
                </a:cubicBezTo>
                <a:cubicBezTo>
                  <a:pt x="548" y="19253"/>
                  <a:pt x="698" y="19096"/>
                  <a:pt x="691" y="18907"/>
                </a:cubicBezTo>
                <a:cubicBezTo>
                  <a:pt x="687" y="18743"/>
                  <a:pt x="686" y="18578"/>
                  <a:pt x="686" y="18417"/>
                </a:cubicBezTo>
                <a:lnTo>
                  <a:pt x="687" y="18238"/>
                </a:lnTo>
                <a:cubicBezTo>
                  <a:pt x="689" y="18048"/>
                  <a:pt x="538" y="17895"/>
                  <a:pt x="349" y="17892"/>
                </a:cubicBezTo>
                <a:close/>
                <a:moveTo>
                  <a:pt x="23827" y="18091"/>
                </a:moveTo>
                <a:cubicBezTo>
                  <a:pt x="23717" y="18091"/>
                  <a:pt x="23608" y="18145"/>
                  <a:pt x="23542" y="18243"/>
                </a:cubicBezTo>
                <a:cubicBezTo>
                  <a:pt x="23419" y="18429"/>
                  <a:pt x="23290" y="18615"/>
                  <a:pt x="23160" y="18794"/>
                </a:cubicBezTo>
                <a:cubicBezTo>
                  <a:pt x="23049" y="18948"/>
                  <a:pt x="23083" y="19162"/>
                  <a:pt x="23236" y="19272"/>
                </a:cubicBezTo>
                <a:cubicBezTo>
                  <a:pt x="23297" y="19315"/>
                  <a:pt x="23367" y="19338"/>
                  <a:pt x="23436" y="19338"/>
                </a:cubicBezTo>
                <a:cubicBezTo>
                  <a:pt x="23540" y="19338"/>
                  <a:pt x="23645" y="19287"/>
                  <a:pt x="23713" y="19194"/>
                </a:cubicBezTo>
                <a:cubicBezTo>
                  <a:pt x="23846" y="19008"/>
                  <a:pt x="23978" y="18816"/>
                  <a:pt x="24109" y="18623"/>
                </a:cubicBezTo>
                <a:cubicBezTo>
                  <a:pt x="24217" y="18467"/>
                  <a:pt x="24173" y="18253"/>
                  <a:pt x="24017" y="18149"/>
                </a:cubicBezTo>
                <a:cubicBezTo>
                  <a:pt x="23959" y="18110"/>
                  <a:pt x="23893" y="18091"/>
                  <a:pt x="23827" y="18091"/>
                </a:cubicBezTo>
                <a:close/>
                <a:moveTo>
                  <a:pt x="22595" y="19730"/>
                </a:moveTo>
                <a:cubicBezTo>
                  <a:pt x="22498" y="19730"/>
                  <a:pt x="22400" y="19772"/>
                  <a:pt x="22333" y="19852"/>
                </a:cubicBezTo>
                <a:cubicBezTo>
                  <a:pt x="22187" y="20024"/>
                  <a:pt x="22039" y="20193"/>
                  <a:pt x="21889" y="20356"/>
                </a:cubicBezTo>
                <a:cubicBezTo>
                  <a:pt x="21761" y="20495"/>
                  <a:pt x="21771" y="20711"/>
                  <a:pt x="21910" y="20838"/>
                </a:cubicBezTo>
                <a:cubicBezTo>
                  <a:pt x="21976" y="20897"/>
                  <a:pt x="22058" y="20928"/>
                  <a:pt x="22141" y="20928"/>
                </a:cubicBezTo>
                <a:cubicBezTo>
                  <a:pt x="22235" y="20928"/>
                  <a:pt x="22327" y="20888"/>
                  <a:pt x="22395" y="20817"/>
                </a:cubicBezTo>
                <a:cubicBezTo>
                  <a:pt x="22552" y="20648"/>
                  <a:pt x="22704" y="20471"/>
                  <a:pt x="22856" y="20294"/>
                </a:cubicBezTo>
                <a:cubicBezTo>
                  <a:pt x="22977" y="20148"/>
                  <a:pt x="22958" y="19932"/>
                  <a:pt x="22814" y="19811"/>
                </a:cubicBezTo>
                <a:cubicBezTo>
                  <a:pt x="22751" y="19757"/>
                  <a:pt x="22673" y="19730"/>
                  <a:pt x="22595" y="19730"/>
                </a:cubicBezTo>
                <a:close/>
                <a:moveTo>
                  <a:pt x="445" y="19939"/>
                </a:moveTo>
                <a:cubicBezTo>
                  <a:pt x="433" y="19939"/>
                  <a:pt x="421" y="19940"/>
                  <a:pt x="409" y="19941"/>
                </a:cubicBezTo>
                <a:cubicBezTo>
                  <a:pt x="223" y="19963"/>
                  <a:pt x="86" y="20132"/>
                  <a:pt x="107" y="20320"/>
                </a:cubicBezTo>
                <a:cubicBezTo>
                  <a:pt x="133" y="20549"/>
                  <a:pt x="164" y="20780"/>
                  <a:pt x="199" y="21010"/>
                </a:cubicBezTo>
                <a:cubicBezTo>
                  <a:pt x="223" y="21180"/>
                  <a:pt x="371" y="21302"/>
                  <a:pt x="536" y="21302"/>
                </a:cubicBezTo>
                <a:cubicBezTo>
                  <a:pt x="554" y="21302"/>
                  <a:pt x="571" y="21302"/>
                  <a:pt x="588" y="21297"/>
                </a:cubicBezTo>
                <a:cubicBezTo>
                  <a:pt x="774" y="21269"/>
                  <a:pt x="903" y="21095"/>
                  <a:pt x="875" y="20909"/>
                </a:cubicBezTo>
                <a:cubicBezTo>
                  <a:pt x="842" y="20686"/>
                  <a:pt x="811" y="20466"/>
                  <a:pt x="788" y="20243"/>
                </a:cubicBezTo>
                <a:cubicBezTo>
                  <a:pt x="767" y="20069"/>
                  <a:pt x="618" y="19939"/>
                  <a:pt x="445" y="19939"/>
                </a:cubicBezTo>
                <a:close/>
                <a:moveTo>
                  <a:pt x="21180" y="21212"/>
                </a:moveTo>
                <a:cubicBezTo>
                  <a:pt x="21098" y="21212"/>
                  <a:pt x="21015" y="21242"/>
                  <a:pt x="20949" y="21303"/>
                </a:cubicBezTo>
                <a:cubicBezTo>
                  <a:pt x="20781" y="21458"/>
                  <a:pt x="20612" y="21608"/>
                  <a:pt x="20447" y="21747"/>
                </a:cubicBezTo>
                <a:cubicBezTo>
                  <a:pt x="20303" y="21868"/>
                  <a:pt x="20283" y="22086"/>
                  <a:pt x="20405" y="22228"/>
                </a:cubicBezTo>
                <a:cubicBezTo>
                  <a:pt x="20473" y="22310"/>
                  <a:pt x="20568" y="22351"/>
                  <a:pt x="20666" y="22351"/>
                </a:cubicBezTo>
                <a:cubicBezTo>
                  <a:pt x="20744" y="22351"/>
                  <a:pt x="20822" y="22322"/>
                  <a:pt x="20888" y="22268"/>
                </a:cubicBezTo>
                <a:cubicBezTo>
                  <a:pt x="21062" y="22122"/>
                  <a:pt x="21238" y="21966"/>
                  <a:pt x="21411" y="21806"/>
                </a:cubicBezTo>
                <a:cubicBezTo>
                  <a:pt x="21550" y="21677"/>
                  <a:pt x="21559" y="21462"/>
                  <a:pt x="21431" y="21323"/>
                </a:cubicBezTo>
                <a:cubicBezTo>
                  <a:pt x="21363" y="21249"/>
                  <a:pt x="21272" y="21212"/>
                  <a:pt x="21180" y="21212"/>
                </a:cubicBezTo>
                <a:close/>
                <a:moveTo>
                  <a:pt x="790" y="21959"/>
                </a:moveTo>
                <a:cubicBezTo>
                  <a:pt x="765" y="21959"/>
                  <a:pt x="740" y="21962"/>
                  <a:pt x="715" y="21967"/>
                </a:cubicBezTo>
                <a:cubicBezTo>
                  <a:pt x="533" y="22011"/>
                  <a:pt x="418" y="22193"/>
                  <a:pt x="462" y="22379"/>
                </a:cubicBezTo>
                <a:cubicBezTo>
                  <a:pt x="514" y="22605"/>
                  <a:pt x="573" y="22831"/>
                  <a:pt x="634" y="23054"/>
                </a:cubicBezTo>
                <a:cubicBezTo>
                  <a:pt x="677" y="23207"/>
                  <a:pt x="813" y="23307"/>
                  <a:pt x="964" y="23307"/>
                </a:cubicBezTo>
                <a:cubicBezTo>
                  <a:pt x="993" y="23307"/>
                  <a:pt x="1025" y="23302"/>
                  <a:pt x="1052" y="23293"/>
                </a:cubicBezTo>
                <a:cubicBezTo>
                  <a:pt x="1235" y="23241"/>
                  <a:pt x="1341" y="23054"/>
                  <a:pt x="1291" y="22871"/>
                </a:cubicBezTo>
                <a:cubicBezTo>
                  <a:pt x="1233" y="22657"/>
                  <a:pt x="1176" y="22440"/>
                  <a:pt x="1125" y="22223"/>
                </a:cubicBezTo>
                <a:cubicBezTo>
                  <a:pt x="1088" y="22065"/>
                  <a:pt x="946" y="21959"/>
                  <a:pt x="790" y="21959"/>
                </a:cubicBezTo>
                <a:close/>
                <a:moveTo>
                  <a:pt x="19589" y="22509"/>
                </a:moveTo>
                <a:cubicBezTo>
                  <a:pt x="19518" y="22509"/>
                  <a:pt x="19446" y="22530"/>
                  <a:pt x="19385" y="22576"/>
                </a:cubicBezTo>
                <a:lnTo>
                  <a:pt x="18837" y="22986"/>
                </a:lnTo>
                <a:cubicBezTo>
                  <a:pt x="18684" y="23097"/>
                  <a:pt x="18655" y="23311"/>
                  <a:pt x="18768" y="23464"/>
                </a:cubicBezTo>
                <a:cubicBezTo>
                  <a:pt x="18834" y="23552"/>
                  <a:pt x="18936" y="23599"/>
                  <a:pt x="19041" y="23599"/>
                </a:cubicBezTo>
                <a:cubicBezTo>
                  <a:pt x="19112" y="23599"/>
                  <a:pt x="19185" y="23578"/>
                  <a:pt x="19246" y="23532"/>
                </a:cubicBezTo>
                <a:lnTo>
                  <a:pt x="19793" y="23123"/>
                </a:lnTo>
                <a:cubicBezTo>
                  <a:pt x="19945" y="23010"/>
                  <a:pt x="19976" y="22798"/>
                  <a:pt x="19863" y="22645"/>
                </a:cubicBezTo>
                <a:cubicBezTo>
                  <a:pt x="19796" y="22555"/>
                  <a:pt x="19693" y="22509"/>
                  <a:pt x="19589" y="22509"/>
                </a:cubicBezTo>
                <a:close/>
                <a:moveTo>
                  <a:pt x="17958" y="23754"/>
                </a:moveTo>
                <a:cubicBezTo>
                  <a:pt x="17882" y="23754"/>
                  <a:pt x="17805" y="23779"/>
                  <a:pt x="17742" y="23832"/>
                </a:cubicBezTo>
                <a:cubicBezTo>
                  <a:pt x="17548" y="23990"/>
                  <a:pt x="17374" y="24143"/>
                  <a:pt x="17212" y="24293"/>
                </a:cubicBezTo>
                <a:cubicBezTo>
                  <a:pt x="17073" y="24421"/>
                  <a:pt x="17065" y="24637"/>
                  <a:pt x="17192" y="24776"/>
                </a:cubicBezTo>
                <a:cubicBezTo>
                  <a:pt x="17259" y="24849"/>
                  <a:pt x="17353" y="24885"/>
                  <a:pt x="17444" y="24885"/>
                </a:cubicBezTo>
                <a:cubicBezTo>
                  <a:pt x="17529" y="24885"/>
                  <a:pt x="17612" y="24856"/>
                  <a:pt x="17675" y="24795"/>
                </a:cubicBezTo>
                <a:cubicBezTo>
                  <a:pt x="17829" y="24651"/>
                  <a:pt x="17995" y="24510"/>
                  <a:pt x="18177" y="24359"/>
                </a:cubicBezTo>
                <a:cubicBezTo>
                  <a:pt x="18321" y="24239"/>
                  <a:pt x="18342" y="24023"/>
                  <a:pt x="18222" y="23877"/>
                </a:cubicBezTo>
                <a:cubicBezTo>
                  <a:pt x="18155" y="23796"/>
                  <a:pt x="18057" y="23754"/>
                  <a:pt x="17958" y="23754"/>
                </a:cubicBezTo>
                <a:close/>
                <a:moveTo>
                  <a:pt x="1424" y="23904"/>
                </a:moveTo>
                <a:cubicBezTo>
                  <a:pt x="1374" y="23904"/>
                  <a:pt x="1324" y="23915"/>
                  <a:pt x="1277" y="23938"/>
                </a:cubicBezTo>
                <a:cubicBezTo>
                  <a:pt x="1106" y="24022"/>
                  <a:pt x="1035" y="24225"/>
                  <a:pt x="1117" y="24395"/>
                </a:cubicBezTo>
                <a:cubicBezTo>
                  <a:pt x="1219" y="24606"/>
                  <a:pt x="1337" y="24819"/>
                  <a:pt x="1463" y="25025"/>
                </a:cubicBezTo>
                <a:cubicBezTo>
                  <a:pt x="1529" y="25129"/>
                  <a:pt x="1638" y="25188"/>
                  <a:pt x="1755" y="25188"/>
                </a:cubicBezTo>
                <a:cubicBezTo>
                  <a:pt x="1815" y="25188"/>
                  <a:pt x="1878" y="25172"/>
                  <a:pt x="1930" y="25134"/>
                </a:cubicBezTo>
                <a:cubicBezTo>
                  <a:pt x="2092" y="25037"/>
                  <a:pt x="2144" y="24825"/>
                  <a:pt x="2043" y="24665"/>
                </a:cubicBezTo>
                <a:cubicBezTo>
                  <a:pt x="1928" y="24477"/>
                  <a:pt x="1824" y="24289"/>
                  <a:pt x="1732" y="24098"/>
                </a:cubicBezTo>
                <a:cubicBezTo>
                  <a:pt x="1673" y="23976"/>
                  <a:pt x="1551" y="23904"/>
                  <a:pt x="1424" y="23904"/>
                </a:cubicBezTo>
                <a:close/>
                <a:moveTo>
                  <a:pt x="16515" y="25203"/>
                </a:moveTo>
                <a:cubicBezTo>
                  <a:pt x="16413" y="25203"/>
                  <a:pt x="16312" y="25249"/>
                  <a:pt x="16244" y="25336"/>
                </a:cubicBezTo>
                <a:cubicBezTo>
                  <a:pt x="16095" y="25529"/>
                  <a:pt x="15956" y="25728"/>
                  <a:pt x="15834" y="25928"/>
                </a:cubicBezTo>
                <a:cubicBezTo>
                  <a:pt x="15737" y="26090"/>
                  <a:pt x="15787" y="26300"/>
                  <a:pt x="15947" y="26398"/>
                </a:cubicBezTo>
                <a:cubicBezTo>
                  <a:pt x="16004" y="26432"/>
                  <a:pt x="16065" y="26448"/>
                  <a:pt x="16126" y="26448"/>
                </a:cubicBezTo>
                <a:cubicBezTo>
                  <a:pt x="16241" y="26448"/>
                  <a:pt x="16354" y="26389"/>
                  <a:pt x="16418" y="26288"/>
                </a:cubicBezTo>
                <a:cubicBezTo>
                  <a:pt x="16528" y="26107"/>
                  <a:pt x="16651" y="25928"/>
                  <a:pt x="16787" y="25754"/>
                </a:cubicBezTo>
                <a:cubicBezTo>
                  <a:pt x="16901" y="25605"/>
                  <a:pt x="16875" y="25389"/>
                  <a:pt x="16726" y="25275"/>
                </a:cubicBezTo>
                <a:cubicBezTo>
                  <a:pt x="16663" y="25227"/>
                  <a:pt x="16588" y="25203"/>
                  <a:pt x="16515" y="25203"/>
                </a:cubicBezTo>
                <a:close/>
                <a:moveTo>
                  <a:pt x="2567" y="25602"/>
                </a:moveTo>
                <a:cubicBezTo>
                  <a:pt x="2487" y="25602"/>
                  <a:pt x="2407" y="25629"/>
                  <a:pt x="2342" y="25685"/>
                </a:cubicBezTo>
                <a:cubicBezTo>
                  <a:pt x="2200" y="25810"/>
                  <a:pt x="2184" y="26024"/>
                  <a:pt x="2309" y="26168"/>
                </a:cubicBezTo>
                <a:cubicBezTo>
                  <a:pt x="2452" y="26333"/>
                  <a:pt x="2608" y="26502"/>
                  <a:pt x="2782" y="26684"/>
                </a:cubicBezTo>
                <a:cubicBezTo>
                  <a:pt x="2850" y="26754"/>
                  <a:pt x="2940" y="26789"/>
                  <a:pt x="3030" y="26789"/>
                </a:cubicBezTo>
                <a:cubicBezTo>
                  <a:pt x="3114" y="26789"/>
                  <a:pt x="3201" y="26759"/>
                  <a:pt x="3263" y="26693"/>
                </a:cubicBezTo>
                <a:cubicBezTo>
                  <a:pt x="3401" y="26563"/>
                  <a:pt x="3406" y="26349"/>
                  <a:pt x="3275" y="26212"/>
                </a:cubicBezTo>
                <a:cubicBezTo>
                  <a:pt x="3107" y="26038"/>
                  <a:pt x="2963" y="25876"/>
                  <a:pt x="2825" y="25720"/>
                </a:cubicBezTo>
                <a:cubicBezTo>
                  <a:pt x="2758" y="25642"/>
                  <a:pt x="2663" y="25602"/>
                  <a:pt x="2567" y="25602"/>
                </a:cubicBezTo>
                <a:close/>
                <a:moveTo>
                  <a:pt x="3999" y="27073"/>
                </a:moveTo>
                <a:cubicBezTo>
                  <a:pt x="3911" y="27073"/>
                  <a:pt x="3822" y="27107"/>
                  <a:pt x="3755" y="27176"/>
                </a:cubicBezTo>
                <a:cubicBezTo>
                  <a:pt x="3623" y="27308"/>
                  <a:pt x="3625" y="27525"/>
                  <a:pt x="3760" y="27658"/>
                </a:cubicBezTo>
                <a:cubicBezTo>
                  <a:pt x="3920" y="27817"/>
                  <a:pt x="4080" y="27976"/>
                  <a:pt x="4240" y="28136"/>
                </a:cubicBezTo>
                <a:cubicBezTo>
                  <a:pt x="4308" y="28203"/>
                  <a:pt x="4395" y="28238"/>
                  <a:pt x="4483" y="28238"/>
                </a:cubicBezTo>
                <a:cubicBezTo>
                  <a:pt x="4568" y="28238"/>
                  <a:pt x="4655" y="28205"/>
                  <a:pt x="4721" y="28141"/>
                </a:cubicBezTo>
                <a:cubicBezTo>
                  <a:pt x="4857" y="28010"/>
                  <a:pt x="4859" y="27793"/>
                  <a:pt x="4727" y="27658"/>
                </a:cubicBezTo>
                <a:cubicBezTo>
                  <a:pt x="4565" y="27496"/>
                  <a:pt x="4400" y="27333"/>
                  <a:pt x="4238" y="27171"/>
                </a:cubicBezTo>
                <a:cubicBezTo>
                  <a:pt x="4172" y="27106"/>
                  <a:pt x="4086" y="27073"/>
                  <a:pt x="3999" y="27073"/>
                </a:cubicBezTo>
                <a:close/>
                <a:moveTo>
                  <a:pt x="15560" y="27003"/>
                </a:moveTo>
                <a:cubicBezTo>
                  <a:pt x="15416" y="27003"/>
                  <a:pt x="15282" y="27095"/>
                  <a:pt x="15235" y="27240"/>
                </a:cubicBezTo>
                <a:cubicBezTo>
                  <a:pt x="15162" y="27465"/>
                  <a:pt x="15099" y="27699"/>
                  <a:pt x="15052" y="27939"/>
                </a:cubicBezTo>
                <a:cubicBezTo>
                  <a:pt x="15016" y="28123"/>
                  <a:pt x="15135" y="28304"/>
                  <a:pt x="15320" y="28341"/>
                </a:cubicBezTo>
                <a:cubicBezTo>
                  <a:pt x="15341" y="28344"/>
                  <a:pt x="15365" y="28348"/>
                  <a:pt x="15388" y="28348"/>
                </a:cubicBezTo>
                <a:cubicBezTo>
                  <a:pt x="15546" y="28348"/>
                  <a:pt x="15688" y="28235"/>
                  <a:pt x="15723" y="28073"/>
                </a:cubicBezTo>
                <a:cubicBezTo>
                  <a:pt x="15766" y="27859"/>
                  <a:pt x="15822" y="27649"/>
                  <a:pt x="15886" y="27449"/>
                </a:cubicBezTo>
                <a:cubicBezTo>
                  <a:pt x="15944" y="27268"/>
                  <a:pt x="15845" y="27077"/>
                  <a:pt x="15666" y="27020"/>
                </a:cubicBezTo>
                <a:cubicBezTo>
                  <a:pt x="15631" y="27009"/>
                  <a:pt x="15595" y="27003"/>
                  <a:pt x="15560" y="27003"/>
                </a:cubicBezTo>
                <a:close/>
                <a:moveTo>
                  <a:pt x="5394" y="28572"/>
                </a:moveTo>
                <a:cubicBezTo>
                  <a:pt x="5319" y="28572"/>
                  <a:pt x="5243" y="28597"/>
                  <a:pt x="5180" y="28646"/>
                </a:cubicBezTo>
                <a:cubicBezTo>
                  <a:pt x="5032" y="28765"/>
                  <a:pt x="5008" y="28978"/>
                  <a:pt x="5126" y="29126"/>
                </a:cubicBezTo>
                <a:cubicBezTo>
                  <a:pt x="5269" y="29305"/>
                  <a:pt x="5396" y="29479"/>
                  <a:pt x="5512" y="29655"/>
                </a:cubicBezTo>
                <a:cubicBezTo>
                  <a:pt x="5578" y="29752"/>
                  <a:pt x="5686" y="29807"/>
                  <a:pt x="5797" y="29807"/>
                </a:cubicBezTo>
                <a:cubicBezTo>
                  <a:pt x="5862" y="29807"/>
                  <a:pt x="5928" y="29787"/>
                  <a:pt x="5983" y="29748"/>
                </a:cubicBezTo>
                <a:cubicBezTo>
                  <a:pt x="6143" y="29644"/>
                  <a:pt x="6185" y="29430"/>
                  <a:pt x="6079" y="29274"/>
                </a:cubicBezTo>
                <a:cubicBezTo>
                  <a:pt x="5952" y="29083"/>
                  <a:pt x="5815" y="28895"/>
                  <a:pt x="5660" y="28700"/>
                </a:cubicBezTo>
                <a:cubicBezTo>
                  <a:pt x="5593" y="28616"/>
                  <a:pt x="5494" y="28572"/>
                  <a:pt x="5394" y="28572"/>
                </a:cubicBezTo>
                <a:close/>
                <a:moveTo>
                  <a:pt x="15308" y="29027"/>
                </a:moveTo>
                <a:cubicBezTo>
                  <a:pt x="15301" y="29027"/>
                  <a:pt x="15295" y="29027"/>
                  <a:pt x="15288" y="29027"/>
                </a:cubicBezTo>
                <a:cubicBezTo>
                  <a:pt x="15101" y="29034"/>
                  <a:pt x="14955" y="29192"/>
                  <a:pt x="14962" y="29382"/>
                </a:cubicBezTo>
                <a:cubicBezTo>
                  <a:pt x="14970" y="29609"/>
                  <a:pt x="14989" y="29847"/>
                  <a:pt x="15016" y="30087"/>
                </a:cubicBezTo>
                <a:cubicBezTo>
                  <a:pt x="15035" y="30261"/>
                  <a:pt x="15182" y="30391"/>
                  <a:pt x="15354" y="30391"/>
                </a:cubicBezTo>
                <a:lnTo>
                  <a:pt x="15391" y="30391"/>
                </a:lnTo>
                <a:cubicBezTo>
                  <a:pt x="15579" y="30369"/>
                  <a:pt x="15714" y="30200"/>
                  <a:pt x="15693" y="30013"/>
                </a:cubicBezTo>
                <a:cubicBezTo>
                  <a:pt x="15669" y="29790"/>
                  <a:pt x="15652" y="29568"/>
                  <a:pt x="15643" y="29356"/>
                </a:cubicBezTo>
                <a:cubicBezTo>
                  <a:pt x="15636" y="29172"/>
                  <a:pt x="15495" y="29027"/>
                  <a:pt x="15308" y="29027"/>
                </a:cubicBezTo>
                <a:close/>
                <a:moveTo>
                  <a:pt x="24926" y="30278"/>
                </a:moveTo>
                <a:cubicBezTo>
                  <a:pt x="24748" y="30278"/>
                  <a:pt x="24591" y="30409"/>
                  <a:pt x="24576" y="30591"/>
                </a:cubicBezTo>
                <a:cubicBezTo>
                  <a:pt x="24561" y="30784"/>
                  <a:pt x="24517" y="30981"/>
                  <a:pt x="24451" y="31168"/>
                </a:cubicBezTo>
                <a:cubicBezTo>
                  <a:pt x="24387" y="31347"/>
                  <a:pt x="24481" y="31542"/>
                  <a:pt x="24658" y="31606"/>
                </a:cubicBezTo>
                <a:cubicBezTo>
                  <a:pt x="24698" y="31618"/>
                  <a:pt x="24734" y="31625"/>
                  <a:pt x="24774" y="31625"/>
                </a:cubicBezTo>
                <a:cubicBezTo>
                  <a:pt x="24913" y="31625"/>
                  <a:pt x="25046" y="31537"/>
                  <a:pt x="25096" y="31398"/>
                </a:cubicBezTo>
                <a:cubicBezTo>
                  <a:pt x="25183" y="31154"/>
                  <a:pt x="25237" y="30902"/>
                  <a:pt x="25259" y="30647"/>
                </a:cubicBezTo>
                <a:cubicBezTo>
                  <a:pt x="25273" y="30459"/>
                  <a:pt x="25134" y="30294"/>
                  <a:pt x="24947" y="30278"/>
                </a:cubicBezTo>
                <a:cubicBezTo>
                  <a:pt x="24940" y="30278"/>
                  <a:pt x="24933" y="30278"/>
                  <a:pt x="24926" y="30278"/>
                </a:cubicBezTo>
                <a:close/>
                <a:moveTo>
                  <a:pt x="6438" y="30324"/>
                </a:moveTo>
                <a:cubicBezTo>
                  <a:pt x="6393" y="30324"/>
                  <a:pt x="6347" y="30333"/>
                  <a:pt x="6303" y="30351"/>
                </a:cubicBezTo>
                <a:cubicBezTo>
                  <a:pt x="6129" y="30428"/>
                  <a:pt x="6049" y="30628"/>
                  <a:pt x="6126" y="30802"/>
                </a:cubicBezTo>
                <a:cubicBezTo>
                  <a:pt x="6216" y="31012"/>
                  <a:pt x="6301" y="31219"/>
                  <a:pt x="6379" y="31420"/>
                </a:cubicBezTo>
                <a:cubicBezTo>
                  <a:pt x="6432" y="31558"/>
                  <a:pt x="6562" y="31641"/>
                  <a:pt x="6699" y="31641"/>
                </a:cubicBezTo>
                <a:cubicBezTo>
                  <a:pt x="6741" y="31641"/>
                  <a:pt x="6781" y="31634"/>
                  <a:pt x="6823" y="31617"/>
                </a:cubicBezTo>
                <a:cubicBezTo>
                  <a:pt x="6998" y="31549"/>
                  <a:pt x="7085" y="31351"/>
                  <a:pt x="7017" y="31175"/>
                </a:cubicBezTo>
                <a:cubicBezTo>
                  <a:pt x="6937" y="30965"/>
                  <a:pt x="6849" y="30749"/>
                  <a:pt x="6753" y="30530"/>
                </a:cubicBezTo>
                <a:cubicBezTo>
                  <a:pt x="6696" y="30401"/>
                  <a:pt x="6570" y="30324"/>
                  <a:pt x="6438" y="30324"/>
                </a:cubicBezTo>
                <a:close/>
                <a:moveTo>
                  <a:pt x="15595" y="31054"/>
                </a:moveTo>
                <a:cubicBezTo>
                  <a:pt x="15568" y="31054"/>
                  <a:pt x="15540" y="31057"/>
                  <a:pt x="15513" y="31064"/>
                </a:cubicBezTo>
                <a:cubicBezTo>
                  <a:pt x="15330" y="31107"/>
                  <a:pt x="15217" y="31295"/>
                  <a:pt x="15262" y="31478"/>
                </a:cubicBezTo>
                <a:cubicBezTo>
                  <a:pt x="15320" y="31712"/>
                  <a:pt x="15384" y="31942"/>
                  <a:pt x="15457" y="32159"/>
                </a:cubicBezTo>
                <a:cubicBezTo>
                  <a:pt x="15504" y="32305"/>
                  <a:pt x="15640" y="32397"/>
                  <a:pt x="15782" y="32397"/>
                </a:cubicBezTo>
                <a:cubicBezTo>
                  <a:pt x="15817" y="32397"/>
                  <a:pt x="15852" y="32390"/>
                  <a:pt x="15886" y="32380"/>
                </a:cubicBezTo>
                <a:cubicBezTo>
                  <a:pt x="16067" y="32321"/>
                  <a:pt x="16164" y="32129"/>
                  <a:pt x="16105" y="31949"/>
                </a:cubicBezTo>
                <a:cubicBezTo>
                  <a:pt x="16041" y="31747"/>
                  <a:pt x="15980" y="31533"/>
                  <a:pt x="15926" y="31314"/>
                </a:cubicBezTo>
                <a:cubicBezTo>
                  <a:pt x="15889" y="31159"/>
                  <a:pt x="15749" y="31054"/>
                  <a:pt x="15595" y="31054"/>
                </a:cubicBezTo>
                <a:close/>
                <a:moveTo>
                  <a:pt x="24058" y="32094"/>
                </a:moveTo>
                <a:cubicBezTo>
                  <a:pt x="23965" y="32094"/>
                  <a:pt x="23873" y="32131"/>
                  <a:pt x="23805" y="32204"/>
                </a:cubicBezTo>
                <a:cubicBezTo>
                  <a:pt x="23669" y="32352"/>
                  <a:pt x="23514" y="32501"/>
                  <a:pt x="23342" y="32642"/>
                </a:cubicBezTo>
                <a:cubicBezTo>
                  <a:pt x="23196" y="32762"/>
                  <a:pt x="23177" y="32976"/>
                  <a:pt x="23297" y="33122"/>
                </a:cubicBezTo>
                <a:cubicBezTo>
                  <a:pt x="23365" y="33205"/>
                  <a:pt x="23462" y="33245"/>
                  <a:pt x="23560" y="33245"/>
                </a:cubicBezTo>
                <a:cubicBezTo>
                  <a:pt x="23636" y="33245"/>
                  <a:pt x="23714" y="33219"/>
                  <a:pt x="23777" y="33167"/>
                </a:cubicBezTo>
                <a:cubicBezTo>
                  <a:pt x="23973" y="33007"/>
                  <a:pt x="24151" y="32837"/>
                  <a:pt x="24309" y="32665"/>
                </a:cubicBezTo>
                <a:cubicBezTo>
                  <a:pt x="24436" y="32526"/>
                  <a:pt x="24427" y="32312"/>
                  <a:pt x="24288" y="32183"/>
                </a:cubicBezTo>
                <a:cubicBezTo>
                  <a:pt x="24222" y="32124"/>
                  <a:pt x="24140" y="32094"/>
                  <a:pt x="24058" y="32094"/>
                </a:cubicBezTo>
                <a:close/>
                <a:moveTo>
                  <a:pt x="7132" y="32256"/>
                </a:moveTo>
                <a:cubicBezTo>
                  <a:pt x="7101" y="32256"/>
                  <a:pt x="7071" y="32260"/>
                  <a:pt x="7040" y="32268"/>
                </a:cubicBezTo>
                <a:cubicBezTo>
                  <a:pt x="6857" y="32319"/>
                  <a:pt x="6751" y="32505"/>
                  <a:pt x="6802" y="32687"/>
                </a:cubicBezTo>
                <a:cubicBezTo>
                  <a:pt x="6861" y="32905"/>
                  <a:pt x="6915" y="33120"/>
                  <a:pt x="6958" y="33330"/>
                </a:cubicBezTo>
                <a:cubicBezTo>
                  <a:pt x="6991" y="33492"/>
                  <a:pt x="7134" y="33602"/>
                  <a:pt x="7292" y="33602"/>
                </a:cubicBezTo>
                <a:cubicBezTo>
                  <a:pt x="7314" y="33602"/>
                  <a:pt x="7337" y="33600"/>
                  <a:pt x="7360" y="33596"/>
                </a:cubicBezTo>
                <a:cubicBezTo>
                  <a:pt x="7544" y="33556"/>
                  <a:pt x="7664" y="33376"/>
                  <a:pt x="7624" y="33191"/>
                </a:cubicBezTo>
                <a:cubicBezTo>
                  <a:pt x="7579" y="32967"/>
                  <a:pt x="7523" y="32738"/>
                  <a:pt x="7459" y="32507"/>
                </a:cubicBezTo>
                <a:cubicBezTo>
                  <a:pt x="7418" y="32355"/>
                  <a:pt x="7282" y="32256"/>
                  <a:pt x="7132" y="32256"/>
                </a:cubicBezTo>
                <a:close/>
                <a:moveTo>
                  <a:pt x="42142" y="32930"/>
                </a:moveTo>
                <a:cubicBezTo>
                  <a:pt x="42134" y="32930"/>
                  <a:pt x="42125" y="32930"/>
                  <a:pt x="42116" y="32931"/>
                </a:cubicBezTo>
                <a:cubicBezTo>
                  <a:pt x="41880" y="32950"/>
                  <a:pt x="41642" y="32981"/>
                  <a:pt x="41407" y="33024"/>
                </a:cubicBezTo>
                <a:cubicBezTo>
                  <a:pt x="41223" y="33059"/>
                  <a:pt x="41098" y="33235"/>
                  <a:pt x="41133" y="33422"/>
                </a:cubicBezTo>
                <a:cubicBezTo>
                  <a:pt x="41164" y="33588"/>
                  <a:pt x="41310" y="33702"/>
                  <a:pt x="41470" y="33702"/>
                </a:cubicBezTo>
                <a:cubicBezTo>
                  <a:pt x="41492" y="33702"/>
                  <a:pt x="41511" y="33701"/>
                  <a:pt x="41531" y="33697"/>
                </a:cubicBezTo>
                <a:cubicBezTo>
                  <a:pt x="41743" y="33659"/>
                  <a:pt x="41960" y="33631"/>
                  <a:pt x="42174" y="33612"/>
                </a:cubicBezTo>
                <a:cubicBezTo>
                  <a:pt x="42363" y="33598"/>
                  <a:pt x="42502" y="33433"/>
                  <a:pt x="42486" y="33243"/>
                </a:cubicBezTo>
                <a:cubicBezTo>
                  <a:pt x="42472" y="33063"/>
                  <a:pt x="42319" y="32930"/>
                  <a:pt x="42142" y="32930"/>
                </a:cubicBezTo>
                <a:close/>
                <a:moveTo>
                  <a:pt x="43512" y="32953"/>
                </a:moveTo>
                <a:cubicBezTo>
                  <a:pt x="43339" y="32953"/>
                  <a:pt x="43194" y="33082"/>
                  <a:pt x="43173" y="33254"/>
                </a:cubicBezTo>
                <a:cubicBezTo>
                  <a:pt x="43152" y="33443"/>
                  <a:pt x="43286" y="33614"/>
                  <a:pt x="43474" y="33635"/>
                </a:cubicBezTo>
                <a:cubicBezTo>
                  <a:pt x="43686" y="33661"/>
                  <a:pt x="43903" y="33695"/>
                  <a:pt x="44117" y="33741"/>
                </a:cubicBezTo>
                <a:cubicBezTo>
                  <a:pt x="44139" y="33746"/>
                  <a:pt x="44164" y="33747"/>
                  <a:pt x="44188" y="33747"/>
                </a:cubicBezTo>
                <a:cubicBezTo>
                  <a:pt x="44344" y="33747"/>
                  <a:pt x="44487" y="33640"/>
                  <a:pt x="44522" y="33478"/>
                </a:cubicBezTo>
                <a:cubicBezTo>
                  <a:pt x="44562" y="33294"/>
                  <a:pt x="44443" y="33111"/>
                  <a:pt x="44259" y="33071"/>
                </a:cubicBezTo>
                <a:cubicBezTo>
                  <a:pt x="44025" y="33023"/>
                  <a:pt x="43788" y="32983"/>
                  <a:pt x="43554" y="32955"/>
                </a:cubicBezTo>
                <a:cubicBezTo>
                  <a:pt x="43540" y="32953"/>
                  <a:pt x="43526" y="32953"/>
                  <a:pt x="43512" y="32953"/>
                </a:cubicBezTo>
                <a:close/>
                <a:moveTo>
                  <a:pt x="16321" y="32964"/>
                </a:moveTo>
                <a:cubicBezTo>
                  <a:pt x="16263" y="32964"/>
                  <a:pt x="16205" y="32978"/>
                  <a:pt x="16152" y="33009"/>
                </a:cubicBezTo>
                <a:cubicBezTo>
                  <a:pt x="15989" y="33103"/>
                  <a:pt x="15931" y="33313"/>
                  <a:pt x="16025" y="33476"/>
                </a:cubicBezTo>
                <a:cubicBezTo>
                  <a:pt x="16156" y="33702"/>
                  <a:pt x="16295" y="33909"/>
                  <a:pt x="16442" y="34086"/>
                </a:cubicBezTo>
                <a:cubicBezTo>
                  <a:pt x="16510" y="34170"/>
                  <a:pt x="16608" y="34213"/>
                  <a:pt x="16708" y="34213"/>
                </a:cubicBezTo>
                <a:cubicBezTo>
                  <a:pt x="16783" y="34213"/>
                  <a:pt x="16861" y="34189"/>
                  <a:pt x="16922" y="34132"/>
                </a:cubicBezTo>
                <a:cubicBezTo>
                  <a:pt x="17068" y="34013"/>
                  <a:pt x="17091" y="33798"/>
                  <a:pt x="16971" y="33652"/>
                </a:cubicBezTo>
                <a:cubicBezTo>
                  <a:pt x="16849" y="33504"/>
                  <a:pt x="16729" y="33329"/>
                  <a:pt x="16618" y="33134"/>
                </a:cubicBezTo>
                <a:cubicBezTo>
                  <a:pt x="16556" y="33025"/>
                  <a:pt x="16440" y="32964"/>
                  <a:pt x="16321" y="32964"/>
                </a:cubicBezTo>
                <a:close/>
                <a:moveTo>
                  <a:pt x="22421" y="33314"/>
                </a:moveTo>
                <a:cubicBezTo>
                  <a:pt x="22367" y="33314"/>
                  <a:pt x="22312" y="33326"/>
                  <a:pt x="22261" y="33353"/>
                </a:cubicBezTo>
                <a:cubicBezTo>
                  <a:pt x="22072" y="33452"/>
                  <a:pt x="21874" y="33548"/>
                  <a:pt x="21667" y="33636"/>
                </a:cubicBezTo>
                <a:cubicBezTo>
                  <a:pt x="21497" y="33713"/>
                  <a:pt x="21415" y="33913"/>
                  <a:pt x="21491" y="34086"/>
                </a:cubicBezTo>
                <a:cubicBezTo>
                  <a:pt x="21545" y="34217"/>
                  <a:pt x="21672" y="34293"/>
                  <a:pt x="21804" y="34293"/>
                </a:cubicBezTo>
                <a:cubicBezTo>
                  <a:pt x="21849" y="34293"/>
                  <a:pt x="21896" y="34285"/>
                  <a:pt x="21942" y="34265"/>
                </a:cubicBezTo>
                <a:cubicBezTo>
                  <a:pt x="22162" y="34166"/>
                  <a:pt x="22379" y="34066"/>
                  <a:pt x="22583" y="33956"/>
                </a:cubicBezTo>
                <a:cubicBezTo>
                  <a:pt x="22750" y="33867"/>
                  <a:pt x="22812" y="33661"/>
                  <a:pt x="22724" y="33494"/>
                </a:cubicBezTo>
                <a:cubicBezTo>
                  <a:pt x="22662" y="33379"/>
                  <a:pt x="22543" y="33314"/>
                  <a:pt x="22421" y="33314"/>
                </a:cubicBezTo>
                <a:close/>
                <a:moveTo>
                  <a:pt x="40158" y="33388"/>
                </a:moveTo>
                <a:cubicBezTo>
                  <a:pt x="40118" y="33388"/>
                  <a:pt x="40077" y="33395"/>
                  <a:pt x="40038" y="33410"/>
                </a:cubicBezTo>
                <a:cubicBezTo>
                  <a:pt x="39824" y="33492"/>
                  <a:pt x="39603" y="33584"/>
                  <a:pt x="39384" y="33688"/>
                </a:cubicBezTo>
                <a:cubicBezTo>
                  <a:pt x="39212" y="33772"/>
                  <a:pt x="39141" y="33975"/>
                  <a:pt x="39221" y="34145"/>
                </a:cubicBezTo>
                <a:cubicBezTo>
                  <a:pt x="39280" y="34269"/>
                  <a:pt x="39401" y="34340"/>
                  <a:pt x="39530" y="34340"/>
                </a:cubicBezTo>
                <a:cubicBezTo>
                  <a:pt x="39580" y="34340"/>
                  <a:pt x="39629" y="34331"/>
                  <a:pt x="39678" y="34309"/>
                </a:cubicBezTo>
                <a:cubicBezTo>
                  <a:pt x="39879" y="34210"/>
                  <a:pt x="40084" y="34126"/>
                  <a:pt x="40281" y="34050"/>
                </a:cubicBezTo>
                <a:cubicBezTo>
                  <a:pt x="40458" y="33982"/>
                  <a:pt x="40547" y="33784"/>
                  <a:pt x="40479" y="33608"/>
                </a:cubicBezTo>
                <a:cubicBezTo>
                  <a:pt x="40426" y="33472"/>
                  <a:pt x="40297" y="33388"/>
                  <a:pt x="40158" y="33388"/>
                </a:cubicBezTo>
                <a:close/>
                <a:moveTo>
                  <a:pt x="45489" y="33467"/>
                </a:moveTo>
                <a:cubicBezTo>
                  <a:pt x="45357" y="33467"/>
                  <a:pt x="45232" y="33545"/>
                  <a:pt x="45175" y="33674"/>
                </a:cubicBezTo>
                <a:cubicBezTo>
                  <a:pt x="45102" y="33848"/>
                  <a:pt x="45180" y="34046"/>
                  <a:pt x="45354" y="34123"/>
                </a:cubicBezTo>
                <a:cubicBezTo>
                  <a:pt x="45545" y="34206"/>
                  <a:pt x="45738" y="34304"/>
                  <a:pt x="45931" y="34413"/>
                </a:cubicBezTo>
                <a:cubicBezTo>
                  <a:pt x="45987" y="34443"/>
                  <a:pt x="46044" y="34458"/>
                  <a:pt x="46101" y="34458"/>
                </a:cubicBezTo>
                <a:cubicBezTo>
                  <a:pt x="46221" y="34458"/>
                  <a:pt x="46336" y="34398"/>
                  <a:pt x="46397" y="34286"/>
                </a:cubicBezTo>
                <a:cubicBezTo>
                  <a:pt x="46491" y="34121"/>
                  <a:pt x="46432" y="33913"/>
                  <a:pt x="46268" y="33819"/>
                </a:cubicBezTo>
                <a:cubicBezTo>
                  <a:pt x="46056" y="33697"/>
                  <a:pt x="45839" y="33589"/>
                  <a:pt x="45625" y="33495"/>
                </a:cubicBezTo>
                <a:cubicBezTo>
                  <a:pt x="45581" y="33476"/>
                  <a:pt x="45535" y="33467"/>
                  <a:pt x="45489" y="33467"/>
                </a:cubicBezTo>
                <a:close/>
                <a:moveTo>
                  <a:pt x="20515" y="34062"/>
                </a:moveTo>
                <a:cubicBezTo>
                  <a:pt x="20485" y="34062"/>
                  <a:pt x="20455" y="34066"/>
                  <a:pt x="20424" y="34074"/>
                </a:cubicBezTo>
                <a:cubicBezTo>
                  <a:pt x="20212" y="34130"/>
                  <a:pt x="19997" y="34182"/>
                  <a:pt x="19781" y="34224"/>
                </a:cubicBezTo>
                <a:cubicBezTo>
                  <a:pt x="19597" y="34260"/>
                  <a:pt x="19475" y="34441"/>
                  <a:pt x="19512" y="34625"/>
                </a:cubicBezTo>
                <a:cubicBezTo>
                  <a:pt x="19543" y="34789"/>
                  <a:pt x="19686" y="34902"/>
                  <a:pt x="19847" y="34902"/>
                </a:cubicBezTo>
                <a:cubicBezTo>
                  <a:pt x="19868" y="34902"/>
                  <a:pt x="19891" y="34900"/>
                  <a:pt x="19912" y="34895"/>
                </a:cubicBezTo>
                <a:cubicBezTo>
                  <a:pt x="20143" y="34849"/>
                  <a:pt x="20376" y="34796"/>
                  <a:pt x="20603" y="34735"/>
                </a:cubicBezTo>
                <a:cubicBezTo>
                  <a:pt x="20786" y="34684"/>
                  <a:pt x="20893" y="34497"/>
                  <a:pt x="20845" y="34314"/>
                </a:cubicBezTo>
                <a:cubicBezTo>
                  <a:pt x="20803" y="34162"/>
                  <a:pt x="20665" y="34062"/>
                  <a:pt x="20515" y="34062"/>
                </a:cubicBezTo>
                <a:close/>
                <a:moveTo>
                  <a:pt x="17808" y="34299"/>
                </a:moveTo>
                <a:cubicBezTo>
                  <a:pt x="17657" y="34299"/>
                  <a:pt x="17519" y="34401"/>
                  <a:pt x="17478" y="34554"/>
                </a:cubicBezTo>
                <a:cubicBezTo>
                  <a:pt x="17431" y="34736"/>
                  <a:pt x="17539" y="34922"/>
                  <a:pt x="17722" y="34971"/>
                </a:cubicBezTo>
                <a:cubicBezTo>
                  <a:pt x="17831" y="34999"/>
                  <a:pt x="17942" y="35018"/>
                  <a:pt x="18052" y="35027"/>
                </a:cubicBezTo>
                <a:cubicBezTo>
                  <a:pt x="18187" y="35039"/>
                  <a:pt x="18333" y="35044"/>
                  <a:pt x="18483" y="35044"/>
                </a:cubicBezTo>
                <a:lnTo>
                  <a:pt x="18486" y="35044"/>
                </a:lnTo>
                <a:cubicBezTo>
                  <a:pt x="18676" y="35044"/>
                  <a:pt x="18829" y="34891"/>
                  <a:pt x="18825" y="34703"/>
                </a:cubicBezTo>
                <a:cubicBezTo>
                  <a:pt x="18825" y="34514"/>
                  <a:pt x="18672" y="34363"/>
                  <a:pt x="18483" y="34363"/>
                </a:cubicBezTo>
                <a:cubicBezTo>
                  <a:pt x="18353" y="34363"/>
                  <a:pt x="18226" y="34358"/>
                  <a:pt x="18109" y="34347"/>
                </a:cubicBezTo>
                <a:cubicBezTo>
                  <a:pt x="18038" y="34340"/>
                  <a:pt x="17965" y="34328"/>
                  <a:pt x="17895" y="34311"/>
                </a:cubicBezTo>
                <a:cubicBezTo>
                  <a:pt x="17866" y="34303"/>
                  <a:pt x="17837" y="34299"/>
                  <a:pt x="17808" y="34299"/>
                </a:cubicBezTo>
                <a:close/>
                <a:moveTo>
                  <a:pt x="38338" y="34323"/>
                </a:moveTo>
                <a:cubicBezTo>
                  <a:pt x="38274" y="34323"/>
                  <a:pt x="38210" y="34341"/>
                  <a:pt x="38152" y="34378"/>
                </a:cubicBezTo>
                <a:cubicBezTo>
                  <a:pt x="37964" y="34500"/>
                  <a:pt x="37768" y="34632"/>
                  <a:pt x="37573" y="34773"/>
                </a:cubicBezTo>
                <a:cubicBezTo>
                  <a:pt x="37418" y="34884"/>
                  <a:pt x="37384" y="35096"/>
                  <a:pt x="37495" y="35251"/>
                </a:cubicBezTo>
                <a:cubicBezTo>
                  <a:pt x="37561" y="35345"/>
                  <a:pt x="37665" y="35395"/>
                  <a:pt x="37773" y="35395"/>
                </a:cubicBezTo>
                <a:cubicBezTo>
                  <a:pt x="37842" y="35395"/>
                  <a:pt x="37912" y="35373"/>
                  <a:pt x="37971" y="35326"/>
                </a:cubicBezTo>
                <a:cubicBezTo>
                  <a:pt x="38159" y="35192"/>
                  <a:pt x="38343" y="35067"/>
                  <a:pt x="38522" y="34952"/>
                </a:cubicBezTo>
                <a:cubicBezTo>
                  <a:pt x="38680" y="34849"/>
                  <a:pt x="38725" y="34639"/>
                  <a:pt x="38623" y="34479"/>
                </a:cubicBezTo>
                <a:cubicBezTo>
                  <a:pt x="38559" y="34378"/>
                  <a:pt x="38450" y="34323"/>
                  <a:pt x="38338" y="34323"/>
                </a:cubicBezTo>
                <a:close/>
                <a:moveTo>
                  <a:pt x="7483" y="34273"/>
                </a:moveTo>
                <a:cubicBezTo>
                  <a:pt x="7474" y="34273"/>
                  <a:pt x="7466" y="34273"/>
                  <a:pt x="7457" y="34274"/>
                </a:cubicBezTo>
                <a:cubicBezTo>
                  <a:pt x="7268" y="34286"/>
                  <a:pt x="7127" y="34450"/>
                  <a:pt x="7141" y="34639"/>
                </a:cubicBezTo>
                <a:cubicBezTo>
                  <a:pt x="7155" y="34856"/>
                  <a:pt x="7163" y="35079"/>
                  <a:pt x="7167" y="35300"/>
                </a:cubicBezTo>
                <a:cubicBezTo>
                  <a:pt x="7167" y="35485"/>
                  <a:pt x="7320" y="35638"/>
                  <a:pt x="7507" y="35638"/>
                </a:cubicBezTo>
                <a:cubicBezTo>
                  <a:pt x="7699" y="35635"/>
                  <a:pt x="7850" y="35482"/>
                  <a:pt x="7850" y="35296"/>
                </a:cubicBezTo>
                <a:cubicBezTo>
                  <a:pt x="7848" y="35060"/>
                  <a:pt x="7839" y="34823"/>
                  <a:pt x="7822" y="34590"/>
                </a:cubicBezTo>
                <a:cubicBezTo>
                  <a:pt x="7810" y="34410"/>
                  <a:pt x="7661" y="34273"/>
                  <a:pt x="7483" y="34273"/>
                </a:cubicBezTo>
                <a:close/>
                <a:moveTo>
                  <a:pt x="47224" y="34554"/>
                </a:moveTo>
                <a:cubicBezTo>
                  <a:pt x="47124" y="34554"/>
                  <a:pt x="47025" y="34597"/>
                  <a:pt x="46958" y="34679"/>
                </a:cubicBezTo>
                <a:cubicBezTo>
                  <a:pt x="46838" y="34825"/>
                  <a:pt x="46863" y="35041"/>
                  <a:pt x="47007" y="35160"/>
                </a:cubicBezTo>
                <a:cubicBezTo>
                  <a:pt x="47176" y="35294"/>
                  <a:pt x="47342" y="35442"/>
                  <a:pt x="47508" y="35595"/>
                </a:cubicBezTo>
                <a:cubicBezTo>
                  <a:pt x="47572" y="35656"/>
                  <a:pt x="47657" y="35685"/>
                  <a:pt x="47740" y="35685"/>
                </a:cubicBezTo>
                <a:cubicBezTo>
                  <a:pt x="47831" y="35685"/>
                  <a:pt x="47925" y="35649"/>
                  <a:pt x="47987" y="35574"/>
                </a:cubicBezTo>
                <a:cubicBezTo>
                  <a:pt x="48118" y="35437"/>
                  <a:pt x="48109" y="35220"/>
                  <a:pt x="47970" y="35093"/>
                </a:cubicBezTo>
                <a:cubicBezTo>
                  <a:pt x="47794" y="34929"/>
                  <a:pt x="47615" y="34775"/>
                  <a:pt x="47438" y="34630"/>
                </a:cubicBezTo>
                <a:cubicBezTo>
                  <a:pt x="47375" y="34579"/>
                  <a:pt x="47299" y="34554"/>
                  <a:pt x="47224" y="34554"/>
                </a:cubicBezTo>
                <a:close/>
                <a:moveTo>
                  <a:pt x="36695" y="35553"/>
                </a:moveTo>
                <a:cubicBezTo>
                  <a:pt x="36617" y="35553"/>
                  <a:pt x="36539" y="35579"/>
                  <a:pt x="36475" y="35633"/>
                </a:cubicBezTo>
                <a:cubicBezTo>
                  <a:pt x="36299" y="35783"/>
                  <a:pt x="36125" y="35936"/>
                  <a:pt x="35952" y="36090"/>
                </a:cubicBezTo>
                <a:cubicBezTo>
                  <a:pt x="35811" y="36215"/>
                  <a:pt x="35800" y="36431"/>
                  <a:pt x="35925" y="36572"/>
                </a:cubicBezTo>
                <a:cubicBezTo>
                  <a:pt x="35993" y="36646"/>
                  <a:pt x="36085" y="36685"/>
                  <a:pt x="36179" y="36685"/>
                </a:cubicBezTo>
                <a:cubicBezTo>
                  <a:pt x="36261" y="36685"/>
                  <a:pt x="36343" y="36657"/>
                  <a:pt x="36407" y="36598"/>
                </a:cubicBezTo>
                <a:cubicBezTo>
                  <a:pt x="36575" y="36448"/>
                  <a:pt x="36744" y="36301"/>
                  <a:pt x="36916" y="36156"/>
                </a:cubicBezTo>
                <a:cubicBezTo>
                  <a:pt x="37059" y="36035"/>
                  <a:pt x="37079" y="35817"/>
                  <a:pt x="36958" y="35675"/>
                </a:cubicBezTo>
                <a:cubicBezTo>
                  <a:pt x="36890" y="35595"/>
                  <a:pt x="36793" y="35553"/>
                  <a:pt x="36695" y="35553"/>
                </a:cubicBezTo>
                <a:close/>
                <a:moveTo>
                  <a:pt x="48694" y="35981"/>
                </a:moveTo>
                <a:cubicBezTo>
                  <a:pt x="48613" y="35981"/>
                  <a:pt x="48532" y="36009"/>
                  <a:pt x="48467" y="36066"/>
                </a:cubicBezTo>
                <a:cubicBezTo>
                  <a:pt x="48326" y="36189"/>
                  <a:pt x="48314" y="36407"/>
                  <a:pt x="48437" y="36547"/>
                </a:cubicBezTo>
                <a:cubicBezTo>
                  <a:pt x="48578" y="36709"/>
                  <a:pt x="48715" y="36878"/>
                  <a:pt x="48846" y="37057"/>
                </a:cubicBezTo>
                <a:cubicBezTo>
                  <a:pt x="48912" y="37147"/>
                  <a:pt x="49016" y="37196"/>
                  <a:pt x="49120" y="37196"/>
                </a:cubicBezTo>
                <a:cubicBezTo>
                  <a:pt x="49193" y="37196"/>
                  <a:pt x="49263" y="37173"/>
                  <a:pt x="49320" y="37130"/>
                </a:cubicBezTo>
                <a:cubicBezTo>
                  <a:pt x="49473" y="37020"/>
                  <a:pt x="49506" y="36805"/>
                  <a:pt x="49395" y="36652"/>
                </a:cubicBezTo>
                <a:cubicBezTo>
                  <a:pt x="49254" y="36459"/>
                  <a:pt x="49103" y="36273"/>
                  <a:pt x="48950" y="36096"/>
                </a:cubicBezTo>
                <a:cubicBezTo>
                  <a:pt x="48883" y="36020"/>
                  <a:pt x="48788" y="35981"/>
                  <a:pt x="48694" y="35981"/>
                </a:cubicBezTo>
                <a:close/>
                <a:moveTo>
                  <a:pt x="7442" y="36318"/>
                </a:moveTo>
                <a:cubicBezTo>
                  <a:pt x="7270" y="36318"/>
                  <a:pt x="7117" y="36446"/>
                  <a:pt x="7099" y="36624"/>
                </a:cubicBezTo>
                <a:cubicBezTo>
                  <a:pt x="7076" y="36841"/>
                  <a:pt x="7049" y="37064"/>
                  <a:pt x="7016" y="37290"/>
                </a:cubicBezTo>
                <a:cubicBezTo>
                  <a:pt x="6988" y="37475"/>
                  <a:pt x="7118" y="37649"/>
                  <a:pt x="7306" y="37675"/>
                </a:cubicBezTo>
                <a:cubicBezTo>
                  <a:pt x="7323" y="37677"/>
                  <a:pt x="7341" y="37681"/>
                  <a:pt x="7354" y="37681"/>
                </a:cubicBezTo>
                <a:cubicBezTo>
                  <a:pt x="7523" y="37681"/>
                  <a:pt x="7667" y="37559"/>
                  <a:pt x="7692" y="37389"/>
                </a:cubicBezTo>
                <a:cubicBezTo>
                  <a:pt x="7726" y="37154"/>
                  <a:pt x="7754" y="36925"/>
                  <a:pt x="7779" y="36695"/>
                </a:cubicBezTo>
                <a:cubicBezTo>
                  <a:pt x="7798" y="36507"/>
                  <a:pt x="7662" y="36339"/>
                  <a:pt x="7474" y="36320"/>
                </a:cubicBezTo>
                <a:cubicBezTo>
                  <a:pt x="7463" y="36319"/>
                  <a:pt x="7453" y="36318"/>
                  <a:pt x="7442" y="36318"/>
                </a:cubicBezTo>
                <a:close/>
                <a:moveTo>
                  <a:pt x="35182" y="36935"/>
                </a:moveTo>
                <a:cubicBezTo>
                  <a:pt x="35096" y="36935"/>
                  <a:pt x="35010" y="36968"/>
                  <a:pt x="34943" y="37032"/>
                </a:cubicBezTo>
                <a:cubicBezTo>
                  <a:pt x="34778" y="37194"/>
                  <a:pt x="34615" y="37354"/>
                  <a:pt x="34453" y="37515"/>
                </a:cubicBezTo>
                <a:cubicBezTo>
                  <a:pt x="34318" y="37648"/>
                  <a:pt x="34318" y="37863"/>
                  <a:pt x="34450" y="37997"/>
                </a:cubicBezTo>
                <a:cubicBezTo>
                  <a:pt x="34518" y="38065"/>
                  <a:pt x="34605" y="38099"/>
                  <a:pt x="34693" y="38099"/>
                </a:cubicBezTo>
                <a:cubicBezTo>
                  <a:pt x="34780" y="38099"/>
                  <a:pt x="34867" y="38066"/>
                  <a:pt x="34933" y="37997"/>
                </a:cubicBezTo>
                <a:cubicBezTo>
                  <a:pt x="35093" y="37839"/>
                  <a:pt x="35256" y="37681"/>
                  <a:pt x="35420" y="37521"/>
                </a:cubicBezTo>
                <a:cubicBezTo>
                  <a:pt x="35554" y="37390"/>
                  <a:pt x="35559" y="37173"/>
                  <a:pt x="35427" y="37039"/>
                </a:cubicBezTo>
                <a:cubicBezTo>
                  <a:pt x="35360" y="36970"/>
                  <a:pt x="35271" y="36935"/>
                  <a:pt x="35182" y="36935"/>
                </a:cubicBezTo>
                <a:close/>
                <a:moveTo>
                  <a:pt x="49841" y="37671"/>
                </a:moveTo>
                <a:cubicBezTo>
                  <a:pt x="49787" y="37671"/>
                  <a:pt x="49732" y="37684"/>
                  <a:pt x="49682" y="37710"/>
                </a:cubicBezTo>
                <a:cubicBezTo>
                  <a:pt x="49515" y="37799"/>
                  <a:pt x="49451" y="38006"/>
                  <a:pt x="49537" y="38172"/>
                </a:cubicBezTo>
                <a:cubicBezTo>
                  <a:pt x="49638" y="38362"/>
                  <a:pt x="49736" y="38562"/>
                  <a:pt x="49831" y="38770"/>
                </a:cubicBezTo>
                <a:cubicBezTo>
                  <a:pt x="49889" y="38897"/>
                  <a:pt x="50012" y="38970"/>
                  <a:pt x="50142" y="38970"/>
                </a:cubicBezTo>
                <a:cubicBezTo>
                  <a:pt x="50191" y="38970"/>
                  <a:pt x="50238" y="38960"/>
                  <a:pt x="50287" y="38937"/>
                </a:cubicBezTo>
                <a:cubicBezTo>
                  <a:pt x="50457" y="38857"/>
                  <a:pt x="50532" y="38656"/>
                  <a:pt x="50453" y="38484"/>
                </a:cubicBezTo>
                <a:cubicBezTo>
                  <a:pt x="50353" y="38265"/>
                  <a:pt x="50248" y="38051"/>
                  <a:pt x="50144" y="37854"/>
                </a:cubicBezTo>
                <a:cubicBezTo>
                  <a:pt x="50082" y="37737"/>
                  <a:pt x="49963" y="37671"/>
                  <a:pt x="49841" y="37671"/>
                </a:cubicBezTo>
                <a:close/>
                <a:moveTo>
                  <a:pt x="33482" y="38489"/>
                </a:moveTo>
                <a:lnTo>
                  <a:pt x="33002" y="38968"/>
                </a:lnTo>
                <a:cubicBezTo>
                  <a:pt x="32867" y="39101"/>
                  <a:pt x="32867" y="39316"/>
                  <a:pt x="32999" y="39450"/>
                </a:cubicBezTo>
                <a:cubicBezTo>
                  <a:pt x="33066" y="39518"/>
                  <a:pt x="33155" y="39551"/>
                  <a:pt x="33242" y="39551"/>
                </a:cubicBezTo>
                <a:cubicBezTo>
                  <a:pt x="33329" y="39551"/>
                  <a:pt x="33416" y="39516"/>
                  <a:pt x="33484" y="39453"/>
                </a:cubicBezTo>
                <a:lnTo>
                  <a:pt x="33968" y="38968"/>
                </a:lnTo>
                <a:lnTo>
                  <a:pt x="33482" y="38489"/>
                </a:lnTo>
                <a:close/>
                <a:moveTo>
                  <a:pt x="7122" y="38342"/>
                </a:moveTo>
                <a:cubicBezTo>
                  <a:pt x="6963" y="38342"/>
                  <a:pt x="6817" y="38455"/>
                  <a:pt x="6784" y="38617"/>
                </a:cubicBezTo>
                <a:cubicBezTo>
                  <a:pt x="6755" y="38763"/>
                  <a:pt x="6725" y="38911"/>
                  <a:pt x="6694" y="39059"/>
                </a:cubicBezTo>
                <a:cubicBezTo>
                  <a:pt x="6680" y="39137"/>
                  <a:pt x="6663" y="39215"/>
                  <a:pt x="6649" y="39293"/>
                </a:cubicBezTo>
                <a:cubicBezTo>
                  <a:pt x="6616" y="39481"/>
                  <a:pt x="6737" y="39658"/>
                  <a:pt x="6925" y="39691"/>
                </a:cubicBezTo>
                <a:cubicBezTo>
                  <a:pt x="6944" y="39695"/>
                  <a:pt x="6967" y="39698"/>
                  <a:pt x="6986" y="39698"/>
                </a:cubicBezTo>
                <a:cubicBezTo>
                  <a:pt x="7149" y="39698"/>
                  <a:pt x="7292" y="39580"/>
                  <a:pt x="7320" y="39415"/>
                </a:cubicBezTo>
                <a:cubicBezTo>
                  <a:pt x="7334" y="39344"/>
                  <a:pt x="7349" y="39273"/>
                  <a:pt x="7363" y="39198"/>
                </a:cubicBezTo>
                <a:cubicBezTo>
                  <a:pt x="7394" y="39047"/>
                  <a:pt x="7424" y="38899"/>
                  <a:pt x="7455" y="38751"/>
                </a:cubicBezTo>
                <a:cubicBezTo>
                  <a:pt x="7492" y="38565"/>
                  <a:pt x="7370" y="38386"/>
                  <a:pt x="7186" y="38348"/>
                </a:cubicBezTo>
                <a:cubicBezTo>
                  <a:pt x="7165" y="38344"/>
                  <a:pt x="7143" y="38342"/>
                  <a:pt x="7122" y="38342"/>
                </a:cubicBezTo>
                <a:close/>
                <a:moveTo>
                  <a:pt x="50661" y="39550"/>
                </a:moveTo>
                <a:cubicBezTo>
                  <a:pt x="50621" y="39550"/>
                  <a:pt x="50581" y="39557"/>
                  <a:pt x="50542" y="39572"/>
                </a:cubicBezTo>
                <a:cubicBezTo>
                  <a:pt x="50363" y="39639"/>
                  <a:pt x="50274" y="39837"/>
                  <a:pt x="50342" y="40013"/>
                </a:cubicBezTo>
                <a:cubicBezTo>
                  <a:pt x="50422" y="40223"/>
                  <a:pt x="50500" y="40437"/>
                  <a:pt x="50577" y="40649"/>
                </a:cubicBezTo>
                <a:cubicBezTo>
                  <a:pt x="50627" y="40788"/>
                  <a:pt x="50759" y="40875"/>
                  <a:pt x="50898" y="40875"/>
                </a:cubicBezTo>
                <a:cubicBezTo>
                  <a:pt x="50938" y="40875"/>
                  <a:pt x="50977" y="40870"/>
                  <a:pt x="51013" y="40856"/>
                </a:cubicBezTo>
                <a:cubicBezTo>
                  <a:pt x="51192" y="40793"/>
                  <a:pt x="51284" y="40597"/>
                  <a:pt x="51220" y="40420"/>
                </a:cubicBezTo>
                <a:cubicBezTo>
                  <a:pt x="51143" y="40202"/>
                  <a:pt x="51063" y="39987"/>
                  <a:pt x="50984" y="39771"/>
                </a:cubicBezTo>
                <a:cubicBezTo>
                  <a:pt x="50931" y="39634"/>
                  <a:pt x="50799" y="39550"/>
                  <a:pt x="50661" y="39550"/>
                </a:cubicBezTo>
                <a:close/>
                <a:moveTo>
                  <a:pt x="32266" y="39825"/>
                </a:moveTo>
                <a:cubicBezTo>
                  <a:pt x="32180" y="39825"/>
                  <a:pt x="32094" y="39857"/>
                  <a:pt x="32029" y="39923"/>
                </a:cubicBezTo>
                <a:cubicBezTo>
                  <a:pt x="31865" y="40081"/>
                  <a:pt x="31700" y="40237"/>
                  <a:pt x="31537" y="40394"/>
                </a:cubicBezTo>
                <a:cubicBezTo>
                  <a:pt x="31400" y="40524"/>
                  <a:pt x="31396" y="40739"/>
                  <a:pt x="31527" y="40875"/>
                </a:cubicBezTo>
                <a:cubicBezTo>
                  <a:pt x="31594" y="40948"/>
                  <a:pt x="31685" y="40983"/>
                  <a:pt x="31773" y="40983"/>
                </a:cubicBezTo>
                <a:cubicBezTo>
                  <a:pt x="31859" y="40983"/>
                  <a:pt x="31945" y="40950"/>
                  <a:pt x="32008" y="40887"/>
                </a:cubicBezTo>
                <a:lnTo>
                  <a:pt x="32503" y="40411"/>
                </a:lnTo>
                <a:cubicBezTo>
                  <a:pt x="32639" y="40281"/>
                  <a:pt x="32641" y="40063"/>
                  <a:pt x="32510" y="39928"/>
                </a:cubicBezTo>
                <a:cubicBezTo>
                  <a:pt x="32444" y="39860"/>
                  <a:pt x="32355" y="39825"/>
                  <a:pt x="32266" y="39825"/>
                </a:cubicBezTo>
                <a:close/>
                <a:moveTo>
                  <a:pt x="6861" y="40374"/>
                </a:moveTo>
                <a:cubicBezTo>
                  <a:pt x="6673" y="40376"/>
                  <a:pt x="6520" y="40531"/>
                  <a:pt x="6524" y="40719"/>
                </a:cubicBezTo>
                <a:cubicBezTo>
                  <a:pt x="6525" y="40960"/>
                  <a:pt x="6541" y="41202"/>
                  <a:pt x="6567" y="41436"/>
                </a:cubicBezTo>
                <a:cubicBezTo>
                  <a:pt x="6586" y="41610"/>
                  <a:pt x="6734" y="41739"/>
                  <a:pt x="6904" y="41739"/>
                </a:cubicBezTo>
                <a:cubicBezTo>
                  <a:pt x="6916" y="41739"/>
                  <a:pt x="6932" y="41739"/>
                  <a:pt x="6944" y="41735"/>
                </a:cubicBezTo>
                <a:cubicBezTo>
                  <a:pt x="7132" y="41714"/>
                  <a:pt x="7266" y="41544"/>
                  <a:pt x="7243" y="41358"/>
                </a:cubicBezTo>
                <a:cubicBezTo>
                  <a:pt x="7221" y="41148"/>
                  <a:pt x="7207" y="40931"/>
                  <a:pt x="7205" y="40713"/>
                </a:cubicBezTo>
                <a:cubicBezTo>
                  <a:pt x="7205" y="40526"/>
                  <a:pt x="7050" y="40374"/>
                  <a:pt x="6864" y="40374"/>
                </a:cubicBezTo>
                <a:close/>
                <a:moveTo>
                  <a:pt x="30780" y="41232"/>
                </a:moveTo>
                <a:cubicBezTo>
                  <a:pt x="30697" y="41232"/>
                  <a:pt x="30614" y="41262"/>
                  <a:pt x="30548" y="41322"/>
                </a:cubicBezTo>
                <a:cubicBezTo>
                  <a:pt x="30381" y="41475"/>
                  <a:pt x="30214" y="41628"/>
                  <a:pt x="30044" y="41777"/>
                </a:cubicBezTo>
                <a:cubicBezTo>
                  <a:pt x="29903" y="41904"/>
                  <a:pt x="29891" y="42118"/>
                  <a:pt x="30016" y="42260"/>
                </a:cubicBezTo>
                <a:cubicBezTo>
                  <a:pt x="30084" y="42335"/>
                  <a:pt x="30176" y="42375"/>
                  <a:pt x="30270" y="42375"/>
                </a:cubicBezTo>
                <a:cubicBezTo>
                  <a:pt x="30352" y="42375"/>
                  <a:pt x="30432" y="42344"/>
                  <a:pt x="30499" y="42286"/>
                </a:cubicBezTo>
                <a:cubicBezTo>
                  <a:pt x="30670" y="42133"/>
                  <a:pt x="30840" y="41979"/>
                  <a:pt x="31009" y="41826"/>
                </a:cubicBezTo>
                <a:cubicBezTo>
                  <a:pt x="31148" y="41699"/>
                  <a:pt x="31160" y="41482"/>
                  <a:pt x="31031" y="41343"/>
                </a:cubicBezTo>
                <a:cubicBezTo>
                  <a:pt x="30964" y="41269"/>
                  <a:pt x="30872" y="41232"/>
                  <a:pt x="30780" y="41232"/>
                </a:cubicBezTo>
                <a:close/>
                <a:moveTo>
                  <a:pt x="51367" y="41476"/>
                </a:moveTo>
                <a:cubicBezTo>
                  <a:pt x="51326" y="41476"/>
                  <a:pt x="51286" y="41484"/>
                  <a:pt x="51246" y="41499"/>
                </a:cubicBezTo>
                <a:cubicBezTo>
                  <a:pt x="51067" y="41567"/>
                  <a:pt x="50978" y="41765"/>
                  <a:pt x="51046" y="41940"/>
                </a:cubicBezTo>
                <a:cubicBezTo>
                  <a:pt x="51126" y="42158"/>
                  <a:pt x="51211" y="42373"/>
                  <a:pt x="51298" y="42585"/>
                </a:cubicBezTo>
                <a:cubicBezTo>
                  <a:pt x="51352" y="42717"/>
                  <a:pt x="51481" y="42799"/>
                  <a:pt x="51616" y="42799"/>
                </a:cubicBezTo>
                <a:cubicBezTo>
                  <a:pt x="51660" y="42799"/>
                  <a:pt x="51703" y="42790"/>
                  <a:pt x="51745" y="42773"/>
                </a:cubicBezTo>
                <a:cubicBezTo>
                  <a:pt x="51919" y="42700"/>
                  <a:pt x="52004" y="42504"/>
                  <a:pt x="51932" y="42326"/>
                </a:cubicBezTo>
                <a:cubicBezTo>
                  <a:pt x="51847" y="42121"/>
                  <a:pt x="51767" y="41909"/>
                  <a:pt x="51687" y="41699"/>
                </a:cubicBezTo>
                <a:cubicBezTo>
                  <a:pt x="51635" y="41562"/>
                  <a:pt x="51504" y="41476"/>
                  <a:pt x="51367" y="41476"/>
                </a:cubicBezTo>
                <a:close/>
                <a:moveTo>
                  <a:pt x="7214" y="42380"/>
                </a:moveTo>
                <a:cubicBezTo>
                  <a:pt x="7175" y="42380"/>
                  <a:pt x="7136" y="42387"/>
                  <a:pt x="7097" y="42401"/>
                </a:cubicBezTo>
                <a:cubicBezTo>
                  <a:pt x="6920" y="42465"/>
                  <a:pt x="6828" y="42662"/>
                  <a:pt x="6892" y="42839"/>
                </a:cubicBezTo>
                <a:cubicBezTo>
                  <a:pt x="6976" y="43063"/>
                  <a:pt x="7071" y="43286"/>
                  <a:pt x="7179" y="43503"/>
                </a:cubicBezTo>
                <a:cubicBezTo>
                  <a:pt x="7240" y="43621"/>
                  <a:pt x="7360" y="43691"/>
                  <a:pt x="7485" y="43691"/>
                </a:cubicBezTo>
                <a:cubicBezTo>
                  <a:pt x="7537" y="43691"/>
                  <a:pt x="7589" y="43680"/>
                  <a:pt x="7638" y="43652"/>
                </a:cubicBezTo>
                <a:cubicBezTo>
                  <a:pt x="7806" y="43567"/>
                  <a:pt x="7874" y="43364"/>
                  <a:pt x="7789" y="43193"/>
                </a:cubicBezTo>
                <a:cubicBezTo>
                  <a:pt x="7693" y="43002"/>
                  <a:pt x="7606" y="42804"/>
                  <a:pt x="7535" y="42604"/>
                </a:cubicBezTo>
                <a:cubicBezTo>
                  <a:pt x="7485" y="42467"/>
                  <a:pt x="7354" y="42380"/>
                  <a:pt x="7214" y="42380"/>
                </a:cubicBezTo>
                <a:close/>
                <a:moveTo>
                  <a:pt x="29238" y="42588"/>
                </a:moveTo>
                <a:cubicBezTo>
                  <a:pt x="29160" y="42588"/>
                  <a:pt x="29082" y="42614"/>
                  <a:pt x="29017" y="42669"/>
                </a:cubicBezTo>
                <a:cubicBezTo>
                  <a:pt x="28845" y="42813"/>
                  <a:pt x="28671" y="42957"/>
                  <a:pt x="28496" y="43100"/>
                </a:cubicBezTo>
                <a:cubicBezTo>
                  <a:pt x="28348" y="43218"/>
                  <a:pt x="28327" y="43435"/>
                  <a:pt x="28445" y="43581"/>
                </a:cubicBezTo>
                <a:cubicBezTo>
                  <a:pt x="28513" y="43663"/>
                  <a:pt x="28610" y="43706"/>
                  <a:pt x="28711" y="43706"/>
                </a:cubicBezTo>
                <a:cubicBezTo>
                  <a:pt x="28787" y="43706"/>
                  <a:pt x="28862" y="43680"/>
                  <a:pt x="28928" y="43630"/>
                </a:cubicBezTo>
                <a:cubicBezTo>
                  <a:pt x="29106" y="43487"/>
                  <a:pt x="29283" y="43339"/>
                  <a:pt x="29458" y="43192"/>
                </a:cubicBezTo>
                <a:cubicBezTo>
                  <a:pt x="29601" y="43070"/>
                  <a:pt x="29622" y="42853"/>
                  <a:pt x="29500" y="42709"/>
                </a:cubicBezTo>
                <a:cubicBezTo>
                  <a:pt x="29432" y="42629"/>
                  <a:pt x="29335" y="42588"/>
                  <a:pt x="29238" y="42588"/>
                </a:cubicBezTo>
                <a:close/>
                <a:moveTo>
                  <a:pt x="52188" y="43354"/>
                </a:moveTo>
                <a:cubicBezTo>
                  <a:pt x="52134" y="43354"/>
                  <a:pt x="52079" y="43367"/>
                  <a:pt x="52028" y="43393"/>
                </a:cubicBezTo>
                <a:cubicBezTo>
                  <a:pt x="51861" y="43482"/>
                  <a:pt x="51797" y="43689"/>
                  <a:pt x="51887" y="43856"/>
                </a:cubicBezTo>
                <a:cubicBezTo>
                  <a:pt x="52000" y="44069"/>
                  <a:pt x="52118" y="44276"/>
                  <a:pt x="52242" y="44469"/>
                </a:cubicBezTo>
                <a:cubicBezTo>
                  <a:pt x="52304" y="44573"/>
                  <a:pt x="52417" y="44629"/>
                  <a:pt x="52530" y="44629"/>
                </a:cubicBezTo>
                <a:cubicBezTo>
                  <a:pt x="52593" y="44629"/>
                  <a:pt x="52655" y="44612"/>
                  <a:pt x="52711" y="44577"/>
                </a:cubicBezTo>
                <a:cubicBezTo>
                  <a:pt x="52871" y="44478"/>
                  <a:pt x="52920" y="44268"/>
                  <a:pt x="52819" y="44106"/>
                </a:cubicBezTo>
                <a:cubicBezTo>
                  <a:pt x="52708" y="43925"/>
                  <a:pt x="52596" y="43732"/>
                  <a:pt x="52490" y="43534"/>
                </a:cubicBezTo>
                <a:cubicBezTo>
                  <a:pt x="52429" y="43419"/>
                  <a:pt x="52310" y="43354"/>
                  <a:pt x="52188" y="43354"/>
                </a:cubicBezTo>
                <a:close/>
                <a:moveTo>
                  <a:pt x="27634" y="43865"/>
                </a:moveTo>
                <a:cubicBezTo>
                  <a:pt x="27562" y="43865"/>
                  <a:pt x="27490" y="43888"/>
                  <a:pt x="27428" y="43934"/>
                </a:cubicBezTo>
                <a:cubicBezTo>
                  <a:pt x="27251" y="44071"/>
                  <a:pt x="27069" y="44207"/>
                  <a:pt x="26886" y="44339"/>
                </a:cubicBezTo>
                <a:cubicBezTo>
                  <a:pt x="26731" y="44450"/>
                  <a:pt x="26698" y="44664"/>
                  <a:pt x="26810" y="44817"/>
                </a:cubicBezTo>
                <a:cubicBezTo>
                  <a:pt x="26876" y="44911"/>
                  <a:pt x="26980" y="44958"/>
                  <a:pt x="27086" y="44958"/>
                </a:cubicBezTo>
                <a:cubicBezTo>
                  <a:pt x="27156" y="44958"/>
                  <a:pt x="27225" y="44937"/>
                  <a:pt x="27286" y="44890"/>
                </a:cubicBezTo>
                <a:cubicBezTo>
                  <a:pt x="27472" y="44756"/>
                  <a:pt x="27658" y="44619"/>
                  <a:pt x="27840" y="44480"/>
                </a:cubicBezTo>
                <a:cubicBezTo>
                  <a:pt x="27991" y="44367"/>
                  <a:pt x="28019" y="44151"/>
                  <a:pt x="27906" y="44002"/>
                </a:cubicBezTo>
                <a:cubicBezTo>
                  <a:pt x="27840" y="43912"/>
                  <a:pt x="27737" y="43865"/>
                  <a:pt x="27634" y="43865"/>
                </a:cubicBezTo>
                <a:close/>
                <a:moveTo>
                  <a:pt x="8234" y="44147"/>
                </a:moveTo>
                <a:cubicBezTo>
                  <a:pt x="8157" y="44147"/>
                  <a:pt x="8079" y="44173"/>
                  <a:pt x="8015" y="44226"/>
                </a:cubicBezTo>
                <a:cubicBezTo>
                  <a:pt x="7871" y="44348"/>
                  <a:pt x="7850" y="44563"/>
                  <a:pt x="7970" y="44707"/>
                </a:cubicBezTo>
                <a:cubicBezTo>
                  <a:pt x="8119" y="44888"/>
                  <a:pt x="8283" y="45067"/>
                  <a:pt x="8455" y="45236"/>
                </a:cubicBezTo>
                <a:cubicBezTo>
                  <a:pt x="8522" y="45302"/>
                  <a:pt x="8609" y="45333"/>
                  <a:pt x="8696" y="45333"/>
                </a:cubicBezTo>
                <a:cubicBezTo>
                  <a:pt x="8783" y="45333"/>
                  <a:pt x="8872" y="45302"/>
                  <a:pt x="8938" y="45232"/>
                </a:cubicBezTo>
                <a:cubicBezTo>
                  <a:pt x="9072" y="45098"/>
                  <a:pt x="9072" y="44881"/>
                  <a:pt x="8936" y="44749"/>
                </a:cubicBezTo>
                <a:cubicBezTo>
                  <a:pt x="8780" y="44594"/>
                  <a:pt x="8632" y="44434"/>
                  <a:pt x="8498" y="44271"/>
                </a:cubicBezTo>
                <a:cubicBezTo>
                  <a:pt x="8430" y="44189"/>
                  <a:pt x="8332" y="44147"/>
                  <a:pt x="8234" y="44147"/>
                </a:cubicBezTo>
                <a:close/>
                <a:moveTo>
                  <a:pt x="53354" y="45035"/>
                </a:moveTo>
                <a:cubicBezTo>
                  <a:pt x="53271" y="45035"/>
                  <a:pt x="53189" y="45064"/>
                  <a:pt x="53123" y="45124"/>
                </a:cubicBezTo>
                <a:cubicBezTo>
                  <a:pt x="52984" y="45251"/>
                  <a:pt x="52975" y="45469"/>
                  <a:pt x="53104" y="45608"/>
                </a:cubicBezTo>
                <a:cubicBezTo>
                  <a:pt x="53198" y="45707"/>
                  <a:pt x="53295" y="45807"/>
                  <a:pt x="53394" y="45905"/>
                </a:cubicBezTo>
                <a:cubicBezTo>
                  <a:pt x="53460" y="45967"/>
                  <a:pt x="53547" y="46000"/>
                  <a:pt x="53632" y="46000"/>
                </a:cubicBezTo>
                <a:cubicBezTo>
                  <a:pt x="53723" y="46000"/>
                  <a:pt x="53811" y="45966"/>
                  <a:pt x="53877" y="45896"/>
                </a:cubicBezTo>
                <a:cubicBezTo>
                  <a:pt x="54009" y="45762"/>
                  <a:pt x="54006" y="45545"/>
                  <a:pt x="53869" y="45415"/>
                </a:cubicBezTo>
                <a:cubicBezTo>
                  <a:pt x="53776" y="45324"/>
                  <a:pt x="53690" y="45236"/>
                  <a:pt x="53606" y="45145"/>
                </a:cubicBezTo>
                <a:cubicBezTo>
                  <a:pt x="53538" y="45072"/>
                  <a:pt x="53446" y="45035"/>
                  <a:pt x="53354" y="45035"/>
                </a:cubicBezTo>
                <a:close/>
                <a:moveTo>
                  <a:pt x="25963" y="45055"/>
                </a:moveTo>
                <a:cubicBezTo>
                  <a:pt x="25898" y="45055"/>
                  <a:pt x="25832" y="45074"/>
                  <a:pt x="25774" y="45112"/>
                </a:cubicBezTo>
                <a:cubicBezTo>
                  <a:pt x="25586" y="45236"/>
                  <a:pt x="25398" y="45359"/>
                  <a:pt x="25207" y="45481"/>
                </a:cubicBezTo>
                <a:cubicBezTo>
                  <a:pt x="25047" y="45581"/>
                  <a:pt x="25000" y="45794"/>
                  <a:pt x="25103" y="45953"/>
                </a:cubicBezTo>
                <a:cubicBezTo>
                  <a:pt x="25167" y="46054"/>
                  <a:pt x="25278" y="46112"/>
                  <a:pt x="25391" y="46112"/>
                </a:cubicBezTo>
                <a:cubicBezTo>
                  <a:pt x="25454" y="46112"/>
                  <a:pt x="25517" y="46094"/>
                  <a:pt x="25572" y="46059"/>
                </a:cubicBezTo>
                <a:cubicBezTo>
                  <a:pt x="25767" y="45933"/>
                  <a:pt x="25960" y="45807"/>
                  <a:pt x="26151" y="45681"/>
                </a:cubicBezTo>
                <a:cubicBezTo>
                  <a:pt x="26311" y="45576"/>
                  <a:pt x="26351" y="45364"/>
                  <a:pt x="26247" y="45208"/>
                </a:cubicBezTo>
                <a:cubicBezTo>
                  <a:pt x="26181" y="45108"/>
                  <a:pt x="26073" y="45055"/>
                  <a:pt x="25963" y="45055"/>
                </a:cubicBezTo>
                <a:close/>
                <a:moveTo>
                  <a:pt x="9750" y="45516"/>
                </a:moveTo>
                <a:cubicBezTo>
                  <a:pt x="9642" y="45516"/>
                  <a:pt x="9534" y="45567"/>
                  <a:pt x="9468" y="45663"/>
                </a:cubicBezTo>
                <a:cubicBezTo>
                  <a:pt x="9360" y="45820"/>
                  <a:pt x="9402" y="46033"/>
                  <a:pt x="9555" y="46139"/>
                </a:cubicBezTo>
                <a:cubicBezTo>
                  <a:pt x="9746" y="46271"/>
                  <a:pt x="9949" y="46400"/>
                  <a:pt x="10154" y="46520"/>
                </a:cubicBezTo>
                <a:cubicBezTo>
                  <a:pt x="10210" y="46553"/>
                  <a:pt x="10269" y="46567"/>
                  <a:pt x="10326" y="46567"/>
                </a:cubicBezTo>
                <a:cubicBezTo>
                  <a:pt x="10445" y="46567"/>
                  <a:pt x="10558" y="46510"/>
                  <a:pt x="10622" y="46397"/>
                </a:cubicBezTo>
                <a:cubicBezTo>
                  <a:pt x="10717" y="46233"/>
                  <a:pt x="10664" y="46025"/>
                  <a:pt x="10500" y="45929"/>
                </a:cubicBezTo>
                <a:cubicBezTo>
                  <a:pt x="10307" y="45818"/>
                  <a:pt x="10120" y="45698"/>
                  <a:pt x="9944" y="45576"/>
                </a:cubicBezTo>
                <a:cubicBezTo>
                  <a:pt x="9885" y="45536"/>
                  <a:pt x="9818" y="45516"/>
                  <a:pt x="9750" y="45516"/>
                </a:cubicBezTo>
                <a:close/>
                <a:moveTo>
                  <a:pt x="24207" y="46113"/>
                </a:moveTo>
                <a:cubicBezTo>
                  <a:pt x="24155" y="46113"/>
                  <a:pt x="24102" y="46125"/>
                  <a:pt x="24053" y="46150"/>
                </a:cubicBezTo>
                <a:cubicBezTo>
                  <a:pt x="23857" y="46251"/>
                  <a:pt x="23655" y="46344"/>
                  <a:pt x="23454" y="46433"/>
                </a:cubicBezTo>
                <a:cubicBezTo>
                  <a:pt x="23282" y="46510"/>
                  <a:pt x="23202" y="46709"/>
                  <a:pt x="23278" y="46883"/>
                </a:cubicBezTo>
                <a:cubicBezTo>
                  <a:pt x="23332" y="47014"/>
                  <a:pt x="23457" y="47088"/>
                  <a:pt x="23591" y="47088"/>
                </a:cubicBezTo>
                <a:cubicBezTo>
                  <a:pt x="23636" y="47088"/>
                  <a:pt x="23683" y="47080"/>
                  <a:pt x="23726" y="47061"/>
                </a:cubicBezTo>
                <a:cubicBezTo>
                  <a:pt x="23942" y="46967"/>
                  <a:pt x="24154" y="46868"/>
                  <a:pt x="24363" y="46762"/>
                </a:cubicBezTo>
                <a:cubicBezTo>
                  <a:pt x="24533" y="46675"/>
                  <a:pt x="24597" y="46468"/>
                  <a:pt x="24514" y="46301"/>
                </a:cubicBezTo>
                <a:cubicBezTo>
                  <a:pt x="24452" y="46181"/>
                  <a:pt x="24331" y="46113"/>
                  <a:pt x="24207" y="46113"/>
                </a:cubicBezTo>
                <a:close/>
                <a:moveTo>
                  <a:pt x="11551" y="46489"/>
                </a:moveTo>
                <a:cubicBezTo>
                  <a:pt x="11416" y="46489"/>
                  <a:pt x="11289" y="46569"/>
                  <a:pt x="11234" y="46701"/>
                </a:cubicBezTo>
                <a:cubicBezTo>
                  <a:pt x="11161" y="46875"/>
                  <a:pt x="11244" y="47074"/>
                  <a:pt x="11418" y="47147"/>
                </a:cubicBezTo>
                <a:cubicBezTo>
                  <a:pt x="11630" y="47236"/>
                  <a:pt x="11852" y="47321"/>
                  <a:pt x="12077" y="47399"/>
                </a:cubicBezTo>
                <a:cubicBezTo>
                  <a:pt x="12113" y="47413"/>
                  <a:pt x="12151" y="47419"/>
                  <a:pt x="12190" y="47419"/>
                </a:cubicBezTo>
                <a:cubicBezTo>
                  <a:pt x="12330" y="47419"/>
                  <a:pt x="12462" y="47330"/>
                  <a:pt x="12509" y="47187"/>
                </a:cubicBezTo>
                <a:cubicBezTo>
                  <a:pt x="12572" y="47008"/>
                  <a:pt x="12478" y="46815"/>
                  <a:pt x="12299" y="46753"/>
                </a:cubicBezTo>
                <a:cubicBezTo>
                  <a:pt x="12089" y="46678"/>
                  <a:pt x="11880" y="46600"/>
                  <a:pt x="11680" y="46515"/>
                </a:cubicBezTo>
                <a:cubicBezTo>
                  <a:pt x="11638" y="46498"/>
                  <a:pt x="11594" y="46489"/>
                  <a:pt x="11551" y="46489"/>
                </a:cubicBezTo>
                <a:close/>
                <a:moveTo>
                  <a:pt x="22311" y="46877"/>
                </a:moveTo>
                <a:cubicBezTo>
                  <a:pt x="22278" y="46877"/>
                  <a:pt x="22244" y="46882"/>
                  <a:pt x="22211" y="46892"/>
                </a:cubicBezTo>
                <a:cubicBezTo>
                  <a:pt x="22002" y="46956"/>
                  <a:pt x="21785" y="47015"/>
                  <a:pt x="21570" y="47067"/>
                </a:cubicBezTo>
                <a:cubicBezTo>
                  <a:pt x="21385" y="47111"/>
                  <a:pt x="21272" y="47297"/>
                  <a:pt x="21318" y="47479"/>
                </a:cubicBezTo>
                <a:cubicBezTo>
                  <a:pt x="21358" y="47636"/>
                  <a:pt x="21497" y="47740"/>
                  <a:pt x="21650" y="47740"/>
                </a:cubicBezTo>
                <a:cubicBezTo>
                  <a:pt x="21676" y="47740"/>
                  <a:pt x="21702" y="47737"/>
                  <a:pt x="21731" y="47730"/>
                </a:cubicBezTo>
                <a:cubicBezTo>
                  <a:pt x="21959" y="47676"/>
                  <a:pt x="22187" y="47613"/>
                  <a:pt x="22409" y="47545"/>
                </a:cubicBezTo>
                <a:cubicBezTo>
                  <a:pt x="22588" y="47492"/>
                  <a:pt x="22691" y="47300"/>
                  <a:pt x="22637" y="47120"/>
                </a:cubicBezTo>
                <a:cubicBezTo>
                  <a:pt x="22593" y="46972"/>
                  <a:pt x="22457" y="46877"/>
                  <a:pt x="22311" y="46877"/>
                </a:cubicBezTo>
                <a:close/>
                <a:moveTo>
                  <a:pt x="13504" y="47115"/>
                </a:moveTo>
                <a:cubicBezTo>
                  <a:pt x="13346" y="47115"/>
                  <a:pt x="13206" y="47222"/>
                  <a:pt x="13168" y="47380"/>
                </a:cubicBezTo>
                <a:cubicBezTo>
                  <a:pt x="13128" y="47565"/>
                  <a:pt x="13239" y="47747"/>
                  <a:pt x="13425" y="47790"/>
                </a:cubicBezTo>
                <a:cubicBezTo>
                  <a:pt x="13648" y="47843"/>
                  <a:pt x="13879" y="47891"/>
                  <a:pt x="14112" y="47931"/>
                </a:cubicBezTo>
                <a:cubicBezTo>
                  <a:pt x="14131" y="47935"/>
                  <a:pt x="14154" y="47936"/>
                  <a:pt x="14173" y="47936"/>
                </a:cubicBezTo>
                <a:cubicBezTo>
                  <a:pt x="14336" y="47936"/>
                  <a:pt x="14479" y="47818"/>
                  <a:pt x="14506" y="47653"/>
                </a:cubicBezTo>
                <a:cubicBezTo>
                  <a:pt x="14539" y="47467"/>
                  <a:pt x="14418" y="47288"/>
                  <a:pt x="14230" y="47257"/>
                </a:cubicBezTo>
                <a:cubicBezTo>
                  <a:pt x="14011" y="47217"/>
                  <a:pt x="13792" y="47173"/>
                  <a:pt x="13578" y="47123"/>
                </a:cubicBezTo>
                <a:cubicBezTo>
                  <a:pt x="13553" y="47118"/>
                  <a:pt x="13528" y="47115"/>
                  <a:pt x="13504" y="47115"/>
                </a:cubicBezTo>
                <a:close/>
                <a:moveTo>
                  <a:pt x="20307" y="47314"/>
                </a:moveTo>
                <a:cubicBezTo>
                  <a:pt x="20291" y="47314"/>
                  <a:pt x="20275" y="47316"/>
                  <a:pt x="20259" y="47318"/>
                </a:cubicBezTo>
                <a:cubicBezTo>
                  <a:pt x="20038" y="47349"/>
                  <a:pt x="19816" y="47375"/>
                  <a:pt x="19595" y="47398"/>
                </a:cubicBezTo>
                <a:cubicBezTo>
                  <a:pt x="19407" y="47417"/>
                  <a:pt x="19268" y="47584"/>
                  <a:pt x="19289" y="47771"/>
                </a:cubicBezTo>
                <a:cubicBezTo>
                  <a:pt x="19307" y="47947"/>
                  <a:pt x="19454" y="48079"/>
                  <a:pt x="19628" y="48079"/>
                </a:cubicBezTo>
                <a:cubicBezTo>
                  <a:pt x="19639" y="48079"/>
                  <a:pt x="19651" y="48077"/>
                  <a:pt x="19663" y="48077"/>
                </a:cubicBezTo>
                <a:cubicBezTo>
                  <a:pt x="19894" y="48056"/>
                  <a:pt x="20125" y="48027"/>
                  <a:pt x="20355" y="47996"/>
                </a:cubicBezTo>
                <a:cubicBezTo>
                  <a:pt x="20542" y="47969"/>
                  <a:pt x="20673" y="47796"/>
                  <a:pt x="20647" y="47608"/>
                </a:cubicBezTo>
                <a:cubicBezTo>
                  <a:pt x="20623" y="47438"/>
                  <a:pt x="20476" y="47314"/>
                  <a:pt x="20307" y="47314"/>
                </a:cubicBezTo>
                <a:close/>
                <a:moveTo>
                  <a:pt x="15531" y="47425"/>
                </a:moveTo>
                <a:cubicBezTo>
                  <a:pt x="15355" y="47425"/>
                  <a:pt x="15204" y="47561"/>
                  <a:pt x="15189" y="47740"/>
                </a:cubicBezTo>
                <a:cubicBezTo>
                  <a:pt x="15174" y="47930"/>
                  <a:pt x="15315" y="48093"/>
                  <a:pt x="15504" y="48107"/>
                </a:cubicBezTo>
                <a:cubicBezTo>
                  <a:pt x="15636" y="48117"/>
                  <a:pt x="15766" y="48124"/>
                  <a:pt x="15900" y="48131"/>
                </a:cubicBezTo>
                <a:lnTo>
                  <a:pt x="16197" y="48145"/>
                </a:lnTo>
                <a:lnTo>
                  <a:pt x="16215" y="47804"/>
                </a:lnTo>
                <a:lnTo>
                  <a:pt x="16217" y="47462"/>
                </a:lnTo>
                <a:lnTo>
                  <a:pt x="15935" y="47450"/>
                </a:lnTo>
                <a:cubicBezTo>
                  <a:pt x="15808" y="47443"/>
                  <a:pt x="15683" y="47434"/>
                  <a:pt x="15556" y="47425"/>
                </a:cubicBezTo>
                <a:cubicBezTo>
                  <a:pt x="15548" y="47425"/>
                  <a:pt x="15539" y="47425"/>
                  <a:pt x="15531" y="47425"/>
                </a:cubicBezTo>
                <a:close/>
                <a:moveTo>
                  <a:pt x="18275" y="47482"/>
                </a:moveTo>
                <a:cubicBezTo>
                  <a:pt x="18267" y="47482"/>
                  <a:pt x="18260" y="47482"/>
                  <a:pt x="18252" y="47483"/>
                </a:cubicBezTo>
                <a:cubicBezTo>
                  <a:pt x="18031" y="47486"/>
                  <a:pt x="17805" y="47492"/>
                  <a:pt x="17579" y="47492"/>
                </a:cubicBezTo>
                <a:cubicBezTo>
                  <a:pt x="17390" y="47492"/>
                  <a:pt x="17238" y="47643"/>
                  <a:pt x="17238" y="47832"/>
                </a:cubicBezTo>
                <a:cubicBezTo>
                  <a:pt x="17238" y="48022"/>
                  <a:pt x="17390" y="48173"/>
                  <a:pt x="17579" y="48173"/>
                </a:cubicBezTo>
                <a:cubicBezTo>
                  <a:pt x="17814" y="48173"/>
                  <a:pt x="18043" y="48171"/>
                  <a:pt x="18271" y="48166"/>
                </a:cubicBezTo>
                <a:cubicBezTo>
                  <a:pt x="18460" y="48161"/>
                  <a:pt x="18611" y="48004"/>
                  <a:pt x="18605" y="47815"/>
                </a:cubicBezTo>
                <a:cubicBezTo>
                  <a:pt x="18598" y="47633"/>
                  <a:pt x="18454" y="47482"/>
                  <a:pt x="18275" y="4748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9"/>
          <p:cNvSpPr/>
          <p:nvPr/>
        </p:nvSpPr>
        <p:spPr>
          <a:xfrm rot="6404316">
            <a:off x="585545" y="-51430"/>
            <a:ext cx="1400491" cy="1181867"/>
          </a:xfrm>
          <a:custGeom>
            <a:avLst/>
            <a:gdLst/>
            <a:ahLst/>
            <a:cxnLst/>
            <a:rect l="l" t="t" r="r" b="b"/>
            <a:pathLst>
              <a:path w="29762" h="25116" extrusionOk="0">
                <a:moveTo>
                  <a:pt x="4020" y="1"/>
                </a:moveTo>
                <a:cubicBezTo>
                  <a:pt x="3997" y="1"/>
                  <a:pt x="3974" y="3"/>
                  <a:pt x="3951" y="8"/>
                </a:cubicBezTo>
                <a:cubicBezTo>
                  <a:pt x="3704" y="55"/>
                  <a:pt x="3464" y="131"/>
                  <a:pt x="3231" y="230"/>
                </a:cubicBezTo>
                <a:cubicBezTo>
                  <a:pt x="3059" y="307"/>
                  <a:pt x="2979" y="507"/>
                  <a:pt x="3052" y="681"/>
                </a:cubicBezTo>
                <a:cubicBezTo>
                  <a:pt x="3110" y="809"/>
                  <a:pt x="3235" y="887"/>
                  <a:pt x="3369" y="887"/>
                </a:cubicBezTo>
                <a:cubicBezTo>
                  <a:pt x="3414" y="887"/>
                  <a:pt x="3459" y="879"/>
                  <a:pt x="3502" y="860"/>
                </a:cubicBezTo>
                <a:cubicBezTo>
                  <a:pt x="3690" y="778"/>
                  <a:pt x="3885" y="715"/>
                  <a:pt x="4085" y="677"/>
                </a:cubicBezTo>
                <a:cubicBezTo>
                  <a:pt x="4269" y="639"/>
                  <a:pt x="4389" y="460"/>
                  <a:pt x="4352" y="274"/>
                </a:cubicBezTo>
                <a:cubicBezTo>
                  <a:pt x="4320" y="113"/>
                  <a:pt x="4178" y="1"/>
                  <a:pt x="4020" y="1"/>
                </a:cubicBezTo>
                <a:close/>
                <a:moveTo>
                  <a:pt x="2244" y="965"/>
                </a:moveTo>
                <a:cubicBezTo>
                  <a:pt x="2158" y="965"/>
                  <a:pt x="2072" y="997"/>
                  <a:pt x="2006" y="1061"/>
                </a:cubicBezTo>
                <a:cubicBezTo>
                  <a:pt x="1836" y="1226"/>
                  <a:pt x="1674" y="1411"/>
                  <a:pt x="1519" y="1609"/>
                </a:cubicBezTo>
                <a:cubicBezTo>
                  <a:pt x="1403" y="1758"/>
                  <a:pt x="1431" y="1974"/>
                  <a:pt x="1580" y="2088"/>
                </a:cubicBezTo>
                <a:cubicBezTo>
                  <a:pt x="1641" y="2135"/>
                  <a:pt x="1714" y="2160"/>
                  <a:pt x="1789" y="2160"/>
                </a:cubicBezTo>
                <a:cubicBezTo>
                  <a:pt x="1891" y="2160"/>
                  <a:pt x="1992" y="2114"/>
                  <a:pt x="2060" y="2024"/>
                </a:cubicBezTo>
                <a:cubicBezTo>
                  <a:pt x="2192" y="1852"/>
                  <a:pt x="2336" y="1690"/>
                  <a:pt x="2482" y="1550"/>
                </a:cubicBezTo>
                <a:cubicBezTo>
                  <a:pt x="2616" y="1419"/>
                  <a:pt x="2618" y="1202"/>
                  <a:pt x="2487" y="1068"/>
                </a:cubicBezTo>
                <a:cubicBezTo>
                  <a:pt x="2421" y="999"/>
                  <a:pt x="2332" y="965"/>
                  <a:pt x="2244" y="965"/>
                </a:cubicBezTo>
                <a:close/>
                <a:moveTo>
                  <a:pt x="1089" y="2646"/>
                </a:moveTo>
                <a:cubicBezTo>
                  <a:pt x="960" y="2646"/>
                  <a:pt x="837" y="2719"/>
                  <a:pt x="779" y="2844"/>
                </a:cubicBezTo>
                <a:cubicBezTo>
                  <a:pt x="680" y="3055"/>
                  <a:pt x="589" y="3279"/>
                  <a:pt x="510" y="3505"/>
                </a:cubicBezTo>
                <a:cubicBezTo>
                  <a:pt x="443" y="3684"/>
                  <a:pt x="537" y="3879"/>
                  <a:pt x="715" y="3941"/>
                </a:cubicBezTo>
                <a:cubicBezTo>
                  <a:pt x="755" y="3955"/>
                  <a:pt x="791" y="3962"/>
                  <a:pt x="829" y="3962"/>
                </a:cubicBezTo>
                <a:cubicBezTo>
                  <a:pt x="970" y="3962"/>
                  <a:pt x="1102" y="3875"/>
                  <a:pt x="1154" y="3736"/>
                </a:cubicBezTo>
                <a:cubicBezTo>
                  <a:pt x="1227" y="3527"/>
                  <a:pt x="1311" y="3324"/>
                  <a:pt x="1399" y="3131"/>
                </a:cubicBezTo>
                <a:cubicBezTo>
                  <a:pt x="1478" y="2959"/>
                  <a:pt x="1403" y="2758"/>
                  <a:pt x="1233" y="2678"/>
                </a:cubicBezTo>
                <a:cubicBezTo>
                  <a:pt x="1186" y="2656"/>
                  <a:pt x="1137" y="2646"/>
                  <a:pt x="1089" y="2646"/>
                </a:cubicBezTo>
                <a:close/>
                <a:moveTo>
                  <a:pt x="479" y="4600"/>
                </a:moveTo>
                <a:cubicBezTo>
                  <a:pt x="316" y="4600"/>
                  <a:pt x="172" y="4715"/>
                  <a:pt x="141" y="4880"/>
                </a:cubicBezTo>
                <a:cubicBezTo>
                  <a:pt x="98" y="5112"/>
                  <a:pt x="66" y="5349"/>
                  <a:pt x="42" y="5583"/>
                </a:cubicBezTo>
                <a:cubicBezTo>
                  <a:pt x="25" y="5771"/>
                  <a:pt x="162" y="5938"/>
                  <a:pt x="348" y="5957"/>
                </a:cubicBezTo>
                <a:cubicBezTo>
                  <a:pt x="358" y="5961"/>
                  <a:pt x="372" y="5961"/>
                  <a:pt x="383" y="5961"/>
                </a:cubicBezTo>
                <a:cubicBezTo>
                  <a:pt x="556" y="5961"/>
                  <a:pt x="704" y="5830"/>
                  <a:pt x="723" y="5653"/>
                </a:cubicBezTo>
                <a:cubicBezTo>
                  <a:pt x="746" y="5436"/>
                  <a:pt x="775" y="5217"/>
                  <a:pt x="815" y="5001"/>
                </a:cubicBezTo>
                <a:cubicBezTo>
                  <a:pt x="848" y="4815"/>
                  <a:pt x="723" y="4640"/>
                  <a:pt x="539" y="4605"/>
                </a:cubicBezTo>
                <a:cubicBezTo>
                  <a:pt x="519" y="4601"/>
                  <a:pt x="499" y="4600"/>
                  <a:pt x="479" y="4600"/>
                </a:cubicBezTo>
                <a:close/>
                <a:moveTo>
                  <a:pt x="4822" y="7033"/>
                </a:moveTo>
                <a:cubicBezTo>
                  <a:pt x="4771" y="7035"/>
                  <a:pt x="4716" y="7035"/>
                  <a:pt x="4660" y="7038"/>
                </a:cubicBezTo>
                <a:cubicBezTo>
                  <a:pt x="4472" y="7047"/>
                  <a:pt x="4328" y="7207"/>
                  <a:pt x="4337" y="7396"/>
                </a:cubicBezTo>
                <a:cubicBezTo>
                  <a:pt x="4345" y="7581"/>
                  <a:pt x="4499" y="7720"/>
                  <a:pt x="4681" y="7720"/>
                </a:cubicBezTo>
                <a:cubicBezTo>
                  <a:pt x="4686" y="7720"/>
                  <a:pt x="4690" y="7720"/>
                  <a:pt x="4695" y="7719"/>
                </a:cubicBezTo>
                <a:cubicBezTo>
                  <a:pt x="4716" y="7719"/>
                  <a:pt x="4738" y="7719"/>
                  <a:pt x="4759" y="7719"/>
                </a:cubicBezTo>
                <a:cubicBezTo>
                  <a:pt x="4780" y="7719"/>
                  <a:pt x="4801" y="7719"/>
                  <a:pt x="4822" y="7718"/>
                </a:cubicBezTo>
                <a:cubicBezTo>
                  <a:pt x="4987" y="7718"/>
                  <a:pt x="5131" y="7737"/>
                  <a:pt x="5251" y="7773"/>
                </a:cubicBezTo>
                <a:cubicBezTo>
                  <a:pt x="5286" y="7786"/>
                  <a:pt x="5319" y="7789"/>
                  <a:pt x="5353" y="7789"/>
                </a:cubicBezTo>
                <a:cubicBezTo>
                  <a:pt x="5499" y="7789"/>
                  <a:pt x="5633" y="7695"/>
                  <a:pt x="5680" y="7547"/>
                </a:cubicBezTo>
                <a:cubicBezTo>
                  <a:pt x="5736" y="7368"/>
                  <a:pt x="5637" y="7177"/>
                  <a:pt x="5456" y="7120"/>
                </a:cubicBezTo>
                <a:cubicBezTo>
                  <a:pt x="5268" y="7064"/>
                  <a:pt x="5056" y="7033"/>
                  <a:pt x="4822" y="7033"/>
                </a:cubicBezTo>
                <a:close/>
                <a:moveTo>
                  <a:pt x="351" y="6643"/>
                </a:moveTo>
                <a:cubicBezTo>
                  <a:pt x="345" y="6643"/>
                  <a:pt x="339" y="6643"/>
                  <a:pt x="332" y="6644"/>
                </a:cubicBezTo>
                <a:cubicBezTo>
                  <a:pt x="145" y="6654"/>
                  <a:pt x="0" y="6817"/>
                  <a:pt x="14" y="7007"/>
                </a:cubicBezTo>
                <a:cubicBezTo>
                  <a:pt x="32" y="7250"/>
                  <a:pt x="58" y="7488"/>
                  <a:pt x="96" y="7719"/>
                </a:cubicBezTo>
                <a:cubicBezTo>
                  <a:pt x="124" y="7886"/>
                  <a:pt x="268" y="8005"/>
                  <a:pt x="433" y="8005"/>
                </a:cubicBezTo>
                <a:cubicBezTo>
                  <a:pt x="452" y="8005"/>
                  <a:pt x="470" y="8005"/>
                  <a:pt x="489" y="8001"/>
                </a:cubicBezTo>
                <a:cubicBezTo>
                  <a:pt x="675" y="7971"/>
                  <a:pt x="800" y="7796"/>
                  <a:pt x="770" y="7608"/>
                </a:cubicBezTo>
                <a:cubicBezTo>
                  <a:pt x="735" y="7400"/>
                  <a:pt x="711" y="7184"/>
                  <a:pt x="696" y="6963"/>
                </a:cubicBezTo>
                <a:cubicBezTo>
                  <a:pt x="685" y="6781"/>
                  <a:pt x="526" y="6643"/>
                  <a:pt x="351" y="6643"/>
                </a:cubicBezTo>
                <a:close/>
                <a:moveTo>
                  <a:pt x="3448" y="7550"/>
                </a:moveTo>
                <a:cubicBezTo>
                  <a:pt x="3365" y="7550"/>
                  <a:pt x="3282" y="7580"/>
                  <a:pt x="3216" y="7641"/>
                </a:cubicBezTo>
                <a:cubicBezTo>
                  <a:pt x="3040" y="7805"/>
                  <a:pt x="2875" y="7999"/>
                  <a:pt x="2725" y="8223"/>
                </a:cubicBezTo>
                <a:cubicBezTo>
                  <a:pt x="2621" y="8380"/>
                  <a:pt x="2661" y="8590"/>
                  <a:pt x="2818" y="8698"/>
                </a:cubicBezTo>
                <a:cubicBezTo>
                  <a:pt x="2877" y="8736"/>
                  <a:pt x="2944" y="8755"/>
                  <a:pt x="3009" y="8755"/>
                </a:cubicBezTo>
                <a:cubicBezTo>
                  <a:pt x="3118" y="8755"/>
                  <a:pt x="3226" y="8701"/>
                  <a:pt x="3294" y="8604"/>
                </a:cubicBezTo>
                <a:cubicBezTo>
                  <a:pt x="3414" y="8422"/>
                  <a:pt x="3544" y="8267"/>
                  <a:pt x="3681" y="8142"/>
                </a:cubicBezTo>
                <a:cubicBezTo>
                  <a:pt x="3817" y="8013"/>
                  <a:pt x="3826" y="7798"/>
                  <a:pt x="3699" y="7659"/>
                </a:cubicBezTo>
                <a:cubicBezTo>
                  <a:pt x="3631" y="7587"/>
                  <a:pt x="3540" y="7550"/>
                  <a:pt x="3448" y="7550"/>
                </a:cubicBezTo>
                <a:close/>
                <a:moveTo>
                  <a:pt x="22118" y="8674"/>
                </a:moveTo>
                <a:cubicBezTo>
                  <a:pt x="21943" y="8675"/>
                  <a:pt x="21758" y="8677"/>
                  <a:pt x="21578" y="8686"/>
                </a:cubicBezTo>
                <a:cubicBezTo>
                  <a:pt x="21388" y="8694"/>
                  <a:pt x="21244" y="8856"/>
                  <a:pt x="21254" y="9046"/>
                </a:cubicBezTo>
                <a:cubicBezTo>
                  <a:pt x="21263" y="9228"/>
                  <a:pt x="21414" y="9369"/>
                  <a:pt x="21595" y="9369"/>
                </a:cubicBezTo>
                <a:cubicBezTo>
                  <a:pt x="21602" y="9369"/>
                  <a:pt x="21609" y="9369"/>
                  <a:pt x="21616" y="9371"/>
                </a:cubicBezTo>
                <a:cubicBezTo>
                  <a:pt x="21779" y="9362"/>
                  <a:pt x="21943" y="9358"/>
                  <a:pt x="22108" y="9358"/>
                </a:cubicBezTo>
                <a:cubicBezTo>
                  <a:pt x="22163" y="9358"/>
                  <a:pt x="22219" y="9360"/>
                  <a:pt x="22275" y="9360"/>
                </a:cubicBezTo>
                <a:lnTo>
                  <a:pt x="22281" y="9360"/>
                </a:lnTo>
                <a:cubicBezTo>
                  <a:pt x="22466" y="9360"/>
                  <a:pt x="22620" y="9211"/>
                  <a:pt x="22622" y="9023"/>
                </a:cubicBezTo>
                <a:cubicBezTo>
                  <a:pt x="22626" y="8834"/>
                  <a:pt x="22474" y="8677"/>
                  <a:pt x="22287" y="8675"/>
                </a:cubicBezTo>
                <a:cubicBezTo>
                  <a:pt x="22229" y="8674"/>
                  <a:pt x="22175" y="8674"/>
                  <a:pt x="22118" y="8674"/>
                </a:cubicBezTo>
                <a:close/>
                <a:moveTo>
                  <a:pt x="5993" y="8170"/>
                </a:moveTo>
                <a:cubicBezTo>
                  <a:pt x="5823" y="8170"/>
                  <a:pt x="5673" y="8292"/>
                  <a:pt x="5649" y="8465"/>
                </a:cubicBezTo>
                <a:cubicBezTo>
                  <a:pt x="5624" y="8632"/>
                  <a:pt x="5560" y="8814"/>
                  <a:pt x="5465" y="8995"/>
                </a:cubicBezTo>
                <a:cubicBezTo>
                  <a:pt x="5372" y="9162"/>
                  <a:pt x="5435" y="9369"/>
                  <a:pt x="5604" y="9457"/>
                </a:cubicBezTo>
                <a:cubicBezTo>
                  <a:pt x="5656" y="9485"/>
                  <a:pt x="5710" y="9499"/>
                  <a:pt x="5764" y="9499"/>
                </a:cubicBezTo>
                <a:cubicBezTo>
                  <a:pt x="5885" y="9499"/>
                  <a:pt x="6005" y="9433"/>
                  <a:pt x="6068" y="9317"/>
                </a:cubicBezTo>
                <a:cubicBezTo>
                  <a:pt x="6205" y="9065"/>
                  <a:pt x="6292" y="8811"/>
                  <a:pt x="6327" y="8561"/>
                </a:cubicBezTo>
                <a:cubicBezTo>
                  <a:pt x="6353" y="8373"/>
                  <a:pt x="6222" y="8199"/>
                  <a:pt x="6036" y="8173"/>
                </a:cubicBezTo>
                <a:cubicBezTo>
                  <a:pt x="6022" y="8171"/>
                  <a:pt x="6007" y="8170"/>
                  <a:pt x="5993" y="8170"/>
                </a:cubicBezTo>
                <a:close/>
                <a:moveTo>
                  <a:pt x="23637" y="8791"/>
                </a:moveTo>
                <a:cubicBezTo>
                  <a:pt x="23475" y="8791"/>
                  <a:pt x="23330" y="8912"/>
                  <a:pt x="23302" y="9080"/>
                </a:cubicBezTo>
                <a:cubicBezTo>
                  <a:pt x="23274" y="9266"/>
                  <a:pt x="23401" y="9440"/>
                  <a:pt x="23587" y="9471"/>
                </a:cubicBezTo>
                <a:cubicBezTo>
                  <a:pt x="23804" y="9506"/>
                  <a:pt x="24021" y="9546"/>
                  <a:pt x="24233" y="9597"/>
                </a:cubicBezTo>
                <a:cubicBezTo>
                  <a:pt x="24259" y="9603"/>
                  <a:pt x="24285" y="9605"/>
                  <a:pt x="24311" y="9605"/>
                </a:cubicBezTo>
                <a:cubicBezTo>
                  <a:pt x="24466" y="9605"/>
                  <a:pt x="24607" y="9499"/>
                  <a:pt x="24643" y="9341"/>
                </a:cubicBezTo>
                <a:cubicBezTo>
                  <a:pt x="24687" y="9155"/>
                  <a:pt x="24574" y="8973"/>
                  <a:pt x="24388" y="8929"/>
                </a:cubicBezTo>
                <a:cubicBezTo>
                  <a:pt x="24160" y="8877"/>
                  <a:pt x="23927" y="8832"/>
                  <a:pt x="23693" y="8795"/>
                </a:cubicBezTo>
                <a:cubicBezTo>
                  <a:pt x="23674" y="8792"/>
                  <a:pt x="23656" y="8791"/>
                  <a:pt x="23637" y="8791"/>
                </a:cubicBezTo>
                <a:close/>
                <a:moveTo>
                  <a:pt x="20239" y="8850"/>
                </a:moveTo>
                <a:cubicBezTo>
                  <a:pt x="20218" y="8850"/>
                  <a:pt x="20196" y="8852"/>
                  <a:pt x="20175" y="8856"/>
                </a:cubicBezTo>
                <a:cubicBezTo>
                  <a:pt x="19942" y="8901"/>
                  <a:pt x="19709" y="8953"/>
                  <a:pt x="19485" y="9014"/>
                </a:cubicBezTo>
                <a:cubicBezTo>
                  <a:pt x="19303" y="9063"/>
                  <a:pt x="19195" y="9249"/>
                  <a:pt x="19242" y="9431"/>
                </a:cubicBezTo>
                <a:cubicBezTo>
                  <a:pt x="19283" y="9586"/>
                  <a:pt x="19421" y="9685"/>
                  <a:pt x="19572" y="9685"/>
                </a:cubicBezTo>
                <a:cubicBezTo>
                  <a:pt x="19603" y="9685"/>
                  <a:pt x="19631" y="9683"/>
                  <a:pt x="19659" y="9675"/>
                </a:cubicBezTo>
                <a:cubicBezTo>
                  <a:pt x="19867" y="9619"/>
                  <a:pt x="20085" y="9569"/>
                  <a:pt x="20302" y="9527"/>
                </a:cubicBezTo>
                <a:cubicBezTo>
                  <a:pt x="20490" y="9492"/>
                  <a:pt x="20610" y="9311"/>
                  <a:pt x="20575" y="9127"/>
                </a:cubicBezTo>
                <a:cubicBezTo>
                  <a:pt x="20544" y="8963"/>
                  <a:pt x="20399" y="8850"/>
                  <a:pt x="20239" y="8850"/>
                </a:cubicBezTo>
                <a:close/>
                <a:moveTo>
                  <a:pt x="819" y="8628"/>
                </a:moveTo>
                <a:cubicBezTo>
                  <a:pt x="771" y="8628"/>
                  <a:pt x="723" y="8638"/>
                  <a:pt x="676" y="8660"/>
                </a:cubicBezTo>
                <a:cubicBezTo>
                  <a:pt x="504" y="8741"/>
                  <a:pt x="431" y="8943"/>
                  <a:pt x="510" y="9115"/>
                </a:cubicBezTo>
                <a:cubicBezTo>
                  <a:pt x="617" y="9350"/>
                  <a:pt x="746" y="9569"/>
                  <a:pt x="885" y="9762"/>
                </a:cubicBezTo>
                <a:cubicBezTo>
                  <a:pt x="953" y="9854"/>
                  <a:pt x="1057" y="9902"/>
                  <a:pt x="1163" y="9902"/>
                </a:cubicBezTo>
                <a:cubicBezTo>
                  <a:pt x="1233" y="9902"/>
                  <a:pt x="1302" y="9883"/>
                  <a:pt x="1363" y="9840"/>
                </a:cubicBezTo>
                <a:cubicBezTo>
                  <a:pt x="1514" y="9729"/>
                  <a:pt x="1549" y="9515"/>
                  <a:pt x="1439" y="9362"/>
                </a:cubicBezTo>
                <a:cubicBezTo>
                  <a:pt x="1323" y="9204"/>
                  <a:pt x="1222" y="9023"/>
                  <a:pt x="1130" y="8828"/>
                </a:cubicBezTo>
                <a:cubicBezTo>
                  <a:pt x="1072" y="8703"/>
                  <a:pt x="948" y="8628"/>
                  <a:pt x="819" y="8628"/>
                </a:cubicBezTo>
                <a:close/>
                <a:moveTo>
                  <a:pt x="25613" y="9334"/>
                </a:moveTo>
                <a:cubicBezTo>
                  <a:pt x="25478" y="9334"/>
                  <a:pt x="25351" y="9413"/>
                  <a:pt x="25297" y="9546"/>
                </a:cubicBezTo>
                <a:cubicBezTo>
                  <a:pt x="25227" y="9723"/>
                  <a:pt x="25311" y="9920"/>
                  <a:pt x="25486" y="9993"/>
                </a:cubicBezTo>
                <a:cubicBezTo>
                  <a:pt x="25688" y="10073"/>
                  <a:pt x="25890" y="10163"/>
                  <a:pt x="26084" y="10262"/>
                </a:cubicBezTo>
                <a:cubicBezTo>
                  <a:pt x="26131" y="10288"/>
                  <a:pt x="26183" y="10299"/>
                  <a:pt x="26235" y="10299"/>
                </a:cubicBezTo>
                <a:cubicBezTo>
                  <a:pt x="26362" y="10299"/>
                  <a:pt x="26480" y="10229"/>
                  <a:pt x="26541" y="10109"/>
                </a:cubicBezTo>
                <a:cubicBezTo>
                  <a:pt x="26626" y="9942"/>
                  <a:pt x="26559" y="9736"/>
                  <a:pt x="26390" y="9650"/>
                </a:cubicBezTo>
                <a:cubicBezTo>
                  <a:pt x="26180" y="9544"/>
                  <a:pt x="25963" y="9447"/>
                  <a:pt x="25742" y="9358"/>
                </a:cubicBezTo>
                <a:cubicBezTo>
                  <a:pt x="25700" y="9342"/>
                  <a:pt x="25656" y="9334"/>
                  <a:pt x="25613" y="9334"/>
                </a:cubicBezTo>
                <a:close/>
                <a:moveTo>
                  <a:pt x="18284" y="9446"/>
                </a:moveTo>
                <a:cubicBezTo>
                  <a:pt x="18238" y="9446"/>
                  <a:pt x="18192" y="9455"/>
                  <a:pt x="18147" y="9475"/>
                </a:cubicBezTo>
                <a:cubicBezTo>
                  <a:pt x="17928" y="9570"/>
                  <a:pt x="17712" y="9673"/>
                  <a:pt x="17507" y="9781"/>
                </a:cubicBezTo>
                <a:cubicBezTo>
                  <a:pt x="17339" y="9871"/>
                  <a:pt x="17274" y="10076"/>
                  <a:pt x="17363" y="10245"/>
                </a:cubicBezTo>
                <a:cubicBezTo>
                  <a:pt x="17424" y="10361"/>
                  <a:pt x="17544" y="10427"/>
                  <a:pt x="17665" y="10427"/>
                </a:cubicBezTo>
                <a:cubicBezTo>
                  <a:pt x="17719" y="10427"/>
                  <a:pt x="17773" y="10413"/>
                  <a:pt x="17825" y="10386"/>
                </a:cubicBezTo>
                <a:cubicBezTo>
                  <a:pt x="18016" y="10285"/>
                  <a:pt x="18215" y="10189"/>
                  <a:pt x="18420" y="10102"/>
                </a:cubicBezTo>
                <a:cubicBezTo>
                  <a:pt x="18593" y="10026"/>
                  <a:pt x="18672" y="9826"/>
                  <a:pt x="18597" y="9652"/>
                </a:cubicBezTo>
                <a:cubicBezTo>
                  <a:pt x="18540" y="9523"/>
                  <a:pt x="18415" y="9446"/>
                  <a:pt x="18284" y="9446"/>
                </a:cubicBezTo>
                <a:close/>
                <a:moveTo>
                  <a:pt x="4838" y="9801"/>
                </a:moveTo>
                <a:cubicBezTo>
                  <a:pt x="4777" y="9801"/>
                  <a:pt x="4716" y="9817"/>
                  <a:pt x="4660" y="9850"/>
                </a:cubicBezTo>
                <a:cubicBezTo>
                  <a:pt x="4561" y="9911"/>
                  <a:pt x="4457" y="9963"/>
                  <a:pt x="4352" y="10003"/>
                </a:cubicBezTo>
                <a:cubicBezTo>
                  <a:pt x="4271" y="10036"/>
                  <a:pt x="4191" y="10064"/>
                  <a:pt x="4111" y="10088"/>
                </a:cubicBezTo>
                <a:cubicBezTo>
                  <a:pt x="3930" y="10144"/>
                  <a:pt x="3831" y="10335"/>
                  <a:pt x="3886" y="10516"/>
                </a:cubicBezTo>
                <a:cubicBezTo>
                  <a:pt x="3933" y="10662"/>
                  <a:pt x="4067" y="10754"/>
                  <a:pt x="4213" y="10754"/>
                </a:cubicBezTo>
                <a:cubicBezTo>
                  <a:pt x="4248" y="10754"/>
                  <a:pt x="4283" y="10751"/>
                  <a:pt x="4316" y="10740"/>
                </a:cubicBezTo>
                <a:cubicBezTo>
                  <a:pt x="4406" y="10709"/>
                  <a:pt x="4500" y="10679"/>
                  <a:pt x="4594" y="10641"/>
                </a:cubicBezTo>
                <a:cubicBezTo>
                  <a:pt x="4738" y="10587"/>
                  <a:pt x="4881" y="10516"/>
                  <a:pt x="5016" y="10432"/>
                </a:cubicBezTo>
                <a:cubicBezTo>
                  <a:pt x="5178" y="10335"/>
                  <a:pt x="5228" y="10125"/>
                  <a:pt x="5129" y="9963"/>
                </a:cubicBezTo>
                <a:cubicBezTo>
                  <a:pt x="5065" y="9858"/>
                  <a:pt x="4953" y="9801"/>
                  <a:pt x="4838" y="9801"/>
                </a:cubicBezTo>
                <a:close/>
                <a:moveTo>
                  <a:pt x="2421" y="9302"/>
                </a:moveTo>
                <a:cubicBezTo>
                  <a:pt x="2278" y="9302"/>
                  <a:pt x="2145" y="9391"/>
                  <a:pt x="2096" y="9534"/>
                </a:cubicBezTo>
                <a:cubicBezTo>
                  <a:pt x="2023" y="9751"/>
                  <a:pt x="1954" y="9979"/>
                  <a:pt x="1895" y="10217"/>
                </a:cubicBezTo>
                <a:cubicBezTo>
                  <a:pt x="1888" y="10247"/>
                  <a:pt x="1884" y="10273"/>
                  <a:pt x="1884" y="10300"/>
                </a:cubicBezTo>
                <a:cubicBezTo>
                  <a:pt x="1823" y="10471"/>
                  <a:pt x="1905" y="10662"/>
                  <a:pt x="2075" y="10731"/>
                </a:cubicBezTo>
                <a:cubicBezTo>
                  <a:pt x="2312" y="10829"/>
                  <a:pt x="2566" y="10893"/>
                  <a:pt x="2832" y="10919"/>
                </a:cubicBezTo>
                <a:cubicBezTo>
                  <a:pt x="2842" y="10923"/>
                  <a:pt x="2856" y="10923"/>
                  <a:pt x="2866" y="10923"/>
                </a:cubicBezTo>
                <a:cubicBezTo>
                  <a:pt x="3040" y="10923"/>
                  <a:pt x="3188" y="10789"/>
                  <a:pt x="3207" y="10615"/>
                </a:cubicBezTo>
                <a:cubicBezTo>
                  <a:pt x="3224" y="10427"/>
                  <a:pt x="3087" y="10259"/>
                  <a:pt x="2901" y="10240"/>
                </a:cubicBezTo>
                <a:cubicBezTo>
                  <a:pt x="2800" y="10231"/>
                  <a:pt x="2703" y="10213"/>
                  <a:pt x="2609" y="10189"/>
                </a:cubicBezTo>
                <a:cubicBezTo>
                  <a:pt x="2651" y="10040"/>
                  <a:pt x="2696" y="9894"/>
                  <a:pt x="2745" y="9755"/>
                </a:cubicBezTo>
                <a:cubicBezTo>
                  <a:pt x="2805" y="9577"/>
                  <a:pt x="2710" y="9381"/>
                  <a:pt x="2531" y="9320"/>
                </a:cubicBezTo>
                <a:cubicBezTo>
                  <a:pt x="2494" y="9308"/>
                  <a:pt x="2457" y="9302"/>
                  <a:pt x="2421" y="9302"/>
                </a:cubicBezTo>
                <a:close/>
                <a:moveTo>
                  <a:pt x="27400" y="10330"/>
                </a:moveTo>
                <a:cubicBezTo>
                  <a:pt x="27297" y="10330"/>
                  <a:pt x="27196" y="10376"/>
                  <a:pt x="27129" y="10464"/>
                </a:cubicBezTo>
                <a:cubicBezTo>
                  <a:pt x="27014" y="10613"/>
                  <a:pt x="27042" y="10829"/>
                  <a:pt x="27191" y="10943"/>
                </a:cubicBezTo>
                <a:cubicBezTo>
                  <a:pt x="27356" y="11072"/>
                  <a:pt x="27515" y="11213"/>
                  <a:pt x="27659" y="11366"/>
                </a:cubicBezTo>
                <a:cubicBezTo>
                  <a:pt x="27727" y="11437"/>
                  <a:pt x="27815" y="11472"/>
                  <a:pt x="27906" y="11472"/>
                </a:cubicBezTo>
                <a:cubicBezTo>
                  <a:pt x="27991" y="11472"/>
                  <a:pt x="28076" y="11441"/>
                  <a:pt x="28144" y="11376"/>
                </a:cubicBezTo>
                <a:cubicBezTo>
                  <a:pt x="28279" y="11248"/>
                  <a:pt x="28286" y="11030"/>
                  <a:pt x="28156" y="10893"/>
                </a:cubicBezTo>
                <a:cubicBezTo>
                  <a:pt x="27987" y="10716"/>
                  <a:pt x="27805" y="10551"/>
                  <a:pt x="27608" y="10401"/>
                </a:cubicBezTo>
                <a:cubicBezTo>
                  <a:pt x="27546" y="10353"/>
                  <a:pt x="27472" y="10330"/>
                  <a:pt x="27400" y="10330"/>
                </a:cubicBezTo>
                <a:close/>
                <a:moveTo>
                  <a:pt x="16504" y="10465"/>
                </a:moveTo>
                <a:cubicBezTo>
                  <a:pt x="16437" y="10465"/>
                  <a:pt x="16369" y="10485"/>
                  <a:pt x="16310" y="10526"/>
                </a:cubicBezTo>
                <a:cubicBezTo>
                  <a:pt x="16120" y="10658"/>
                  <a:pt x="15934" y="10794"/>
                  <a:pt x="15747" y="10935"/>
                </a:cubicBezTo>
                <a:cubicBezTo>
                  <a:pt x="15595" y="11048"/>
                  <a:pt x="15564" y="11262"/>
                  <a:pt x="15677" y="11413"/>
                </a:cubicBezTo>
                <a:cubicBezTo>
                  <a:pt x="15745" y="11501"/>
                  <a:pt x="15847" y="11550"/>
                  <a:pt x="15950" y="11550"/>
                </a:cubicBezTo>
                <a:cubicBezTo>
                  <a:pt x="16023" y="11550"/>
                  <a:pt x="16094" y="11527"/>
                  <a:pt x="16155" y="11480"/>
                </a:cubicBezTo>
                <a:cubicBezTo>
                  <a:pt x="16338" y="11345"/>
                  <a:pt x="16518" y="11213"/>
                  <a:pt x="16701" y="11086"/>
                </a:cubicBezTo>
                <a:cubicBezTo>
                  <a:pt x="16855" y="10978"/>
                  <a:pt x="16894" y="10766"/>
                  <a:pt x="16784" y="10611"/>
                </a:cubicBezTo>
                <a:cubicBezTo>
                  <a:pt x="16718" y="10516"/>
                  <a:pt x="16612" y="10465"/>
                  <a:pt x="16504" y="10465"/>
                </a:cubicBezTo>
                <a:close/>
                <a:moveTo>
                  <a:pt x="1993" y="11305"/>
                </a:moveTo>
                <a:cubicBezTo>
                  <a:pt x="1821" y="11305"/>
                  <a:pt x="1675" y="11439"/>
                  <a:pt x="1658" y="11614"/>
                </a:cubicBezTo>
                <a:cubicBezTo>
                  <a:pt x="1636" y="11844"/>
                  <a:pt x="1625" y="12061"/>
                  <a:pt x="1625" y="12263"/>
                </a:cubicBezTo>
                <a:lnTo>
                  <a:pt x="1625" y="12334"/>
                </a:lnTo>
                <a:cubicBezTo>
                  <a:pt x="1627" y="12523"/>
                  <a:pt x="1780" y="12673"/>
                  <a:pt x="1966" y="12673"/>
                </a:cubicBezTo>
                <a:cubicBezTo>
                  <a:pt x="1966" y="12673"/>
                  <a:pt x="1969" y="12673"/>
                  <a:pt x="1971" y="12671"/>
                </a:cubicBezTo>
                <a:cubicBezTo>
                  <a:pt x="2161" y="12669"/>
                  <a:pt x="2312" y="12515"/>
                  <a:pt x="2310" y="12325"/>
                </a:cubicBezTo>
                <a:lnTo>
                  <a:pt x="2310" y="12263"/>
                </a:lnTo>
                <a:cubicBezTo>
                  <a:pt x="2310" y="12082"/>
                  <a:pt x="2319" y="11884"/>
                  <a:pt x="2338" y="11679"/>
                </a:cubicBezTo>
                <a:cubicBezTo>
                  <a:pt x="2355" y="11491"/>
                  <a:pt x="2216" y="11324"/>
                  <a:pt x="2030" y="11307"/>
                </a:cubicBezTo>
                <a:cubicBezTo>
                  <a:pt x="2018" y="11305"/>
                  <a:pt x="2006" y="11305"/>
                  <a:pt x="1993" y="11305"/>
                </a:cubicBezTo>
                <a:close/>
                <a:moveTo>
                  <a:pt x="14877" y="11714"/>
                </a:moveTo>
                <a:cubicBezTo>
                  <a:pt x="14801" y="11714"/>
                  <a:pt x="14724" y="11739"/>
                  <a:pt x="14660" y="11792"/>
                </a:cubicBezTo>
                <a:cubicBezTo>
                  <a:pt x="14485" y="11934"/>
                  <a:pt x="14306" y="12080"/>
                  <a:pt x="14130" y="12226"/>
                </a:cubicBezTo>
                <a:cubicBezTo>
                  <a:pt x="13984" y="12344"/>
                  <a:pt x="13965" y="12560"/>
                  <a:pt x="14085" y="12706"/>
                </a:cubicBezTo>
                <a:cubicBezTo>
                  <a:pt x="14153" y="12787"/>
                  <a:pt x="14250" y="12829"/>
                  <a:pt x="14348" y="12829"/>
                </a:cubicBezTo>
                <a:cubicBezTo>
                  <a:pt x="14424" y="12829"/>
                  <a:pt x="14500" y="12803"/>
                  <a:pt x="14563" y="12753"/>
                </a:cubicBezTo>
                <a:cubicBezTo>
                  <a:pt x="14739" y="12608"/>
                  <a:pt x="14914" y="12464"/>
                  <a:pt x="15091" y="12322"/>
                </a:cubicBezTo>
                <a:cubicBezTo>
                  <a:pt x="15239" y="12202"/>
                  <a:pt x="15260" y="11986"/>
                  <a:pt x="15140" y="11840"/>
                </a:cubicBezTo>
                <a:cubicBezTo>
                  <a:pt x="15073" y="11757"/>
                  <a:pt x="14976" y="11714"/>
                  <a:pt x="14877" y="11714"/>
                </a:cubicBezTo>
                <a:close/>
                <a:moveTo>
                  <a:pt x="28690" y="11904"/>
                </a:moveTo>
                <a:cubicBezTo>
                  <a:pt x="28638" y="11904"/>
                  <a:pt x="28585" y="11916"/>
                  <a:pt x="28535" y="11941"/>
                </a:cubicBezTo>
                <a:cubicBezTo>
                  <a:pt x="28364" y="12028"/>
                  <a:pt x="28300" y="12235"/>
                  <a:pt x="28384" y="12402"/>
                </a:cubicBezTo>
                <a:cubicBezTo>
                  <a:pt x="28477" y="12586"/>
                  <a:pt x="28564" y="12786"/>
                  <a:pt x="28639" y="12991"/>
                </a:cubicBezTo>
                <a:cubicBezTo>
                  <a:pt x="28688" y="13126"/>
                  <a:pt x="28822" y="13213"/>
                  <a:pt x="28961" y="13213"/>
                </a:cubicBezTo>
                <a:cubicBezTo>
                  <a:pt x="28999" y="13213"/>
                  <a:pt x="29039" y="13208"/>
                  <a:pt x="29079" y="13194"/>
                </a:cubicBezTo>
                <a:cubicBezTo>
                  <a:pt x="29258" y="13128"/>
                  <a:pt x="29348" y="12933"/>
                  <a:pt x="29284" y="12756"/>
                </a:cubicBezTo>
                <a:cubicBezTo>
                  <a:pt x="29199" y="12525"/>
                  <a:pt x="29101" y="12301"/>
                  <a:pt x="28995" y="12091"/>
                </a:cubicBezTo>
                <a:cubicBezTo>
                  <a:pt x="28934" y="11972"/>
                  <a:pt x="28814" y="11904"/>
                  <a:pt x="28690" y="11904"/>
                </a:cubicBezTo>
                <a:close/>
                <a:moveTo>
                  <a:pt x="13292" y="13013"/>
                </a:moveTo>
                <a:cubicBezTo>
                  <a:pt x="13217" y="13013"/>
                  <a:pt x="13141" y="13037"/>
                  <a:pt x="13077" y="13088"/>
                </a:cubicBezTo>
                <a:cubicBezTo>
                  <a:pt x="12901" y="13229"/>
                  <a:pt x="12722" y="13368"/>
                  <a:pt x="12545" y="13507"/>
                </a:cubicBezTo>
                <a:cubicBezTo>
                  <a:pt x="12394" y="13622"/>
                  <a:pt x="12368" y="13837"/>
                  <a:pt x="12484" y="13987"/>
                </a:cubicBezTo>
                <a:cubicBezTo>
                  <a:pt x="12549" y="14074"/>
                  <a:pt x="12651" y="14121"/>
                  <a:pt x="12754" y="14121"/>
                </a:cubicBezTo>
                <a:cubicBezTo>
                  <a:pt x="12825" y="14121"/>
                  <a:pt x="12898" y="14096"/>
                  <a:pt x="12964" y="14048"/>
                </a:cubicBezTo>
                <a:cubicBezTo>
                  <a:pt x="13145" y="13907"/>
                  <a:pt x="13324" y="13762"/>
                  <a:pt x="13505" y="13620"/>
                </a:cubicBezTo>
                <a:cubicBezTo>
                  <a:pt x="13652" y="13502"/>
                  <a:pt x="13675" y="13288"/>
                  <a:pt x="13557" y="13140"/>
                </a:cubicBezTo>
                <a:cubicBezTo>
                  <a:pt x="13490" y="13056"/>
                  <a:pt x="13392" y="13013"/>
                  <a:pt x="13292" y="13013"/>
                </a:cubicBezTo>
                <a:close/>
                <a:moveTo>
                  <a:pt x="2182" y="13334"/>
                </a:moveTo>
                <a:cubicBezTo>
                  <a:pt x="2146" y="13334"/>
                  <a:pt x="2110" y="13340"/>
                  <a:pt x="2074" y="13352"/>
                </a:cubicBezTo>
                <a:cubicBezTo>
                  <a:pt x="1895" y="13411"/>
                  <a:pt x="1797" y="13608"/>
                  <a:pt x="1858" y="13785"/>
                </a:cubicBezTo>
                <a:cubicBezTo>
                  <a:pt x="1938" y="14025"/>
                  <a:pt x="2041" y="14254"/>
                  <a:pt x="2161" y="14468"/>
                </a:cubicBezTo>
                <a:cubicBezTo>
                  <a:pt x="2223" y="14578"/>
                  <a:pt x="2338" y="14642"/>
                  <a:pt x="2458" y="14642"/>
                </a:cubicBezTo>
                <a:cubicBezTo>
                  <a:pt x="2517" y="14642"/>
                  <a:pt x="2573" y="14626"/>
                  <a:pt x="2625" y="14598"/>
                </a:cubicBezTo>
                <a:cubicBezTo>
                  <a:pt x="2790" y="14506"/>
                  <a:pt x="2849" y="14298"/>
                  <a:pt x="2755" y="14133"/>
                </a:cubicBezTo>
                <a:cubicBezTo>
                  <a:pt x="2654" y="13957"/>
                  <a:pt x="2573" y="13766"/>
                  <a:pt x="2505" y="13568"/>
                </a:cubicBezTo>
                <a:cubicBezTo>
                  <a:pt x="2459" y="13426"/>
                  <a:pt x="2325" y="13334"/>
                  <a:pt x="2182" y="13334"/>
                </a:cubicBezTo>
                <a:close/>
                <a:moveTo>
                  <a:pt x="29294" y="13852"/>
                </a:moveTo>
                <a:cubicBezTo>
                  <a:pt x="29276" y="13852"/>
                  <a:pt x="29258" y="13853"/>
                  <a:pt x="29240" y="13856"/>
                </a:cubicBezTo>
                <a:cubicBezTo>
                  <a:pt x="29053" y="13886"/>
                  <a:pt x="28928" y="14061"/>
                  <a:pt x="28957" y="14247"/>
                </a:cubicBezTo>
                <a:cubicBezTo>
                  <a:pt x="28992" y="14459"/>
                  <a:pt x="29018" y="14678"/>
                  <a:pt x="29037" y="14903"/>
                </a:cubicBezTo>
                <a:cubicBezTo>
                  <a:pt x="29056" y="15080"/>
                  <a:pt x="29202" y="15215"/>
                  <a:pt x="29379" y="15215"/>
                </a:cubicBezTo>
                <a:cubicBezTo>
                  <a:pt x="29390" y="15215"/>
                  <a:pt x="29399" y="15215"/>
                  <a:pt x="29407" y="15212"/>
                </a:cubicBezTo>
                <a:cubicBezTo>
                  <a:pt x="29593" y="15198"/>
                  <a:pt x="29736" y="15033"/>
                  <a:pt x="29718" y="14844"/>
                </a:cubicBezTo>
                <a:cubicBezTo>
                  <a:pt x="29696" y="14602"/>
                  <a:pt x="29668" y="14366"/>
                  <a:pt x="29631" y="14140"/>
                </a:cubicBezTo>
                <a:cubicBezTo>
                  <a:pt x="29605" y="13973"/>
                  <a:pt x="29459" y="13852"/>
                  <a:pt x="29294" y="13852"/>
                </a:cubicBezTo>
                <a:close/>
                <a:moveTo>
                  <a:pt x="11648" y="14243"/>
                </a:moveTo>
                <a:cubicBezTo>
                  <a:pt x="11582" y="14243"/>
                  <a:pt x="11514" y="14262"/>
                  <a:pt x="11455" y="14303"/>
                </a:cubicBezTo>
                <a:cubicBezTo>
                  <a:pt x="11268" y="14430"/>
                  <a:pt x="11078" y="14552"/>
                  <a:pt x="10896" y="14664"/>
                </a:cubicBezTo>
                <a:cubicBezTo>
                  <a:pt x="10734" y="14764"/>
                  <a:pt x="10686" y="14974"/>
                  <a:pt x="10783" y="15134"/>
                </a:cubicBezTo>
                <a:cubicBezTo>
                  <a:pt x="10847" y="15238"/>
                  <a:pt x="10958" y="15297"/>
                  <a:pt x="11073" y="15297"/>
                </a:cubicBezTo>
                <a:cubicBezTo>
                  <a:pt x="11134" y="15297"/>
                  <a:pt x="11198" y="15280"/>
                  <a:pt x="11254" y="15250"/>
                </a:cubicBezTo>
                <a:cubicBezTo>
                  <a:pt x="11445" y="15132"/>
                  <a:pt x="11643" y="15003"/>
                  <a:pt x="11840" y="14870"/>
                </a:cubicBezTo>
                <a:cubicBezTo>
                  <a:pt x="11996" y="14764"/>
                  <a:pt x="12038" y="14550"/>
                  <a:pt x="11932" y="14393"/>
                </a:cubicBezTo>
                <a:cubicBezTo>
                  <a:pt x="11866" y="14296"/>
                  <a:pt x="11758" y="14243"/>
                  <a:pt x="11648" y="14243"/>
                </a:cubicBezTo>
                <a:close/>
                <a:moveTo>
                  <a:pt x="3345" y="14982"/>
                </a:moveTo>
                <a:cubicBezTo>
                  <a:pt x="3242" y="14982"/>
                  <a:pt x="3142" y="15028"/>
                  <a:pt x="3075" y="15115"/>
                </a:cubicBezTo>
                <a:cubicBezTo>
                  <a:pt x="2958" y="15264"/>
                  <a:pt x="2986" y="15480"/>
                  <a:pt x="3136" y="15594"/>
                </a:cubicBezTo>
                <a:cubicBezTo>
                  <a:pt x="3327" y="15742"/>
                  <a:pt x="3535" y="15879"/>
                  <a:pt x="3760" y="15998"/>
                </a:cubicBezTo>
                <a:cubicBezTo>
                  <a:pt x="3812" y="16024"/>
                  <a:pt x="3866" y="16036"/>
                  <a:pt x="3919" y="16036"/>
                </a:cubicBezTo>
                <a:cubicBezTo>
                  <a:pt x="4043" y="16036"/>
                  <a:pt x="4161" y="15971"/>
                  <a:pt x="4220" y="15853"/>
                </a:cubicBezTo>
                <a:cubicBezTo>
                  <a:pt x="4309" y="15686"/>
                  <a:pt x="4246" y="15480"/>
                  <a:pt x="4078" y="15391"/>
                </a:cubicBezTo>
                <a:cubicBezTo>
                  <a:pt x="3890" y="15290"/>
                  <a:pt x="3713" y="15177"/>
                  <a:pt x="3555" y="15054"/>
                </a:cubicBezTo>
                <a:cubicBezTo>
                  <a:pt x="3492" y="15006"/>
                  <a:pt x="3418" y="14982"/>
                  <a:pt x="3345" y="14982"/>
                </a:cubicBezTo>
                <a:close/>
                <a:moveTo>
                  <a:pt x="9870" y="15258"/>
                </a:moveTo>
                <a:cubicBezTo>
                  <a:pt x="9823" y="15258"/>
                  <a:pt x="9775" y="15268"/>
                  <a:pt x="9730" y="15288"/>
                </a:cubicBezTo>
                <a:cubicBezTo>
                  <a:pt x="9525" y="15382"/>
                  <a:pt x="9321" y="15467"/>
                  <a:pt x="9121" y="15539"/>
                </a:cubicBezTo>
                <a:cubicBezTo>
                  <a:pt x="8942" y="15603"/>
                  <a:pt x="8852" y="15799"/>
                  <a:pt x="8916" y="15977"/>
                </a:cubicBezTo>
                <a:cubicBezTo>
                  <a:pt x="8967" y="16114"/>
                  <a:pt x="9099" y="16201"/>
                  <a:pt x="9238" y="16201"/>
                </a:cubicBezTo>
                <a:cubicBezTo>
                  <a:pt x="9278" y="16201"/>
                  <a:pt x="9316" y="16194"/>
                  <a:pt x="9354" y="16180"/>
                </a:cubicBezTo>
                <a:cubicBezTo>
                  <a:pt x="9570" y="16102"/>
                  <a:pt x="9792" y="16010"/>
                  <a:pt x="10011" y="15911"/>
                </a:cubicBezTo>
                <a:cubicBezTo>
                  <a:pt x="10183" y="15832"/>
                  <a:pt x="10258" y="15629"/>
                  <a:pt x="10180" y="15459"/>
                </a:cubicBezTo>
                <a:cubicBezTo>
                  <a:pt x="10124" y="15333"/>
                  <a:pt x="9999" y="15258"/>
                  <a:pt x="9870" y="15258"/>
                </a:cubicBezTo>
                <a:close/>
                <a:moveTo>
                  <a:pt x="5204" y="15812"/>
                </a:moveTo>
                <a:cubicBezTo>
                  <a:pt x="5047" y="15812"/>
                  <a:pt x="4907" y="15921"/>
                  <a:pt x="4872" y="16081"/>
                </a:cubicBezTo>
                <a:cubicBezTo>
                  <a:pt x="4830" y="16267"/>
                  <a:pt x="4947" y="16446"/>
                  <a:pt x="5133" y="16488"/>
                </a:cubicBezTo>
                <a:cubicBezTo>
                  <a:pt x="5359" y="16536"/>
                  <a:pt x="5597" y="16575"/>
                  <a:pt x="5840" y="16602"/>
                </a:cubicBezTo>
                <a:cubicBezTo>
                  <a:pt x="5854" y="16606"/>
                  <a:pt x="5866" y="16606"/>
                  <a:pt x="5880" y="16606"/>
                </a:cubicBezTo>
                <a:cubicBezTo>
                  <a:pt x="6050" y="16606"/>
                  <a:pt x="6198" y="16477"/>
                  <a:pt x="6219" y="16303"/>
                </a:cubicBezTo>
                <a:cubicBezTo>
                  <a:pt x="6238" y="16116"/>
                  <a:pt x="6102" y="15947"/>
                  <a:pt x="5916" y="15925"/>
                </a:cubicBezTo>
                <a:cubicBezTo>
                  <a:pt x="5697" y="15902"/>
                  <a:pt x="5482" y="15864"/>
                  <a:pt x="5277" y="15820"/>
                </a:cubicBezTo>
                <a:cubicBezTo>
                  <a:pt x="5252" y="15815"/>
                  <a:pt x="5228" y="15812"/>
                  <a:pt x="5204" y="15812"/>
                </a:cubicBezTo>
                <a:close/>
                <a:moveTo>
                  <a:pt x="7916" y="15870"/>
                </a:moveTo>
                <a:cubicBezTo>
                  <a:pt x="7898" y="15870"/>
                  <a:pt x="7880" y="15871"/>
                  <a:pt x="7861" y="15874"/>
                </a:cubicBezTo>
                <a:cubicBezTo>
                  <a:pt x="7648" y="15912"/>
                  <a:pt x="7432" y="15938"/>
                  <a:pt x="7216" y="15952"/>
                </a:cubicBezTo>
                <a:cubicBezTo>
                  <a:pt x="7029" y="15966"/>
                  <a:pt x="6886" y="16130"/>
                  <a:pt x="6900" y="16319"/>
                </a:cubicBezTo>
                <a:cubicBezTo>
                  <a:pt x="6912" y="16498"/>
                  <a:pt x="7064" y="16635"/>
                  <a:pt x="7241" y="16635"/>
                </a:cubicBezTo>
                <a:lnTo>
                  <a:pt x="7267" y="16635"/>
                </a:lnTo>
                <a:cubicBezTo>
                  <a:pt x="7505" y="16618"/>
                  <a:pt x="7743" y="16590"/>
                  <a:pt x="7978" y="16548"/>
                </a:cubicBezTo>
                <a:cubicBezTo>
                  <a:pt x="8162" y="16515"/>
                  <a:pt x="8289" y="16340"/>
                  <a:pt x="8256" y="16152"/>
                </a:cubicBezTo>
                <a:cubicBezTo>
                  <a:pt x="8226" y="15986"/>
                  <a:pt x="8081" y="15870"/>
                  <a:pt x="7916" y="15870"/>
                </a:cubicBezTo>
                <a:close/>
                <a:moveTo>
                  <a:pt x="29407" y="15896"/>
                </a:moveTo>
                <a:cubicBezTo>
                  <a:pt x="29228" y="15896"/>
                  <a:pt x="29079" y="16044"/>
                  <a:pt x="29074" y="16227"/>
                </a:cubicBezTo>
                <a:cubicBezTo>
                  <a:pt x="29067" y="16444"/>
                  <a:pt x="29053" y="16668"/>
                  <a:pt x="29035" y="16894"/>
                </a:cubicBezTo>
                <a:cubicBezTo>
                  <a:pt x="29021" y="17080"/>
                  <a:pt x="29159" y="17245"/>
                  <a:pt x="29348" y="17261"/>
                </a:cubicBezTo>
                <a:cubicBezTo>
                  <a:pt x="29360" y="17263"/>
                  <a:pt x="29369" y="17263"/>
                  <a:pt x="29376" y="17263"/>
                </a:cubicBezTo>
                <a:cubicBezTo>
                  <a:pt x="29553" y="17263"/>
                  <a:pt x="29703" y="17129"/>
                  <a:pt x="29717" y="16948"/>
                </a:cubicBezTo>
                <a:cubicBezTo>
                  <a:pt x="29736" y="16712"/>
                  <a:pt x="29748" y="16477"/>
                  <a:pt x="29755" y="16250"/>
                </a:cubicBezTo>
                <a:cubicBezTo>
                  <a:pt x="29762" y="16060"/>
                  <a:pt x="29614" y="15904"/>
                  <a:pt x="29425" y="15897"/>
                </a:cubicBezTo>
                <a:cubicBezTo>
                  <a:pt x="29419" y="15896"/>
                  <a:pt x="29413" y="15896"/>
                  <a:pt x="29407" y="15896"/>
                </a:cubicBezTo>
                <a:close/>
                <a:moveTo>
                  <a:pt x="29217" y="17937"/>
                </a:moveTo>
                <a:cubicBezTo>
                  <a:pt x="29052" y="17937"/>
                  <a:pt x="28904" y="18057"/>
                  <a:pt x="28877" y="18226"/>
                </a:cubicBezTo>
                <a:cubicBezTo>
                  <a:pt x="28842" y="18448"/>
                  <a:pt x="28804" y="18669"/>
                  <a:pt x="28761" y="18888"/>
                </a:cubicBezTo>
                <a:cubicBezTo>
                  <a:pt x="28723" y="19074"/>
                  <a:pt x="28844" y="19251"/>
                  <a:pt x="29028" y="19288"/>
                </a:cubicBezTo>
                <a:cubicBezTo>
                  <a:pt x="29051" y="19293"/>
                  <a:pt x="29072" y="19295"/>
                  <a:pt x="29094" y="19295"/>
                </a:cubicBezTo>
                <a:cubicBezTo>
                  <a:pt x="29256" y="19295"/>
                  <a:pt x="29397" y="19182"/>
                  <a:pt x="29432" y="19016"/>
                </a:cubicBezTo>
                <a:cubicBezTo>
                  <a:pt x="29475" y="18789"/>
                  <a:pt x="29515" y="18561"/>
                  <a:pt x="29553" y="18332"/>
                </a:cubicBezTo>
                <a:cubicBezTo>
                  <a:pt x="29581" y="18146"/>
                  <a:pt x="29456" y="17972"/>
                  <a:pt x="29268" y="17941"/>
                </a:cubicBezTo>
                <a:cubicBezTo>
                  <a:pt x="29251" y="17938"/>
                  <a:pt x="29234" y="17937"/>
                  <a:pt x="29217" y="17937"/>
                </a:cubicBezTo>
                <a:close/>
                <a:moveTo>
                  <a:pt x="28792" y="19947"/>
                </a:moveTo>
                <a:cubicBezTo>
                  <a:pt x="28639" y="19947"/>
                  <a:pt x="28498" y="20049"/>
                  <a:pt x="28458" y="20203"/>
                </a:cubicBezTo>
                <a:cubicBezTo>
                  <a:pt x="28401" y="20421"/>
                  <a:pt x="28342" y="20638"/>
                  <a:pt x="28279" y="20852"/>
                </a:cubicBezTo>
                <a:cubicBezTo>
                  <a:pt x="28227" y="21033"/>
                  <a:pt x="28331" y="21224"/>
                  <a:pt x="28512" y="21276"/>
                </a:cubicBezTo>
                <a:cubicBezTo>
                  <a:pt x="28545" y="21285"/>
                  <a:pt x="28575" y="21290"/>
                  <a:pt x="28608" y="21290"/>
                </a:cubicBezTo>
                <a:cubicBezTo>
                  <a:pt x="28756" y="21290"/>
                  <a:pt x="28893" y="21191"/>
                  <a:pt x="28936" y="21043"/>
                </a:cubicBezTo>
                <a:cubicBezTo>
                  <a:pt x="29001" y="20822"/>
                  <a:pt x="29061" y="20600"/>
                  <a:pt x="29121" y="20374"/>
                </a:cubicBezTo>
                <a:cubicBezTo>
                  <a:pt x="29169" y="20191"/>
                  <a:pt x="29058" y="20005"/>
                  <a:pt x="28875" y="19957"/>
                </a:cubicBezTo>
                <a:cubicBezTo>
                  <a:pt x="28848" y="19950"/>
                  <a:pt x="28820" y="19947"/>
                  <a:pt x="28792" y="19947"/>
                </a:cubicBezTo>
                <a:close/>
                <a:moveTo>
                  <a:pt x="28192" y="21907"/>
                </a:moveTo>
                <a:cubicBezTo>
                  <a:pt x="28051" y="21907"/>
                  <a:pt x="27919" y="21995"/>
                  <a:pt x="27869" y="22136"/>
                </a:cubicBezTo>
                <a:cubicBezTo>
                  <a:pt x="27793" y="22353"/>
                  <a:pt x="27714" y="22564"/>
                  <a:pt x="27636" y="22770"/>
                </a:cubicBezTo>
                <a:cubicBezTo>
                  <a:pt x="27568" y="22946"/>
                  <a:pt x="27659" y="23144"/>
                  <a:pt x="27834" y="23212"/>
                </a:cubicBezTo>
                <a:cubicBezTo>
                  <a:pt x="27874" y="23228"/>
                  <a:pt x="27914" y="23233"/>
                  <a:pt x="27956" y="23233"/>
                </a:cubicBezTo>
                <a:cubicBezTo>
                  <a:pt x="28093" y="23233"/>
                  <a:pt x="28224" y="23149"/>
                  <a:pt x="28276" y="23012"/>
                </a:cubicBezTo>
                <a:cubicBezTo>
                  <a:pt x="28358" y="22798"/>
                  <a:pt x="28436" y="22581"/>
                  <a:pt x="28514" y="22360"/>
                </a:cubicBezTo>
                <a:cubicBezTo>
                  <a:pt x="28575" y="22185"/>
                  <a:pt x="28483" y="21988"/>
                  <a:pt x="28304" y="21926"/>
                </a:cubicBezTo>
                <a:cubicBezTo>
                  <a:pt x="28267" y="21913"/>
                  <a:pt x="28229" y="21907"/>
                  <a:pt x="28192" y="21907"/>
                </a:cubicBezTo>
                <a:close/>
                <a:moveTo>
                  <a:pt x="27434" y="23811"/>
                </a:moveTo>
                <a:cubicBezTo>
                  <a:pt x="27304" y="23811"/>
                  <a:pt x="27179" y="23887"/>
                  <a:pt x="27122" y="24013"/>
                </a:cubicBezTo>
                <a:cubicBezTo>
                  <a:pt x="27026" y="24227"/>
                  <a:pt x="26931" y="24429"/>
                  <a:pt x="26835" y="24621"/>
                </a:cubicBezTo>
                <a:cubicBezTo>
                  <a:pt x="26750" y="24792"/>
                  <a:pt x="26819" y="24995"/>
                  <a:pt x="26990" y="25080"/>
                </a:cubicBezTo>
                <a:cubicBezTo>
                  <a:pt x="27038" y="25105"/>
                  <a:pt x="27092" y="25115"/>
                  <a:pt x="27141" y="25115"/>
                </a:cubicBezTo>
                <a:cubicBezTo>
                  <a:pt x="27268" y="25115"/>
                  <a:pt x="27388" y="25046"/>
                  <a:pt x="27447" y="24924"/>
                </a:cubicBezTo>
                <a:cubicBezTo>
                  <a:pt x="27548" y="24724"/>
                  <a:pt x="27645" y="24514"/>
                  <a:pt x="27746" y="24293"/>
                </a:cubicBezTo>
                <a:cubicBezTo>
                  <a:pt x="27824" y="24121"/>
                  <a:pt x="27746" y="23919"/>
                  <a:pt x="27574" y="23841"/>
                </a:cubicBezTo>
                <a:cubicBezTo>
                  <a:pt x="27528" y="23820"/>
                  <a:pt x="27481" y="23811"/>
                  <a:pt x="27434" y="23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7" name="Google Shape;1007;p19"/>
          <p:cNvGrpSpPr/>
          <p:nvPr/>
        </p:nvGrpSpPr>
        <p:grpSpPr>
          <a:xfrm>
            <a:off x="1384775" y="254267"/>
            <a:ext cx="7401223" cy="4605175"/>
            <a:chOff x="1384800" y="539500"/>
            <a:chExt cx="7046100" cy="4059927"/>
          </a:xfrm>
        </p:grpSpPr>
        <p:sp>
          <p:nvSpPr>
            <p:cNvPr id="1008" name="Google Shape;1008;p19"/>
            <p:cNvSpPr/>
            <p:nvPr/>
          </p:nvSpPr>
          <p:spPr>
            <a:xfrm>
              <a:off x="1384800" y="539500"/>
              <a:ext cx="7046100" cy="4059900"/>
            </a:xfrm>
            <a:prstGeom prst="roundRect">
              <a:avLst>
                <a:gd name="adj" fmla="val 864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09" name="Google Shape;1009;p19"/>
            <p:cNvCxnSpPr/>
            <p:nvPr/>
          </p:nvCxnSpPr>
          <p:spPr>
            <a:xfrm>
              <a:off x="1384800" y="42942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010" name="Google Shape;1010;p19"/>
            <p:cNvCxnSpPr/>
            <p:nvPr/>
          </p:nvCxnSpPr>
          <p:spPr>
            <a:xfrm>
              <a:off x="1384800" y="40496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011" name="Google Shape;1011;p19"/>
            <p:cNvCxnSpPr/>
            <p:nvPr/>
          </p:nvCxnSpPr>
          <p:spPr>
            <a:xfrm>
              <a:off x="1384800" y="38051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012" name="Google Shape;1012;p19"/>
            <p:cNvCxnSpPr/>
            <p:nvPr/>
          </p:nvCxnSpPr>
          <p:spPr>
            <a:xfrm>
              <a:off x="1384800" y="35605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013" name="Google Shape;1013;p19"/>
            <p:cNvCxnSpPr/>
            <p:nvPr/>
          </p:nvCxnSpPr>
          <p:spPr>
            <a:xfrm>
              <a:off x="1384800" y="33160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014" name="Google Shape;1014;p19"/>
            <p:cNvCxnSpPr/>
            <p:nvPr/>
          </p:nvCxnSpPr>
          <p:spPr>
            <a:xfrm>
              <a:off x="1384800" y="30714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015" name="Google Shape;1015;p19"/>
            <p:cNvCxnSpPr/>
            <p:nvPr/>
          </p:nvCxnSpPr>
          <p:spPr>
            <a:xfrm>
              <a:off x="1384800" y="28269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016" name="Google Shape;1016;p19"/>
            <p:cNvCxnSpPr/>
            <p:nvPr/>
          </p:nvCxnSpPr>
          <p:spPr>
            <a:xfrm>
              <a:off x="1384800" y="25823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017" name="Google Shape;1017;p19"/>
            <p:cNvCxnSpPr/>
            <p:nvPr/>
          </p:nvCxnSpPr>
          <p:spPr>
            <a:xfrm>
              <a:off x="1384800" y="23378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018" name="Google Shape;1018;p19"/>
            <p:cNvCxnSpPr/>
            <p:nvPr/>
          </p:nvCxnSpPr>
          <p:spPr>
            <a:xfrm>
              <a:off x="1384800" y="20932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019" name="Google Shape;1019;p19"/>
            <p:cNvCxnSpPr/>
            <p:nvPr/>
          </p:nvCxnSpPr>
          <p:spPr>
            <a:xfrm>
              <a:off x="1384800" y="18487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020" name="Google Shape;1020;p19"/>
            <p:cNvCxnSpPr/>
            <p:nvPr/>
          </p:nvCxnSpPr>
          <p:spPr>
            <a:xfrm>
              <a:off x="1384800" y="16041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021" name="Google Shape;1021;p19"/>
            <p:cNvCxnSpPr/>
            <p:nvPr/>
          </p:nvCxnSpPr>
          <p:spPr>
            <a:xfrm>
              <a:off x="1384800" y="13596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022" name="Google Shape;1022;p19"/>
            <p:cNvCxnSpPr/>
            <p:nvPr/>
          </p:nvCxnSpPr>
          <p:spPr>
            <a:xfrm>
              <a:off x="1384800" y="11150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023" name="Google Shape;1023;p19"/>
            <p:cNvCxnSpPr/>
            <p:nvPr/>
          </p:nvCxnSpPr>
          <p:spPr>
            <a:xfrm>
              <a:off x="1384800" y="870500"/>
              <a:ext cx="7034100" cy="0"/>
            </a:xfrm>
            <a:prstGeom prst="straightConnector1">
              <a:avLst/>
            </a:prstGeom>
            <a:noFill/>
            <a:ln w="19050" cap="flat" cmpd="sng">
              <a:solidFill>
                <a:srgbClr val="F3F3F3"/>
              </a:solidFill>
              <a:prstDash val="solid"/>
              <a:round/>
              <a:headEnd type="none" w="med" len="med"/>
              <a:tailEnd type="none" w="med" len="med"/>
            </a:ln>
          </p:spPr>
        </p:cxnSp>
        <p:sp>
          <p:nvSpPr>
            <p:cNvPr id="1024" name="Google Shape;1024;p19"/>
            <p:cNvSpPr/>
            <p:nvPr/>
          </p:nvSpPr>
          <p:spPr>
            <a:xfrm flipH="1">
              <a:off x="1699150" y="539500"/>
              <a:ext cx="33600" cy="4059927"/>
            </a:xfrm>
            <a:custGeom>
              <a:avLst/>
              <a:gdLst/>
              <a:ahLst/>
              <a:cxnLst/>
              <a:rect l="l" t="t" r="r" b="b"/>
              <a:pathLst>
                <a:path w="448" h="64148" extrusionOk="0">
                  <a:moveTo>
                    <a:pt x="0" y="1"/>
                  </a:moveTo>
                  <a:lnTo>
                    <a:pt x="0" y="64148"/>
                  </a:lnTo>
                  <a:lnTo>
                    <a:pt x="448" y="64148"/>
                  </a:lnTo>
                  <a:lnTo>
                    <a:pt x="44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5" name="Google Shape;1025;p19"/>
          <p:cNvSpPr/>
          <p:nvPr/>
        </p:nvSpPr>
        <p:spPr>
          <a:xfrm rot="10800000">
            <a:off x="218712" y="16"/>
            <a:ext cx="836012" cy="5141709"/>
          </a:xfrm>
          <a:custGeom>
            <a:avLst/>
            <a:gdLst/>
            <a:ahLst/>
            <a:cxnLst/>
            <a:rect l="l" t="t" r="r" b="b"/>
            <a:pathLst>
              <a:path w="9337" h="32918" extrusionOk="0">
                <a:moveTo>
                  <a:pt x="1" y="1"/>
                </a:moveTo>
                <a:lnTo>
                  <a:pt x="1" y="32917"/>
                </a:lnTo>
                <a:lnTo>
                  <a:pt x="9337" y="32917"/>
                </a:lnTo>
                <a:lnTo>
                  <a:pt x="9337" y="1"/>
                </a:lnTo>
                <a:lnTo>
                  <a:pt x="4504" y="270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9"/>
          <p:cNvSpPr txBox="1">
            <a:spLocks noGrp="1"/>
          </p:cNvSpPr>
          <p:nvPr>
            <p:ph type="subTitle" idx="1"/>
          </p:nvPr>
        </p:nvSpPr>
        <p:spPr>
          <a:xfrm>
            <a:off x="218656" y="1073550"/>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Font typeface="Capriola"/>
              <a:buNone/>
              <a:defRPr sz="1200" b="1">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027" name="Google Shape;1027;p19"/>
          <p:cNvSpPr txBox="1">
            <a:spLocks noGrp="1"/>
          </p:cNvSpPr>
          <p:nvPr>
            <p:ph type="subTitle" idx="2"/>
          </p:nvPr>
        </p:nvSpPr>
        <p:spPr>
          <a:xfrm>
            <a:off x="218656" y="1593696"/>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028" name="Google Shape;1028;p19"/>
          <p:cNvSpPr txBox="1">
            <a:spLocks noGrp="1"/>
          </p:cNvSpPr>
          <p:nvPr>
            <p:ph type="subTitle" idx="3"/>
          </p:nvPr>
        </p:nvSpPr>
        <p:spPr>
          <a:xfrm>
            <a:off x="218656" y="2113842"/>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029" name="Google Shape;1029;p19"/>
          <p:cNvSpPr txBox="1">
            <a:spLocks noGrp="1"/>
          </p:cNvSpPr>
          <p:nvPr>
            <p:ph type="subTitle" idx="4"/>
          </p:nvPr>
        </p:nvSpPr>
        <p:spPr>
          <a:xfrm>
            <a:off x="218656" y="2633988"/>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030" name="Google Shape;1030;p19"/>
          <p:cNvSpPr txBox="1">
            <a:spLocks noGrp="1"/>
          </p:cNvSpPr>
          <p:nvPr>
            <p:ph type="subTitle" idx="5"/>
          </p:nvPr>
        </p:nvSpPr>
        <p:spPr>
          <a:xfrm>
            <a:off x="218656" y="3154133"/>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031" name="Google Shape;1031;p19"/>
          <p:cNvSpPr txBox="1">
            <a:spLocks noGrp="1"/>
          </p:cNvSpPr>
          <p:nvPr>
            <p:ph type="subTitle" idx="6"/>
          </p:nvPr>
        </p:nvSpPr>
        <p:spPr>
          <a:xfrm>
            <a:off x="218656" y="3674279"/>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032" name="Google Shape;1032;p19"/>
          <p:cNvSpPr txBox="1">
            <a:spLocks noGrp="1"/>
          </p:cNvSpPr>
          <p:nvPr>
            <p:ph type="subTitle" idx="7"/>
          </p:nvPr>
        </p:nvSpPr>
        <p:spPr>
          <a:xfrm>
            <a:off x="218656" y="4194425"/>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grpSp>
        <p:nvGrpSpPr>
          <p:cNvPr id="1033" name="Google Shape;1033;p19"/>
          <p:cNvGrpSpPr/>
          <p:nvPr/>
        </p:nvGrpSpPr>
        <p:grpSpPr>
          <a:xfrm>
            <a:off x="441648" y="539502"/>
            <a:ext cx="390115" cy="478199"/>
            <a:chOff x="6813948" y="1342927"/>
            <a:chExt cx="390115" cy="478199"/>
          </a:xfrm>
        </p:grpSpPr>
        <p:sp>
          <p:nvSpPr>
            <p:cNvPr id="1034" name="Google Shape;1034;p19"/>
            <p:cNvSpPr/>
            <p:nvPr/>
          </p:nvSpPr>
          <p:spPr>
            <a:xfrm rot="-5400000">
              <a:off x="6814041" y="1342927"/>
              <a:ext cx="390022" cy="390022"/>
            </a:xfrm>
            <a:custGeom>
              <a:avLst/>
              <a:gdLst/>
              <a:ahLst/>
              <a:cxnLst/>
              <a:rect l="l" t="t" r="r" b="b"/>
              <a:pathLst>
                <a:path w="12553" h="12553" extrusionOk="0">
                  <a:moveTo>
                    <a:pt x="1" y="1"/>
                  </a:moveTo>
                  <a:lnTo>
                    <a:pt x="1" y="12552"/>
                  </a:lnTo>
                  <a:lnTo>
                    <a:pt x="12552" y="12552"/>
                  </a:lnTo>
                  <a:lnTo>
                    <a:pt x="12552" y="1271"/>
                  </a:lnTo>
                  <a:cubicBezTo>
                    <a:pt x="12552" y="569"/>
                    <a:pt x="11984" y="1"/>
                    <a:pt x="11280" y="1"/>
                  </a:cubicBezTo>
                  <a:lnTo>
                    <a:pt x="2903" y="1"/>
                  </a:lnTo>
                  <a:lnTo>
                    <a:pt x="2903" y="6"/>
                  </a:lnTo>
                  <a:cubicBezTo>
                    <a:pt x="2868" y="2"/>
                    <a:pt x="2832" y="1"/>
                    <a:pt x="27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9"/>
            <p:cNvSpPr/>
            <p:nvPr/>
          </p:nvSpPr>
          <p:spPr>
            <a:xfrm rot="-5400000">
              <a:off x="6969484" y="1540346"/>
              <a:ext cx="78980" cy="390053"/>
            </a:xfrm>
            <a:custGeom>
              <a:avLst/>
              <a:gdLst/>
              <a:ahLst/>
              <a:cxnLst/>
              <a:rect l="l" t="t" r="r" b="b"/>
              <a:pathLst>
                <a:path w="2542" h="12554" extrusionOk="0">
                  <a:moveTo>
                    <a:pt x="1271" y="0"/>
                  </a:moveTo>
                  <a:cubicBezTo>
                    <a:pt x="569" y="0"/>
                    <a:pt x="1" y="570"/>
                    <a:pt x="1" y="1272"/>
                  </a:cubicBezTo>
                  <a:lnTo>
                    <a:pt x="1" y="12554"/>
                  </a:lnTo>
                  <a:lnTo>
                    <a:pt x="2542" y="12554"/>
                  </a:lnTo>
                  <a:lnTo>
                    <a:pt x="2542" y="1272"/>
                  </a:lnTo>
                  <a:cubicBezTo>
                    <a:pt x="2542" y="570"/>
                    <a:pt x="1974" y="0"/>
                    <a:pt x="1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9"/>
            <p:cNvSpPr/>
            <p:nvPr/>
          </p:nvSpPr>
          <p:spPr>
            <a:xfrm rot="-5400000">
              <a:off x="6991404" y="1550583"/>
              <a:ext cx="55646" cy="369547"/>
            </a:xfrm>
            <a:custGeom>
              <a:avLst/>
              <a:gdLst/>
              <a:ahLst/>
              <a:cxnLst/>
              <a:rect l="l" t="t" r="r" b="b"/>
              <a:pathLst>
                <a:path w="1791" h="11894" extrusionOk="0">
                  <a:moveTo>
                    <a:pt x="895" y="0"/>
                  </a:moveTo>
                  <a:cubicBezTo>
                    <a:pt x="400" y="0"/>
                    <a:pt x="0" y="404"/>
                    <a:pt x="0" y="896"/>
                  </a:cubicBezTo>
                  <a:lnTo>
                    <a:pt x="0" y="11894"/>
                  </a:lnTo>
                  <a:lnTo>
                    <a:pt x="1790" y="11894"/>
                  </a:lnTo>
                  <a:lnTo>
                    <a:pt x="1790" y="896"/>
                  </a:lnTo>
                  <a:cubicBezTo>
                    <a:pt x="1790" y="400"/>
                    <a:pt x="1389" y="0"/>
                    <a:pt x="8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9"/>
            <p:cNvSpPr/>
            <p:nvPr/>
          </p:nvSpPr>
          <p:spPr>
            <a:xfrm rot="-5400000">
              <a:off x="6875342" y="1749137"/>
              <a:ext cx="86872" cy="57107"/>
            </a:xfrm>
            <a:custGeom>
              <a:avLst/>
              <a:gdLst/>
              <a:ahLst/>
              <a:cxnLst/>
              <a:rect l="l" t="t" r="r" b="b"/>
              <a:pathLst>
                <a:path w="2796" h="1838" extrusionOk="0">
                  <a:moveTo>
                    <a:pt x="0" y="1"/>
                  </a:moveTo>
                  <a:lnTo>
                    <a:pt x="391" y="920"/>
                  </a:lnTo>
                  <a:lnTo>
                    <a:pt x="0" y="1838"/>
                  </a:lnTo>
                  <a:lnTo>
                    <a:pt x="2795" y="1838"/>
                  </a:lnTo>
                  <a:lnTo>
                    <a:pt x="27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8" name="Google Shape;1038;p19"/>
          <p:cNvSpPr txBox="1">
            <a:spLocks noGrp="1"/>
          </p:cNvSpPr>
          <p:nvPr>
            <p:ph type="title"/>
          </p:nvPr>
        </p:nvSpPr>
        <p:spPr>
          <a:xfrm>
            <a:off x="3320700" y="3491375"/>
            <a:ext cx="3831600" cy="47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39" name="Google Shape;1039;p19"/>
          <p:cNvSpPr txBox="1">
            <a:spLocks noGrp="1"/>
          </p:cNvSpPr>
          <p:nvPr>
            <p:ph type="subTitle" idx="8"/>
          </p:nvPr>
        </p:nvSpPr>
        <p:spPr>
          <a:xfrm>
            <a:off x="3025800" y="1686875"/>
            <a:ext cx="4421400" cy="146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100" b="1">
                <a:latin typeface="Poppins"/>
                <a:ea typeface="Poppins"/>
                <a:cs typeface="Poppins"/>
                <a:sym typeface="Poppins"/>
              </a:defRPr>
            </a:lvl1pPr>
            <a:lvl2pPr lvl="1" algn="ctr" rtl="0">
              <a:spcBef>
                <a:spcPts val="1600"/>
              </a:spcBef>
              <a:spcAft>
                <a:spcPts val="0"/>
              </a:spcAft>
              <a:buClr>
                <a:schemeClr val="accent2"/>
              </a:buClr>
              <a:buSzPts val="1800"/>
              <a:buNone/>
              <a:defRPr sz="1800">
                <a:solidFill>
                  <a:schemeClr val="accent2"/>
                </a:solidFill>
              </a:defRPr>
            </a:lvl2pPr>
            <a:lvl3pPr lvl="2" algn="ctr" rtl="0">
              <a:spcBef>
                <a:spcPts val="1600"/>
              </a:spcBef>
              <a:spcAft>
                <a:spcPts val="0"/>
              </a:spcAft>
              <a:buClr>
                <a:schemeClr val="accent2"/>
              </a:buClr>
              <a:buSzPts val="1800"/>
              <a:buNone/>
              <a:defRPr sz="1800">
                <a:solidFill>
                  <a:schemeClr val="accent2"/>
                </a:solidFill>
              </a:defRPr>
            </a:lvl3pPr>
            <a:lvl4pPr lvl="3" algn="ctr" rtl="0">
              <a:spcBef>
                <a:spcPts val="1600"/>
              </a:spcBef>
              <a:spcAft>
                <a:spcPts val="0"/>
              </a:spcAft>
              <a:buClr>
                <a:schemeClr val="accent2"/>
              </a:buClr>
              <a:buSzPts val="1800"/>
              <a:buNone/>
              <a:defRPr sz="1800">
                <a:solidFill>
                  <a:schemeClr val="accent2"/>
                </a:solidFill>
              </a:defRPr>
            </a:lvl4pPr>
            <a:lvl5pPr lvl="4" algn="ctr" rtl="0">
              <a:spcBef>
                <a:spcPts val="1600"/>
              </a:spcBef>
              <a:spcAft>
                <a:spcPts val="0"/>
              </a:spcAft>
              <a:buClr>
                <a:schemeClr val="accent2"/>
              </a:buClr>
              <a:buSzPts val="1800"/>
              <a:buNone/>
              <a:defRPr sz="1800">
                <a:solidFill>
                  <a:schemeClr val="accent2"/>
                </a:solidFill>
              </a:defRPr>
            </a:lvl5pPr>
            <a:lvl6pPr lvl="5" algn="ctr" rtl="0">
              <a:spcBef>
                <a:spcPts val="1600"/>
              </a:spcBef>
              <a:spcAft>
                <a:spcPts val="0"/>
              </a:spcAft>
              <a:buClr>
                <a:schemeClr val="accent2"/>
              </a:buClr>
              <a:buSzPts val="1800"/>
              <a:buNone/>
              <a:defRPr sz="1800">
                <a:solidFill>
                  <a:schemeClr val="accent2"/>
                </a:solidFill>
              </a:defRPr>
            </a:lvl6pPr>
            <a:lvl7pPr lvl="6" algn="ctr" rtl="0">
              <a:spcBef>
                <a:spcPts val="1600"/>
              </a:spcBef>
              <a:spcAft>
                <a:spcPts val="0"/>
              </a:spcAft>
              <a:buClr>
                <a:schemeClr val="accent2"/>
              </a:buClr>
              <a:buSzPts val="1800"/>
              <a:buNone/>
              <a:defRPr sz="1800">
                <a:solidFill>
                  <a:schemeClr val="accent2"/>
                </a:solidFill>
              </a:defRPr>
            </a:lvl7pPr>
            <a:lvl8pPr lvl="7" algn="ctr" rtl="0">
              <a:spcBef>
                <a:spcPts val="1600"/>
              </a:spcBef>
              <a:spcAft>
                <a:spcPts val="0"/>
              </a:spcAft>
              <a:buClr>
                <a:schemeClr val="accent2"/>
              </a:buClr>
              <a:buSzPts val="1800"/>
              <a:buNone/>
              <a:defRPr sz="1800">
                <a:solidFill>
                  <a:schemeClr val="accent2"/>
                </a:solidFill>
              </a:defRPr>
            </a:lvl8pPr>
            <a:lvl9pPr lvl="8" algn="ctr" rtl="0">
              <a:spcBef>
                <a:spcPts val="1600"/>
              </a:spcBef>
              <a:spcAft>
                <a:spcPts val="1600"/>
              </a:spcAft>
              <a:buClr>
                <a:schemeClr val="accent2"/>
              </a:buClr>
              <a:buSzPts val="1800"/>
              <a:buNone/>
              <a:defRPr sz="1800">
                <a:solidFill>
                  <a:schemeClr val="accent2"/>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BIG_NUMBER_1">
    <p:bg>
      <p:bgPr>
        <a:solidFill>
          <a:schemeClr val="accent5"/>
        </a:solidFill>
        <a:effectLst/>
      </p:bgPr>
    </p:bg>
    <p:spTree>
      <p:nvGrpSpPr>
        <p:cNvPr id="1" name="Shape 1040"/>
        <p:cNvGrpSpPr/>
        <p:nvPr/>
      </p:nvGrpSpPr>
      <p:grpSpPr>
        <a:xfrm>
          <a:off x="0" y="0"/>
          <a:ext cx="0" cy="0"/>
          <a:chOff x="0" y="0"/>
          <a:chExt cx="0" cy="0"/>
        </a:xfrm>
      </p:grpSpPr>
      <p:sp>
        <p:nvSpPr>
          <p:cNvPr id="1041" name="Google Shape;1041;p20"/>
          <p:cNvSpPr/>
          <p:nvPr/>
        </p:nvSpPr>
        <p:spPr>
          <a:xfrm flipH="1">
            <a:off x="77" y="-37211"/>
            <a:ext cx="5033661" cy="3076189"/>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0"/>
          <p:cNvSpPr/>
          <p:nvPr/>
        </p:nvSpPr>
        <p:spPr>
          <a:xfrm rot="5400000" flipH="1">
            <a:off x="635597" y="2702607"/>
            <a:ext cx="1805387" cy="3076409"/>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0"/>
          <p:cNvSpPr/>
          <p:nvPr/>
        </p:nvSpPr>
        <p:spPr>
          <a:xfrm flipH="1">
            <a:off x="4900865" y="2874835"/>
            <a:ext cx="4243207" cy="226867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4" name="Google Shape;1044;p20"/>
          <p:cNvGrpSpPr/>
          <p:nvPr/>
        </p:nvGrpSpPr>
        <p:grpSpPr>
          <a:xfrm>
            <a:off x="1384775" y="254267"/>
            <a:ext cx="7401223" cy="4605175"/>
            <a:chOff x="1384800" y="539500"/>
            <a:chExt cx="7046100" cy="4059927"/>
          </a:xfrm>
        </p:grpSpPr>
        <p:sp>
          <p:nvSpPr>
            <p:cNvPr id="1045" name="Google Shape;1045;p20"/>
            <p:cNvSpPr/>
            <p:nvPr/>
          </p:nvSpPr>
          <p:spPr>
            <a:xfrm>
              <a:off x="1384800" y="539500"/>
              <a:ext cx="7046100" cy="4059900"/>
            </a:xfrm>
            <a:prstGeom prst="roundRect">
              <a:avLst>
                <a:gd name="adj" fmla="val 864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46" name="Google Shape;1046;p20"/>
            <p:cNvCxnSpPr/>
            <p:nvPr/>
          </p:nvCxnSpPr>
          <p:spPr>
            <a:xfrm>
              <a:off x="1384800" y="42942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047" name="Google Shape;1047;p20"/>
            <p:cNvCxnSpPr/>
            <p:nvPr/>
          </p:nvCxnSpPr>
          <p:spPr>
            <a:xfrm>
              <a:off x="1384800" y="40496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048" name="Google Shape;1048;p20"/>
            <p:cNvCxnSpPr/>
            <p:nvPr/>
          </p:nvCxnSpPr>
          <p:spPr>
            <a:xfrm>
              <a:off x="1384800" y="38051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049" name="Google Shape;1049;p20"/>
            <p:cNvCxnSpPr/>
            <p:nvPr/>
          </p:nvCxnSpPr>
          <p:spPr>
            <a:xfrm>
              <a:off x="1384800" y="35605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050" name="Google Shape;1050;p20"/>
            <p:cNvCxnSpPr/>
            <p:nvPr/>
          </p:nvCxnSpPr>
          <p:spPr>
            <a:xfrm>
              <a:off x="1384800" y="33160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051" name="Google Shape;1051;p20"/>
            <p:cNvCxnSpPr/>
            <p:nvPr/>
          </p:nvCxnSpPr>
          <p:spPr>
            <a:xfrm>
              <a:off x="1384800" y="30714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052" name="Google Shape;1052;p20"/>
            <p:cNvCxnSpPr/>
            <p:nvPr/>
          </p:nvCxnSpPr>
          <p:spPr>
            <a:xfrm>
              <a:off x="1384800" y="28269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053" name="Google Shape;1053;p20"/>
            <p:cNvCxnSpPr/>
            <p:nvPr/>
          </p:nvCxnSpPr>
          <p:spPr>
            <a:xfrm>
              <a:off x="1384800" y="25823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054" name="Google Shape;1054;p20"/>
            <p:cNvCxnSpPr/>
            <p:nvPr/>
          </p:nvCxnSpPr>
          <p:spPr>
            <a:xfrm>
              <a:off x="1384800" y="23378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055" name="Google Shape;1055;p20"/>
            <p:cNvCxnSpPr/>
            <p:nvPr/>
          </p:nvCxnSpPr>
          <p:spPr>
            <a:xfrm>
              <a:off x="1384800" y="20932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056" name="Google Shape;1056;p20"/>
            <p:cNvCxnSpPr/>
            <p:nvPr/>
          </p:nvCxnSpPr>
          <p:spPr>
            <a:xfrm>
              <a:off x="1384800" y="18487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057" name="Google Shape;1057;p20"/>
            <p:cNvCxnSpPr/>
            <p:nvPr/>
          </p:nvCxnSpPr>
          <p:spPr>
            <a:xfrm>
              <a:off x="1384800" y="16041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058" name="Google Shape;1058;p20"/>
            <p:cNvCxnSpPr/>
            <p:nvPr/>
          </p:nvCxnSpPr>
          <p:spPr>
            <a:xfrm>
              <a:off x="1384800" y="13596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059" name="Google Shape;1059;p20"/>
            <p:cNvCxnSpPr/>
            <p:nvPr/>
          </p:nvCxnSpPr>
          <p:spPr>
            <a:xfrm>
              <a:off x="1384800" y="11150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060" name="Google Shape;1060;p20"/>
            <p:cNvCxnSpPr/>
            <p:nvPr/>
          </p:nvCxnSpPr>
          <p:spPr>
            <a:xfrm>
              <a:off x="1384800" y="870500"/>
              <a:ext cx="7034100" cy="0"/>
            </a:xfrm>
            <a:prstGeom prst="straightConnector1">
              <a:avLst/>
            </a:prstGeom>
            <a:noFill/>
            <a:ln w="19050" cap="flat" cmpd="sng">
              <a:solidFill>
                <a:srgbClr val="F3F3F3"/>
              </a:solidFill>
              <a:prstDash val="solid"/>
              <a:round/>
              <a:headEnd type="none" w="med" len="med"/>
              <a:tailEnd type="none" w="med" len="med"/>
            </a:ln>
          </p:spPr>
        </p:cxnSp>
        <p:sp>
          <p:nvSpPr>
            <p:cNvPr id="1061" name="Google Shape;1061;p20"/>
            <p:cNvSpPr/>
            <p:nvPr/>
          </p:nvSpPr>
          <p:spPr>
            <a:xfrm flipH="1">
              <a:off x="1699150" y="539500"/>
              <a:ext cx="33600" cy="4059927"/>
            </a:xfrm>
            <a:custGeom>
              <a:avLst/>
              <a:gdLst/>
              <a:ahLst/>
              <a:cxnLst/>
              <a:rect l="l" t="t" r="r" b="b"/>
              <a:pathLst>
                <a:path w="448" h="64148" extrusionOk="0">
                  <a:moveTo>
                    <a:pt x="0" y="1"/>
                  </a:moveTo>
                  <a:lnTo>
                    <a:pt x="0" y="64148"/>
                  </a:lnTo>
                  <a:lnTo>
                    <a:pt x="448" y="64148"/>
                  </a:lnTo>
                  <a:lnTo>
                    <a:pt x="44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2" name="Google Shape;1062;p20"/>
          <p:cNvSpPr/>
          <p:nvPr/>
        </p:nvSpPr>
        <p:spPr>
          <a:xfrm rot="10800000">
            <a:off x="218712" y="16"/>
            <a:ext cx="836012" cy="5141709"/>
          </a:xfrm>
          <a:custGeom>
            <a:avLst/>
            <a:gdLst/>
            <a:ahLst/>
            <a:cxnLst/>
            <a:rect l="l" t="t" r="r" b="b"/>
            <a:pathLst>
              <a:path w="9337" h="32918" extrusionOk="0">
                <a:moveTo>
                  <a:pt x="1" y="1"/>
                </a:moveTo>
                <a:lnTo>
                  <a:pt x="1" y="32917"/>
                </a:lnTo>
                <a:lnTo>
                  <a:pt x="9337" y="32917"/>
                </a:lnTo>
                <a:lnTo>
                  <a:pt x="9337" y="1"/>
                </a:lnTo>
                <a:lnTo>
                  <a:pt x="4504" y="270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0"/>
          <p:cNvSpPr txBox="1">
            <a:spLocks noGrp="1"/>
          </p:cNvSpPr>
          <p:nvPr>
            <p:ph type="subTitle" idx="1"/>
          </p:nvPr>
        </p:nvSpPr>
        <p:spPr>
          <a:xfrm>
            <a:off x="218656" y="1073550"/>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064" name="Google Shape;1064;p20"/>
          <p:cNvSpPr txBox="1">
            <a:spLocks noGrp="1"/>
          </p:cNvSpPr>
          <p:nvPr>
            <p:ph type="subTitle" idx="2"/>
          </p:nvPr>
        </p:nvSpPr>
        <p:spPr>
          <a:xfrm>
            <a:off x="218656" y="1593696"/>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065" name="Google Shape;1065;p20"/>
          <p:cNvSpPr txBox="1">
            <a:spLocks noGrp="1"/>
          </p:cNvSpPr>
          <p:nvPr>
            <p:ph type="subTitle" idx="3"/>
          </p:nvPr>
        </p:nvSpPr>
        <p:spPr>
          <a:xfrm>
            <a:off x="218656" y="2633988"/>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066" name="Google Shape;1066;p20"/>
          <p:cNvSpPr txBox="1">
            <a:spLocks noGrp="1"/>
          </p:cNvSpPr>
          <p:nvPr>
            <p:ph type="subTitle" idx="4"/>
          </p:nvPr>
        </p:nvSpPr>
        <p:spPr>
          <a:xfrm>
            <a:off x="218656" y="3674279"/>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067" name="Google Shape;1067;p20"/>
          <p:cNvSpPr txBox="1">
            <a:spLocks noGrp="1"/>
          </p:cNvSpPr>
          <p:nvPr>
            <p:ph type="subTitle" idx="5"/>
          </p:nvPr>
        </p:nvSpPr>
        <p:spPr>
          <a:xfrm>
            <a:off x="218656" y="4194425"/>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grpSp>
        <p:nvGrpSpPr>
          <p:cNvPr id="1068" name="Google Shape;1068;p20"/>
          <p:cNvGrpSpPr/>
          <p:nvPr/>
        </p:nvGrpSpPr>
        <p:grpSpPr>
          <a:xfrm>
            <a:off x="441648" y="539502"/>
            <a:ext cx="390115" cy="478199"/>
            <a:chOff x="6813948" y="1342927"/>
            <a:chExt cx="390115" cy="478199"/>
          </a:xfrm>
        </p:grpSpPr>
        <p:sp>
          <p:nvSpPr>
            <p:cNvPr id="1069" name="Google Shape;1069;p20"/>
            <p:cNvSpPr/>
            <p:nvPr/>
          </p:nvSpPr>
          <p:spPr>
            <a:xfrm rot="-5400000">
              <a:off x="6814041" y="1342927"/>
              <a:ext cx="390022" cy="390022"/>
            </a:xfrm>
            <a:custGeom>
              <a:avLst/>
              <a:gdLst/>
              <a:ahLst/>
              <a:cxnLst/>
              <a:rect l="l" t="t" r="r" b="b"/>
              <a:pathLst>
                <a:path w="12553" h="12553" extrusionOk="0">
                  <a:moveTo>
                    <a:pt x="1" y="1"/>
                  </a:moveTo>
                  <a:lnTo>
                    <a:pt x="1" y="12552"/>
                  </a:lnTo>
                  <a:lnTo>
                    <a:pt x="12552" y="12552"/>
                  </a:lnTo>
                  <a:lnTo>
                    <a:pt x="12552" y="1271"/>
                  </a:lnTo>
                  <a:cubicBezTo>
                    <a:pt x="12552" y="569"/>
                    <a:pt x="11984" y="1"/>
                    <a:pt x="11280" y="1"/>
                  </a:cubicBezTo>
                  <a:lnTo>
                    <a:pt x="2903" y="1"/>
                  </a:lnTo>
                  <a:lnTo>
                    <a:pt x="2903" y="6"/>
                  </a:lnTo>
                  <a:cubicBezTo>
                    <a:pt x="2868" y="2"/>
                    <a:pt x="2832" y="1"/>
                    <a:pt x="27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0"/>
            <p:cNvSpPr/>
            <p:nvPr/>
          </p:nvSpPr>
          <p:spPr>
            <a:xfrm rot="-5400000">
              <a:off x="6969484" y="1540346"/>
              <a:ext cx="78980" cy="390053"/>
            </a:xfrm>
            <a:custGeom>
              <a:avLst/>
              <a:gdLst/>
              <a:ahLst/>
              <a:cxnLst/>
              <a:rect l="l" t="t" r="r" b="b"/>
              <a:pathLst>
                <a:path w="2542" h="12554" extrusionOk="0">
                  <a:moveTo>
                    <a:pt x="1271" y="0"/>
                  </a:moveTo>
                  <a:cubicBezTo>
                    <a:pt x="569" y="0"/>
                    <a:pt x="1" y="570"/>
                    <a:pt x="1" y="1272"/>
                  </a:cubicBezTo>
                  <a:lnTo>
                    <a:pt x="1" y="12554"/>
                  </a:lnTo>
                  <a:lnTo>
                    <a:pt x="2542" y="12554"/>
                  </a:lnTo>
                  <a:lnTo>
                    <a:pt x="2542" y="1272"/>
                  </a:lnTo>
                  <a:cubicBezTo>
                    <a:pt x="2542" y="570"/>
                    <a:pt x="1974" y="0"/>
                    <a:pt x="1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0"/>
            <p:cNvSpPr/>
            <p:nvPr/>
          </p:nvSpPr>
          <p:spPr>
            <a:xfrm rot="-5400000">
              <a:off x="6991404" y="1550583"/>
              <a:ext cx="55646" cy="369547"/>
            </a:xfrm>
            <a:custGeom>
              <a:avLst/>
              <a:gdLst/>
              <a:ahLst/>
              <a:cxnLst/>
              <a:rect l="l" t="t" r="r" b="b"/>
              <a:pathLst>
                <a:path w="1791" h="11894" extrusionOk="0">
                  <a:moveTo>
                    <a:pt x="895" y="0"/>
                  </a:moveTo>
                  <a:cubicBezTo>
                    <a:pt x="400" y="0"/>
                    <a:pt x="0" y="404"/>
                    <a:pt x="0" y="896"/>
                  </a:cubicBezTo>
                  <a:lnTo>
                    <a:pt x="0" y="11894"/>
                  </a:lnTo>
                  <a:lnTo>
                    <a:pt x="1790" y="11894"/>
                  </a:lnTo>
                  <a:lnTo>
                    <a:pt x="1790" y="896"/>
                  </a:lnTo>
                  <a:cubicBezTo>
                    <a:pt x="1790" y="400"/>
                    <a:pt x="1389" y="0"/>
                    <a:pt x="8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0"/>
            <p:cNvSpPr/>
            <p:nvPr/>
          </p:nvSpPr>
          <p:spPr>
            <a:xfrm rot="-5400000">
              <a:off x="6875342" y="1749137"/>
              <a:ext cx="86872" cy="57107"/>
            </a:xfrm>
            <a:custGeom>
              <a:avLst/>
              <a:gdLst/>
              <a:ahLst/>
              <a:cxnLst/>
              <a:rect l="l" t="t" r="r" b="b"/>
              <a:pathLst>
                <a:path w="2796" h="1838" extrusionOk="0">
                  <a:moveTo>
                    <a:pt x="0" y="1"/>
                  </a:moveTo>
                  <a:lnTo>
                    <a:pt x="391" y="920"/>
                  </a:lnTo>
                  <a:lnTo>
                    <a:pt x="0" y="1838"/>
                  </a:lnTo>
                  <a:lnTo>
                    <a:pt x="2795" y="1838"/>
                  </a:lnTo>
                  <a:lnTo>
                    <a:pt x="27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3" name="Google Shape;1073;p20"/>
          <p:cNvSpPr txBox="1">
            <a:spLocks noGrp="1"/>
          </p:cNvSpPr>
          <p:nvPr>
            <p:ph type="subTitle" idx="6"/>
          </p:nvPr>
        </p:nvSpPr>
        <p:spPr>
          <a:xfrm>
            <a:off x="218656" y="2113842"/>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074" name="Google Shape;1074;p20"/>
          <p:cNvSpPr txBox="1">
            <a:spLocks noGrp="1"/>
          </p:cNvSpPr>
          <p:nvPr>
            <p:ph type="subTitle" idx="7"/>
          </p:nvPr>
        </p:nvSpPr>
        <p:spPr>
          <a:xfrm>
            <a:off x="2188225" y="1305638"/>
            <a:ext cx="5978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400"/>
              <a:buNone/>
              <a:defRPr b="1">
                <a:latin typeface="Poppins"/>
                <a:ea typeface="Poppins"/>
                <a:cs typeface="Poppins"/>
                <a:sym typeface="Poppins"/>
              </a:defRPr>
            </a:lvl1pPr>
            <a:lvl2pPr lvl="1" algn="ctr" rtl="0">
              <a:spcBef>
                <a:spcPts val="1600"/>
              </a:spcBef>
              <a:spcAft>
                <a:spcPts val="0"/>
              </a:spcAft>
              <a:buClr>
                <a:schemeClr val="lt1"/>
              </a:buClr>
              <a:buSzPts val="1400"/>
              <a:buNone/>
              <a:defRPr sz="1400">
                <a:solidFill>
                  <a:schemeClr val="lt1"/>
                </a:solidFill>
              </a:defRPr>
            </a:lvl2pPr>
            <a:lvl3pPr lvl="2" algn="ctr" rtl="0">
              <a:spcBef>
                <a:spcPts val="1600"/>
              </a:spcBef>
              <a:spcAft>
                <a:spcPts val="0"/>
              </a:spcAft>
              <a:buClr>
                <a:schemeClr val="lt1"/>
              </a:buClr>
              <a:buSzPts val="1400"/>
              <a:buNone/>
              <a:defRPr sz="1400">
                <a:solidFill>
                  <a:schemeClr val="lt1"/>
                </a:solidFill>
              </a:defRPr>
            </a:lvl3pPr>
            <a:lvl4pPr lvl="3" algn="ctr" rtl="0">
              <a:spcBef>
                <a:spcPts val="1600"/>
              </a:spcBef>
              <a:spcAft>
                <a:spcPts val="0"/>
              </a:spcAft>
              <a:buClr>
                <a:schemeClr val="lt1"/>
              </a:buClr>
              <a:buSzPts val="1400"/>
              <a:buNone/>
              <a:defRPr sz="1400">
                <a:solidFill>
                  <a:schemeClr val="lt1"/>
                </a:solidFill>
              </a:defRPr>
            </a:lvl4pPr>
            <a:lvl5pPr lvl="4" algn="ctr" rtl="0">
              <a:spcBef>
                <a:spcPts val="1600"/>
              </a:spcBef>
              <a:spcAft>
                <a:spcPts val="0"/>
              </a:spcAft>
              <a:buClr>
                <a:schemeClr val="lt1"/>
              </a:buClr>
              <a:buSzPts val="1400"/>
              <a:buNone/>
              <a:defRPr sz="1400">
                <a:solidFill>
                  <a:schemeClr val="lt1"/>
                </a:solidFill>
              </a:defRPr>
            </a:lvl5pPr>
            <a:lvl6pPr lvl="5" algn="ctr" rtl="0">
              <a:spcBef>
                <a:spcPts val="1600"/>
              </a:spcBef>
              <a:spcAft>
                <a:spcPts val="0"/>
              </a:spcAft>
              <a:buClr>
                <a:schemeClr val="lt1"/>
              </a:buClr>
              <a:buSzPts val="1400"/>
              <a:buNone/>
              <a:defRPr sz="1400">
                <a:solidFill>
                  <a:schemeClr val="lt1"/>
                </a:solidFill>
              </a:defRPr>
            </a:lvl6pPr>
            <a:lvl7pPr lvl="6" algn="ctr" rtl="0">
              <a:spcBef>
                <a:spcPts val="1600"/>
              </a:spcBef>
              <a:spcAft>
                <a:spcPts val="0"/>
              </a:spcAft>
              <a:buClr>
                <a:schemeClr val="lt1"/>
              </a:buClr>
              <a:buSzPts val="1400"/>
              <a:buNone/>
              <a:defRPr sz="1400">
                <a:solidFill>
                  <a:schemeClr val="lt1"/>
                </a:solidFill>
              </a:defRPr>
            </a:lvl7pPr>
            <a:lvl8pPr lvl="7" algn="ctr" rtl="0">
              <a:spcBef>
                <a:spcPts val="1600"/>
              </a:spcBef>
              <a:spcAft>
                <a:spcPts val="0"/>
              </a:spcAft>
              <a:buClr>
                <a:schemeClr val="lt1"/>
              </a:buClr>
              <a:buSzPts val="1400"/>
              <a:buNone/>
              <a:defRPr sz="1400">
                <a:solidFill>
                  <a:schemeClr val="lt1"/>
                </a:solidFill>
              </a:defRPr>
            </a:lvl8pPr>
            <a:lvl9pPr lvl="8" algn="ctr" rtl="0">
              <a:spcBef>
                <a:spcPts val="1600"/>
              </a:spcBef>
              <a:spcAft>
                <a:spcPts val="1600"/>
              </a:spcAft>
              <a:buClr>
                <a:schemeClr val="lt1"/>
              </a:buClr>
              <a:buSzPts val="1400"/>
              <a:buNone/>
              <a:defRPr sz="1400">
                <a:solidFill>
                  <a:schemeClr val="lt1"/>
                </a:solidFill>
              </a:defRPr>
            </a:lvl9pPr>
          </a:lstStyle>
          <a:p>
            <a:endParaRPr/>
          </a:p>
        </p:txBody>
      </p:sp>
      <p:sp>
        <p:nvSpPr>
          <p:cNvPr id="1075" name="Google Shape;1075;p20"/>
          <p:cNvSpPr txBox="1">
            <a:spLocks noGrp="1"/>
          </p:cNvSpPr>
          <p:nvPr>
            <p:ph type="subTitle" idx="8"/>
          </p:nvPr>
        </p:nvSpPr>
        <p:spPr>
          <a:xfrm>
            <a:off x="218656" y="3154133"/>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Font typeface="Capriola"/>
              <a:buNone/>
              <a:defRPr sz="1200" b="1">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076" name="Google Shape;1076;p20"/>
          <p:cNvSpPr txBox="1">
            <a:spLocks noGrp="1"/>
          </p:cNvSpPr>
          <p:nvPr>
            <p:ph type="title" hasCustomPrompt="1"/>
          </p:nvPr>
        </p:nvSpPr>
        <p:spPr>
          <a:xfrm>
            <a:off x="2188225" y="539500"/>
            <a:ext cx="5978100" cy="88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5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77" name="Google Shape;1077;p20"/>
          <p:cNvSpPr/>
          <p:nvPr/>
        </p:nvSpPr>
        <p:spPr>
          <a:xfrm rot="-6414670">
            <a:off x="7551431" y="4469491"/>
            <a:ext cx="2361558" cy="1514531"/>
          </a:xfrm>
          <a:custGeom>
            <a:avLst/>
            <a:gdLst/>
            <a:ahLst/>
            <a:cxnLst/>
            <a:rect l="l" t="t" r="r" b="b"/>
            <a:pathLst>
              <a:path w="51816" h="33231" extrusionOk="0">
                <a:moveTo>
                  <a:pt x="29827" y="0"/>
                </a:moveTo>
                <a:cubicBezTo>
                  <a:pt x="29615" y="0"/>
                  <a:pt x="29401" y="5"/>
                  <a:pt x="29189" y="14"/>
                </a:cubicBezTo>
                <a:cubicBezTo>
                  <a:pt x="28999" y="23"/>
                  <a:pt x="28852" y="181"/>
                  <a:pt x="28860" y="370"/>
                </a:cubicBezTo>
                <a:cubicBezTo>
                  <a:pt x="28867" y="555"/>
                  <a:pt x="29018" y="697"/>
                  <a:pt x="29201" y="697"/>
                </a:cubicBezTo>
                <a:cubicBezTo>
                  <a:pt x="29206" y="697"/>
                  <a:pt x="29210" y="697"/>
                  <a:pt x="29217" y="695"/>
                </a:cubicBezTo>
                <a:cubicBezTo>
                  <a:pt x="29422" y="687"/>
                  <a:pt x="29623" y="683"/>
                  <a:pt x="29825" y="683"/>
                </a:cubicBezTo>
                <a:lnTo>
                  <a:pt x="29886" y="683"/>
                </a:lnTo>
                <a:cubicBezTo>
                  <a:pt x="30073" y="683"/>
                  <a:pt x="30225" y="532"/>
                  <a:pt x="30226" y="344"/>
                </a:cubicBezTo>
                <a:cubicBezTo>
                  <a:pt x="30230" y="155"/>
                  <a:pt x="30077" y="2"/>
                  <a:pt x="29887" y="0"/>
                </a:cubicBezTo>
                <a:close/>
                <a:moveTo>
                  <a:pt x="31251" y="67"/>
                </a:moveTo>
                <a:cubicBezTo>
                  <a:pt x="31077" y="67"/>
                  <a:pt x="30927" y="199"/>
                  <a:pt x="30911" y="376"/>
                </a:cubicBezTo>
                <a:cubicBezTo>
                  <a:pt x="30894" y="563"/>
                  <a:pt x="31031" y="730"/>
                  <a:pt x="31220" y="748"/>
                </a:cubicBezTo>
                <a:cubicBezTo>
                  <a:pt x="31441" y="770"/>
                  <a:pt x="31664" y="793"/>
                  <a:pt x="31884" y="824"/>
                </a:cubicBezTo>
                <a:cubicBezTo>
                  <a:pt x="31900" y="826"/>
                  <a:pt x="31916" y="826"/>
                  <a:pt x="31930" y="826"/>
                </a:cubicBezTo>
                <a:cubicBezTo>
                  <a:pt x="32098" y="826"/>
                  <a:pt x="32246" y="702"/>
                  <a:pt x="32268" y="530"/>
                </a:cubicBezTo>
                <a:cubicBezTo>
                  <a:pt x="32295" y="344"/>
                  <a:pt x="32162" y="172"/>
                  <a:pt x="31977" y="146"/>
                </a:cubicBezTo>
                <a:cubicBezTo>
                  <a:pt x="31745" y="115"/>
                  <a:pt x="31516" y="89"/>
                  <a:pt x="31283" y="68"/>
                </a:cubicBezTo>
                <a:cubicBezTo>
                  <a:pt x="31272" y="67"/>
                  <a:pt x="31262" y="67"/>
                  <a:pt x="31251" y="67"/>
                </a:cubicBezTo>
                <a:close/>
                <a:moveTo>
                  <a:pt x="27841" y="133"/>
                </a:moveTo>
                <a:cubicBezTo>
                  <a:pt x="27827" y="133"/>
                  <a:pt x="27812" y="134"/>
                  <a:pt x="27797" y="136"/>
                </a:cubicBezTo>
                <a:cubicBezTo>
                  <a:pt x="27567" y="165"/>
                  <a:pt x="27338" y="200"/>
                  <a:pt x="27107" y="240"/>
                </a:cubicBezTo>
                <a:cubicBezTo>
                  <a:pt x="26921" y="271"/>
                  <a:pt x="26794" y="449"/>
                  <a:pt x="26827" y="635"/>
                </a:cubicBezTo>
                <a:cubicBezTo>
                  <a:pt x="26855" y="801"/>
                  <a:pt x="27001" y="920"/>
                  <a:pt x="27164" y="920"/>
                </a:cubicBezTo>
                <a:cubicBezTo>
                  <a:pt x="27183" y="920"/>
                  <a:pt x="27200" y="918"/>
                  <a:pt x="27223" y="914"/>
                </a:cubicBezTo>
                <a:cubicBezTo>
                  <a:pt x="27446" y="876"/>
                  <a:pt x="27668" y="843"/>
                  <a:pt x="27887" y="814"/>
                </a:cubicBezTo>
                <a:cubicBezTo>
                  <a:pt x="28073" y="788"/>
                  <a:pt x="28207" y="615"/>
                  <a:pt x="28181" y="428"/>
                </a:cubicBezTo>
                <a:cubicBezTo>
                  <a:pt x="28157" y="257"/>
                  <a:pt x="28009" y="133"/>
                  <a:pt x="27841" y="133"/>
                </a:cubicBezTo>
                <a:close/>
                <a:moveTo>
                  <a:pt x="33276" y="382"/>
                </a:moveTo>
                <a:cubicBezTo>
                  <a:pt x="33118" y="382"/>
                  <a:pt x="32976" y="490"/>
                  <a:pt x="32941" y="650"/>
                </a:cubicBezTo>
                <a:cubicBezTo>
                  <a:pt x="32901" y="834"/>
                  <a:pt x="33016" y="1017"/>
                  <a:pt x="33202" y="1059"/>
                </a:cubicBezTo>
                <a:cubicBezTo>
                  <a:pt x="33421" y="1109"/>
                  <a:pt x="33638" y="1161"/>
                  <a:pt x="33854" y="1217"/>
                </a:cubicBezTo>
                <a:cubicBezTo>
                  <a:pt x="33881" y="1224"/>
                  <a:pt x="33911" y="1227"/>
                  <a:pt x="33940" y="1227"/>
                </a:cubicBezTo>
                <a:cubicBezTo>
                  <a:pt x="34092" y="1227"/>
                  <a:pt x="34229" y="1126"/>
                  <a:pt x="34271" y="972"/>
                </a:cubicBezTo>
                <a:cubicBezTo>
                  <a:pt x="34318" y="789"/>
                  <a:pt x="34210" y="602"/>
                  <a:pt x="34027" y="555"/>
                </a:cubicBezTo>
                <a:cubicBezTo>
                  <a:pt x="33801" y="494"/>
                  <a:pt x="33575" y="440"/>
                  <a:pt x="33350" y="390"/>
                </a:cubicBezTo>
                <a:cubicBezTo>
                  <a:pt x="33325" y="384"/>
                  <a:pt x="33300" y="382"/>
                  <a:pt x="33276" y="382"/>
                </a:cubicBezTo>
                <a:close/>
                <a:moveTo>
                  <a:pt x="25825" y="513"/>
                </a:moveTo>
                <a:cubicBezTo>
                  <a:pt x="25798" y="513"/>
                  <a:pt x="25770" y="517"/>
                  <a:pt x="25742" y="523"/>
                </a:cubicBezTo>
                <a:cubicBezTo>
                  <a:pt x="25516" y="581"/>
                  <a:pt x="25294" y="640"/>
                  <a:pt x="25070" y="704"/>
                </a:cubicBezTo>
                <a:cubicBezTo>
                  <a:pt x="24889" y="756"/>
                  <a:pt x="24785" y="947"/>
                  <a:pt x="24837" y="1128"/>
                </a:cubicBezTo>
                <a:cubicBezTo>
                  <a:pt x="24880" y="1278"/>
                  <a:pt x="25018" y="1375"/>
                  <a:pt x="25165" y="1375"/>
                </a:cubicBezTo>
                <a:cubicBezTo>
                  <a:pt x="25195" y="1375"/>
                  <a:pt x="25228" y="1372"/>
                  <a:pt x="25261" y="1363"/>
                </a:cubicBezTo>
                <a:cubicBezTo>
                  <a:pt x="25475" y="1299"/>
                  <a:pt x="25692" y="1243"/>
                  <a:pt x="25907" y="1189"/>
                </a:cubicBezTo>
                <a:cubicBezTo>
                  <a:pt x="26090" y="1144"/>
                  <a:pt x="26203" y="956"/>
                  <a:pt x="26158" y="774"/>
                </a:cubicBezTo>
                <a:cubicBezTo>
                  <a:pt x="26119" y="618"/>
                  <a:pt x="25980" y="513"/>
                  <a:pt x="25825" y="513"/>
                </a:cubicBezTo>
                <a:close/>
                <a:moveTo>
                  <a:pt x="35246" y="945"/>
                </a:moveTo>
                <a:cubicBezTo>
                  <a:pt x="35104" y="945"/>
                  <a:pt x="34974" y="1033"/>
                  <a:pt x="34924" y="1173"/>
                </a:cubicBezTo>
                <a:cubicBezTo>
                  <a:pt x="34860" y="1352"/>
                  <a:pt x="34954" y="1547"/>
                  <a:pt x="35133" y="1610"/>
                </a:cubicBezTo>
                <a:cubicBezTo>
                  <a:pt x="35343" y="1684"/>
                  <a:pt x="35552" y="1763"/>
                  <a:pt x="35760" y="1844"/>
                </a:cubicBezTo>
                <a:cubicBezTo>
                  <a:pt x="35802" y="1860"/>
                  <a:pt x="35845" y="1869"/>
                  <a:pt x="35887" y="1869"/>
                </a:cubicBezTo>
                <a:cubicBezTo>
                  <a:pt x="36023" y="1869"/>
                  <a:pt x="36151" y="1787"/>
                  <a:pt x="36205" y="1651"/>
                </a:cubicBezTo>
                <a:cubicBezTo>
                  <a:pt x="36275" y="1476"/>
                  <a:pt x="36189" y="1278"/>
                  <a:pt x="36014" y="1208"/>
                </a:cubicBezTo>
                <a:cubicBezTo>
                  <a:pt x="35797" y="1123"/>
                  <a:pt x="35579" y="1041"/>
                  <a:pt x="35360" y="965"/>
                </a:cubicBezTo>
                <a:cubicBezTo>
                  <a:pt x="35322" y="952"/>
                  <a:pt x="35284" y="945"/>
                  <a:pt x="35246" y="945"/>
                </a:cubicBezTo>
                <a:close/>
                <a:moveTo>
                  <a:pt x="23868" y="1127"/>
                </a:moveTo>
                <a:cubicBezTo>
                  <a:pt x="23828" y="1127"/>
                  <a:pt x="23787" y="1134"/>
                  <a:pt x="23747" y="1149"/>
                </a:cubicBezTo>
                <a:cubicBezTo>
                  <a:pt x="23526" y="1234"/>
                  <a:pt x="23307" y="1323"/>
                  <a:pt x="23099" y="1415"/>
                </a:cubicBezTo>
                <a:cubicBezTo>
                  <a:pt x="22925" y="1491"/>
                  <a:pt x="22847" y="1691"/>
                  <a:pt x="22923" y="1865"/>
                </a:cubicBezTo>
                <a:cubicBezTo>
                  <a:pt x="22979" y="1992"/>
                  <a:pt x="23104" y="2068"/>
                  <a:pt x="23236" y="2068"/>
                </a:cubicBezTo>
                <a:cubicBezTo>
                  <a:pt x="23281" y="2068"/>
                  <a:pt x="23330" y="2060"/>
                  <a:pt x="23375" y="2041"/>
                </a:cubicBezTo>
                <a:cubicBezTo>
                  <a:pt x="23575" y="1950"/>
                  <a:pt x="23782" y="1867"/>
                  <a:pt x="23992" y="1787"/>
                </a:cubicBezTo>
                <a:cubicBezTo>
                  <a:pt x="24168" y="1719"/>
                  <a:pt x="24255" y="1521"/>
                  <a:pt x="24187" y="1345"/>
                </a:cubicBezTo>
                <a:cubicBezTo>
                  <a:pt x="24136" y="1210"/>
                  <a:pt x="24006" y="1127"/>
                  <a:pt x="23868" y="1127"/>
                </a:cubicBezTo>
                <a:close/>
                <a:moveTo>
                  <a:pt x="37138" y="1739"/>
                </a:moveTo>
                <a:cubicBezTo>
                  <a:pt x="37011" y="1739"/>
                  <a:pt x="36889" y="1809"/>
                  <a:pt x="36829" y="1929"/>
                </a:cubicBezTo>
                <a:cubicBezTo>
                  <a:pt x="36747" y="2100"/>
                  <a:pt x="36815" y="2305"/>
                  <a:pt x="36985" y="2388"/>
                </a:cubicBezTo>
                <a:cubicBezTo>
                  <a:pt x="37185" y="2486"/>
                  <a:pt x="37385" y="2588"/>
                  <a:pt x="37582" y="2694"/>
                </a:cubicBezTo>
                <a:cubicBezTo>
                  <a:pt x="37634" y="2722"/>
                  <a:pt x="37689" y="2736"/>
                  <a:pt x="37743" y="2736"/>
                </a:cubicBezTo>
                <a:cubicBezTo>
                  <a:pt x="37865" y="2736"/>
                  <a:pt x="37983" y="2670"/>
                  <a:pt x="38046" y="2555"/>
                </a:cubicBezTo>
                <a:cubicBezTo>
                  <a:pt x="38134" y="2390"/>
                  <a:pt x="38073" y="2181"/>
                  <a:pt x="37907" y="2093"/>
                </a:cubicBezTo>
                <a:cubicBezTo>
                  <a:pt x="37703" y="1982"/>
                  <a:pt x="37496" y="1876"/>
                  <a:pt x="37288" y="1773"/>
                </a:cubicBezTo>
                <a:cubicBezTo>
                  <a:pt x="37239" y="1750"/>
                  <a:pt x="37188" y="1739"/>
                  <a:pt x="37138" y="1739"/>
                </a:cubicBezTo>
                <a:close/>
                <a:moveTo>
                  <a:pt x="22014" y="1997"/>
                </a:moveTo>
                <a:cubicBezTo>
                  <a:pt x="21956" y="1997"/>
                  <a:pt x="21898" y="2012"/>
                  <a:pt x="21846" y="2042"/>
                </a:cubicBezTo>
                <a:cubicBezTo>
                  <a:pt x="21639" y="2161"/>
                  <a:pt x="21437" y="2284"/>
                  <a:pt x="21244" y="2409"/>
                </a:cubicBezTo>
                <a:cubicBezTo>
                  <a:pt x="21084" y="2513"/>
                  <a:pt x="21041" y="2725"/>
                  <a:pt x="21144" y="2884"/>
                </a:cubicBezTo>
                <a:cubicBezTo>
                  <a:pt x="21210" y="2983"/>
                  <a:pt x="21319" y="3038"/>
                  <a:pt x="21430" y="3038"/>
                </a:cubicBezTo>
                <a:cubicBezTo>
                  <a:pt x="21493" y="3038"/>
                  <a:pt x="21559" y="3021"/>
                  <a:pt x="21616" y="2983"/>
                </a:cubicBezTo>
                <a:cubicBezTo>
                  <a:pt x="21799" y="2864"/>
                  <a:pt x="21988" y="2748"/>
                  <a:pt x="22185" y="2639"/>
                </a:cubicBezTo>
                <a:cubicBezTo>
                  <a:pt x="22350" y="2545"/>
                  <a:pt x="22405" y="2336"/>
                  <a:pt x="22311" y="2171"/>
                </a:cubicBezTo>
                <a:cubicBezTo>
                  <a:pt x="22249" y="2060"/>
                  <a:pt x="22133" y="1997"/>
                  <a:pt x="22014" y="1997"/>
                </a:cubicBezTo>
                <a:close/>
                <a:moveTo>
                  <a:pt x="38923" y="2746"/>
                </a:moveTo>
                <a:cubicBezTo>
                  <a:pt x="38811" y="2746"/>
                  <a:pt x="38700" y="2801"/>
                  <a:pt x="38635" y="2903"/>
                </a:cubicBezTo>
                <a:cubicBezTo>
                  <a:pt x="38531" y="3061"/>
                  <a:pt x="38576" y="3275"/>
                  <a:pt x="38734" y="3377"/>
                </a:cubicBezTo>
                <a:cubicBezTo>
                  <a:pt x="38922" y="3497"/>
                  <a:pt x="39106" y="3624"/>
                  <a:pt x="39288" y="3753"/>
                </a:cubicBezTo>
                <a:cubicBezTo>
                  <a:pt x="39349" y="3796"/>
                  <a:pt x="39419" y="3815"/>
                  <a:pt x="39486" y="3815"/>
                </a:cubicBezTo>
                <a:cubicBezTo>
                  <a:pt x="39592" y="3815"/>
                  <a:pt x="39698" y="3765"/>
                  <a:pt x="39768" y="3667"/>
                </a:cubicBezTo>
                <a:cubicBezTo>
                  <a:pt x="39877" y="3513"/>
                  <a:pt x="39841" y="3301"/>
                  <a:pt x="39686" y="3191"/>
                </a:cubicBezTo>
                <a:cubicBezTo>
                  <a:pt x="39495" y="3057"/>
                  <a:pt x="39304" y="2927"/>
                  <a:pt x="39108" y="2800"/>
                </a:cubicBezTo>
                <a:cubicBezTo>
                  <a:pt x="39051" y="2764"/>
                  <a:pt x="38987" y="2746"/>
                  <a:pt x="38923" y="2746"/>
                </a:cubicBezTo>
                <a:close/>
                <a:moveTo>
                  <a:pt x="20335" y="3174"/>
                </a:moveTo>
                <a:cubicBezTo>
                  <a:pt x="20256" y="3174"/>
                  <a:pt x="20176" y="3202"/>
                  <a:pt x="20111" y="3257"/>
                </a:cubicBezTo>
                <a:cubicBezTo>
                  <a:pt x="19941" y="3405"/>
                  <a:pt x="19764" y="3563"/>
                  <a:pt x="19593" y="3728"/>
                </a:cubicBezTo>
                <a:cubicBezTo>
                  <a:pt x="19456" y="3859"/>
                  <a:pt x="19451" y="4074"/>
                  <a:pt x="19581" y="4211"/>
                </a:cubicBezTo>
                <a:cubicBezTo>
                  <a:pt x="19649" y="4283"/>
                  <a:pt x="19741" y="4317"/>
                  <a:pt x="19830" y="4317"/>
                </a:cubicBezTo>
                <a:cubicBezTo>
                  <a:pt x="19917" y="4317"/>
                  <a:pt x="20002" y="4284"/>
                  <a:pt x="20066" y="4224"/>
                </a:cubicBezTo>
                <a:cubicBezTo>
                  <a:pt x="20228" y="4067"/>
                  <a:pt x="20394" y="3918"/>
                  <a:pt x="20558" y="3777"/>
                </a:cubicBezTo>
                <a:cubicBezTo>
                  <a:pt x="20700" y="3652"/>
                  <a:pt x="20718" y="3438"/>
                  <a:pt x="20594" y="3294"/>
                </a:cubicBezTo>
                <a:cubicBezTo>
                  <a:pt x="20527" y="3215"/>
                  <a:pt x="20431" y="3174"/>
                  <a:pt x="20335" y="3174"/>
                </a:cubicBezTo>
                <a:close/>
                <a:moveTo>
                  <a:pt x="40569" y="3962"/>
                </a:moveTo>
                <a:cubicBezTo>
                  <a:pt x="40471" y="3962"/>
                  <a:pt x="40375" y="4003"/>
                  <a:pt x="40307" y="4085"/>
                </a:cubicBezTo>
                <a:cubicBezTo>
                  <a:pt x="40189" y="4231"/>
                  <a:pt x="40206" y="4446"/>
                  <a:pt x="40350" y="4568"/>
                </a:cubicBezTo>
                <a:cubicBezTo>
                  <a:pt x="40522" y="4710"/>
                  <a:pt x="40689" y="4858"/>
                  <a:pt x="40854" y="5007"/>
                </a:cubicBezTo>
                <a:cubicBezTo>
                  <a:pt x="40920" y="5066"/>
                  <a:pt x="41002" y="5098"/>
                  <a:pt x="41085" y="5098"/>
                </a:cubicBezTo>
                <a:cubicBezTo>
                  <a:pt x="41179" y="5098"/>
                  <a:pt x="41270" y="5060"/>
                  <a:pt x="41339" y="4981"/>
                </a:cubicBezTo>
                <a:cubicBezTo>
                  <a:pt x="41466" y="4842"/>
                  <a:pt x="41454" y="4625"/>
                  <a:pt x="41315" y="4500"/>
                </a:cubicBezTo>
                <a:cubicBezTo>
                  <a:pt x="41144" y="4343"/>
                  <a:pt x="40967" y="4191"/>
                  <a:pt x="40790" y="4041"/>
                </a:cubicBezTo>
                <a:cubicBezTo>
                  <a:pt x="40725" y="3988"/>
                  <a:pt x="40647" y="3962"/>
                  <a:pt x="40569" y="3962"/>
                </a:cubicBezTo>
                <a:close/>
                <a:moveTo>
                  <a:pt x="385" y="3950"/>
                </a:moveTo>
                <a:cubicBezTo>
                  <a:pt x="349" y="3950"/>
                  <a:pt x="312" y="3956"/>
                  <a:pt x="275" y="3968"/>
                </a:cubicBezTo>
                <a:cubicBezTo>
                  <a:pt x="96" y="4029"/>
                  <a:pt x="1" y="4224"/>
                  <a:pt x="62" y="4403"/>
                </a:cubicBezTo>
                <a:cubicBezTo>
                  <a:pt x="138" y="4622"/>
                  <a:pt x="216" y="4841"/>
                  <a:pt x="301" y="5058"/>
                </a:cubicBezTo>
                <a:cubicBezTo>
                  <a:pt x="354" y="5195"/>
                  <a:pt x="484" y="5277"/>
                  <a:pt x="619" y="5277"/>
                </a:cubicBezTo>
                <a:cubicBezTo>
                  <a:pt x="661" y="5277"/>
                  <a:pt x="703" y="5268"/>
                  <a:pt x="741" y="5254"/>
                </a:cubicBezTo>
                <a:cubicBezTo>
                  <a:pt x="917" y="5185"/>
                  <a:pt x="1004" y="4987"/>
                  <a:pt x="938" y="4811"/>
                </a:cubicBezTo>
                <a:cubicBezTo>
                  <a:pt x="856" y="4602"/>
                  <a:pt x="781" y="4390"/>
                  <a:pt x="710" y="4180"/>
                </a:cubicBezTo>
                <a:cubicBezTo>
                  <a:pt x="661" y="4039"/>
                  <a:pt x="527" y="3950"/>
                  <a:pt x="385" y="3950"/>
                </a:cubicBezTo>
                <a:close/>
                <a:moveTo>
                  <a:pt x="18886" y="4620"/>
                </a:moveTo>
                <a:cubicBezTo>
                  <a:pt x="18792" y="4620"/>
                  <a:pt x="18698" y="4659"/>
                  <a:pt x="18630" y="4735"/>
                </a:cubicBezTo>
                <a:cubicBezTo>
                  <a:pt x="18477" y="4908"/>
                  <a:pt x="18326" y="5082"/>
                  <a:pt x="18179" y="5259"/>
                </a:cubicBezTo>
                <a:cubicBezTo>
                  <a:pt x="18057" y="5405"/>
                  <a:pt x="18074" y="5621"/>
                  <a:pt x="18220" y="5743"/>
                </a:cubicBezTo>
                <a:cubicBezTo>
                  <a:pt x="18283" y="5796"/>
                  <a:pt x="18361" y="5823"/>
                  <a:pt x="18439" y="5823"/>
                </a:cubicBezTo>
                <a:cubicBezTo>
                  <a:pt x="18537" y="5823"/>
                  <a:pt x="18634" y="5781"/>
                  <a:pt x="18702" y="5699"/>
                </a:cubicBezTo>
                <a:cubicBezTo>
                  <a:pt x="18846" y="5527"/>
                  <a:pt x="18990" y="5355"/>
                  <a:pt x="19141" y="5188"/>
                </a:cubicBezTo>
                <a:cubicBezTo>
                  <a:pt x="19266" y="5047"/>
                  <a:pt x="19254" y="4832"/>
                  <a:pt x="19112" y="4707"/>
                </a:cubicBezTo>
                <a:cubicBezTo>
                  <a:pt x="19047" y="4648"/>
                  <a:pt x="18966" y="4620"/>
                  <a:pt x="18886" y="4620"/>
                </a:cubicBezTo>
                <a:close/>
                <a:moveTo>
                  <a:pt x="42056" y="5375"/>
                </a:moveTo>
                <a:cubicBezTo>
                  <a:pt x="41973" y="5375"/>
                  <a:pt x="41890" y="5405"/>
                  <a:pt x="41824" y="5466"/>
                </a:cubicBezTo>
                <a:cubicBezTo>
                  <a:pt x="41687" y="5595"/>
                  <a:pt x="41678" y="5810"/>
                  <a:pt x="41807" y="5949"/>
                </a:cubicBezTo>
                <a:cubicBezTo>
                  <a:pt x="41958" y="6111"/>
                  <a:pt x="42106" y="6280"/>
                  <a:pt x="42250" y="6448"/>
                </a:cubicBezTo>
                <a:cubicBezTo>
                  <a:pt x="42318" y="6528"/>
                  <a:pt x="42413" y="6570"/>
                  <a:pt x="42511" y="6570"/>
                </a:cubicBezTo>
                <a:cubicBezTo>
                  <a:pt x="42589" y="6570"/>
                  <a:pt x="42667" y="6544"/>
                  <a:pt x="42730" y="6492"/>
                </a:cubicBezTo>
                <a:cubicBezTo>
                  <a:pt x="42874" y="6370"/>
                  <a:pt x="42891" y="6153"/>
                  <a:pt x="42769" y="6010"/>
                </a:cubicBezTo>
                <a:cubicBezTo>
                  <a:pt x="42618" y="5831"/>
                  <a:pt x="42465" y="5656"/>
                  <a:pt x="42305" y="5485"/>
                </a:cubicBezTo>
                <a:cubicBezTo>
                  <a:pt x="42239" y="5412"/>
                  <a:pt x="42147" y="5375"/>
                  <a:pt x="42056" y="5375"/>
                </a:cubicBezTo>
                <a:close/>
                <a:moveTo>
                  <a:pt x="1169" y="5846"/>
                </a:moveTo>
                <a:cubicBezTo>
                  <a:pt x="1118" y="5846"/>
                  <a:pt x="1066" y="5858"/>
                  <a:pt x="1017" y="5882"/>
                </a:cubicBezTo>
                <a:cubicBezTo>
                  <a:pt x="849" y="5963"/>
                  <a:pt x="779" y="6168"/>
                  <a:pt x="861" y="6337"/>
                </a:cubicBezTo>
                <a:cubicBezTo>
                  <a:pt x="964" y="6549"/>
                  <a:pt x="1070" y="6754"/>
                  <a:pt x="1181" y="6959"/>
                </a:cubicBezTo>
                <a:cubicBezTo>
                  <a:pt x="1242" y="7072"/>
                  <a:pt x="1358" y="7136"/>
                  <a:pt x="1480" y="7136"/>
                </a:cubicBezTo>
                <a:cubicBezTo>
                  <a:pt x="1537" y="7136"/>
                  <a:pt x="1591" y="7124"/>
                  <a:pt x="1643" y="7096"/>
                </a:cubicBezTo>
                <a:cubicBezTo>
                  <a:pt x="1808" y="7006"/>
                  <a:pt x="1869" y="6798"/>
                  <a:pt x="1780" y="6632"/>
                </a:cubicBezTo>
                <a:cubicBezTo>
                  <a:pt x="1674" y="6438"/>
                  <a:pt x="1572" y="6238"/>
                  <a:pt x="1475" y="6038"/>
                </a:cubicBezTo>
                <a:cubicBezTo>
                  <a:pt x="1415" y="5917"/>
                  <a:pt x="1295" y="5846"/>
                  <a:pt x="1169" y="5846"/>
                </a:cubicBezTo>
                <a:close/>
                <a:moveTo>
                  <a:pt x="17579" y="6203"/>
                </a:moveTo>
                <a:cubicBezTo>
                  <a:pt x="17479" y="6203"/>
                  <a:pt x="17379" y="6247"/>
                  <a:pt x="17311" y="6332"/>
                </a:cubicBezTo>
                <a:lnTo>
                  <a:pt x="16885" y="6865"/>
                </a:lnTo>
                <a:cubicBezTo>
                  <a:pt x="16769" y="7013"/>
                  <a:pt x="16792" y="7229"/>
                  <a:pt x="16939" y="7345"/>
                </a:cubicBezTo>
                <a:cubicBezTo>
                  <a:pt x="17004" y="7395"/>
                  <a:pt x="17078" y="7420"/>
                  <a:pt x="17153" y="7420"/>
                </a:cubicBezTo>
                <a:cubicBezTo>
                  <a:pt x="17252" y="7420"/>
                  <a:pt x="17353" y="7375"/>
                  <a:pt x="17421" y="7291"/>
                </a:cubicBezTo>
                <a:lnTo>
                  <a:pt x="17845" y="6758"/>
                </a:lnTo>
                <a:cubicBezTo>
                  <a:pt x="17963" y="6610"/>
                  <a:pt x="17939" y="6394"/>
                  <a:pt x="17791" y="6276"/>
                </a:cubicBezTo>
                <a:cubicBezTo>
                  <a:pt x="17728" y="6227"/>
                  <a:pt x="17654" y="6203"/>
                  <a:pt x="17579" y="6203"/>
                </a:cubicBezTo>
                <a:close/>
                <a:moveTo>
                  <a:pt x="43337" y="6976"/>
                </a:moveTo>
                <a:cubicBezTo>
                  <a:pt x="43271" y="6976"/>
                  <a:pt x="43204" y="6995"/>
                  <a:pt x="43145" y="7036"/>
                </a:cubicBezTo>
                <a:cubicBezTo>
                  <a:pt x="42988" y="7140"/>
                  <a:pt x="42947" y="7352"/>
                  <a:pt x="43053" y="7508"/>
                </a:cubicBezTo>
                <a:cubicBezTo>
                  <a:pt x="43178" y="7689"/>
                  <a:pt x="43296" y="7879"/>
                  <a:pt x="43413" y="8070"/>
                </a:cubicBezTo>
                <a:cubicBezTo>
                  <a:pt x="43475" y="8176"/>
                  <a:pt x="43590" y="8235"/>
                  <a:pt x="43705" y="8235"/>
                </a:cubicBezTo>
                <a:cubicBezTo>
                  <a:pt x="43765" y="8235"/>
                  <a:pt x="43826" y="8217"/>
                  <a:pt x="43882" y="8188"/>
                </a:cubicBezTo>
                <a:cubicBezTo>
                  <a:pt x="44042" y="8091"/>
                  <a:pt x="44096" y="7882"/>
                  <a:pt x="43998" y="7719"/>
                </a:cubicBezTo>
                <a:cubicBezTo>
                  <a:pt x="43877" y="7515"/>
                  <a:pt x="43748" y="7317"/>
                  <a:pt x="43621" y="7126"/>
                </a:cubicBezTo>
                <a:cubicBezTo>
                  <a:pt x="43554" y="7029"/>
                  <a:pt x="43446" y="6976"/>
                  <a:pt x="43337" y="6976"/>
                </a:cubicBezTo>
                <a:close/>
                <a:moveTo>
                  <a:pt x="2187" y="7623"/>
                </a:moveTo>
                <a:cubicBezTo>
                  <a:pt x="2122" y="7623"/>
                  <a:pt x="2056" y="7642"/>
                  <a:pt x="1998" y="7680"/>
                </a:cubicBezTo>
                <a:cubicBezTo>
                  <a:pt x="1841" y="7785"/>
                  <a:pt x="1800" y="7997"/>
                  <a:pt x="1904" y="8153"/>
                </a:cubicBezTo>
                <a:cubicBezTo>
                  <a:pt x="2034" y="8350"/>
                  <a:pt x="2172" y="8542"/>
                  <a:pt x="2309" y="8727"/>
                </a:cubicBezTo>
                <a:cubicBezTo>
                  <a:pt x="2375" y="8817"/>
                  <a:pt x="2477" y="8864"/>
                  <a:pt x="2582" y="8864"/>
                </a:cubicBezTo>
                <a:cubicBezTo>
                  <a:pt x="2653" y="8864"/>
                  <a:pt x="2726" y="8843"/>
                  <a:pt x="2787" y="8796"/>
                </a:cubicBezTo>
                <a:cubicBezTo>
                  <a:pt x="2938" y="8683"/>
                  <a:pt x="2969" y="8471"/>
                  <a:pt x="2856" y="8318"/>
                </a:cubicBezTo>
                <a:cubicBezTo>
                  <a:pt x="2726" y="8143"/>
                  <a:pt x="2596" y="7960"/>
                  <a:pt x="2470" y="7774"/>
                </a:cubicBezTo>
                <a:cubicBezTo>
                  <a:pt x="2405" y="7676"/>
                  <a:pt x="2297" y="7623"/>
                  <a:pt x="2187" y="7623"/>
                </a:cubicBezTo>
                <a:close/>
                <a:moveTo>
                  <a:pt x="16292" y="7795"/>
                </a:moveTo>
                <a:cubicBezTo>
                  <a:pt x="16194" y="7795"/>
                  <a:pt x="16097" y="7837"/>
                  <a:pt x="16030" y="7917"/>
                </a:cubicBezTo>
                <a:cubicBezTo>
                  <a:pt x="15884" y="8089"/>
                  <a:pt x="15738" y="8261"/>
                  <a:pt x="15589" y="8428"/>
                </a:cubicBezTo>
                <a:cubicBezTo>
                  <a:pt x="15462" y="8569"/>
                  <a:pt x="15476" y="8784"/>
                  <a:pt x="15617" y="8909"/>
                </a:cubicBezTo>
                <a:cubicBezTo>
                  <a:pt x="15683" y="8968"/>
                  <a:pt x="15763" y="8996"/>
                  <a:pt x="15843" y="8996"/>
                </a:cubicBezTo>
                <a:cubicBezTo>
                  <a:pt x="15936" y="8996"/>
                  <a:pt x="16030" y="8958"/>
                  <a:pt x="16098" y="8881"/>
                </a:cubicBezTo>
                <a:cubicBezTo>
                  <a:pt x="16253" y="8709"/>
                  <a:pt x="16402" y="8534"/>
                  <a:pt x="16553" y="8358"/>
                </a:cubicBezTo>
                <a:cubicBezTo>
                  <a:pt x="16675" y="8212"/>
                  <a:pt x="16654" y="7997"/>
                  <a:pt x="16512" y="7875"/>
                </a:cubicBezTo>
                <a:cubicBezTo>
                  <a:pt x="16447" y="7821"/>
                  <a:pt x="16369" y="7795"/>
                  <a:pt x="16292" y="7795"/>
                </a:cubicBezTo>
                <a:close/>
                <a:moveTo>
                  <a:pt x="44349" y="8758"/>
                </a:moveTo>
                <a:cubicBezTo>
                  <a:pt x="44300" y="8758"/>
                  <a:pt x="44250" y="8768"/>
                  <a:pt x="44203" y="8791"/>
                </a:cubicBezTo>
                <a:cubicBezTo>
                  <a:pt x="44033" y="8871"/>
                  <a:pt x="43960" y="9073"/>
                  <a:pt x="44040" y="9245"/>
                </a:cubicBezTo>
                <a:cubicBezTo>
                  <a:pt x="44136" y="9444"/>
                  <a:pt x="44226" y="9648"/>
                  <a:pt x="44311" y="9855"/>
                </a:cubicBezTo>
                <a:cubicBezTo>
                  <a:pt x="44365" y="9987"/>
                  <a:pt x="44492" y="10065"/>
                  <a:pt x="44626" y="10065"/>
                </a:cubicBezTo>
                <a:cubicBezTo>
                  <a:pt x="44669" y="10065"/>
                  <a:pt x="44716" y="10056"/>
                  <a:pt x="44756" y="10039"/>
                </a:cubicBezTo>
                <a:cubicBezTo>
                  <a:pt x="44930" y="9966"/>
                  <a:pt x="45013" y="9766"/>
                  <a:pt x="44942" y="9592"/>
                </a:cubicBezTo>
                <a:cubicBezTo>
                  <a:pt x="44850" y="9377"/>
                  <a:pt x="44754" y="9161"/>
                  <a:pt x="44657" y="8953"/>
                </a:cubicBezTo>
                <a:cubicBezTo>
                  <a:pt x="44599" y="8831"/>
                  <a:pt x="44477" y="8758"/>
                  <a:pt x="44349" y="8758"/>
                </a:cubicBezTo>
                <a:close/>
                <a:moveTo>
                  <a:pt x="3456" y="9233"/>
                </a:moveTo>
                <a:cubicBezTo>
                  <a:pt x="3373" y="9233"/>
                  <a:pt x="3289" y="9263"/>
                  <a:pt x="3223" y="9325"/>
                </a:cubicBezTo>
                <a:cubicBezTo>
                  <a:pt x="3086" y="9453"/>
                  <a:pt x="3079" y="9670"/>
                  <a:pt x="3207" y="9808"/>
                </a:cubicBezTo>
                <a:cubicBezTo>
                  <a:pt x="3369" y="9978"/>
                  <a:pt x="3536" y="10148"/>
                  <a:pt x="3703" y="10307"/>
                </a:cubicBezTo>
                <a:cubicBezTo>
                  <a:pt x="3769" y="10369"/>
                  <a:pt x="3852" y="10400"/>
                  <a:pt x="3937" y="10400"/>
                </a:cubicBezTo>
                <a:cubicBezTo>
                  <a:pt x="4029" y="10400"/>
                  <a:pt x="4118" y="10366"/>
                  <a:pt x="4186" y="10293"/>
                </a:cubicBezTo>
                <a:cubicBezTo>
                  <a:pt x="4316" y="10157"/>
                  <a:pt x="4309" y="9942"/>
                  <a:pt x="4172" y="9811"/>
                </a:cubicBezTo>
                <a:cubicBezTo>
                  <a:pt x="4014" y="9663"/>
                  <a:pt x="3857" y="9505"/>
                  <a:pt x="3704" y="9342"/>
                </a:cubicBezTo>
                <a:cubicBezTo>
                  <a:pt x="3638" y="9269"/>
                  <a:pt x="3548" y="9233"/>
                  <a:pt x="3456" y="9233"/>
                </a:cubicBezTo>
                <a:close/>
                <a:moveTo>
                  <a:pt x="14894" y="9298"/>
                </a:moveTo>
                <a:cubicBezTo>
                  <a:pt x="14810" y="9298"/>
                  <a:pt x="14725" y="9329"/>
                  <a:pt x="14659" y="9392"/>
                </a:cubicBezTo>
                <a:cubicBezTo>
                  <a:pt x="14496" y="9545"/>
                  <a:pt x="14331" y="9696"/>
                  <a:pt x="14165" y="9837"/>
                </a:cubicBezTo>
                <a:cubicBezTo>
                  <a:pt x="14019" y="9961"/>
                  <a:pt x="14006" y="10176"/>
                  <a:pt x="14127" y="10319"/>
                </a:cubicBezTo>
                <a:cubicBezTo>
                  <a:pt x="14193" y="10397"/>
                  <a:pt x="14292" y="10439"/>
                  <a:pt x="14388" y="10439"/>
                </a:cubicBezTo>
                <a:cubicBezTo>
                  <a:pt x="14466" y="10439"/>
                  <a:pt x="14546" y="10413"/>
                  <a:pt x="14607" y="10357"/>
                </a:cubicBezTo>
                <a:cubicBezTo>
                  <a:pt x="14781" y="10209"/>
                  <a:pt x="14956" y="10049"/>
                  <a:pt x="15128" y="9888"/>
                </a:cubicBezTo>
                <a:cubicBezTo>
                  <a:pt x="15264" y="9759"/>
                  <a:pt x="15271" y="9542"/>
                  <a:pt x="15140" y="9405"/>
                </a:cubicBezTo>
                <a:cubicBezTo>
                  <a:pt x="15073" y="9334"/>
                  <a:pt x="14984" y="9298"/>
                  <a:pt x="14894" y="9298"/>
                </a:cubicBezTo>
                <a:close/>
                <a:moveTo>
                  <a:pt x="13295" y="10576"/>
                </a:moveTo>
                <a:cubicBezTo>
                  <a:pt x="13231" y="10576"/>
                  <a:pt x="13165" y="10595"/>
                  <a:pt x="13107" y="10633"/>
                </a:cubicBezTo>
                <a:cubicBezTo>
                  <a:pt x="12919" y="10755"/>
                  <a:pt x="12730" y="10870"/>
                  <a:pt x="12542" y="10976"/>
                </a:cubicBezTo>
                <a:cubicBezTo>
                  <a:pt x="12377" y="11068"/>
                  <a:pt x="12320" y="11276"/>
                  <a:pt x="12412" y="11441"/>
                </a:cubicBezTo>
                <a:cubicBezTo>
                  <a:pt x="12476" y="11551"/>
                  <a:pt x="12591" y="11615"/>
                  <a:pt x="12711" y="11615"/>
                </a:cubicBezTo>
                <a:cubicBezTo>
                  <a:pt x="12768" y="11615"/>
                  <a:pt x="12825" y="11600"/>
                  <a:pt x="12879" y="11572"/>
                </a:cubicBezTo>
                <a:cubicBezTo>
                  <a:pt x="13079" y="11459"/>
                  <a:pt x="13284" y="11334"/>
                  <a:pt x="13484" y="11203"/>
                </a:cubicBezTo>
                <a:cubicBezTo>
                  <a:pt x="13641" y="11099"/>
                  <a:pt x="13686" y="10889"/>
                  <a:pt x="13581" y="10731"/>
                </a:cubicBezTo>
                <a:cubicBezTo>
                  <a:pt x="13515" y="10631"/>
                  <a:pt x="13407" y="10576"/>
                  <a:pt x="13295" y="10576"/>
                </a:cubicBezTo>
                <a:close/>
                <a:moveTo>
                  <a:pt x="4993" y="10587"/>
                </a:moveTo>
                <a:cubicBezTo>
                  <a:pt x="4887" y="10587"/>
                  <a:pt x="4781" y="10637"/>
                  <a:pt x="4716" y="10731"/>
                </a:cubicBezTo>
                <a:cubicBezTo>
                  <a:pt x="4605" y="10884"/>
                  <a:pt x="4641" y="11097"/>
                  <a:pt x="4796" y="11207"/>
                </a:cubicBezTo>
                <a:cubicBezTo>
                  <a:pt x="4991" y="11346"/>
                  <a:pt x="5190" y="11476"/>
                  <a:pt x="5390" y="11594"/>
                </a:cubicBezTo>
                <a:cubicBezTo>
                  <a:pt x="5446" y="11627"/>
                  <a:pt x="5507" y="11643"/>
                  <a:pt x="5564" y="11643"/>
                </a:cubicBezTo>
                <a:cubicBezTo>
                  <a:pt x="5682" y="11643"/>
                  <a:pt x="5795" y="11582"/>
                  <a:pt x="5860" y="11478"/>
                </a:cubicBezTo>
                <a:cubicBezTo>
                  <a:pt x="5955" y="11315"/>
                  <a:pt x="5903" y="11104"/>
                  <a:pt x="5741" y="11009"/>
                </a:cubicBezTo>
                <a:cubicBezTo>
                  <a:pt x="5555" y="10897"/>
                  <a:pt x="5371" y="10778"/>
                  <a:pt x="5190" y="10651"/>
                </a:cubicBezTo>
                <a:cubicBezTo>
                  <a:pt x="5131" y="10608"/>
                  <a:pt x="5062" y="10587"/>
                  <a:pt x="4993" y="10587"/>
                </a:cubicBezTo>
                <a:close/>
                <a:moveTo>
                  <a:pt x="45093" y="10666"/>
                </a:moveTo>
                <a:cubicBezTo>
                  <a:pt x="45059" y="10666"/>
                  <a:pt x="45024" y="10671"/>
                  <a:pt x="44989" y="10682"/>
                </a:cubicBezTo>
                <a:cubicBezTo>
                  <a:pt x="44808" y="10741"/>
                  <a:pt x="44711" y="10932"/>
                  <a:pt x="44768" y="11113"/>
                </a:cubicBezTo>
                <a:cubicBezTo>
                  <a:pt x="44834" y="11323"/>
                  <a:pt x="44899" y="11539"/>
                  <a:pt x="44956" y="11754"/>
                </a:cubicBezTo>
                <a:cubicBezTo>
                  <a:pt x="44998" y="11905"/>
                  <a:pt x="45137" y="12006"/>
                  <a:pt x="45286" y="12006"/>
                </a:cubicBezTo>
                <a:cubicBezTo>
                  <a:pt x="45317" y="12006"/>
                  <a:pt x="45347" y="12001"/>
                  <a:pt x="45376" y="11994"/>
                </a:cubicBezTo>
                <a:cubicBezTo>
                  <a:pt x="45559" y="11945"/>
                  <a:pt x="45667" y="11758"/>
                  <a:pt x="45616" y="11575"/>
                </a:cubicBezTo>
                <a:cubicBezTo>
                  <a:pt x="45554" y="11348"/>
                  <a:pt x="45489" y="11122"/>
                  <a:pt x="45420" y="10904"/>
                </a:cubicBezTo>
                <a:cubicBezTo>
                  <a:pt x="45372" y="10758"/>
                  <a:pt x="45238" y="10666"/>
                  <a:pt x="45093" y="10666"/>
                </a:cubicBezTo>
                <a:close/>
                <a:moveTo>
                  <a:pt x="11470" y="11511"/>
                </a:moveTo>
                <a:cubicBezTo>
                  <a:pt x="11431" y="11511"/>
                  <a:pt x="11391" y="11518"/>
                  <a:pt x="11352" y="11532"/>
                </a:cubicBezTo>
                <a:cubicBezTo>
                  <a:pt x="11147" y="11608"/>
                  <a:pt x="10938" y="11676"/>
                  <a:pt x="10731" y="11732"/>
                </a:cubicBezTo>
                <a:cubicBezTo>
                  <a:pt x="10550" y="11782"/>
                  <a:pt x="10443" y="11968"/>
                  <a:pt x="10491" y="12151"/>
                </a:cubicBezTo>
                <a:cubicBezTo>
                  <a:pt x="10533" y="12303"/>
                  <a:pt x="10672" y="12403"/>
                  <a:pt x="10822" y="12403"/>
                </a:cubicBezTo>
                <a:cubicBezTo>
                  <a:pt x="10853" y="12403"/>
                  <a:pt x="10882" y="12399"/>
                  <a:pt x="10912" y="12392"/>
                </a:cubicBezTo>
                <a:cubicBezTo>
                  <a:pt x="11138" y="12331"/>
                  <a:pt x="11366" y="12258"/>
                  <a:pt x="11591" y="12173"/>
                </a:cubicBezTo>
                <a:cubicBezTo>
                  <a:pt x="11767" y="12107"/>
                  <a:pt x="11856" y="11911"/>
                  <a:pt x="11791" y="11733"/>
                </a:cubicBezTo>
                <a:cubicBezTo>
                  <a:pt x="11740" y="11595"/>
                  <a:pt x="11609" y="11511"/>
                  <a:pt x="11470" y="11511"/>
                </a:cubicBezTo>
                <a:close/>
                <a:moveTo>
                  <a:pt x="6794" y="11549"/>
                </a:moveTo>
                <a:cubicBezTo>
                  <a:pt x="6655" y="11549"/>
                  <a:pt x="6523" y="11634"/>
                  <a:pt x="6473" y="11773"/>
                </a:cubicBezTo>
                <a:cubicBezTo>
                  <a:pt x="6407" y="11949"/>
                  <a:pt x="6497" y="12147"/>
                  <a:pt x="6675" y="12211"/>
                </a:cubicBezTo>
                <a:cubicBezTo>
                  <a:pt x="6901" y="12295"/>
                  <a:pt x="7132" y="12368"/>
                  <a:pt x="7359" y="12427"/>
                </a:cubicBezTo>
                <a:cubicBezTo>
                  <a:pt x="7389" y="12434"/>
                  <a:pt x="7419" y="12437"/>
                  <a:pt x="7446" y="12437"/>
                </a:cubicBezTo>
                <a:cubicBezTo>
                  <a:pt x="7598" y="12437"/>
                  <a:pt x="7737" y="12337"/>
                  <a:pt x="7777" y="12184"/>
                </a:cubicBezTo>
                <a:cubicBezTo>
                  <a:pt x="7823" y="12001"/>
                  <a:pt x="7714" y="11813"/>
                  <a:pt x="7532" y="11766"/>
                </a:cubicBezTo>
                <a:cubicBezTo>
                  <a:pt x="7325" y="11713"/>
                  <a:pt x="7116" y="11647"/>
                  <a:pt x="6911" y="11570"/>
                </a:cubicBezTo>
                <a:cubicBezTo>
                  <a:pt x="6872" y="11556"/>
                  <a:pt x="6833" y="11549"/>
                  <a:pt x="6794" y="11549"/>
                </a:cubicBezTo>
                <a:close/>
                <a:moveTo>
                  <a:pt x="9481" y="11943"/>
                </a:moveTo>
                <a:cubicBezTo>
                  <a:pt x="9473" y="11943"/>
                  <a:pt x="9464" y="11943"/>
                  <a:pt x="9455" y="11944"/>
                </a:cubicBezTo>
                <a:cubicBezTo>
                  <a:pt x="9325" y="11952"/>
                  <a:pt x="9195" y="11958"/>
                  <a:pt x="9064" y="11958"/>
                </a:cubicBezTo>
                <a:cubicBezTo>
                  <a:pt x="8979" y="11958"/>
                  <a:pt x="8896" y="11958"/>
                  <a:pt x="8811" y="11952"/>
                </a:cubicBezTo>
                <a:cubicBezTo>
                  <a:pt x="8806" y="11952"/>
                  <a:pt x="8800" y="11952"/>
                  <a:pt x="8795" y="11952"/>
                </a:cubicBezTo>
                <a:cubicBezTo>
                  <a:pt x="8617" y="11952"/>
                  <a:pt x="8463" y="12097"/>
                  <a:pt x="8454" y="12281"/>
                </a:cubicBezTo>
                <a:cubicBezTo>
                  <a:pt x="8447" y="12470"/>
                  <a:pt x="8593" y="12628"/>
                  <a:pt x="8783" y="12637"/>
                </a:cubicBezTo>
                <a:cubicBezTo>
                  <a:pt x="8875" y="12642"/>
                  <a:pt x="8976" y="12642"/>
                  <a:pt x="9064" y="12644"/>
                </a:cubicBezTo>
                <a:cubicBezTo>
                  <a:pt x="9209" y="12644"/>
                  <a:pt x="9353" y="12641"/>
                  <a:pt x="9499" y="12627"/>
                </a:cubicBezTo>
                <a:cubicBezTo>
                  <a:pt x="9688" y="12616"/>
                  <a:pt x="9831" y="12453"/>
                  <a:pt x="9819" y="12264"/>
                </a:cubicBezTo>
                <a:cubicBezTo>
                  <a:pt x="9809" y="12083"/>
                  <a:pt x="9661" y="11943"/>
                  <a:pt x="9481" y="11943"/>
                </a:cubicBezTo>
                <a:close/>
                <a:moveTo>
                  <a:pt x="45589" y="12656"/>
                </a:moveTo>
                <a:cubicBezTo>
                  <a:pt x="45568" y="12656"/>
                  <a:pt x="45547" y="12658"/>
                  <a:pt x="45526" y="12662"/>
                </a:cubicBezTo>
                <a:cubicBezTo>
                  <a:pt x="45342" y="12696"/>
                  <a:pt x="45217" y="12874"/>
                  <a:pt x="45251" y="13060"/>
                </a:cubicBezTo>
                <a:cubicBezTo>
                  <a:pt x="45291" y="13279"/>
                  <a:pt x="45328" y="13497"/>
                  <a:pt x="45359" y="13720"/>
                </a:cubicBezTo>
                <a:cubicBezTo>
                  <a:pt x="45382" y="13889"/>
                  <a:pt x="45529" y="14012"/>
                  <a:pt x="45698" y="14012"/>
                </a:cubicBezTo>
                <a:cubicBezTo>
                  <a:pt x="45715" y="14012"/>
                  <a:pt x="45729" y="14012"/>
                  <a:pt x="45743" y="14010"/>
                </a:cubicBezTo>
                <a:cubicBezTo>
                  <a:pt x="45929" y="13984"/>
                  <a:pt x="46060" y="13810"/>
                  <a:pt x="46033" y="13624"/>
                </a:cubicBezTo>
                <a:cubicBezTo>
                  <a:pt x="46002" y="13393"/>
                  <a:pt x="45964" y="13164"/>
                  <a:pt x="45924" y="12934"/>
                </a:cubicBezTo>
                <a:cubicBezTo>
                  <a:pt x="45895" y="12771"/>
                  <a:pt x="45751" y="12656"/>
                  <a:pt x="45589" y="12656"/>
                </a:cubicBezTo>
                <a:close/>
                <a:moveTo>
                  <a:pt x="45830" y="14691"/>
                </a:moveTo>
                <a:cubicBezTo>
                  <a:pt x="45824" y="14691"/>
                  <a:pt x="45818" y="14691"/>
                  <a:pt x="45813" y="14691"/>
                </a:cubicBezTo>
                <a:cubicBezTo>
                  <a:pt x="45623" y="14702"/>
                  <a:pt x="45481" y="14862"/>
                  <a:pt x="45491" y="15051"/>
                </a:cubicBezTo>
                <a:cubicBezTo>
                  <a:pt x="45503" y="15275"/>
                  <a:pt x="45512" y="15500"/>
                  <a:pt x="45516" y="15720"/>
                </a:cubicBezTo>
                <a:cubicBezTo>
                  <a:pt x="45517" y="15908"/>
                  <a:pt x="45668" y="16058"/>
                  <a:pt x="45856" y="16058"/>
                </a:cubicBezTo>
                <a:cubicBezTo>
                  <a:pt x="45858" y="16058"/>
                  <a:pt x="45860" y="16058"/>
                  <a:pt x="45860" y="16056"/>
                </a:cubicBezTo>
                <a:cubicBezTo>
                  <a:pt x="46049" y="16052"/>
                  <a:pt x="46199" y="15899"/>
                  <a:pt x="46197" y="15710"/>
                </a:cubicBezTo>
                <a:cubicBezTo>
                  <a:pt x="46195" y="15477"/>
                  <a:pt x="46186" y="15244"/>
                  <a:pt x="46172" y="15013"/>
                </a:cubicBezTo>
                <a:cubicBezTo>
                  <a:pt x="46162" y="14829"/>
                  <a:pt x="46015" y="14691"/>
                  <a:pt x="45830" y="14691"/>
                </a:cubicBezTo>
                <a:close/>
                <a:moveTo>
                  <a:pt x="45810" y="16741"/>
                </a:moveTo>
                <a:cubicBezTo>
                  <a:pt x="45633" y="16741"/>
                  <a:pt x="45485" y="16877"/>
                  <a:pt x="45472" y="17057"/>
                </a:cubicBezTo>
                <a:cubicBezTo>
                  <a:pt x="45456" y="17276"/>
                  <a:pt x="45434" y="17500"/>
                  <a:pt x="45406" y="17719"/>
                </a:cubicBezTo>
                <a:cubicBezTo>
                  <a:pt x="45385" y="17909"/>
                  <a:pt x="45517" y="18077"/>
                  <a:pt x="45703" y="18101"/>
                </a:cubicBezTo>
                <a:cubicBezTo>
                  <a:pt x="45719" y="18103"/>
                  <a:pt x="45735" y="18103"/>
                  <a:pt x="45747" y="18103"/>
                </a:cubicBezTo>
                <a:cubicBezTo>
                  <a:pt x="45917" y="18103"/>
                  <a:pt x="46065" y="17978"/>
                  <a:pt x="46084" y="17806"/>
                </a:cubicBezTo>
                <a:cubicBezTo>
                  <a:pt x="46112" y="17573"/>
                  <a:pt x="46136" y="17338"/>
                  <a:pt x="46153" y="17109"/>
                </a:cubicBezTo>
                <a:cubicBezTo>
                  <a:pt x="46169" y="16920"/>
                  <a:pt x="46028" y="16756"/>
                  <a:pt x="45839" y="16742"/>
                </a:cubicBezTo>
                <a:cubicBezTo>
                  <a:pt x="45829" y="16742"/>
                  <a:pt x="45820" y="16741"/>
                  <a:pt x="45810" y="16741"/>
                </a:cubicBezTo>
                <a:close/>
                <a:moveTo>
                  <a:pt x="45509" y="18767"/>
                </a:moveTo>
                <a:cubicBezTo>
                  <a:pt x="45354" y="18767"/>
                  <a:pt x="45214" y="18873"/>
                  <a:pt x="45178" y="19031"/>
                </a:cubicBezTo>
                <a:cubicBezTo>
                  <a:pt x="45130" y="19247"/>
                  <a:pt x="45074" y="19462"/>
                  <a:pt x="45013" y="19674"/>
                </a:cubicBezTo>
                <a:cubicBezTo>
                  <a:pt x="44961" y="19857"/>
                  <a:pt x="45065" y="20046"/>
                  <a:pt x="45248" y="20098"/>
                </a:cubicBezTo>
                <a:cubicBezTo>
                  <a:pt x="45277" y="20107"/>
                  <a:pt x="45310" y="20111"/>
                  <a:pt x="45342" y="20111"/>
                </a:cubicBezTo>
                <a:cubicBezTo>
                  <a:pt x="45489" y="20111"/>
                  <a:pt x="45625" y="20013"/>
                  <a:pt x="45672" y="19864"/>
                </a:cubicBezTo>
                <a:cubicBezTo>
                  <a:pt x="45735" y="19640"/>
                  <a:pt x="45794" y="19412"/>
                  <a:pt x="45846" y="19184"/>
                </a:cubicBezTo>
                <a:cubicBezTo>
                  <a:pt x="45886" y="19002"/>
                  <a:pt x="45771" y="18816"/>
                  <a:pt x="45587" y="18776"/>
                </a:cubicBezTo>
                <a:cubicBezTo>
                  <a:pt x="45561" y="18770"/>
                  <a:pt x="45535" y="18767"/>
                  <a:pt x="45509" y="18767"/>
                </a:cubicBezTo>
                <a:close/>
                <a:moveTo>
                  <a:pt x="44890" y="20718"/>
                </a:moveTo>
                <a:cubicBezTo>
                  <a:pt x="44757" y="20718"/>
                  <a:pt x="44630" y="20797"/>
                  <a:pt x="44574" y="20927"/>
                </a:cubicBezTo>
                <a:cubicBezTo>
                  <a:pt x="44487" y="21132"/>
                  <a:pt x="44396" y="21334"/>
                  <a:pt x="44299" y="21530"/>
                </a:cubicBezTo>
                <a:cubicBezTo>
                  <a:pt x="44214" y="21699"/>
                  <a:pt x="44283" y="21904"/>
                  <a:pt x="44452" y="21988"/>
                </a:cubicBezTo>
                <a:cubicBezTo>
                  <a:pt x="44502" y="22012"/>
                  <a:pt x="44553" y="22022"/>
                  <a:pt x="44605" y="22022"/>
                </a:cubicBezTo>
                <a:cubicBezTo>
                  <a:pt x="44730" y="22022"/>
                  <a:pt x="44850" y="21953"/>
                  <a:pt x="44911" y="21835"/>
                </a:cubicBezTo>
                <a:cubicBezTo>
                  <a:pt x="45015" y="21626"/>
                  <a:pt x="45112" y="21411"/>
                  <a:pt x="45204" y="21193"/>
                </a:cubicBezTo>
                <a:cubicBezTo>
                  <a:pt x="45277" y="21020"/>
                  <a:pt x="45196" y="20820"/>
                  <a:pt x="45022" y="20745"/>
                </a:cubicBezTo>
                <a:cubicBezTo>
                  <a:pt x="44979" y="20727"/>
                  <a:pt x="44934" y="20718"/>
                  <a:pt x="44890" y="20718"/>
                </a:cubicBezTo>
                <a:close/>
                <a:moveTo>
                  <a:pt x="43919" y="22520"/>
                </a:moveTo>
                <a:cubicBezTo>
                  <a:pt x="43807" y="22520"/>
                  <a:pt x="43697" y="22576"/>
                  <a:pt x="43632" y="22678"/>
                </a:cubicBezTo>
                <a:cubicBezTo>
                  <a:pt x="43517" y="22855"/>
                  <a:pt x="43392" y="23055"/>
                  <a:pt x="43267" y="23272"/>
                </a:cubicBezTo>
                <a:cubicBezTo>
                  <a:pt x="43171" y="23435"/>
                  <a:pt x="43225" y="23644"/>
                  <a:pt x="43388" y="23739"/>
                </a:cubicBezTo>
                <a:cubicBezTo>
                  <a:pt x="43442" y="23773"/>
                  <a:pt x="43501" y="23786"/>
                  <a:pt x="43560" y="23786"/>
                </a:cubicBezTo>
                <a:cubicBezTo>
                  <a:pt x="43677" y="23786"/>
                  <a:pt x="43791" y="23726"/>
                  <a:pt x="43857" y="23618"/>
                </a:cubicBezTo>
                <a:cubicBezTo>
                  <a:pt x="43979" y="23411"/>
                  <a:pt x="44096" y="23218"/>
                  <a:pt x="44207" y="23046"/>
                </a:cubicBezTo>
                <a:cubicBezTo>
                  <a:pt x="44308" y="22888"/>
                  <a:pt x="44261" y="22678"/>
                  <a:pt x="44103" y="22575"/>
                </a:cubicBezTo>
                <a:cubicBezTo>
                  <a:pt x="44046" y="22538"/>
                  <a:pt x="43982" y="22520"/>
                  <a:pt x="43919" y="22520"/>
                </a:cubicBezTo>
                <a:close/>
                <a:moveTo>
                  <a:pt x="42907" y="24304"/>
                </a:moveTo>
                <a:cubicBezTo>
                  <a:pt x="42782" y="24304"/>
                  <a:pt x="42661" y="24373"/>
                  <a:pt x="42601" y="24494"/>
                </a:cubicBezTo>
                <a:cubicBezTo>
                  <a:pt x="42500" y="24695"/>
                  <a:pt x="42398" y="24904"/>
                  <a:pt x="42297" y="25116"/>
                </a:cubicBezTo>
                <a:cubicBezTo>
                  <a:pt x="42217" y="25286"/>
                  <a:pt x="42288" y="25490"/>
                  <a:pt x="42460" y="25571"/>
                </a:cubicBezTo>
                <a:cubicBezTo>
                  <a:pt x="42509" y="25592"/>
                  <a:pt x="42557" y="25603"/>
                  <a:pt x="42606" y="25603"/>
                </a:cubicBezTo>
                <a:cubicBezTo>
                  <a:pt x="42735" y="25603"/>
                  <a:pt x="42858" y="25531"/>
                  <a:pt x="42914" y="25406"/>
                </a:cubicBezTo>
                <a:cubicBezTo>
                  <a:pt x="43013" y="25199"/>
                  <a:pt x="43110" y="24994"/>
                  <a:pt x="43209" y="24800"/>
                </a:cubicBezTo>
                <a:cubicBezTo>
                  <a:pt x="43296" y="24633"/>
                  <a:pt x="43230" y="24426"/>
                  <a:pt x="43060" y="24341"/>
                </a:cubicBezTo>
                <a:cubicBezTo>
                  <a:pt x="43011" y="24316"/>
                  <a:pt x="42959" y="24304"/>
                  <a:pt x="42907" y="24304"/>
                </a:cubicBezTo>
                <a:close/>
                <a:moveTo>
                  <a:pt x="47002" y="25297"/>
                </a:moveTo>
                <a:cubicBezTo>
                  <a:pt x="46990" y="25297"/>
                  <a:pt x="46979" y="25297"/>
                  <a:pt x="46967" y="25298"/>
                </a:cubicBezTo>
                <a:cubicBezTo>
                  <a:pt x="46803" y="25316"/>
                  <a:pt x="46640" y="25351"/>
                  <a:pt x="46477" y="25401"/>
                </a:cubicBezTo>
                <a:cubicBezTo>
                  <a:pt x="46386" y="25429"/>
                  <a:pt x="46299" y="25458"/>
                  <a:pt x="46219" y="25490"/>
                </a:cubicBezTo>
                <a:cubicBezTo>
                  <a:pt x="46042" y="25559"/>
                  <a:pt x="45955" y="25757"/>
                  <a:pt x="46025" y="25933"/>
                </a:cubicBezTo>
                <a:cubicBezTo>
                  <a:pt x="46080" y="26068"/>
                  <a:pt x="46207" y="26150"/>
                  <a:pt x="46345" y="26150"/>
                </a:cubicBezTo>
                <a:cubicBezTo>
                  <a:pt x="46386" y="26150"/>
                  <a:pt x="46428" y="26145"/>
                  <a:pt x="46468" y="26127"/>
                </a:cubicBezTo>
                <a:cubicBezTo>
                  <a:pt x="46534" y="26103"/>
                  <a:pt x="46604" y="26077"/>
                  <a:pt x="46677" y="26054"/>
                </a:cubicBezTo>
                <a:cubicBezTo>
                  <a:pt x="46798" y="26018"/>
                  <a:pt x="46923" y="25992"/>
                  <a:pt x="47041" y="25980"/>
                </a:cubicBezTo>
                <a:cubicBezTo>
                  <a:pt x="47231" y="25957"/>
                  <a:pt x="47367" y="25789"/>
                  <a:pt x="47344" y="25601"/>
                </a:cubicBezTo>
                <a:cubicBezTo>
                  <a:pt x="47324" y="25424"/>
                  <a:pt x="47173" y="25297"/>
                  <a:pt x="47002" y="25297"/>
                </a:cubicBezTo>
                <a:close/>
                <a:moveTo>
                  <a:pt x="48313" y="25590"/>
                </a:moveTo>
                <a:cubicBezTo>
                  <a:pt x="48198" y="25590"/>
                  <a:pt x="48085" y="25648"/>
                  <a:pt x="48022" y="25754"/>
                </a:cubicBezTo>
                <a:cubicBezTo>
                  <a:pt x="47923" y="25914"/>
                  <a:pt x="47975" y="26124"/>
                  <a:pt x="48135" y="26223"/>
                </a:cubicBezTo>
                <a:cubicBezTo>
                  <a:pt x="48296" y="26320"/>
                  <a:pt x="48448" y="26446"/>
                  <a:pt x="48585" y="26597"/>
                </a:cubicBezTo>
                <a:cubicBezTo>
                  <a:pt x="48653" y="26670"/>
                  <a:pt x="48743" y="26706"/>
                  <a:pt x="48837" y="26706"/>
                </a:cubicBezTo>
                <a:cubicBezTo>
                  <a:pt x="48919" y="26706"/>
                  <a:pt x="49002" y="26678"/>
                  <a:pt x="49066" y="26619"/>
                </a:cubicBezTo>
                <a:cubicBezTo>
                  <a:pt x="49205" y="26494"/>
                  <a:pt x="49217" y="26277"/>
                  <a:pt x="49089" y="26138"/>
                </a:cubicBezTo>
                <a:cubicBezTo>
                  <a:pt x="48908" y="25940"/>
                  <a:pt x="48708" y="25773"/>
                  <a:pt x="48491" y="25641"/>
                </a:cubicBezTo>
                <a:cubicBezTo>
                  <a:pt x="48436" y="25606"/>
                  <a:pt x="48374" y="25590"/>
                  <a:pt x="48313" y="25590"/>
                </a:cubicBezTo>
                <a:close/>
                <a:moveTo>
                  <a:pt x="42065" y="26175"/>
                </a:moveTo>
                <a:cubicBezTo>
                  <a:pt x="41928" y="26175"/>
                  <a:pt x="41799" y="26257"/>
                  <a:pt x="41746" y="26392"/>
                </a:cubicBezTo>
                <a:cubicBezTo>
                  <a:pt x="41661" y="26609"/>
                  <a:pt x="41579" y="26826"/>
                  <a:pt x="41502" y="27045"/>
                </a:cubicBezTo>
                <a:cubicBezTo>
                  <a:pt x="41440" y="27224"/>
                  <a:pt x="41532" y="27419"/>
                  <a:pt x="41711" y="27483"/>
                </a:cubicBezTo>
                <a:cubicBezTo>
                  <a:pt x="41748" y="27495"/>
                  <a:pt x="41788" y="27502"/>
                  <a:pt x="41824" y="27502"/>
                </a:cubicBezTo>
                <a:cubicBezTo>
                  <a:pt x="41965" y="27502"/>
                  <a:pt x="42097" y="27414"/>
                  <a:pt x="42147" y="27269"/>
                </a:cubicBezTo>
                <a:cubicBezTo>
                  <a:pt x="42222" y="27061"/>
                  <a:pt x="42300" y="26850"/>
                  <a:pt x="42382" y="26642"/>
                </a:cubicBezTo>
                <a:cubicBezTo>
                  <a:pt x="42451" y="26466"/>
                  <a:pt x="42365" y="26268"/>
                  <a:pt x="42189" y="26199"/>
                </a:cubicBezTo>
                <a:cubicBezTo>
                  <a:pt x="42148" y="26183"/>
                  <a:pt x="42106" y="26175"/>
                  <a:pt x="42065" y="26175"/>
                </a:cubicBezTo>
                <a:close/>
                <a:moveTo>
                  <a:pt x="45366" y="26357"/>
                </a:moveTo>
                <a:cubicBezTo>
                  <a:pt x="45223" y="26357"/>
                  <a:pt x="45090" y="26448"/>
                  <a:pt x="45043" y="26593"/>
                </a:cubicBezTo>
                <a:cubicBezTo>
                  <a:pt x="44996" y="26746"/>
                  <a:pt x="44970" y="26911"/>
                  <a:pt x="44970" y="27080"/>
                </a:cubicBezTo>
                <a:cubicBezTo>
                  <a:pt x="44970" y="27196"/>
                  <a:pt x="44980" y="27315"/>
                  <a:pt x="45003" y="27436"/>
                </a:cubicBezTo>
                <a:cubicBezTo>
                  <a:pt x="45032" y="27601"/>
                  <a:pt x="45178" y="27718"/>
                  <a:pt x="45338" y="27718"/>
                </a:cubicBezTo>
                <a:cubicBezTo>
                  <a:pt x="45359" y="27718"/>
                  <a:pt x="45380" y="27714"/>
                  <a:pt x="45399" y="27711"/>
                </a:cubicBezTo>
                <a:cubicBezTo>
                  <a:pt x="45585" y="27676"/>
                  <a:pt x="45708" y="27497"/>
                  <a:pt x="45674" y="27313"/>
                </a:cubicBezTo>
                <a:cubicBezTo>
                  <a:pt x="45658" y="27233"/>
                  <a:pt x="45651" y="27156"/>
                  <a:pt x="45651" y="27083"/>
                </a:cubicBezTo>
                <a:cubicBezTo>
                  <a:pt x="45651" y="26983"/>
                  <a:pt x="45665" y="26889"/>
                  <a:pt x="45693" y="26805"/>
                </a:cubicBezTo>
                <a:cubicBezTo>
                  <a:pt x="45752" y="26625"/>
                  <a:pt x="45655" y="26433"/>
                  <a:pt x="45474" y="26374"/>
                </a:cubicBezTo>
                <a:cubicBezTo>
                  <a:pt x="45438" y="26363"/>
                  <a:pt x="45402" y="26357"/>
                  <a:pt x="45366" y="26357"/>
                </a:cubicBezTo>
                <a:close/>
                <a:moveTo>
                  <a:pt x="49492" y="27211"/>
                </a:moveTo>
                <a:cubicBezTo>
                  <a:pt x="49460" y="27211"/>
                  <a:pt x="49428" y="27215"/>
                  <a:pt x="49396" y="27224"/>
                </a:cubicBezTo>
                <a:cubicBezTo>
                  <a:pt x="49214" y="27276"/>
                  <a:pt x="49113" y="27467"/>
                  <a:pt x="49165" y="27648"/>
                </a:cubicBezTo>
                <a:cubicBezTo>
                  <a:pt x="49221" y="27843"/>
                  <a:pt x="49257" y="28044"/>
                  <a:pt x="49273" y="28248"/>
                </a:cubicBezTo>
                <a:cubicBezTo>
                  <a:pt x="49287" y="28427"/>
                  <a:pt x="49436" y="28564"/>
                  <a:pt x="49614" y="28564"/>
                </a:cubicBezTo>
                <a:lnTo>
                  <a:pt x="49640" y="28564"/>
                </a:lnTo>
                <a:cubicBezTo>
                  <a:pt x="49828" y="28550"/>
                  <a:pt x="49968" y="28389"/>
                  <a:pt x="49956" y="28199"/>
                </a:cubicBezTo>
                <a:cubicBezTo>
                  <a:pt x="49939" y="27949"/>
                  <a:pt x="49892" y="27700"/>
                  <a:pt x="49821" y="27457"/>
                </a:cubicBezTo>
                <a:cubicBezTo>
                  <a:pt x="49778" y="27307"/>
                  <a:pt x="49640" y="27211"/>
                  <a:pt x="49492" y="27211"/>
                </a:cubicBezTo>
                <a:close/>
                <a:moveTo>
                  <a:pt x="41432" y="28127"/>
                </a:moveTo>
                <a:cubicBezTo>
                  <a:pt x="41278" y="28127"/>
                  <a:pt x="41138" y="28233"/>
                  <a:pt x="41098" y="28389"/>
                </a:cubicBezTo>
                <a:cubicBezTo>
                  <a:pt x="41040" y="28625"/>
                  <a:pt x="40992" y="28858"/>
                  <a:pt x="40953" y="29082"/>
                </a:cubicBezTo>
                <a:cubicBezTo>
                  <a:pt x="40922" y="29268"/>
                  <a:pt x="41045" y="29444"/>
                  <a:pt x="41233" y="29477"/>
                </a:cubicBezTo>
                <a:cubicBezTo>
                  <a:pt x="41252" y="29478"/>
                  <a:pt x="41271" y="29482"/>
                  <a:pt x="41292" y="29482"/>
                </a:cubicBezTo>
                <a:cubicBezTo>
                  <a:pt x="41457" y="29482"/>
                  <a:pt x="41600" y="29362"/>
                  <a:pt x="41628" y="29195"/>
                </a:cubicBezTo>
                <a:cubicBezTo>
                  <a:pt x="41662" y="28988"/>
                  <a:pt x="41709" y="28771"/>
                  <a:pt x="41763" y="28549"/>
                </a:cubicBezTo>
                <a:cubicBezTo>
                  <a:pt x="41807" y="28366"/>
                  <a:pt x="41694" y="28182"/>
                  <a:pt x="41511" y="28137"/>
                </a:cubicBezTo>
                <a:cubicBezTo>
                  <a:pt x="41485" y="28130"/>
                  <a:pt x="41458" y="28127"/>
                  <a:pt x="41432" y="28127"/>
                </a:cubicBezTo>
                <a:close/>
                <a:moveTo>
                  <a:pt x="45905" y="28265"/>
                </a:moveTo>
                <a:cubicBezTo>
                  <a:pt x="45838" y="28265"/>
                  <a:pt x="45771" y="28285"/>
                  <a:pt x="45712" y="28326"/>
                </a:cubicBezTo>
                <a:cubicBezTo>
                  <a:pt x="45556" y="28432"/>
                  <a:pt x="45517" y="28644"/>
                  <a:pt x="45623" y="28801"/>
                </a:cubicBezTo>
                <a:cubicBezTo>
                  <a:pt x="45707" y="28920"/>
                  <a:pt x="45795" y="29042"/>
                  <a:pt x="45893" y="29164"/>
                </a:cubicBezTo>
                <a:cubicBezTo>
                  <a:pt x="45950" y="29237"/>
                  <a:pt x="46007" y="29308"/>
                  <a:pt x="46068" y="29374"/>
                </a:cubicBezTo>
                <a:cubicBezTo>
                  <a:pt x="46136" y="29451"/>
                  <a:pt x="46232" y="29491"/>
                  <a:pt x="46325" y="29491"/>
                </a:cubicBezTo>
                <a:cubicBezTo>
                  <a:pt x="46405" y="29491"/>
                  <a:pt x="46485" y="29461"/>
                  <a:pt x="46555" y="29404"/>
                </a:cubicBezTo>
                <a:cubicBezTo>
                  <a:pt x="46696" y="29277"/>
                  <a:pt x="46710" y="29061"/>
                  <a:pt x="46583" y="28920"/>
                </a:cubicBezTo>
                <a:cubicBezTo>
                  <a:pt x="46531" y="28861"/>
                  <a:pt x="46480" y="28801"/>
                  <a:pt x="46430" y="28738"/>
                </a:cubicBezTo>
                <a:cubicBezTo>
                  <a:pt x="46343" y="28630"/>
                  <a:pt x="46263" y="28521"/>
                  <a:pt x="46188" y="28415"/>
                </a:cubicBezTo>
                <a:cubicBezTo>
                  <a:pt x="46122" y="28318"/>
                  <a:pt x="46015" y="28265"/>
                  <a:pt x="45905" y="28265"/>
                </a:cubicBezTo>
                <a:close/>
                <a:moveTo>
                  <a:pt x="47369" y="29680"/>
                </a:moveTo>
                <a:cubicBezTo>
                  <a:pt x="47254" y="29680"/>
                  <a:pt x="47142" y="29737"/>
                  <a:pt x="47076" y="29842"/>
                </a:cubicBezTo>
                <a:cubicBezTo>
                  <a:pt x="46977" y="30003"/>
                  <a:pt x="47028" y="30214"/>
                  <a:pt x="47187" y="30313"/>
                </a:cubicBezTo>
                <a:cubicBezTo>
                  <a:pt x="47386" y="30434"/>
                  <a:pt x="47594" y="30545"/>
                  <a:pt x="47824" y="30655"/>
                </a:cubicBezTo>
                <a:cubicBezTo>
                  <a:pt x="47872" y="30676"/>
                  <a:pt x="47923" y="30686"/>
                  <a:pt x="47970" y="30686"/>
                </a:cubicBezTo>
                <a:cubicBezTo>
                  <a:pt x="48100" y="30686"/>
                  <a:pt x="48222" y="30613"/>
                  <a:pt x="48281" y="30490"/>
                </a:cubicBezTo>
                <a:cubicBezTo>
                  <a:pt x="48361" y="30320"/>
                  <a:pt x="48288" y="30116"/>
                  <a:pt x="48116" y="30034"/>
                </a:cubicBezTo>
                <a:cubicBezTo>
                  <a:pt x="47909" y="29939"/>
                  <a:pt x="47725" y="29840"/>
                  <a:pt x="47549" y="29730"/>
                </a:cubicBezTo>
                <a:cubicBezTo>
                  <a:pt x="47493" y="29696"/>
                  <a:pt x="47431" y="29680"/>
                  <a:pt x="47369" y="29680"/>
                </a:cubicBezTo>
                <a:close/>
                <a:moveTo>
                  <a:pt x="49428" y="29227"/>
                </a:moveTo>
                <a:cubicBezTo>
                  <a:pt x="49287" y="29227"/>
                  <a:pt x="49155" y="29315"/>
                  <a:pt x="49106" y="29456"/>
                </a:cubicBezTo>
                <a:cubicBezTo>
                  <a:pt x="49038" y="29647"/>
                  <a:pt x="48952" y="29835"/>
                  <a:pt x="48847" y="30017"/>
                </a:cubicBezTo>
                <a:cubicBezTo>
                  <a:pt x="48753" y="30180"/>
                  <a:pt x="48811" y="30391"/>
                  <a:pt x="48974" y="30485"/>
                </a:cubicBezTo>
                <a:cubicBezTo>
                  <a:pt x="49011" y="30507"/>
                  <a:pt x="49052" y="30519"/>
                  <a:pt x="49092" y="30526"/>
                </a:cubicBezTo>
                <a:cubicBezTo>
                  <a:pt x="49014" y="30565"/>
                  <a:pt x="48952" y="30634"/>
                  <a:pt x="48922" y="30726"/>
                </a:cubicBezTo>
                <a:cubicBezTo>
                  <a:pt x="48863" y="30903"/>
                  <a:pt x="48960" y="31098"/>
                  <a:pt x="49141" y="31155"/>
                </a:cubicBezTo>
                <a:cubicBezTo>
                  <a:pt x="49296" y="31206"/>
                  <a:pt x="49454" y="31256"/>
                  <a:pt x="49610" y="31307"/>
                </a:cubicBezTo>
                <a:lnTo>
                  <a:pt x="49794" y="31364"/>
                </a:lnTo>
                <a:cubicBezTo>
                  <a:pt x="49829" y="31376"/>
                  <a:pt x="49864" y="31380"/>
                  <a:pt x="49899" y="31380"/>
                </a:cubicBezTo>
                <a:cubicBezTo>
                  <a:pt x="50045" y="31380"/>
                  <a:pt x="50179" y="31289"/>
                  <a:pt x="50220" y="31145"/>
                </a:cubicBezTo>
                <a:cubicBezTo>
                  <a:pt x="50279" y="30964"/>
                  <a:pt x="50179" y="30771"/>
                  <a:pt x="50000" y="30714"/>
                </a:cubicBezTo>
                <a:lnTo>
                  <a:pt x="49814" y="30657"/>
                </a:lnTo>
                <a:cubicBezTo>
                  <a:pt x="49657" y="30608"/>
                  <a:pt x="49503" y="30559"/>
                  <a:pt x="49350" y="30509"/>
                </a:cubicBezTo>
                <a:cubicBezTo>
                  <a:pt x="49332" y="30502"/>
                  <a:pt x="49313" y="30497"/>
                  <a:pt x="49296" y="30495"/>
                </a:cubicBezTo>
                <a:cubicBezTo>
                  <a:pt x="49353" y="30467"/>
                  <a:pt x="49403" y="30422"/>
                  <a:pt x="49438" y="30361"/>
                </a:cubicBezTo>
                <a:cubicBezTo>
                  <a:pt x="49565" y="30142"/>
                  <a:pt x="49671" y="29913"/>
                  <a:pt x="49751" y="29683"/>
                </a:cubicBezTo>
                <a:cubicBezTo>
                  <a:pt x="49814" y="29504"/>
                  <a:pt x="49720" y="29310"/>
                  <a:pt x="49542" y="29247"/>
                </a:cubicBezTo>
                <a:cubicBezTo>
                  <a:pt x="49505" y="29233"/>
                  <a:pt x="49466" y="29227"/>
                  <a:pt x="49428" y="29227"/>
                </a:cubicBezTo>
                <a:close/>
                <a:moveTo>
                  <a:pt x="41191" y="30156"/>
                </a:moveTo>
                <a:cubicBezTo>
                  <a:pt x="41185" y="30156"/>
                  <a:pt x="41180" y="30156"/>
                  <a:pt x="41174" y="30156"/>
                </a:cubicBezTo>
                <a:cubicBezTo>
                  <a:pt x="40985" y="30165"/>
                  <a:pt x="40842" y="30326"/>
                  <a:pt x="40851" y="30516"/>
                </a:cubicBezTo>
                <a:cubicBezTo>
                  <a:pt x="40866" y="30780"/>
                  <a:pt x="40898" y="31030"/>
                  <a:pt x="40955" y="31256"/>
                </a:cubicBezTo>
                <a:cubicBezTo>
                  <a:pt x="40993" y="31413"/>
                  <a:pt x="41132" y="31517"/>
                  <a:pt x="41287" y="31517"/>
                </a:cubicBezTo>
                <a:cubicBezTo>
                  <a:pt x="41313" y="31517"/>
                  <a:pt x="41341" y="31515"/>
                  <a:pt x="41365" y="31507"/>
                </a:cubicBezTo>
                <a:cubicBezTo>
                  <a:pt x="41549" y="31463"/>
                  <a:pt x="41662" y="31275"/>
                  <a:pt x="41617" y="31093"/>
                </a:cubicBezTo>
                <a:cubicBezTo>
                  <a:pt x="41572" y="30909"/>
                  <a:pt x="41542" y="30702"/>
                  <a:pt x="41532" y="30481"/>
                </a:cubicBezTo>
                <a:cubicBezTo>
                  <a:pt x="41524" y="30297"/>
                  <a:pt x="41376" y="30156"/>
                  <a:pt x="41191" y="30156"/>
                </a:cubicBezTo>
                <a:close/>
                <a:moveTo>
                  <a:pt x="51443" y="30706"/>
                </a:moveTo>
                <a:cubicBezTo>
                  <a:pt x="51410" y="30706"/>
                  <a:pt x="51375" y="30711"/>
                  <a:pt x="51341" y="30721"/>
                </a:cubicBezTo>
                <a:cubicBezTo>
                  <a:pt x="51161" y="30778"/>
                  <a:pt x="51061" y="30970"/>
                  <a:pt x="51117" y="31150"/>
                </a:cubicBezTo>
                <a:cubicBezTo>
                  <a:pt x="51121" y="31154"/>
                  <a:pt x="51121" y="31159"/>
                  <a:pt x="51122" y="31162"/>
                </a:cubicBezTo>
                <a:cubicBezTo>
                  <a:pt x="51016" y="31185"/>
                  <a:pt x="50921" y="31258"/>
                  <a:pt x="50874" y="31368"/>
                </a:cubicBezTo>
                <a:cubicBezTo>
                  <a:pt x="50801" y="31541"/>
                  <a:pt x="50886" y="31741"/>
                  <a:pt x="51060" y="31812"/>
                </a:cubicBezTo>
                <a:lnTo>
                  <a:pt x="51168" y="31858"/>
                </a:lnTo>
                <a:cubicBezTo>
                  <a:pt x="51211" y="31877"/>
                  <a:pt x="51256" y="31885"/>
                  <a:pt x="51303" y="31885"/>
                </a:cubicBezTo>
                <a:cubicBezTo>
                  <a:pt x="51373" y="31885"/>
                  <a:pt x="51439" y="31865"/>
                  <a:pt x="51498" y="31825"/>
                </a:cubicBezTo>
                <a:cubicBezTo>
                  <a:pt x="51703" y="31682"/>
                  <a:pt x="51816" y="31468"/>
                  <a:pt x="51816" y="31228"/>
                </a:cubicBezTo>
                <a:cubicBezTo>
                  <a:pt x="51816" y="31138"/>
                  <a:pt x="51800" y="31043"/>
                  <a:pt x="51769" y="30945"/>
                </a:cubicBezTo>
                <a:cubicBezTo>
                  <a:pt x="51724" y="30798"/>
                  <a:pt x="51589" y="30706"/>
                  <a:pt x="51443" y="30706"/>
                </a:cubicBezTo>
                <a:close/>
                <a:moveTo>
                  <a:pt x="48282" y="30899"/>
                </a:moveTo>
                <a:cubicBezTo>
                  <a:pt x="48200" y="30899"/>
                  <a:pt x="48118" y="30929"/>
                  <a:pt x="48053" y="30989"/>
                </a:cubicBezTo>
                <a:cubicBezTo>
                  <a:pt x="47898" y="31128"/>
                  <a:pt x="47731" y="31263"/>
                  <a:pt x="47552" y="31388"/>
                </a:cubicBezTo>
                <a:cubicBezTo>
                  <a:pt x="47398" y="31498"/>
                  <a:pt x="47361" y="31710"/>
                  <a:pt x="47471" y="31865"/>
                </a:cubicBezTo>
                <a:cubicBezTo>
                  <a:pt x="47537" y="31960"/>
                  <a:pt x="47645" y="32011"/>
                  <a:pt x="47751" y="32011"/>
                </a:cubicBezTo>
                <a:cubicBezTo>
                  <a:pt x="47820" y="32011"/>
                  <a:pt x="47888" y="31990"/>
                  <a:pt x="47945" y="31946"/>
                </a:cubicBezTo>
                <a:cubicBezTo>
                  <a:pt x="48147" y="31806"/>
                  <a:pt x="48340" y="31651"/>
                  <a:pt x="48514" y="31493"/>
                </a:cubicBezTo>
                <a:cubicBezTo>
                  <a:pt x="48653" y="31368"/>
                  <a:pt x="48663" y="31150"/>
                  <a:pt x="48534" y="31011"/>
                </a:cubicBezTo>
                <a:cubicBezTo>
                  <a:pt x="48468" y="30937"/>
                  <a:pt x="48375" y="30899"/>
                  <a:pt x="48282" y="30899"/>
                </a:cubicBezTo>
                <a:close/>
                <a:moveTo>
                  <a:pt x="46556" y="31987"/>
                </a:moveTo>
                <a:cubicBezTo>
                  <a:pt x="46511" y="31987"/>
                  <a:pt x="46466" y="31996"/>
                  <a:pt x="46423" y="32014"/>
                </a:cubicBezTo>
                <a:cubicBezTo>
                  <a:pt x="46223" y="32097"/>
                  <a:pt x="46020" y="32172"/>
                  <a:pt x="45813" y="32237"/>
                </a:cubicBezTo>
                <a:cubicBezTo>
                  <a:pt x="45632" y="32292"/>
                  <a:pt x="45529" y="32483"/>
                  <a:pt x="45587" y="32664"/>
                </a:cubicBezTo>
                <a:cubicBezTo>
                  <a:pt x="45630" y="32812"/>
                  <a:pt x="45768" y="32906"/>
                  <a:pt x="45912" y="32906"/>
                </a:cubicBezTo>
                <a:cubicBezTo>
                  <a:pt x="45947" y="32906"/>
                  <a:pt x="45980" y="32900"/>
                  <a:pt x="46013" y="32890"/>
                </a:cubicBezTo>
                <a:cubicBezTo>
                  <a:pt x="46240" y="32820"/>
                  <a:pt x="46468" y="32737"/>
                  <a:pt x="46689" y="32645"/>
                </a:cubicBezTo>
                <a:cubicBezTo>
                  <a:pt x="46862" y="32570"/>
                  <a:pt x="46944" y="32370"/>
                  <a:pt x="46871" y="32197"/>
                </a:cubicBezTo>
                <a:cubicBezTo>
                  <a:pt x="46816" y="32066"/>
                  <a:pt x="46690" y="31987"/>
                  <a:pt x="46556" y="31987"/>
                </a:cubicBezTo>
                <a:close/>
                <a:moveTo>
                  <a:pt x="41966" y="31991"/>
                </a:moveTo>
                <a:cubicBezTo>
                  <a:pt x="41868" y="31991"/>
                  <a:pt x="41772" y="32032"/>
                  <a:pt x="41704" y="32111"/>
                </a:cubicBezTo>
                <a:cubicBezTo>
                  <a:pt x="41582" y="32257"/>
                  <a:pt x="41602" y="32473"/>
                  <a:pt x="41746" y="32595"/>
                </a:cubicBezTo>
                <a:cubicBezTo>
                  <a:pt x="41940" y="32760"/>
                  <a:pt x="42170" y="32897"/>
                  <a:pt x="42425" y="32996"/>
                </a:cubicBezTo>
                <a:cubicBezTo>
                  <a:pt x="42467" y="33012"/>
                  <a:pt x="42511" y="33020"/>
                  <a:pt x="42552" y="33020"/>
                </a:cubicBezTo>
                <a:cubicBezTo>
                  <a:pt x="42688" y="33020"/>
                  <a:pt x="42816" y="32940"/>
                  <a:pt x="42870" y="32803"/>
                </a:cubicBezTo>
                <a:cubicBezTo>
                  <a:pt x="42938" y="32628"/>
                  <a:pt x="42853" y="32429"/>
                  <a:pt x="42677" y="32360"/>
                </a:cubicBezTo>
                <a:cubicBezTo>
                  <a:pt x="42490" y="32285"/>
                  <a:pt x="42325" y="32188"/>
                  <a:pt x="42186" y="32071"/>
                </a:cubicBezTo>
                <a:cubicBezTo>
                  <a:pt x="42121" y="32017"/>
                  <a:pt x="42043" y="31991"/>
                  <a:pt x="41966" y="31991"/>
                </a:cubicBezTo>
                <a:close/>
                <a:moveTo>
                  <a:pt x="44576" y="32500"/>
                </a:moveTo>
                <a:cubicBezTo>
                  <a:pt x="44563" y="32500"/>
                  <a:pt x="44549" y="32501"/>
                  <a:pt x="44535" y="32502"/>
                </a:cubicBezTo>
                <a:cubicBezTo>
                  <a:pt x="44309" y="32532"/>
                  <a:pt x="44092" y="32546"/>
                  <a:pt x="43891" y="32549"/>
                </a:cubicBezTo>
                <a:cubicBezTo>
                  <a:pt x="43701" y="32551"/>
                  <a:pt x="43552" y="32706"/>
                  <a:pt x="43553" y="32893"/>
                </a:cubicBezTo>
                <a:cubicBezTo>
                  <a:pt x="43555" y="33081"/>
                  <a:pt x="43708" y="33231"/>
                  <a:pt x="43894" y="33231"/>
                </a:cubicBezTo>
                <a:lnTo>
                  <a:pt x="43899" y="33231"/>
                </a:lnTo>
                <a:cubicBezTo>
                  <a:pt x="44125" y="33229"/>
                  <a:pt x="44368" y="33212"/>
                  <a:pt x="44617" y="33180"/>
                </a:cubicBezTo>
                <a:cubicBezTo>
                  <a:pt x="44805" y="33159"/>
                  <a:pt x="44937" y="32987"/>
                  <a:pt x="44916" y="32801"/>
                </a:cubicBezTo>
                <a:cubicBezTo>
                  <a:pt x="44895" y="32628"/>
                  <a:pt x="44746" y="32500"/>
                  <a:pt x="44576" y="325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0"/>
          <p:cNvSpPr/>
          <p:nvPr/>
        </p:nvSpPr>
        <p:spPr>
          <a:xfrm rot="8100000">
            <a:off x="7730512" y="-94498"/>
            <a:ext cx="1400539" cy="1181908"/>
          </a:xfrm>
          <a:custGeom>
            <a:avLst/>
            <a:gdLst/>
            <a:ahLst/>
            <a:cxnLst/>
            <a:rect l="l" t="t" r="r" b="b"/>
            <a:pathLst>
              <a:path w="29762" h="25116" extrusionOk="0">
                <a:moveTo>
                  <a:pt x="4020" y="1"/>
                </a:moveTo>
                <a:cubicBezTo>
                  <a:pt x="3997" y="1"/>
                  <a:pt x="3974" y="3"/>
                  <a:pt x="3951" y="8"/>
                </a:cubicBezTo>
                <a:cubicBezTo>
                  <a:pt x="3704" y="55"/>
                  <a:pt x="3464" y="131"/>
                  <a:pt x="3231" y="230"/>
                </a:cubicBezTo>
                <a:cubicBezTo>
                  <a:pt x="3059" y="307"/>
                  <a:pt x="2979" y="507"/>
                  <a:pt x="3052" y="681"/>
                </a:cubicBezTo>
                <a:cubicBezTo>
                  <a:pt x="3110" y="809"/>
                  <a:pt x="3235" y="887"/>
                  <a:pt x="3369" y="887"/>
                </a:cubicBezTo>
                <a:cubicBezTo>
                  <a:pt x="3414" y="887"/>
                  <a:pt x="3459" y="879"/>
                  <a:pt x="3502" y="860"/>
                </a:cubicBezTo>
                <a:cubicBezTo>
                  <a:pt x="3690" y="778"/>
                  <a:pt x="3885" y="715"/>
                  <a:pt x="4085" y="677"/>
                </a:cubicBezTo>
                <a:cubicBezTo>
                  <a:pt x="4269" y="639"/>
                  <a:pt x="4389" y="460"/>
                  <a:pt x="4352" y="274"/>
                </a:cubicBezTo>
                <a:cubicBezTo>
                  <a:pt x="4320" y="113"/>
                  <a:pt x="4178" y="1"/>
                  <a:pt x="4020" y="1"/>
                </a:cubicBezTo>
                <a:close/>
                <a:moveTo>
                  <a:pt x="2244" y="965"/>
                </a:moveTo>
                <a:cubicBezTo>
                  <a:pt x="2158" y="965"/>
                  <a:pt x="2072" y="997"/>
                  <a:pt x="2006" y="1061"/>
                </a:cubicBezTo>
                <a:cubicBezTo>
                  <a:pt x="1836" y="1226"/>
                  <a:pt x="1674" y="1411"/>
                  <a:pt x="1519" y="1609"/>
                </a:cubicBezTo>
                <a:cubicBezTo>
                  <a:pt x="1403" y="1758"/>
                  <a:pt x="1431" y="1974"/>
                  <a:pt x="1580" y="2088"/>
                </a:cubicBezTo>
                <a:cubicBezTo>
                  <a:pt x="1641" y="2135"/>
                  <a:pt x="1714" y="2160"/>
                  <a:pt x="1789" y="2160"/>
                </a:cubicBezTo>
                <a:cubicBezTo>
                  <a:pt x="1891" y="2160"/>
                  <a:pt x="1992" y="2114"/>
                  <a:pt x="2060" y="2024"/>
                </a:cubicBezTo>
                <a:cubicBezTo>
                  <a:pt x="2192" y="1852"/>
                  <a:pt x="2336" y="1690"/>
                  <a:pt x="2482" y="1550"/>
                </a:cubicBezTo>
                <a:cubicBezTo>
                  <a:pt x="2616" y="1419"/>
                  <a:pt x="2618" y="1202"/>
                  <a:pt x="2487" y="1068"/>
                </a:cubicBezTo>
                <a:cubicBezTo>
                  <a:pt x="2421" y="999"/>
                  <a:pt x="2332" y="965"/>
                  <a:pt x="2244" y="965"/>
                </a:cubicBezTo>
                <a:close/>
                <a:moveTo>
                  <a:pt x="1089" y="2646"/>
                </a:moveTo>
                <a:cubicBezTo>
                  <a:pt x="960" y="2646"/>
                  <a:pt x="837" y="2719"/>
                  <a:pt x="779" y="2844"/>
                </a:cubicBezTo>
                <a:cubicBezTo>
                  <a:pt x="680" y="3055"/>
                  <a:pt x="589" y="3279"/>
                  <a:pt x="510" y="3505"/>
                </a:cubicBezTo>
                <a:cubicBezTo>
                  <a:pt x="443" y="3684"/>
                  <a:pt x="537" y="3879"/>
                  <a:pt x="715" y="3941"/>
                </a:cubicBezTo>
                <a:cubicBezTo>
                  <a:pt x="755" y="3955"/>
                  <a:pt x="791" y="3962"/>
                  <a:pt x="829" y="3962"/>
                </a:cubicBezTo>
                <a:cubicBezTo>
                  <a:pt x="970" y="3962"/>
                  <a:pt x="1102" y="3875"/>
                  <a:pt x="1154" y="3736"/>
                </a:cubicBezTo>
                <a:cubicBezTo>
                  <a:pt x="1227" y="3527"/>
                  <a:pt x="1311" y="3324"/>
                  <a:pt x="1399" y="3131"/>
                </a:cubicBezTo>
                <a:cubicBezTo>
                  <a:pt x="1478" y="2959"/>
                  <a:pt x="1403" y="2758"/>
                  <a:pt x="1233" y="2678"/>
                </a:cubicBezTo>
                <a:cubicBezTo>
                  <a:pt x="1186" y="2656"/>
                  <a:pt x="1137" y="2646"/>
                  <a:pt x="1089" y="2646"/>
                </a:cubicBezTo>
                <a:close/>
                <a:moveTo>
                  <a:pt x="479" y="4600"/>
                </a:moveTo>
                <a:cubicBezTo>
                  <a:pt x="316" y="4600"/>
                  <a:pt x="172" y="4715"/>
                  <a:pt x="141" y="4880"/>
                </a:cubicBezTo>
                <a:cubicBezTo>
                  <a:pt x="98" y="5112"/>
                  <a:pt x="66" y="5349"/>
                  <a:pt x="42" y="5583"/>
                </a:cubicBezTo>
                <a:cubicBezTo>
                  <a:pt x="25" y="5771"/>
                  <a:pt x="162" y="5938"/>
                  <a:pt x="348" y="5957"/>
                </a:cubicBezTo>
                <a:cubicBezTo>
                  <a:pt x="358" y="5961"/>
                  <a:pt x="372" y="5961"/>
                  <a:pt x="383" y="5961"/>
                </a:cubicBezTo>
                <a:cubicBezTo>
                  <a:pt x="556" y="5961"/>
                  <a:pt x="704" y="5830"/>
                  <a:pt x="723" y="5653"/>
                </a:cubicBezTo>
                <a:cubicBezTo>
                  <a:pt x="746" y="5436"/>
                  <a:pt x="775" y="5217"/>
                  <a:pt x="815" y="5001"/>
                </a:cubicBezTo>
                <a:cubicBezTo>
                  <a:pt x="848" y="4815"/>
                  <a:pt x="723" y="4640"/>
                  <a:pt x="539" y="4605"/>
                </a:cubicBezTo>
                <a:cubicBezTo>
                  <a:pt x="519" y="4601"/>
                  <a:pt x="499" y="4600"/>
                  <a:pt x="479" y="4600"/>
                </a:cubicBezTo>
                <a:close/>
                <a:moveTo>
                  <a:pt x="4822" y="7033"/>
                </a:moveTo>
                <a:cubicBezTo>
                  <a:pt x="4771" y="7035"/>
                  <a:pt x="4716" y="7035"/>
                  <a:pt x="4660" y="7038"/>
                </a:cubicBezTo>
                <a:cubicBezTo>
                  <a:pt x="4472" y="7047"/>
                  <a:pt x="4328" y="7207"/>
                  <a:pt x="4337" y="7396"/>
                </a:cubicBezTo>
                <a:cubicBezTo>
                  <a:pt x="4345" y="7581"/>
                  <a:pt x="4499" y="7720"/>
                  <a:pt x="4681" y="7720"/>
                </a:cubicBezTo>
                <a:cubicBezTo>
                  <a:pt x="4686" y="7720"/>
                  <a:pt x="4690" y="7720"/>
                  <a:pt x="4695" y="7719"/>
                </a:cubicBezTo>
                <a:cubicBezTo>
                  <a:pt x="4716" y="7719"/>
                  <a:pt x="4738" y="7719"/>
                  <a:pt x="4759" y="7719"/>
                </a:cubicBezTo>
                <a:cubicBezTo>
                  <a:pt x="4780" y="7719"/>
                  <a:pt x="4801" y="7719"/>
                  <a:pt x="4822" y="7718"/>
                </a:cubicBezTo>
                <a:cubicBezTo>
                  <a:pt x="4987" y="7718"/>
                  <a:pt x="5131" y="7737"/>
                  <a:pt x="5251" y="7773"/>
                </a:cubicBezTo>
                <a:cubicBezTo>
                  <a:pt x="5286" y="7786"/>
                  <a:pt x="5319" y="7789"/>
                  <a:pt x="5353" y="7789"/>
                </a:cubicBezTo>
                <a:cubicBezTo>
                  <a:pt x="5499" y="7789"/>
                  <a:pt x="5633" y="7695"/>
                  <a:pt x="5680" y="7547"/>
                </a:cubicBezTo>
                <a:cubicBezTo>
                  <a:pt x="5736" y="7368"/>
                  <a:pt x="5637" y="7177"/>
                  <a:pt x="5456" y="7120"/>
                </a:cubicBezTo>
                <a:cubicBezTo>
                  <a:pt x="5268" y="7064"/>
                  <a:pt x="5056" y="7033"/>
                  <a:pt x="4822" y="7033"/>
                </a:cubicBezTo>
                <a:close/>
                <a:moveTo>
                  <a:pt x="351" y="6643"/>
                </a:moveTo>
                <a:cubicBezTo>
                  <a:pt x="345" y="6643"/>
                  <a:pt x="339" y="6643"/>
                  <a:pt x="332" y="6644"/>
                </a:cubicBezTo>
                <a:cubicBezTo>
                  <a:pt x="145" y="6654"/>
                  <a:pt x="0" y="6817"/>
                  <a:pt x="14" y="7007"/>
                </a:cubicBezTo>
                <a:cubicBezTo>
                  <a:pt x="32" y="7250"/>
                  <a:pt x="58" y="7488"/>
                  <a:pt x="96" y="7719"/>
                </a:cubicBezTo>
                <a:cubicBezTo>
                  <a:pt x="124" y="7886"/>
                  <a:pt x="268" y="8005"/>
                  <a:pt x="433" y="8005"/>
                </a:cubicBezTo>
                <a:cubicBezTo>
                  <a:pt x="452" y="8005"/>
                  <a:pt x="470" y="8005"/>
                  <a:pt x="489" y="8001"/>
                </a:cubicBezTo>
                <a:cubicBezTo>
                  <a:pt x="675" y="7971"/>
                  <a:pt x="800" y="7796"/>
                  <a:pt x="770" y="7608"/>
                </a:cubicBezTo>
                <a:cubicBezTo>
                  <a:pt x="735" y="7400"/>
                  <a:pt x="711" y="7184"/>
                  <a:pt x="696" y="6963"/>
                </a:cubicBezTo>
                <a:cubicBezTo>
                  <a:pt x="685" y="6781"/>
                  <a:pt x="526" y="6643"/>
                  <a:pt x="351" y="6643"/>
                </a:cubicBezTo>
                <a:close/>
                <a:moveTo>
                  <a:pt x="3448" y="7550"/>
                </a:moveTo>
                <a:cubicBezTo>
                  <a:pt x="3365" y="7550"/>
                  <a:pt x="3282" y="7580"/>
                  <a:pt x="3216" y="7641"/>
                </a:cubicBezTo>
                <a:cubicBezTo>
                  <a:pt x="3040" y="7805"/>
                  <a:pt x="2875" y="7999"/>
                  <a:pt x="2725" y="8223"/>
                </a:cubicBezTo>
                <a:cubicBezTo>
                  <a:pt x="2621" y="8380"/>
                  <a:pt x="2661" y="8590"/>
                  <a:pt x="2818" y="8698"/>
                </a:cubicBezTo>
                <a:cubicBezTo>
                  <a:pt x="2877" y="8736"/>
                  <a:pt x="2944" y="8755"/>
                  <a:pt x="3009" y="8755"/>
                </a:cubicBezTo>
                <a:cubicBezTo>
                  <a:pt x="3118" y="8755"/>
                  <a:pt x="3226" y="8701"/>
                  <a:pt x="3294" y="8604"/>
                </a:cubicBezTo>
                <a:cubicBezTo>
                  <a:pt x="3414" y="8422"/>
                  <a:pt x="3544" y="8267"/>
                  <a:pt x="3681" y="8142"/>
                </a:cubicBezTo>
                <a:cubicBezTo>
                  <a:pt x="3817" y="8013"/>
                  <a:pt x="3826" y="7798"/>
                  <a:pt x="3699" y="7659"/>
                </a:cubicBezTo>
                <a:cubicBezTo>
                  <a:pt x="3631" y="7587"/>
                  <a:pt x="3540" y="7550"/>
                  <a:pt x="3448" y="7550"/>
                </a:cubicBezTo>
                <a:close/>
                <a:moveTo>
                  <a:pt x="22118" y="8674"/>
                </a:moveTo>
                <a:cubicBezTo>
                  <a:pt x="21943" y="8675"/>
                  <a:pt x="21758" y="8677"/>
                  <a:pt x="21578" y="8686"/>
                </a:cubicBezTo>
                <a:cubicBezTo>
                  <a:pt x="21388" y="8694"/>
                  <a:pt x="21244" y="8856"/>
                  <a:pt x="21254" y="9046"/>
                </a:cubicBezTo>
                <a:cubicBezTo>
                  <a:pt x="21263" y="9228"/>
                  <a:pt x="21414" y="9369"/>
                  <a:pt x="21595" y="9369"/>
                </a:cubicBezTo>
                <a:cubicBezTo>
                  <a:pt x="21602" y="9369"/>
                  <a:pt x="21609" y="9369"/>
                  <a:pt x="21616" y="9371"/>
                </a:cubicBezTo>
                <a:cubicBezTo>
                  <a:pt x="21779" y="9362"/>
                  <a:pt x="21943" y="9358"/>
                  <a:pt x="22108" y="9358"/>
                </a:cubicBezTo>
                <a:cubicBezTo>
                  <a:pt x="22163" y="9358"/>
                  <a:pt x="22219" y="9360"/>
                  <a:pt x="22275" y="9360"/>
                </a:cubicBezTo>
                <a:lnTo>
                  <a:pt x="22281" y="9360"/>
                </a:lnTo>
                <a:cubicBezTo>
                  <a:pt x="22466" y="9360"/>
                  <a:pt x="22620" y="9211"/>
                  <a:pt x="22622" y="9023"/>
                </a:cubicBezTo>
                <a:cubicBezTo>
                  <a:pt x="22626" y="8834"/>
                  <a:pt x="22474" y="8677"/>
                  <a:pt x="22287" y="8675"/>
                </a:cubicBezTo>
                <a:cubicBezTo>
                  <a:pt x="22229" y="8674"/>
                  <a:pt x="22175" y="8674"/>
                  <a:pt x="22118" y="8674"/>
                </a:cubicBezTo>
                <a:close/>
                <a:moveTo>
                  <a:pt x="5993" y="8170"/>
                </a:moveTo>
                <a:cubicBezTo>
                  <a:pt x="5823" y="8170"/>
                  <a:pt x="5673" y="8292"/>
                  <a:pt x="5649" y="8465"/>
                </a:cubicBezTo>
                <a:cubicBezTo>
                  <a:pt x="5624" y="8632"/>
                  <a:pt x="5560" y="8814"/>
                  <a:pt x="5465" y="8995"/>
                </a:cubicBezTo>
                <a:cubicBezTo>
                  <a:pt x="5372" y="9162"/>
                  <a:pt x="5435" y="9369"/>
                  <a:pt x="5604" y="9457"/>
                </a:cubicBezTo>
                <a:cubicBezTo>
                  <a:pt x="5656" y="9485"/>
                  <a:pt x="5710" y="9499"/>
                  <a:pt x="5764" y="9499"/>
                </a:cubicBezTo>
                <a:cubicBezTo>
                  <a:pt x="5885" y="9499"/>
                  <a:pt x="6005" y="9433"/>
                  <a:pt x="6068" y="9317"/>
                </a:cubicBezTo>
                <a:cubicBezTo>
                  <a:pt x="6205" y="9065"/>
                  <a:pt x="6292" y="8811"/>
                  <a:pt x="6327" y="8561"/>
                </a:cubicBezTo>
                <a:cubicBezTo>
                  <a:pt x="6353" y="8373"/>
                  <a:pt x="6222" y="8199"/>
                  <a:pt x="6036" y="8173"/>
                </a:cubicBezTo>
                <a:cubicBezTo>
                  <a:pt x="6022" y="8171"/>
                  <a:pt x="6007" y="8170"/>
                  <a:pt x="5993" y="8170"/>
                </a:cubicBezTo>
                <a:close/>
                <a:moveTo>
                  <a:pt x="23637" y="8791"/>
                </a:moveTo>
                <a:cubicBezTo>
                  <a:pt x="23475" y="8791"/>
                  <a:pt x="23330" y="8912"/>
                  <a:pt x="23302" y="9080"/>
                </a:cubicBezTo>
                <a:cubicBezTo>
                  <a:pt x="23274" y="9266"/>
                  <a:pt x="23401" y="9440"/>
                  <a:pt x="23587" y="9471"/>
                </a:cubicBezTo>
                <a:cubicBezTo>
                  <a:pt x="23804" y="9506"/>
                  <a:pt x="24021" y="9546"/>
                  <a:pt x="24233" y="9597"/>
                </a:cubicBezTo>
                <a:cubicBezTo>
                  <a:pt x="24259" y="9603"/>
                  <a:pt x="24285" y="9605"/>
                  <a:pt x="24311" y="9605"/>
                </a:cubicBezTo>
                <a:cubicBezTo>
                  <a:pt x="24466" y="9605"/>
                  <a:pt x="24607" y="9499"/>
                  <a:pt x="24643" y="9341"/>
                </a:cubicBezTo>
                <a:cubicBezTo>
                  <a:pt x="24687" y="9155"/>
                  <a:pt x="24574" y="8973"/>
                  <a:pt x="24388" y="8929"/>
                </a:cubicBezTo>
                <a:cubicBezTo>
                  <a:pt x="24160" y="8877"/>
                  <a:pt x="23927" y="8832"/>
                  <a:pt x="23693" y="8795"/>
                </a:cubicBezTo>
                <a:cubicBezTo>
                  <a:pt x="23674" y="8792"/>
                  <a:pt x="23656" y="8791"/>
                  <a:pt x="23637" y="8791"/>
                </a:cubicBezTo>
                <a:close/>
                <a:moveTo>
                  <a:pt x="20239" y="8850"/>
                </a:moveTo>
                <a:cubicBezTo>
                  <a:pt x="20218" y="8850"/>
                  <a:pt x="20196" y="8852"/>
                  <a:pt x="20175" y="8856"/>
                </a:cubicBezTo>
                <a:cubicBezTo>
                  <a:pt x="19942" y="8901"/>
                  <a:pt x="19709" y="8953"/>
                  <a:pt x="19485" y="9014"/>
                </a:cubicBezTo>
                <a:cubicBezTo>
                  <a:pt x="19303" y="9063"/>
                  <a:pt x="19195" y="9249"/>
                  <a:pt x="19242" y="9431"/>
                </a:cubicBezTo>
                <a:cubicBezTo>
                  <a:pt x="19283" y="9586"/>
                  <a:pt x="19421" y="9685"/>
                  <a:pt x="19572" y="9685"/>
                </a:cubicBezTo>
                <a:cubicBezTo>
                  <a:pt x="19603" y="9685"/>
                  <a:pt x="19631" y="9683"/>
                  <a:pt x="19659" y="9675"/>
                </a:cubicBezTo>
                <a:cubicBezTo>
                  <a:pt x="19867" y="9619"/>
                  <a:pt x="20085" y="9569"/>
                  <a:pt x="20302" y="9527"/>
                </a:cubicBezTo>
                <a:cubicBezTo>
                  <a:pt x="20490" y="9492"/>
                  <a:pt x="20610" y="9311"/>
                  <a:pt x="20575" y="9127"/>
                </a:cubicBezTo>
                <a:cubicBezTo>
                  <a:pt x="20544" y="8963"/>
                  <a:pt x="20399" y="8850"/>
                  <a:pt x="20239" y="8850"/>
                </a:cubicBezTo>
                <a:close/>
                <a:moveTo>
                  <a:pt x="819" y="8628"/>
                </a:moveTo>
                <a:cubicBezTo>
                  <a:pt x="771" y="8628"/>
                  <a:pt x="723" y="8638"/>
                  <a:pt x="676" y="8660"/>
                </a:cubicBezTo>
                <a:cubicBezTo>
                  <a:pt x="504" y="8741"/>
                  <a:pt x="431" y="8943"/>
                  <a:pt x="510" y="9115"/>
                </a:cubicBezTo>
                <a:cubicBezTo>
                  <a:pt x="617" y="9350"/>
                  <a:pt x="746" y="9569"/>
                  <a:pt x="885" y="9762"/>
                </a:cubicBezTo>
                <a:cubicBezTo>
                  <a:pt x="953" y="9854"/>
                  <a:pt x="1057" y="9902"/>
                  <a:pt x="1163" y="9902"/>
                </a:cubicBezTo>
                <a:cubicBezTo>
                  <a:pt x="1233" y="9902"/>
                  <a:pt x="1302" y="9883"/>
                  <a:pt x="1363" y="9840"/>
                </a:cubicBezTo>
                <a:cubicBezTo>
                  <a:pt x="1514" y="9729"/>
                  <a:pt x="1549" y="9515"/>
                  <a:pt x="1439" y="9362"/>
                </a:cubicBezTo>
                <a:cubicBezTo>
                  <a:pt x="1323" y="9204"/>
                  <a:pt x="1222" y="9023"/>
                  <a:pt x="1130" y="8828"/>
                </a:cubicBezTo>
                <a:cubicBezTo>
                  <a:pt x="1072" y="8703"/>
                  <a:pt x="948" y="8628"/>
                  <a:pt x="819" y="8628"/>
                </a:cubicBezTo>
                <a:close/>
                <a:moveTo>
                  <a:pt x="25613" y="9334"/>
                </a:moveTo>
                <a:cubicBezTo>
                  <a:pt x="25478" y="9334"/>
                  <a:pt x="25351" y="9413"/>
                  <a:pt x="25297" y="9546"/>
                </a:cubicBezTo>
                <a:cubicBezTo>
                  <a:pt x="25227" y="9723"/>
                  <a:pt x="25311" y="9920"/>
                  <a:pt x="25486" y="9993"/>
                </a:cubicBezTo>
                <a:cubicBezTo>
                  <a:pt x="25688" y="10073"/>
                  <a:pt x="25890" y="10163"/>
                  <a:pt x="26084" y="10262"/>
                </a:cubicBezTo>
                <a:cubicBezTo>
                  <a:pt x="26131" y="10288"/>
                  <a:pt x="26183" y="10299"/>
                  <a:pt x="26235" y="10299"/>
                </a:cubicBezTo>
                <a:cubicBezTo>
                  <a:pt x="26362" y="10299"/>
                  <a:pt x="26480" y="10229"/>
                  <a:pt x="26541" y="10109"/>
                </a:cubicBezTo>
                <a:cubicBezTo>
                  <a:pt x="26626" y="9942"/>
                  <a:pt x="26559" y="9736"/>
                  <a:pt x="26390" y="9650"/>
                </a:cubicBezTo>
                <a:cubicBezTo>
                  <a:pt x="26180" y="9544"/>
                  <a:pt x="25963" y="9447"/>
                  <a:pt x="25742" y="9358"/>
                </a:cubicBezTo>
                <a:cubicBezTo>
                  <a:pt x="25700" y="9342"/>
                  <a:pt x="25656" y="9334"/>
                  <a:pt x="25613" y="9334"/>
                </a:cubicBezTo>
                <a:close/>
                <a:moveTo>
                  <a:pt x="18284" y="9446"/>
                </a:moveTo>
                <a:cubicBezTo>
                  <a:pt x="18238" y="9446"/>
                  <a:pt x="18192" y="9455"/>
                  <a:pt x="18147" y="9475"/>
                </a:cubicBezTo>
                <a:cubicBezTo>
                  <a:pt x="17928" y="9570"/>
                  <a:pt x="17712" y="9673"/>
                  <a:pt x="17507" y="9781"/>
                </a:cubicBezTo>
                <a:cubicBezTo>
                  <a:pt x="17339" y="9871"/>
                  <a:pt x="17274" y="10076"/>
                  <a:pt x="17363" y="10245"/>
                </a:cubicBezTo>
                <a:cubicBezTo>
                  <a:pt x="17424" y="10361"/>
                  <a:pt x="17544" y="10427"/>
                  <a:pt x="17665" y="10427"/>
                </a:cubicBezTo>
                <a:cubicBezTo>
                  <a:pt x="17719" y="10427"/>
                  <a:pt x="17773" y="10413"/>
                  <a:pt x="17825" y="10386"/>
                </a:cubicBezTo>
                <a:cubicBezTo>
                  <a:pt x="18016" y="10285"/>
                  <a:pt x="18215" y="10189"/>
                  <a:pt x="18420" y="10102"/>
                </a:cubicBezTo>
                <a:cubicBezTo>
                  <a:pt x="18593" y="10026"/>
                  <a:pt x="18672" y="9826"/>
                  <a:pt x="18597" y="9652"/>
                </a:cubicBezTo>
                <a:cubicBezTo>
                  <a:pt x="18540" y="9523"/>
                  <a:pt x="18415" y="9446"/>
                  <a:pt x="18284" y="9446"/>
                </a:cubicBezTo>
                <a:close/>
                <a:moveTo>
                  <a:pt x="4838" y="9801"/>
                </a:moveTo>
                <a:cubicBezTo>
                  <a:pt x="4777" y="9801"/>
                  <a:pt x="4716" y="9817"/>
                  <a:pt x="4660" y="9850"/>
                </a:cubicBezTo>
                <a:cubicBezTo>
                  <a:pt x="4561" y="9911"/>
                  <a:pt x="4457" y="9963"/>
                  <a:pt x="4352" y="10003"/>
                </a:cubicBezTo>
                <a:cubicBezTo>
                  <a:pt x="4271" y="10036"/>
                  <a:pt x="4191" y="10064"/>
                  <a:pt x="4111" y="10088"/>
                </a:cubicBezTo>
                <a:cubicBezTo>
                  <a:pt x="3930" y="10144"/>
                  <a:pt x="3831" y="10335"/>
                  <a:pt x="3886" y="10516"/>
                </a:cubicBezTo>
                <a:cubicBezTo>
                  <a:pt x="3933" y="10662"/>
                  <a:pt x="4067" y="10754"/>
                  <a:pt x="4213" y="10754"/>
                </a:cubicBezTo>
                <a:cubicBezTo>
                  <a:pt x="4248" y="10754"/>
                  <a:pt x="4283" y="10751"/>
                  <a:pt x="4316" y="10740"/>
                </a:cubicBezTo>
                <a:cubicBezTo>
                  <a:pt x="4406" y="10709"/>
                  <a:pt x="4500" y="10679"/>
                  <a:pt x="4594" y="10641"/>
                </a:cubicBezTo>
                <a:cubicBezTo>
                  <a:pt x="4738" y="10587"/>
                  <a:pt x="4881" y="10516"/>
                  <a:pt x="5016" y="10432"/>
                </a:cubicBezTo>
                <a:cubicBezTo>
                  <a:pt x="5178" y="10335"/>
                  <a:pt x="5228" y="10125"/>
                  <a:pt x="5129" y="9963"/>
                </a:cubicBezTo>
                <a:cubicBezTo>
                  <a:pt x="5065" y="9858"/>
                  <a:pt x="4953" y="9801"/>
                  <a:pt x="4838" y="9801"/>
                </a:cubicBezTo>
                <a:close/>
                <a:moveTo>
                  <a:pt x="2421" y="9302"/>
                </a:moveTo>
                <a:cubicBezTo>
                  <a:pt x="2278" y="9302"/>
                  <a:pt x="2145" y="9391"/>
                  <a:pt x="2096" y="9534"/>
                </a:cubicBezTo>
                <a:cubicBezTo>
                  <a:pt x="2023" y="9751"/>
                  <a:pt x="1954" y="9979"/>
                  <a:pt x="1895" y="10217"/>
                </a:cubicBezTo>
                <a:cubicBezTo>
                  <a:pt x="1888" y="10247"/>
                  <a:pt x="1884" y="10273"/>
                  <a:pt x="1884" y="10300"/>
                </a:cubicBezTo>
                <a:cubicBezTo>
                  <a:pt x="1823" y="10471"/>
                  <a:pt x="1905" y="10662"/>
                  <a:pt x="2075" y="10731"/>
                </a:cubicBezTo>
                <a:cubicBezTo>
                  <a:pt x="2312" y="10829"/>
                  <a:pt x="2566" y="10893"/>
                  <a:pt x="2832" y="10919"/>
                </a:cubicBezTo>
                <a:cubicBezTo>
                  <a:pt x="2842" y="10923"/>
                  <a:pt x="2856" y="10923"/>
                  <a:pt x="2866" y="10923"/>
                </a:cubicBezTo>
                <a:cubicBezTo>
                  <a:pt x="3040" y="10923"/>
                  <a:pt x="3188" y="10789"/>
                  <a:pt x="3207" y="10615"/>
                </a:cubicBezTo>
                <a:cubicBezTo>
                  <a:pt x="3224" y="10427"/>
                  <a:pt x="3087" y="10259"/>
                  <a:pt x="2901" y="10240"/>
                </a:cubicBezTo>
                <a:cubicBezTo>
                  <a:pt x="2800" y="10231"/>
                  <a:pt x="2703" y="10213"/>
                  <a:pt x="2609" y="10189"/>
                </a:cubicBezTo>
                <a:cubicBezTo>
                  <a:pt x="2651" y="10040"/>
                  <a:pt x="2696" y="9894"/>
                  <a:pt x="2745" y="9755"/>
                </a:cubicBezTo>
                <a:cubicBezTo>
                  <a:pt x="2805" y="9577"/>
                  <a:pt x="2710" y="9381"/>
                  <a:pt x="2531" y="9320"/>
                </a:cubicBezTo>
                <a:cubicBezTo>
                  <a:pt x="2494" y="9308"/>
                  <a:pt x="2457" y="9302"/>
                  <a:pt x="2421" y="9302"/>
                </a:cubicBezTo>
                <a:close/>
                <a:moveTo>
                  <a:pt x="27400" y="10330"/>
                </a:moveTo>
                <a:cubicBezTo>
                  <a:pt x="27297" y="10330"/>
                  <a:pt x="27196" y="10376"/>
                  <a:pt x="27129" y="10464"/>
                </a:cubicBezTo>
                <a:cubicBezTo>
                  <a:pt x="27014" y="10613"/>
                  <a:pt x="27042" y="10829"/>
                  <a:pt x="27191" y="10943"/>
                </a:cubicBezTo>
                <a:cubicBezTo>
                  <a:pt x="27356" y="11072"/>
                  <a:pt x="27515" y="11213"/>
                  <a:pt x="27659" y="11366"/>
                </a:cubicBezTo>
                <a:cubicBezTo>
                  <a:pt x="27727" y="11437"/>
                  <a:pt x="27815" y="11472"/>
                  <a:pt x="27906" y="11472"/>
                </a:cubicBezTo>
                <a:cubicBezTo>
                  <a:pt x="27991" y="11472"/>
                  <a:pt x="28076" y="11441"/>
                  <a:pt x="28144" y="11376"/>
                </a:cubicBezTo>
                <a:cubicBezTo>
                  <a:pt x="28279" y="11248"/>
                  <a:pt x="28286" y="11030"/>
                  <a:pt x="28156" y="10893"/>
                </a:cubicBezTo>
                <a:cubicBezTo>
                  <a:pt x="27987" y="10716"/>
                  <a:pt x="27805" y="10551"/>
                  <a:pt x="27608" y="10401"/>
                </a:cubicBezTo>
                <a:cubicBezTo>
                  <a:pt x="27546" y="10353"/>
                  <a:pt x="27472" y="10330"/>
                  <a:pt x="27400" y="10330"/>
                </a:cubicBezTo>
                <a:close/>
                <a:moveTo>
                  <a:pt x="16504" y="10465"/>
                </a:moveTo>
                <a:cubicBezTo>
                  <a:pt x="16437" y="10465"/>
                  <a:pt x="16369" y="10485"/>
                  <a:pt x="16310" y="10526"/>
                </a:cubicBezTo>
                <a:cubicBezTo>
                  <a:pt x="16120" y="10658"/>
                  <a:pt x="15934" y="10794"/>
                  <a:pt x="15747" y="10935"/>
                </a:cubicBezTo>
                <a:cubicBezTo>
                  <a:pt x="15595" y="11048"/>
                  <a:pt x="15564" y="11262"/>
                  <a:pt x="15677" y="11413"/>
                </a:cubicBezTo>
                <a:cubicBezTo>
                  <a:pt x="15745" y="11501"/>
                  <a:pt x="15847" y="11550"/>
                  <a:pt x="15950" y="11550"/>
                </a:cubicBezTo>
                <a:cubicBezTo>
                  <a:pt x="16023" y="11550"/>
                  <a:pt x="16094" y="11527"/>
                  <a:pt x="16155" y="11480"/>
                </a:cubicBezTo>
                <a:cubicBezTo>
                  <a:pt x="16338" y="11345"/>
                  <a:pt x="16518" y="11213"/>
                  <a:pt x="16701" y="11086"/>
                </a:cubicBezTo>
                <a:cubicBezTo>
                  <a:pt x="16855" y="10978"/>
                  <a:pt x="16894" y="10766"/>
                  <a:pt x="16784" y="10611"/>
                </a:cubicBezTo>
                <a:cubicBezTo>
                  <a:pt x="16718" y="10516"/>
                  <a:pt x="16612" y="10465"/>
                  <a:pt x="16504" y="10465"/>
                </a:cubicBezTo>
                <a:close/>
                <a:moveTo>
                  <a:pt x="1993" y="11305"/>
                </a:moveTo>
                <a:cubicBezTo>
                  <a:pt x="1821" y="11305"/>
                  <a:pt x="1675" y="11439"/>
                  <a:pt x="1658" y="11614"/>
                </a:cubicBezTo>
                <a:cubicBezTo>
                  <a:pt x="1636" y="11844"/>
                  <a:pt x="1625" y="12061"/>
                  <a:pt x="1625" y="12263"/>
                </a:cubicBezTo>
                <a:lnTo>
                  <a:pt x="1625" y="12334"/>
                </a:lnTo>
                <a:cubicBezTo>
                  <a:pt x="1627" y="12523"/>
                  <a:pt x="1780" y="12673"/>
                  <a:pt x="1966" y="12673"/>
                </a:cubicBezTo>
                <a:cubicBezTo>
                  <a:pt x="1966" y="12673"/>
                  <a:pt x="1969" y="12673"/>
                  <a:pt x="1971" y="12671"/>
                </a:cubicBezTo>
                <a:cubicBezTo>
                  <a:pt x="2161" y="12669"/>
                  <a:pt x="2312" y="12515"/>
                  <a:pt x="2310" y="12325"/>
                </a:cubicBezTo>
                <a:lnTo>
                  <a:pt x="2310" y="12263"/>
                </a:lnTo>
                <a:cubicBezTo>
                  <a:pt x="2310" y="12082"/>
                  <a:pt x="2319" y="11884"/>
                  <a:pt x="2338" y="11679"/>
                </a:cubicBezTo>
                <a:cubicBezTo>
                  <a:pt x="2355" y="11491"/>
                  <a:pt x="2216" y="11324"/>
                  <a:pt x="2030" y="11307"/>
                </a:cubicBezTo>
                <a:cubicBezTo>
                  <a:pt x="2018" y="11305"/>
                  <a:pt x="2006" y="11305"/>
                  <a:pt x="1993" y="11305"/>
                </a:cubicBezTo>
                <a:close/>
                <a:moveTo>
                  <a:pt x="14877" y="11714"/>
                </a:moveTo>
                <a:cubicBezTo>
                  <a:pt x="14801" y="11714"/>
                  <a:pt x="14724" y="11739"/>
                  <a:pt x="14660" y="11792"/>
                </a:cubicBezTo>
                <a:cubicBezTo>
                  <a:pt x="14485" y="11934"/>
                  <a:pt x="14306" y="12080"/>
                  <a:pt x="14130" y="12226"/>
                </a:cubicBezTo>
                <a:cubicBezTo>
                  <a:pt x="13984" y="12344"/>
                  <a:pt x="13965" y="12560"/>
                  <a:pt x="14085" y="12706"/>
                </a:cubicBezTo>
                <a:cubicBezTo>
                  <a:pt x="14153" y="12787"/>
                  <a:pt x="14250" y="12829"/>
                  <a:pt x="14348" y="12829"/>
                </a:cubicBezTo>
                <a:cubicBezTo>
                  <a:pt x="14424" y="12829"/>
                  <a:pt x="14500" y="12803"/>
                  <a:pt x="14563" y="12753"/>
                </a:cubicBezTo>
                <a:cubicBezTo>
                  <a:pt x="14739" y="12608"/>
                  <a:pt x="14914" y="12464"/>
                  <a:pt x="15091" y="12322"/>
                </a:cubicBezTo>
                <a:cubicBezTo>
                  <a:pt x="15239" y="12202"/>
                  <a:pt x="15260" y="11986"/>
                  <a:pt x="15140" y="11840"/>
                </a:cubicBezTo>
                <a:cubicBezTo>
                  <a:pt x="15073" y="11757"/>
                  <a:pt x="14976" y="11714"/>
                  <a:pt x="14877" y="11714"/>
                </a:cubicBezTo>
                <a:close/>
                <a:moveTo>
                  <a:pt x="28690" y="11904"/>
                </a:moveTo>
                <a:cubicBezTo>
                  <a:pt x="28638" y="11904"/>
                  <a:pt x="28585" y="11916"/>
                  <a:pt x="28535" y="11941"/>
                </a:cubicBezTo>
                <a:cubicBezTo>
                  <a:pt x="28364" y="12028"/>
                  <a:pt x="28300" y="12235"/>
                  <a:pt x="28384" y="12402"/>
                </a:cubicBezTo>
                <a:cubicBezTo>
                  <a:pt x="28477" y="12586"/>
                  <a:pt x="28564" y="12786"/>
                  <a:pt x="28639" y="12991"/>
                </a:cubicBezTo>
                <a:cubicBezTo>
                  <a:pt x="28688" y="13126"/>
                  <a:pt x="28822" y="13213"/>
                  <a:pt x="28961" y="13213"/>
                </a:cubicBezTo>
                <a:cubicBezTo>
                  <a:pt x="28999" y="13213"/>
                  <a:pt x="29039" y="13208"/>
                  <a:pt x="29079" y="13194"/>
                </a:cubicBezTo>
                <a:cubicBezTo>
                  <a:pt x="29258" y="13128"/>
                  <a:pt x="29348" y="12933"/>
                  <a:pt x="29284" y="12756"/>
                </a:cubicBezTo>
                <a:cubicBezTo>
                  <a:pt x="29199" y="12525"/>
                  <a:pt x="29101" y="12301"/>
                  <a:pt x="28995" y="12091"/>
                </a:cubicBezTo>
                <a:cubicBezTo>
                  <a:pt x="28934" y="11972"/>
                  <a:pt x="28814" y="11904"/>
                  <a:pt x="28690" y="11904"/>
                </a:cubicBezTo>
                <a:close/>
                <a:moveTo>
                  <a:pt x="13292" y="13013"/>
                </a:moveTo>
                <a:cubicBezTo>
                  <a:pt x="13217" y="13013"/>
                  <a:pt x="13141" y="13037"/>
                  <a:pt x="13077" y="13088"/>
                </a:cubicBezTo>
                <a:cubicBezTo>
                  <a:pt x="12901" y="13229"/>
                  <a:pt x="12722" y="13368"/>
                  <a:pt x="12545" y="13507"/>
                </a:cubicBezTo>
                <a:cubicBezTo>
                  <a:pt x="12394" y="13622"/>
                  <a:pt x="12368" y="13837"/>
                  <a:pt x="12484" y="13987"/>
                </a:cubicBezTo>
                <a:cubicBezTo>
                  <a:pt x="12549" y="14074"/>
                  <a:pt x="12651" y="14121"/>
                  <a:pt x="12754" y="14121"/>
                </a:cubicBezTo>
                <a:cubicBezTo>
                  <a:pt x="12825" y="14121"/>
                  <a:pt x="12898" y="14096"/>
                  <a:pt x="12964" y="14048"/>
                </a:cubicBezTo>
                <a:cubicBezTo>
                  <a:pt x="13145" y="13907"/>
                  <a:pt x="13324" y="13762"/>
                  <a:pt x="13505" y="13620"/>
                </a:cubicBezTo>
                <a:cubicBezTo>
                  <a:pt x="13652" y="13502"/>
                  <a:pt x="13675" y="13288"/>
                  <a:pt x="13557" y="13140"/>
                </a:cubicBezTo>
                <a:cubicBezTo>
                  <a:pt x="13490" y="13056"/>
                  <a:pt x="13392" y="13013"/>
                  <a:pt x="13292" y="13013"/>
                </a:cubicBezTo>
                <a:close/>
                <a:moveTo>
                  <a:pt x="2182" y="13334"/>
                </a:moveTo>
                <a:cubicBezTo>
                  <a:pt x="2146" y="13334"/>
                  <a:pt x="2110" y="13340"/>
                  <a:pt x="2074" y="13352"/>
                </a:cubicBezTo>
                <a:cubicBezTo>
                  <a:pt x="1895" y="13411"/>
                  <a:pt x="1797" y="13608"/>
                  <a:pt x="1858" y="13785"/>
                </a:cubicBezTo>
                <a:cubicBezTo>
                  <a:pt x="1938" y="14025"/>
                  <a:pt x="2041" y="14254"/>
                  <a:pt x="2161" y="14468"/>
                </a:cubicBezTo>
                <a:cubicBezTo>
                  <a:pt x="2223" y="14578"/>
                  <a:pt x="2338" y="14642"/>
                  <a:pt x="2458" y="14642"/>
                </a:cubicBezTo>
                <a:cubicBezTo>
                  <a:pt x="2517" y="14642"/>
                  <a:pt x="2573" y="14626"/>
                  <a:pt x="2625" y="14598"/>
                </a:cubicBezTo>
                <a:cubicBezTo>
                  <a:pt x="2790" y="14506"/>
                  <a:pt x="2849" y="14298"/>
                  <a:pt x="2755" y="14133"/>
                </a:cubicBezTo>
                <a:cubicBezTo>
                  <a:pt x="2654" y="13957"/>
                  <a:pt x="2573" y="13766"/>
                  <a:pt x="2505" y="13568"/>
                </a:cubicBezTo>
                <a:cubicBezTo>
                  <a:pt x="2459" y="13426"/>
                  <a:pt x="2325" y="13334"/>
                  <a:pt x="2182" y="13334"/>
                </a:cubicBezTo>
                <a:close/>
                <a:moveTo>
                  <a:pt x="29294" y="13852"/>
                </a:moveTo>
                <a:cubicBezTo>
                  <a:pt x="29276" y="13852"/>
                  <a:pt x="29258" y="13853"/>
                  <a:pt x="29240" y="13856"/>
                </a:cubicBezTo>
                <a:cubicBezTo>
                  <a:pt x="29053" y="13886"/>
                  <a:pt x="28928" y="14061"/>
                  <a:pt x="28957" y="14247"/>
                </a:cubicBezTo>
                <a:cubicBezTo>
                  <a:pt x="28992" y="14459"/>
                  <a:pt x="29018" y="14678"/>
                  <a:pt x="29037" y="14903"/>
                </a:cubicBezTo>
                <a:cubicBezTo>
                  <a:pt x="29056" y="15080"/>
                  <a:pt x="29202" y="15215"/>
                  <a:pt x="29379" y="15215"/>
                </a:cubicBezTo>
                <a:cubicBezTo>
                  <a:pt x="29390" y="15215"/>
                  <a:pt x="29399" y="15215"/>
                  <a:pt x="29407" y="15212"/>
                </a:cubicBezTo>
                <a:cubicBezTo>
                  <a:pt x="29593" y="15198"/>
                  <a:pt x="29736" y="15033"/>
                  <a:pt x="29718" y="14844"/>
                </a:cubicBezTo>
                <a:cubicBezTo>
                  <a:pt x="29696" y="14602"/>
                  <a:pt x="29668" y="14366"/>
                  <a:pt x="29631" y="14140"/>
                </a:cubicBezTo>
                <a:cubicBezTo>
                  <a:pt x="29605" y="13973"/>
                  <a:pt x="29459" y="13852"/>
                  <a:pt x="29294" y="13852"/>
                </a:cubicBezTo>
                <a:close/>
                <a:moveTo>
                  <a:pt x="11648" y="14243"/>
                </a:moveTo>
                <a:cubicBezTo>
                  <a:pt x="11582" y="14243"/>
                  <a:pt x="11514" y="14262"/>
                  <a:pt x="11455" y="14303"/>
                </a:cubicBezTo>
                <a:cubicBezTo>
                  <a:pt x="11268" y="14430"/>
                  <a:pt x="11078" y="14552"/>
                  <a:pt x="10896" y="14664"/>
                </a:cubicBezTo>
                <a:cubicBezTo>
                  <a:pt x="10734" y="14764"/>
                  <a:pt x="10686" y="14974"/>
                  <a:pt x="10783" y="15134"/>
                </a:cubicBezTo>
                <a:cubicBezTo>
                  <a:pt x="10847" y="15238"/>
                  <a:pt x="10958" y="15297"/>
                  <a:pt x="11073" y="15297"/>
                </a:cubicBezTo>
                <a:cubicBezTo>
                  <a:pt x="11134" y="15297"/>
                  <a:pt x="11198" y="15280"/>
                  <a:pt x="11254" y="15250"/>
                </a:cubicBezTo>
                <a:cubicBezTo>
                  <a:pt x="11445" y="15132"/>
                  <a:pt x="11643" y="15003"/>
                  <a:pt x="11840" y="14870"/>
                </a:cubicBezTo>
                <a:cubicBezTo>
                  <a:pt x="11996" y="14764"/>
                  <a:pt x="12038" y="14550"/>
                  <a:pt x="11932" y="14393"/>
                </a:cubicBezTo>
                <a:cubicBezTo>
                  <a:pt x="11866" y="14296"/>
                  <a:pt x="11758" y="14243"/>
                  <a:pt x="11648" y="14243"/>
                </a:cubicBezTo>
                <a:close/>
                <a:moveTo>
                  <a:pt x="3345" y="14982"/>
                </a:moveTo>
                <a:cubicBezTo>
                  <a:pt x="3242" y="14982"/>
                  <a:pt x="3142" y="15028"/>
                  <a:pt x="3075" y="15115"/>
                </a:cubicBezTo>
                <a:cubicBezTo>
                  <a:pt x="2958" y="15264"/>
                  <a:pt x="2986" y="15480"/>
                  <a:pt x="3136" y="15594"/>
                </a:cubicBezTo>
                <a:cubicBezTo>
                  <a:pt x="3327" y="15742"/>
                  <a:pt x="3535" y="15879"/>
                  <a:pt x="3760" y="15998"/>
                </a:cubicBezTo>
                <a:cubicBezTo>
                  <a:pt x="3812" y="16024"/>
                  <a:pt x="3866" y="16036"/>
                  <a:pt x="3919" y="16036"/>
                </a:cubicBezTo>
                <a:cubicBezTo>
                  <a:pt x="4043" y="16036"/>
                  <a:pt x="4161" y="15971"/>
                  <a:pt x="4220" y="15853"/>
                </a:cubicBezTo>
                <a:cubicBezTo>
                  <a:pt x="4309" y="15686"/>
                  <a:pt x="4246" y="15480"/>
                  <a:pt x="4078" y="15391"/>
                </a:cubicBezTo>
                <a:cubicBezTo>
                  <a:pt x="3890" y="15290"/>
                  <a:pt x="3713" y="15177"/>
                  <a:pt x="3555" y="15054"/>
                </a:cubicBezTo>
                <a:cubicBezTo>
                  <a:pt x="3492" y="15006"/>
                  <a:pt x="3418" y="14982"/>
                  <a:pt x="3345" y="14982"/>
                </a:cubicBezTo>
                <a:close/>
                <a:moveTo>
                  <a:pt x="9870" y="15258"/>
                </a:moveTo>
                <a:cubicBezTo>
                  <a:pt x="9823" y="15258"/>
                  <a:pt x="9775" y="15268"/>
                  <a:pt x="9730" y="15288"/>
                </a:cubicBezTo>
                <a:cubicBezTo>
                  <a:pt x="9525" y="15382"/>
                  <a:pt x="9321" y="15467"/>
                  <a:pt x="9121" y="15539"/>
                </a:cubicBezTo>
                <a:cubicBezTo>
                  <a:pt x="8942" y="15603"/>
                  <a:pt x="8852" y="15799"/>
                  <a:pt x="8916" y="15977"/>
                </a:cubicBezTo>
                <a:cubicBezTo>
                  <a:pt x="8967" y="16114"/>
                  <a:pt x="9099" y="16201"/>
                  <a:pt x="9238" y="16201"/>
                </a:cubicBezTo>
                <a:cubicBezTo>
                  <a:pt x="9278" y="16201"/>
                  <a:pt x="9316" y="16194"/>
                  <a:pt x="9354" y="16180"/>
                </a:cubicBezTo>
                <a:cubicBezTo>
                  <a:pt x="9570" y="16102"/>
                  <a:pt x="9792" y="16010"/>
                  <a:pt x="10011" y="15911"/>
                </a:cubicBezTo>
                <a:cubicBezTo>
                  <a:pt x="10183" y="15832"/>
                  <a:pt x="10258" y="15629"/>
                  <a:pt x="10180" y="15459"/>
                </a:cubicBezTo>
                <a:cubicBezTo>
                  <a:pt x="10124" y="15333"/>
                  <a:pt x="9999" y="15258"/>
                  <a:pt x="9870" y="15258"/>
                </a:cubicBezTo>
                <a:close/>
                <a:moveTo>
                  <a:pt x="5204" y="15812"/>
                </a:moveTo>
                <a:cubicBezTo>
                  <a:pt x="5047" y="15812"/>
                  <a:pt x="4907" y="15921"/>
                  <a:pt x="4872" y="16081"/>
                </a:cubicBezTo>
                <a:cubicBezTo>
                  <a:pt x="4830" y="16267"/>
                  <a:pt x="4947" y="16446"/>
                  <a:pt x="5133" y="16488"/>
                </a:cubicBezTo>
                <a:cubicBezTo>
                  <a:pt x="5359" y="16536"/>
                  <a:pt x="5597" y="16575"/>
                  <a:pt x="5840" y="16602"/>
                </a:cubicBezTo>
                <a:cubicBezTo>
                  <a:pt x="5854" y="16606"/>
                  <a:pt x="5866" y="16606"/>
                  <a:pt x="5880" y="16606"/>
                </a:cubicBezTo>
                <a:cubicBezTo>
                  <a:pt x="6050" y="16606"/>
                  <a:pt x="6198" y="16477"/>
                  <a:pt x="6219" y="16303"/>
                </a:cubicBezTo>
                <a:cubicBezTo>
                  <a:pt x="6238" y="16116"/>
                  <a:pt x="6102" y="15947"/>
                  <a:pt x="5916" y="15925"/>
                </a:cubicBezTo>
                <a:cubicBezTo>
                  <a:pt x="5697" y="15902"/>
                  <a:pt x="5482" y="15864"/>
                  <a:pt x="5277" y="15820"/>
                </a:cubicBezTo>
                <a:cubicBezTo>
                  <a:pt x="5252" y="15815"/>
                  <a:pt x="5228" y="15812"/>
                  <a:pt x="5204" y="15812"/>
                </a:cubicBezTo>
                <a:close/>
                <a:moveTo>
                  <a:pt x="7916" y="15870"/>
                </a:moveTo>
                <a:cubicBezTo>
                  <a:pt x="7898" y="15870"/>
                  <a:pt x="7880" y="15871"/>
                  <a:pt x="7861" y="15874"/>
                </a:cubicBezTo>
                <a:cubicBezTo>
                  <a:pt x="7648" y="15912"/>
                  <a:pt x="7432" y="15938"/>
                  <a:pt x="7216" y="15952"/>
                </a:cubicBezTo>
                <a:cubicBezTo>
                  <a:pt x="7029" y="15966"/>
                  <a:pt x="6886" y="16130"/>
                  <a:pt x="6900" y="16319"/>
                </a:cubicBezTo>
                <a:cubicBezTo>
                  <a:pt x="6912" y="16498"/>
                  <a:pt x="7064" y="16635"/>
                  <a:pt x="7241" y="16635"/>
                </a:cubicBezTo>
                <a:lnTo>
                  <a:pt x="7267" y="16635"/>
                </a:lnTo>
                <a:cubicBezTo>
                  <a:pt x="7505" y="16618"/>
                  <a:pt x="7743" y="16590"/>
                  <a:pt x="7978" y="16548"/>
                </a:cubicBezTo>
                <a:cubicBezTo>
                  <a:pt x="8162" y="16515"/>
                  <a:pt x="8289" y="16340"/>
                  <a:pt x="8256" y="16152"/>
                </a:cubicBezTo>
                <a:cubicBezTo>
                  <a:pt x="8226" y="15986"/>
                  <a:pt x="8081" y="15870"/>
                  <a:pt x="7916" y="15870"/>
                </a:cubicBezTo>
                <a:close/>
                <a:moveTo>
                  <a:pt x="29407" y="15896"/>
                </a:moveTo>
                <a:cubicBezTo>
                  <a:pt x="29228" y="15896"/>
                  <a:pt x="29079" y="16044"/>
                  <a:pt x="29074" y="16227"/>
                </a:cubicBezTo>
                <a:cubicBezTo>
                  <a:pt x="29067" y="16444"/>
                  <a:pt x="29053" y="16668"/>
                  <a:pt x="29035" y="16894"/>
                </a:cubicBezTo>
                <a:cubicBezTo>
                  <a:pt x="29021" y="17080"/>
                  <a:pt x="29159" y="17245"/>
                  <a:pt x="29348" y="17261"/>
                </a:cubicBezTo>
                <a:cubicBezTo>
                  <a:pt x="29360" y="17263"/>
                  <a:pt x="29369" y="17263"/>
                  <a:pt x="29376" y="17263"/>
                </a:cubicBezTo>
                <a:cubicBezTo>
                  <a:pt x="29553" y="17263"/>
                  <a:pt x="29703" y="17129"/>
                  <a:pt x="29717" y="16948"/>
                </a:cubicBezTo>
                <a:cubicBezTo>
                  <a:pt x="29736" y="16712"/>
                  <a:pt x="29748" y="16477"/>
                  <a:pt x="29755" y="16250"/>
                </a:cubicBezTo>
                <a:cubicBezTo>
                  <a:pt x="29762" y="16060"/>
                  <a:pt x="29614" y="15904"/>
                  <a:pt x="29425" y="15897"/>
                </a:cubicBezTo>
                <a:cubicBezTo>
                  <a:pt x="29419" y="15896"/>
                  <a:pt x="29413" y="15896"/>
                  <a:pt x="29407" y="15896"/>
                </a:cubicBezTo>
                <a:close/>
                <a:moveTo>
                  <a:pt x="29217" y="17937"/>
                </a:moveTo>
                <a:cubicBezTo>
                  <a:pt x="29052" y="17937"/>
                  <a:pt x="28904" y="18057"/>
                  <a:pt x="28877" y="18226"/>
                </a:cubicBezTo>
                <a:cubicBezTo>
                  <a:pt x="28842" y="18448"/>
                  <a:pt x="28804" y="18669"/>
                  <a:pt x="28761" y="18888"/>
                </a:cubicBezTo>
                <a:cubicBezTo>
                  <a:pt x="28723" y="19074"/>
                  <a:pt x="28844" y="19251"/>
                  <a:pt x="29028" y="19288"/>
                </a:cubicBezTo>
                <a:cubicBezTo>
                  <a:pt x="29051" y="19293"/>
                  <a:pt x="29072" y="19295"/>
                  <a:pt x="29094" y="19295"/>
                </a:cubicBezTo>
                <a:cubicBezTo>
                  <a:pt x="29256" y="19295"/>
                  <a:pt x="29397" y="19182"/>
                  <a:pt x="29432" y="19016"/>
                </a:cubicBezTo>
                <a:cubicBezTo>
                  <a:pt x="29475" y="18789"/>
                  <a:pt x="29515" y="18561"/>
                  <a:pt x="29553" y="18332"/>
                </a:cubicBezTo>
                <a:cubicBezTo>
                  <a:pt x="29581" y="18146"/>
                  <a:pt x="29456" y="17972"/>
                  <a:pt x="29268" y="17941"/>
                </a:cubicBezTo>
                <a:cubicBezTo>
                  <a:pt x="29251" y="17938"/>
                  <a:pt x="29234" y="17937"/>
                  <a:pt x="29217" y="17937"/>
                </a:cubicBezTo>
                <a:close/>
                <a:moveTo>
                  <a:pt x="28792" y="19947"/>
                </a:moveTo>
                <a:cubicBezTo>
                  <a:pt x="28639" y="19947"/>
                  <a:pt x="28498" y="20049"/>
                  <a:pt x="28458" y="20203"/>
                </a:cubicBezTo>
                <a:cubicBezTo>
                  <a:pt x="28401" y="20421"/>
                  <a:pt x="28342" y="20638"/>
                  <a:pt x="28279" y="20852"/>
                </a:cubicBezTo>
                <a:cubicBezTo>
                  <a:pt x="28227" y="21033"/>
                  <a:pt x="28331" y="21224"/>
                  <a:pt x="28512" y="21276"/>
                </a:cubicBezTo>
                <a:cubicBezTo>
                  <a:pt x="28545" y="21285"/>
                  <a:pt x="28575" y="21290"/>
                  <a:pt x="28608" y="21290"/>
                </a:cubicBezTo>
                <a:cubicBezTo>
                  <a:pt x="28756" y="21290"/>
                  <a:pt x="28893" y="21191"/>
                  <a:pt x="28936" y="21043"/>
                </a:cubicBezTo>
                <a:cubicBezTo>
                  <a:pt x="29001" y="20822"/>
                  <a:pt x="29061" y="20600"/>
                  <a:pt x="29121" y="20374"/>
                </a:cubicBezTo>
                <a:cubicBezTo>
                  <a:pt x="29169" y="20191"/>
                  <a:pt x="29058" y="20005"/>
                  <a:pt x="28875" y="19957"/>
                </a:cubicBezTo>
                <a:cubicBezTo>
                  <a:pt x="28848" y="19950"/>
                  <a:pt x="28820" y="19947"/>
                  <a:pt x="28792" y="19947"/>
                </a:cubicBezTo>
                <a:close/>
                <a:moveTo>
                  <a:pt x="28192" y="21907"/>
                </a:moveTo>
                <a:cubicBezTo>
                  <a:pt x="28051" y="21907"/>
                  <a:pt x="27919" y="21995"/>
                  <a:pt x="27869" y="22136"/>
                </a:cubicBezTo>
                <a:cubicBezTo>
                  <a:pt x="27793" y="22353"/>
                  <a:pt x="27714" y="22564"/>
                  <a:pt x="27636" y="22770"/>
                </a:cubicBezTo>
                <a:cubicBezTo>
                  <a:pt x="27568" y="22946"/>
                  <a:pt x="27659" y="23144"/>
                  <a:pt x="27834" y="23212"/>
                </a:cubicBezTo>
                <a:cubicBezTo>
                  <a:pt x="27874" y="23228"/>
                  <a:pt x="27914" y="23233"/>
                  <a:pt x="27956" y="23233"/>
                </a:cubicBezTo>
                <a:cubicBezTo>
                  <a:pt x="28093" y="23233"/>
                  <a:pt x="28224" y="23149"/>
                  <a:pt x="28276" y="23012"/>
                </a:cubicBezTo>
                <a:cubicBezTo>
                  <a:pt x="28358" y="22798"/>
                  <a:pt x="28436" y="22581"/>
                  <a:pt x="28514" y="22360"/>
                </a:cubicBezTo>
                <a:cubicBezTo>
                  <a:pt x="28575" y="22185"/>
                  <a:pt x="28483" y="21988"/>
                  <a:pt x="28304" y="21926"/>
                </a:cubicBezTo>
                <a:cubicBezTo>
                  <a:pt x="28267" y="21913"/>
                  <a:pt x="28229" y="21907"/>
                  <a:pt x="28192" y="21907"/>
                </a:cubicBezTo>
                <a:close/>
                <a:moveTo>
                  <a:pt x="27434" y="23811"/>
                </a:moveTo>
                <a:cubicBezTo>
                  <a:pt x="27304" y="23811"/>
                  <a:pt x="27179" y="23887"/>
                  <a:pt x="27122" y="24013"/>
                </a:cubicBezTo>
                <a:cubicBezTo>
                  <a:pt x="27026" y="24227"/>
                  <a:pt x="26931" y="24429"/>
                  <a:pt x="26835" y="24621"/>
                </a:cubicBezTo>
                <a:cubicBezTo>
                  <a:pt x="26750" y="24792"/>
                  <a:pt x="26819" y="24995"/>
                  <a:pt x="26990" y="25080"/>
                </a:cubicBezTo>
                <a:cubicBezTo>
                  <a:pt x="27038" y="25105"/>
                  <a:pt x="27092" y="25115"/>
                  <a:pt x="27141" y="25115"/>
                </a:cubicBezTo>
                <a:cubicBezTo>
                  <a:pt x="27268" y="25115"/>
                  <a:pt x="27388" y="25046"/>
                  <a:pt x="27447" y="24924"/>
                </a:cubicBezTo>
                <a:cubicBezTo>
                  <a:pt x="27548" y="24724"/>
                  <a:pt x="27645" y="24514"/>
                  <a:pt x="27746" y="24293"/>
                </a:cubicBezTo>
                <a:cubicBezTo>
                  <a:pt x="27824" y="24121"/>
                  <a:pt x="27746" y="23919"/>
                  <a:pt x="27574" y="23841"/>
                </a:cubicBezTo>
                <a:cubicBezTo>
                  <a:pt x="27528" y="23820"/>
                  <a:pt x="27481" y="23811"/>
                  <a:pt x="27434" y="23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0"/>
          <p:cNvSpPr txBox="1">
            <a:spLocks noGrp="1"/>
          </p:cNvSpPr>
          <p:nvPr>
            <p:ph type="subTitle" idx="9"/>
          </p:nvPr>
        </p:nvSpPr>
        <p:spPr>
          <a:xfrm>
            <a:off x="2188225" y="4181413"/>
            <a:ext cx="5978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400"/>
              <a:buNone/>
              <a:defRPr b="1">
                <a:latin typeface="Poppins"/>
                <a:ea typeface="Poppins"/>
                <a:cs typeface="Poppins"/>
                <a:sym typeface="Poppins"/>
              </a:defRPr>
            </a:lvl1pPr>
            <a:lvl2pPr lvl="1" algn="ctr" rtl="0">
              <a:spcBef>
                <a:spcPts val="1600"/>
              </a:spcBef>
              <a:spcAft>
                <a:spcPts val="0"/>
              </a:spcAft>
              <a:buClr>
                <a:schemeClr val="lt1"/>
              </a:buClr>
              <a:buSzPts val="1400"/>
              <a:buNone/>
              <a:defRPr sz="1400">
                <a:solidFill>
                  <a:schemeClr val="lt1"/>
                </a:solidFill>
              </a:defRPr>
            </a:lvl2pPr>
            <a:lvl3pPr lvl="2" algn="ctr" rtl="0">
              <a:spcBef>
                <a:spcPts val="1600"/>
              </a:spcBef>
              <a:spcAft>
                <a:spcPts val="0"/>
              </a:spcAft>
              <a:buClr>
                <a:schemeClr val="lt1"/>
              </a:buClr>
              <a:buSzPts val="1400"/>
              <a:buNone/>
              <a:defRPr sz="1400">
                <a:solidFill>
                  <a:schemeClr val="lt1"/>
                </a:solidFill>
              </a:defRPr>
            </a:lvl3pPr>
            <a:lvl4pPr lvl="3" algn="ctr" rtl="0">
              <a:spcBef>
                <a:spcPts val="1600"/>
              </a:spcBef>
              <a:spcAft>
                <a:spcPts val="0"/>
              </a:spcAft>
              <a:buClr>
                <a:schemeClr val="lt1"/>
              </a:buClr>
              <a:buSzPts val="1400"/>
              <a:buNone/>
              <a:defRPr sz="1400">
                <a:solidFill>
                  <a:schemeClr val="lt1"/>
                </a:solidFill>
              </a:defRPr>
            </a:lvl4pPr>
            <a:lvl5pPr lvl="4" algn="ctr" rtl="0">
              <a:spcBef>
                <a:spcPts val="1600"/>
              </a:spcBef>
              <a:spcAft>
                <a:spcPts val="0"/>
              </a:spcAft>
              <a:buClr>
                <a:schemeClr val="lt1"/>
              </a:buClr>
              <a:buSzPts val="1400"/>
              <a:buNone/>
              <a:defRPr sz="1400">
                <a:solidFill>
                  <a:schemeClr val="lt1"/>
                </a:solidFill>
              </a:defRPr>
            </a:lvl5pPr>
            <a:lvl6pPr lvl="5" algn="ctr" rtl="0">
              <a:spcBef>
                <a:spcPts val="1600"/>
              </a:spcBef>
              <a:spcAft>
                <a:spcPts val="0"/>
              </a:spcAft>
              <a:buClr>
                <a:schemeClr val="lt1"/>
              </a:buClr>
              <a:buSzPts val="1400"/>
              <a:buNone/>
              <a:defRPr sz="1400">
                <a:solidFill>
                  <a:schemeClr val="lt1"/>
                </a:solidFill>
              </a:defRPr>
            </a:lvl6pPr>
            <a:lvl7pPr lvl="6" algn="ctr" rtl="0">
              <a:spcBef>
                <a:spcPts val="1600"/>
              </a:spcBef>
              <a:spcAft>
                <a:spcPts val="0"/>
              </a:spcAft>
              <a:buClr>
                <a:schemeClr val="lt1"/>
              </a:buClr>
              <a:buSzPts val="1400"/>
              <a:buNone/>
              <a:defRPr sz="1400">
                <a:solidFill>
                  <a:schemeClr val="lt1"/>
                </a:solidFill>
              </a:defRPr>
            </a:lvl7pPr>
            <a:lvl8pPr lvl="7" algn="ctr" rtl="0">
              <a:spcBef>
                <a:spcPts val="1600"/>
              </a:spcBef>
              <a:spcAft>
                <a:spcPts val="0"/>
              </a:spcAft>
              <a:buClr>
                <a:schemeClr val="lt1"/>
              </a:buClr>
              <a:buSzPts val="1400"/>
              <a:buNone/>
              <a:defRPr sz="1400">
                <a:solidFill>
                  <a:schemeClr val="lt1"/>
                </a:solidFill>
              </a:defRPr>
            </a:lvl8pPr>
            <a:lvl9pPr lvl="8" algn="ctr" rtl="0">
              <a:spcBef>
                <a:spcPts val="1600"/>
              </a:spcBef>
              <a:spcAft>
                <a:spcPts val="1600"/>
              </a:spcAft>
              <a:buClr>
                <a:schemeClr val="lt1"/>
              </a:buClr>
              <a:buSzPts val="1400"/>
              <a:buNone/>
              <a:defRPr sz="1400">
                <a:solidFill>
                  <a:schemeClr val="lt1"/>
                </a:solidFill>
              </a:defRPr>
            </a:lvl9pPr>
          </a:lstStyle>
          <a:p>
            <a:endParaRPr/>
          </a:p>
        </p:txBody>
      </p:sp>
      <p:sp>
        <p:nvSpPr>
          <p:cNvPr id="1080" name="Google Shape;1080;p20"/>
          <p:cNvSpPr txBox="1">
            <a:spLocks noGrp="1"/>
          </p:cNvSpPr>
          <p:nvPr>
            <p:ph type="title" idx="13" hasCustomPrompt="1"/>
          </p:nvPr>
        </p:nvSpPr>
        <p:spPr>
          <a:xfrm>
            <a:off x="2188225" y="3415225"/>
            <a:ext cx="5978100" cy="88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5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81" name="Google Shape;1081;p20"/>
          <p:cNvSpPr txBox="1">
            <a:spLocks noGrp="1"/>
          </p:cNvSpPr>
          <p:nvPr>
            <p:ph type="subTitle" idx="14"/>
          </p:nvPr>
        </p:nvSpPr>
        <p:spPr>
          <a:xfrm>
            <a:off x="2188225" y="2756563"/>
            <a:ext cx="5978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400"/>
              <a:buNone/>
              <a:defRPr b="1">
                <a:latin typeface="Poppins"/>
                <a:ea typeface="Poppins"/>
                <a:cs typeface="Poppins"/>
                <a:sym typeface="Poppins"/>
              </a:defRPr>
            </a:lvl1pPr>
            <a:lvl2pPr lvl="1" algn="ctr" rtl="0">
              <a:spcBef>
                <a:spcPts val="1600"/>
              </a:spcBef>
              <a:spcAft>
                <a:spcPts val="0"/>
              </a:spcAft>
              <a:buClr>
                <a:schemeClr val="lt1"/>
              </a:buClr>
              <a:buSzPts val="1400"/>
              <a:buNone/>
              <a:defRPr sz="1400">
                <a:solidFill>
                  <a:schemeClr val="lt1"/>
                </a:solidFill>
              </a:defRPr>
            </a:lvl2pPr>
            <a:lvl3pPr lvl="2" algn="ctr" rtl="0">
              <a:spcBef>
                <a:spcPts val="1600"/>
              </a:spcBef>
              <a:spcAft>
                <a:spcPts val="0"/>
              </a:spcAft>
              <a:buClr>
                <a:schemeClr val="lt1"/>
              </a:buClr>
              <a:buSzPts val="1400"/>
              <a:buNone/>
              <a:defRPr sz="1400">
                <a:solidFill>
                  <a:schemeClr val="lt1"/>
                </a:solidFill>
              </a:defRPr>
            </a:lvl3pPr>
            <a:lvl4pPr lvl="3" algn="ctr" rtl="0">
              <a:spcBef>
                <a:spcPts val="1600"/>
              </a:spcBef>
              <a:spcAft>
                <a:spcPts val="0"/>
              </a:spcAft>
              <a:buClr>
                <a:schemeClr val="lt1"/>
              </a:buClr>
              <a:buSzPts val="1400"/>
              <a:buNone/>
              <a:defRPr sz="1400">
                <a:solidFill>
                  <a:schemeClr val="lt1"/>
                </a:solidFill>
              </a:defRPr>
            </a:lvl4pPr>
            <a:lvl5pPr lvl="4" algn="ctr" rtl="0">
              <a:spcBef>
                <a:spcPts val="1600"/>
              </a:spcBef>
              <a:spcAft>
                <a:spcPts val="0"/>
              </a:spcAft>
              <a:buClr>
                <a:schemeClr val="lt1"/>
              </a:buClr>
              <a:buSzPts val="1400"/>
              <a:buNone/>
              <a:defRPr sz="1400">
                <a:solidFill>
                  <a:schemeClr val="lt1"/>
                </a:solidFill>
              </a:defRPr>
            </a:lvl5pPr>
            <a:lvl6pPr lvl="5" algn="ctr" rtl="0">
              <a:spcBef>
                <a:spcPts val="1600"/>
              </a:spcBef>
              <a:spcAft>
                <a:spcPts val="0"/>
              </a:spcAft>
              <a:buClr>
                <a:schemeClr val="lt1"/>
              </a:buClr>
              <a:buSzPts val="1400"/>
              <a:buNone/>
              <a:defRPr sz="1400">
                <a:solidFill>
                  <a:schemeClr val="lt1"/>
                </a:solidFill>
              </a:defRPr>
            </a:lvl6pPr>
            <a:lvl7pPr lvl="6" algn="ctr" rtl="0">
              <a:spcBef>
                <a:spcPts val="1600"/>
              </a:spcBef>
              <a:spcAft>
                <a:spcPts val="0"/>
              </a:spcAft>
              <a:buClr>
                <a:schemeClr val="lt1"/>
              </a:buClr>
              <a:buSzPts val="1400"/>
              <a:buNone/>
              <a:defRPr sz="1400">
                <a:solidFill>
                  <a:schemeClr val="lt1"/>
                </a:solidFill>
              </a:defRPr>
            </a:lvl7pPr>
            <a:lvl8pPr lvl="7" algn="ctr" rtl="0">
              <a:spcBef>
                <a:spcPts val="1600"/>
              </a:spcBef>
              <a:spcAft>
                <a:spcPts val="0"/>
              </a:spcAft>
              <a:buClr>
                <a:schemeClr val="lt1"/>
              </a:buClr>
              <a:buSzPts val="1400"/>
              <a:buNone/>
              <a:defRPr sz="1400">
                <a:solidFill>
                  <a:schemeClr val="lt1"/>
                </a:solidFill>
              </a:defRPr>
            </a:lvl8pPr>
            <a:lvl9pPr lvl="8" algn="ctr" rtl="0">
              <a:spcBef>
                <a:spcPts val="1600"/>
              </a:spcBef>
              <a:spcAft>
                <a:spcPts val="1600"/>
              </a:spcAft>
              <a:buClr>
                <a:schemeClr val="lt1"/>
              </a:buClr>
              <a:buSzPts val="1400"/>
              <a:buNone/>
              <a:defRPr sz="1400">
                <a:solidFill>
                  <a:schemeClr val="lt1"/>
                </a:solidFill>
              </a:defRPr>
            </a:lvl9pPr>
          </a:lstStyle>
          <a:p>
            <a:endParaRPr/>
          </a:p>
        </p:txBody>
      </p:sp>
      <p:sp>
        <p:nvSpPr>
          <p:cNvPr id="1082" name="Google Shape;1082;p20"/>
          <p:cNvSpPr txBox="1">
            <a:spLocks noGrp="1"/>
          </p:cNvSpPr>
          <p:nvPr>
            <p:ph type="title" idx="15" hasCustomPrompt="1"/>
          </p:nvPr>
        </p:nvSpPr>
        <p:spPr>
          <a:xfrm>
            <a:off x="2188225" y="1990375"/>
            <a:ext cx="5978100" cy="88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5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36"/>
        <p:cNvGrpSpPr/>
        <p:nvPr/>
      </p:nvGrpSpPr>
      <p:grpSpPr>
        <a:xfrm>
          <a:off x="0" y="0"/>
          <a:ext cx="0" cy="0"/>
          <a:chOff x="0" y="0"/>
          <a:chExt cx="0" cy="0"/>
        </a:xfrm>
      </p:grpSpPr>
      <p:sp>
        <p:nvSpPr>
          <p:cNvPr id="37" name="Google Shape;37;p3"/>
          <p:cNvSpPr/>
          <p:nvPr/>
        </p:nvSpPr>
        <p:spPr>
          <a:xfrm>
            <a:off x="4779093" y="3437098"/>
            <a:ext cx="4356307" cy="1735106"/>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6383322" y="-37758"/>
            <a:ext cx="2760704" cy="2430800"/>
          </a:xfrm>
          <a:custGeom>
            <a:avLst/>
            <a:gdLst/>
            <a:ahLst/>
            <a:cxnLst/>
            <a:rect l="l" t="t" r="r" b="b"/>
            <a:pathLst>
              <a:path w="33364" h="29377" extrusionOk="0">
                <a:moveTo>
                  <a:pt x="445" y="1"/>
                </a:moveTo>
                <a:cubicBezTo>
                  <a:pt x="302" y="1"/>
                  <a:pt x="151" y="22"/>
                  <a:pt x="0" y="45"/>
                </a:cubicBezTo>
                <a:cubicBezTo>
                  <a:pt x="20" y="45"/>
                  <a:pt x="40" y="45"/>
                  <a:pt x="59" y="45"/>
                </a:cubicBezTo>
                <a:cubicBezTo>
                  <a:pt x="1683" y="45"/>
                  <a:pt x="3286" y="753"/>
                  <a:pt x="4752" y="1516"/>
                </a:cubicBezTo>
                <a:cubicBezTo>
                  <a:pt x="6898" y="2634"/>
                  <a:pt x="8961" y="4198"/>
                  <a:pt x="9958" y="6476"/>
                </a:cubicBezTo>
                <a:cubicBezTo>
                  <a:pt x="11006" y="8877"/>
                  <a:pt x="10827" y="11635"/>
                  <a:pt x="10366" y="14155"/>
                </a:cubicBezTo>
                <a:cubicBezTo>
                  <a:pt x="9736" y="17630"/>
                  <a:pt x="8407" y="21398"/>
                  <a:pt x="9345" y="24936"/>
                </a:cubicBezTo>
                <a:cubicBezTo>
                  <a:pt x="10154" y="27972"/>
                  <a:pt x="12727" y="29102"/>
                  <a:pt x="15471" y="29102"/>
                </a:cubicBezTo>
                <a:cubicBezTo>
                  <a:pt x="16424" y="29102"/>
                  <a:pt x="17398" y="28965"/>
                  <a:pt x="18326" y="28725"/>
                </a:cubicBezTo>
                <a:cubicBezTo>
                  <a:pt x="21248" y="27969"/>
                  <a:pt x="24215" y="26353"/>
                  <a:pt x="27227" y="26353"/>
                </a:cubicBezTo>
                <a:cubicBezTo>
                  <a:pt x="28335" y="26353"/>
                  <a:pt x="29450" y="26572"/>
                  <a:pt x="30570" y="27134"/>
                </a:cubicBezTo>
                <a:cubicBezTo>
                  <a:pt x="31647" y="27674"/>
                  <a:pt x="32599" y="28449"/>
                  <a:pt x="33364" y="29377"/>
                </a:cubicBezTo>
                <a:lnTo>
                  <a:pt x="33364" y="10"/>
                </a:lnTo>
                <a:lnTo>
                  <a:pt x="596" y="10"/>
                </a:lnTo>
                <a:cubicBezTo>
                  <a:pt x="547" y="4"/>
                  <a:pt x="496" y="1"/>
                  <a:pt x="4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56799" y="3357830"/>
            <a:ext cx="3415425" cy="1826055"/>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rot="6414670" flipH="1">
            <a:off x="371136" y="3119516"/>
            <a:ext cx="2361558" cy="1514531"/>
          </a:xfrm>
          <a:custGeom>
            <a:avLst/>
            <a:gdLst/>
            <a:ahLst/>
            <a:cxnLst/>
            <a:rect l="l" t="t" r="r" b="b"/>
            <a:pathLst>
              <a:path w="51816" h="33231" extrusionOk="0">
                <a:moveTo>
                  <a:pt x="29827" y="0"/>
                </a:moveTo>
                <a:cubicBezTo>
                  <a:pt x="29615" y="0"/>
                  <a:pt x="29401" y="5"/>
                  <a:pt x="29189" y="14"/>
                </a:cubicBezTo>
                <a:cubicBezTo>
                  <a:pt x="28999" y="23"/>
                  <a:pt x="28852" y="181"/>
                  <a:pt x="28860" y="370"/>
                </a:cubicBezTo>
                <a:cubicBezTo>
                  <a:pt x="28867" y="555"/>
                  <a:pt x="29018" y="697"/>
                  <a:pt x="29201" y="697"/>
                </a:cubicBezTo>
                <a:cubicBezTo>
                  <a:pt x="29206" y="697"/>
                  <a:pt x="29210" y="697"/>
                  <a:pt x="29217" y="695"/>
                </a:cubicBezTo>
                <a:cubicBezTo>
                  <a:pt x="29422" y="687"/>
                  <a:pt x="29623" y="683"/>
                  <a:pt x="29825" y="683"/>
                </a:cubicBezTo>
                <a:lnTo>
                  <a:pt x="29886" y="683"/>
                </a:lnTo>
                <a:cubicBezTo>
                  <a:pt x="30073" y="683"/>
                  <a:pt x="30225" y="532"/>
                  <a:pt x="30226" y="344"/>
                </a:cubicBezTo>
                <a:cubicBezTo>
                  <a:pt x="30230" y="155"/>
                  <a:pt x="30077" y="2"/>
                  <a:pt x="29887" y="0"/>
                </a:cubicBezTo>
                <a:close/>
                <a:moveTo>
                  <a:pt x="31251" y="67"/>
                </a:moveTo>
                <a:cubicBezTo>
                  <a:pt x="31077" y="67"/>
                  <a:pt x="30927" y="199"/>
                  <a:pt x="30911" y="376"/>
                </a:cubicBezTo>
                <a:cubicBezTo>
                  <a:pt x="30894" y="563"/>
                  <a:pt x="31031" y="730"/>
                  <a:pt x="31220" y="748"/>
                </a:cubicBezTo>
                <a:cubicBezTo>
                  <a:pt x="31441" y="770"/>
                  <a:pt x="31664" y="793"/>
                  <a:pt x="31884" y="824"/>
                </a:cubicBezTo>
                <a:cubicBezTo>
                  <a:pt x="31900" y="826"/>
                  <a:pt x="31916" y="826"/>
                  <a:pt x="31930" y="826"/>
                </a:cubicBezTo>
                <a:cubicBezTo>
                  <a:pt x="32098" y="826"/>
                  <a:pt x="32246" y="702"/>
                  <a:pt x="32268" y="530"/>
                </a:cubicBezTo>
                <a:cubicBezTo>
                  <a:pt x="32295" y="344"/>
                  <a:pt x="32162" y="172"/>
                  <a:pt x="31977" y="146"/>
                </a:cubicBezTo>
                <a:cubicBezTo>
                  <a:pt x="31745" y="115"/>
                  <a:pt x="31516" y="89"/>
                  <a:pt x="31283" y="68"/>
                </a:cubicBezTo>
                <a:cubicBezTo>
                  <a:pt x="31272" y="67"/>
                  <a:pt x="31262" y="67"/>
                  <a:pt x="31251" y="67"/>
                </a:cubicBezTo>
                <a:close/>
                <a:moveTo>
                  <a:pt x="27841" y="133"/>
                </a:moveTo>
                <a:cubicBezTo>
                  <a:pt x="27827" y="133"/>
                  <a:pt x="27812" y="134"/>
                  <a:pt x="27797" y="136"/>
                </a:cubicBezTo>
                <a:cubicBezTo>
                  <a:pt x="27567" y="165"/>
                  <a:pt x="27338" y="200"/>
                  <a:pt x="27107" y="240"/>
                </a:cubicBezTo>
                <a:cubicBezTo>
                  <a:pt x="26921" y="271"/>
                  <a:pt x="26794" y="449"/>
                  <a:pt x="26827" y="635"/>
                </a:cubicBezTo>
                <a:cubicBezTo>
                  <a:pt x="26855" y="801"/>
                  <a:pt x="27001" y="920"/>
                  <a:pt x="27164" y="920"/>
                </a:cubicBezTo>
                <a:cubicBezTo>
                  <a:pt x="27183" y="920"/>
                  <a:pt x="27200" y="918"/>
                  <a:pt x="27223" y="914"/>
                </a:cubicBezTo>
                <a:cubicBezTo>
                  <a:pt x="27446" y="876"/>
                  <a:pt x="27668" y="843"/>
                  <a:pt x="27887" y="814"/>
                </a:cubicBezTo>
                <a:cubicBezTo>
                  <a:pt x="28073" y="788"/>
                  <a:pt x="28207" y="615"/>
                  <a:pt x="28181" y="428"/>
                </a:cubicBezTo>
                <a:cubicBezTo>
                  <a:pt x="28157" y="257"/>
                  <a:pt x="28009" y="133"/>
                  <a:pt x="27841" y="133"/>
                </a:cubicBezTo>
                <a:close/>
                <a:moveTo>
                  <a:pt x="33276" y="382"/>
                </a:moveTo>
                <a:cubicBezTo>
                  <a:pt x="33118" y="382"/>
                  <a:pt x="32976" y="490"/>
                  <a:pt x="32941" y="650"/>
                </a:cubicBezTo>
                <a:cubicBezTo>
                  <a:pt x="32901" y="834"/>
                  <a:pt x="33016" y="1017"/>
                  <a:pt x="33202" y="1059"/>
                </a:cubicBezTo>
                <a:cubicBezTo>
                  <a:pt x="33421" y="1109"/>
                  <a:pt x="33638" y="1161"/>
                  <a:pt x="33854" y="1217"/>
                </a:cubicBezTo>
                <a:cubicBezTo>
                  <a:pt x="33881" y="1224"/>
                  <a:pt x="33911" y="1227"/>
                  <a:pt x="33940" y="1227"/>
                </a:cubicBezTo>
                <a:cubicBezTo>
                  <a:pt x="34092" y="1227"/>
                  <a:pt x="34229" y="1126"/>
                  <a:pt x="34271" y="972"/>
                </a:cubicBezTo>
                <a:cubicBezTo>
                  <a:pt x="34318" y="789"/>
                  <a:pt x="34210" y="602"/>
                  <a:pt x="34027" y="555"/>
                </a:cubicBezTo>
                <a:cubicBezTo>
                  <a:pt x="33801" y="494"/>
                  <a:pt x="33575" y="440"/>
                  <a:pt x="33350" y="390"/>
                </a:cubicBezTo>
                <a:cubicBezTo>
                  <a:pt x="33325" y="384"/>
                  <a:pt x="33300" y="382"/>
                  <a:pt x="33276" y="382"/>
                </a:cubicBezTo>
                <a:close/>
                <a:moveTo>
                  <a:pt x="25825" y="513"/>
                </a:moveTo>
                <a:cubicBezTo>
                  <a:pt x="25798" y="513"/>
                  <a:pt x="25770" y="517"/>
                  <a:pt x="25742" y="523"/>
                </a:cubicBezTo>
                <a:cubicBezTo>
                  <a:pt x="25516" y="581"/>
                  <a:pt x="25294" y="640"/>
                  <a:pt x="25070" y="704"/>
                </a:cubicBezTo>
                <a:cubicBezTo>
                  <a:pt x="24889" y="756"/>
                  <a:pt x="24785" y="947"/>
                  <a:pt x="24837" y="1128"/>
                </a:cubicBezTo>
                <a:cubicBezTo>
                  <a:pt x="24880" y="1278"/>
                  <a:pt x="25018" y="1375"/>
                  <a:pt x="25165" y="1375"/>
                </a:cubicBezTo>
                <a:cubicBezTo>
                  <a:pt x="25195" y="1375"/>
                  <a:pt x="25228" y="1372"/>
                  <a:pt x="25261" y="1363"/>
                </a:cubicBezTo>
                <a:cubicBezTo>
                  <a:pt x="25475" y="1299"/>
                  <a:pt x="25692" y="1243"/>
                  <a:pt x="25907" y="1189"/>
                </a:cubicBezTo>
                <a:cubicBezTo>
                  <a:pt x="26090" y="1144"/>
                  <a:pt x="26203" y="956"/>
                  <a:pt x="26158" y="774"/>
                </a:cubicBezTo>
                <a:cubicBezTo>
                  <a:pt x="26119" y="618"/>
                  <a:pt x="25980" y="513"/>
                  <a:pt x="25825" y="513"/>
                </a:cubicBezTo>
                <a:close/>
                <a:moveTo>
                  <a:pt x="35246" y="945"/>
                </a:moveTo>
                <a:cubicBezTo>
                  <a:pt x="35104" y="945"/>
                  <a:pt x="34974" y="1033"/>
                  <a:pt x="34924" y="1173"/>
                </a:cubicBezTo>
                <a:cubicBezTo>
                  <a:pt x="34860" y="1352"/>
                  <a:pt x="34954" y="1547"/>
                  <a:pt x="35133" y="1610"/>
                </a:cubicBezTo>
                <a:cubicBezTo>
                  <a:pt x="35343" y="1684"/>
                  <a:pt x="35552" y="1763"/>
                  <a:pt x="35760" y="1844"/>
                </a:cubicBezTo>
                <a:cubicBezTo>
                  <a:pt x="35802" y="1860"/>
                  <a:pt x="35845" y="1869"/>
                  <a:pt x="35887" y="1869"/>
                </a:cubicBezTo>
                <a:cubicBezTo>
                  <a:pt x="36023" y="1869"/>
                  <a:pt x="36151" y="1787"/>
                  <a:pt x="36205" y="1651"/>
                </a:cubicBezTo>
                <a:cubicBezTo>
                  <a:pt x="36275" y="1476"/>
                  <a:pt x="36189" y="1278"/>
                  <a:pt x="36014" y="1208"/>
                </a:cubicBezTo>
                <a:cubicBezTo>
                  <a:pt x="35797" y="1123"/>
                  <a:pt x="35579" y="1041"/>
                  <a:pt x="35360" y="965"/>
                </a:cubicBezTo>
                <a:cubicBezTo>
                  <a:pt x="35322" y="952"/>
                  <a:pt x="35284" y="945"/>
                  <a:pt x="35246" y="945"/>
                </a:cubicBezTo>
                <a:close/>
                <a:moveTo>
                  <a:pt x="23868" y="1127"/>
                </a:moveTo>
                <a:cubicBezTo>
                  <a:pt x="23828" y="1127"/>
                  <a:pt x="23787" y="1134"/>
                  <a:pt x="23747" y="1149"/>
                </a:cubicBezTo>
                <a:cubicBezTo>
                  <a:pt x="23526" y="1234"/>
                  <a:pt x="23307" y="1323"/>
                  <a:pt x="23099" y="1415"/>
                </a:cubicBezTo>
                <a:cubicBezTo>
                  <a:pt x="22925" y="1491"/>
                  <a:pt x="22847" y="1691"/>
                  <a:pt x="22923" y="1865"/>
                </a:cubicBezTo>
                <a:cubicBezTo>
                  <a:pt x="22979" y="1992"/>
                  <a:pt x="23104" y="2068"/>
                  <a:pt x="23236" y="2068"/>
                </a:cubicBezTo>
                <a:cubicBezTo>
                  <a:pt x="23281" y="2068"/>
                  <a:pt x="23330" y="2060"/>
                  <a:pt x="23375" y="2041"/>
                </a:cubicBezTo>
                <a:cubicBezTo>
                  <a:pt x="23575" y="1950"/>
                  <a:pt x="23782" y="1867"/>
                  <a:pt x="23992" y="1787"/>
                </a:cubicBezTo>
                <a:cubicBezTo>
                  <a:pt x="24168" y="1719"/>
                  <a:pt x="24255" y="1521"/>
                  <a:pt x="24187" y="1345"/>
                </a:cubicBezTo>
                <a:cubicBezTo>
                  <a:pt x="24136" y="1210"/>
                  <a:pt x="24006" y="1127"/>
                  <a:pt x="23868" y="1127"/>
                </a:cubicBezTo>
                <a:close/>
                <a:moveTo>
                  <a:pt x="37138" y="1739"/>
                </a:moveTo>
                <a:cubicBezTo>
                  <a:pt x="37011" y="1739"/>
                  <a:pt x="36889" y="1809"/>
                  <a:pt x="36829" y="1929"/>
                </a:cubicBezTo>
                <a:cubicBezTo>
                  <a:pt x="36747" y="2100"/>
                  <a:pt x="36815" y="2305"/>
                  <a:pt x="36985" y="2388"/>
                </a:cubicBezTo>
                <a:cubicBezTo>
                  <a:pt x="37185" y="2486"/>
                  <a:pt x="37385" y="2588"/>
                  <a:pt x="37582" y="2694"/>
                </a:cubicBezTo>
                <a:cubicBezTo>
                  <a:pt x="37634" y="2722"/>
                  <a:pt x="37689" y="2736"/>
                  <a:pt x="37743" y="2736"/>
                </a:cubicBezTo>
                <a:cubicBezTo>
                  <a:pt x="37865" y="2736"/>
                  <a:pt x="37983" y="2670"/>
                  <a:pt x="38046" y="2555"/>
                </a:cubicBezTo>
                <a:cubicBezTo>
                  <a:pt x="38134" y="2390"/>
                  <a:pt x="38073" y="2181"/>
                  <a:pt x="37907" y="2093"/>
                </a:cubicBezTo>
                <a:cubicBezTo>
                  <a:pt x="37703" y="1982"/>
                  <a:pt x="37496" y="1876"/>
                  <a:pt x="37288" y="1773"/>
                </a:cubicBezTo>
                <a:cubicBezTo>
                  <a:pt x="37239" y="1750"/>
                  <a:pt x="37188" y="1739"/>
                  <a:pt x="37138" y="1739"/>
                </a:cubicBezTo>
                <a:close/>
                <a:moveTo>
                  <a:pt x="22014" y="1997"/>
                </a:moveTo>
                <a:cubicBezTo>
                  <a:pt x="21956" y="1997"/>
                  <a:pt x="21898" y="2012"/>
                  <a:pt x="21846" y="2042"/>
                </a:cubicBezTo>
                <a:cubicBezTo>
                  <a:pt x="21639" y="2161"/>
                  <a:pt x="21437" y="2284"/>
                  <a:pt x="21244" y="2409"/>
                </a:cubicBezTo>
                <a:cubicBezTo>
                  <a:pt x="21084" y="2513"/>
                  <a:pt x="21041" y="2725"/>
                  <a:pt x="21144" y="2884"/>
                </a:cubicBezTo>
                <a:cubicBezTo>
                  <a:pt x="21210" y="2983"/>
                  <a:pt x="21319" y="3038"/>
                  <a:pt x="21430" y="3038"/>
                </a:cubicBezTo>
                <a:cubicBezTo>
                  <a:pt x="21493" y="3038"/>
                  <a:pt x="21559" y="3021"/>
                  <a:pt x="21616" y="2983"/>
                </a:cubicBezTo>
                <a:cubicBezTo>
                  <a:pt x="21799" y="2864"/>
                  <a:pt x="21988" y="2748"/>
                  <a:pt x="22185" y="2639"/>
                </a:cubicBezTo>
                <a:cubicBezTo>
                  <a:pt x="22350" y="2545"/>
                  <a:pt x="22405" y="2336"/>
                  <a:pt x="22311" y="2171"/>
                </a:cubicBezTo>
                <a:cubicBezTo>
                  <a:pt x="22249" y="2060"/>
                  <a:pt x="22133" y="1997"/>
                  <a:pt x="22014" y="1997"/>
                </a:cubicBezTo>
                <a:close/>
                <a:moveTo>
                  <a:pt x="38923" y="2746"/>
                </a:moveTo>
                <a:cubicBezTo>
                  <a:pt x="38811" y="2746"/>
                  <a:pt x="38700" y="2801"/>
                  <a:pt x="38635" y="2903"/>
                </a:cubicBezTo>
                <a:cubicBezTo>
                  <a:pt x="38531" y="3061"/>
                  <a:pt x="38576" y="3275"/>
                  <a:pt x="38734" y="3377"/>
                </a:cubicBezTo>
                <a:cubicBezTo>
                  <a:pt x="38922" y="3497"/>
                  <a:pt x="39106" y="3624"/>
                  <a:pt x="39288" y="3753"/>
                </a:cubicBezTo>
                <a:cubicBezTo>
                  <a:pt x="39349" y="3796"/>
                  <a:pt x="39419" y="3815"/>
                  <a:pt x="39486" y="3815"/>
                </a:cubicBezTo>
                <a:cubicBezTo>
                  <a:pt x="39592" y="3815"/>
                  <a:pt x="39698" y="3765"/>
                  <a:pt x="39768" y="3667"/>
                </a:cubicBezTo>
                <a:cubicBezTo>
                  <a:pt x="39877" y="3513"/>
                  <a:pt x="39841" y="3301"/>
                  <a:pt x="39686" y="3191"/>
                </a:cubicBezTo>
                <a:cubicBezTo>
                  <a:pt x="39495" y="3057"/>
                  <a:pt x="39304" y="2927"/>
                  <a:pt x="39108" y="2800"/>
                </a:cubicBezTo>
                <a:cubicBezTo>
                  <a:pt x="39051" y="2764"/>
                  <a:pt x="38987" y="2746"/>
                  <a:pt x="38923" y="2746"/>
                </a:cubicBezTo>
                <a:close/>
                <a:moveTo>
                  <a:pt x="20335" y="3174"/>
                </a:moveTo>
                <a:cubicBezTo>
                  <a:pt x="20256" y="3174"/>
                  <a:pt x="20176" y="3202"/>
                  <a:pt x="20111" y="3257"/>
                </a:cubicBezTo>
                <a:cubicBezTo>
                  <a:pt x="19941" y="3405"/>
                  <a:pt x="19764" y="3563"/>
                  <a:pt x="19593" y="3728"/>
                </a:cubicBezTo>
                <a:cubicBezTo>
                  <a:pt x="19456" y="3859"/>
                  <a:pt x="19451" y="4074"/>
                  <a:pt x="19581" y="4211"/>
                </a:cubicBezTo>
                <a:cubicBezTo>
                  <a:pt x="19649" y="4283"/>
                  <a:pt x="19741" y="4317"/>
                  <a:pt x="19830" y="4317"/>
                </a:cubicBezTo>
                <a:cubicBezTo>
                  <a:pt x="19917" y="4317"/>
                  <a:pt x="20002" y="4284"/>
                  <a:pt x="20066" y="4224"/>
                </a:cubicBezTo>
                <a:cubicBezTo>
                  <a:pt x="20228" y="4067"/>
                  <a:pt x="20394" y="3918"/>
                  <a:pt x="20558" y="3777"/>
                </a:cubicBezTo>
                <a:cubicBezTo>
                  <a:pt x="20700" y="3652"/>
                  <a:pt x="20718" y="3438"/>
                  <a:pt x="20594" y="3294"/>
                </a:cubicBezTo>
                <a:cubicBezTo>
                  <a:pt x="20527" y="3215"/>
                  <a:pt x="20431" y="3174"/>
                  <a:pt x="20335" y="3174"/>
                </a:cubicBezTo>
                <a:close/>
                <a:moveTo>
                  <a:pt x="40569" y="3962"/>
                </a:moveTo>
                <a:cubicBezTo>
                  <a:pt x="40471" y="3962"/>
                  <a:pt x="40375" y="4003"/>
                  <a:pt x="40307" y="4085"/>
                </a:cubicBezTo>
                <a:cubicBezTo>
                  <a:pt x="40189" y="4231"/>
                  <a:pt x="40206" y="4446"/>
                  <a:pt x="40350" y="4568"/>
                </a:cubicBezTo>
                <a:cubicBezTo>
                  <a:pt x="40522" y="4710"/>
                  <a:pt x="40689" y="4858"/>
                  <a:pt x="40854" y="5007"/>
                </a:cubicBezTo>
                <a:cubicBezTo>
                  <a:pt x="40920" y="5066"/>
                  <a:pt x="41002" y="5098"/>
                  <a:pt x="41085" y="5098"/>
                </a:cubicBezTo>
                <a:cubicBezTo>
                  <a:pt x="41179" y="5098"/>
                  <a:pt x="41270" y="5060"/>
                  <a:pt x="41339" y="4981"/>
                </a:cubicBezTo>
                <a:cubicBezTo>
                  <a:pt x="41466" y="4842"/>
                  <a:pt x="41454" y="4625"/>
                  <a:pt x="41315" y="4500"/>
                </a:cubicBezTo>
                <a:cubicBezTo>
                  <a:pt x="41144" y="4343"/>
                  <a:pt x="40967" y="4191"/>
                  <a:pt x="40790" y="4041"/>
                </a:cubicBezTo>
                <a:cubicBezTo>
                  <a:pt x="40725" y="3988"/>
                  <a:pt x="40647" y="3962"/>
                  <a:pt x="40569" y="3962"/>
                </a:cubicBezTo>
                <a:close/>
                <a:moveTo>
                  <a:pt x="385" y="3950"/>
                </a:moveTo>
                <a:cubicBezTo>
                  <a:pt x="349" y="3950"/>
                  <a:pt x="312" y="3956"/>
                  <a:pt x="275" y="3968"/>
                </a:cubicBezTo>
                <a:cubicBezTo>
                  <a:pt x="96" y="4029"/>
                  <a:pt x="1" y="4224"/>
                  <a:pt x="62" y="4403"/>
                </a:cubicBezTo>
                <a:cubicBezTo>
                  <a:pt x="138" y="4622"/>
                  <a:pt x="216" y="4841"/>
                  <a:pt x="301" y="5058"/>
                </a:cubicBezTo>
                <a:cubicBezTo>
                  <a:pt x="354" y="5195"/>
                  <a:pt x="484" y="5277"/>
                  <a:pt x="619" y="5277"/>
                </a:cubicBezTo>
                <a:cubicBezTo>
                  <a:pt x="661" y="5277"/>
                  <a:pt x="703" y="5268"/>
                  <a:pt x="741" y="5254"/>
                </a:cubicBezTo>
                <a:cubicBezTo>
                  <a:pt x="917" y="5185"/>
                  <a:pt x="1004" y="4987"/>
                  <a:pt x="938" y="4811"/>
                </a:cubicBezTo>
                <a:cubicBezTo>
                  <a:pt x="856" y="4602"/>
                  <a:pt x="781" y="4390"/>
                  <a:pt x="710" y="4180"/>
                </a:cubicBezTo>
                <a:cubicBezTo>
                  <a:pt x="661" y="4039"/>
                  <a:pt x="527" y="3950"/>
                  <a:pt x="385" y="3950"/>
                </a:cubicBezTo>
                <a:close/>
                <a:moveTo>
                  <a:pt x="18886" y="4620"/>
                </a:moveTo>
                <a:cubicBezTo>
                  <a:pt x="18792" y="4620"/>
                  <a:pt x="18698" y="4659"/>
                  <a:pt x="18630" y="4735"/>
                </a:cubicBezTo>
                <a:cubicBezTo>
                  <a:pt x="18477" y="4908"/>
                  <a:pt x="18326" y="5082"/>
                  <a:pt x="18179" y="5259"/>
                </a:cubicBezTo>
                <a:cubicBezTo>
                  <a:pt x="18057" y="5405"/>
                  <a:pt x="18074" y="5621"/>
                  <a:pt x="18220" y="5743"/>
                </a:cubicBezTo>
                <a:cubicBezTo>
                  <a:pt x="18283" y="5796"/>
                  <a:pt x="18361" y="5823"/>
                  <a:pt x="18439" y="5823"/>
                </a:cubicBezTo>
                <a:cubicBezTo>
                  <a:pt x="18537" y="5823"/>
                  <a:pt x="18634" y="5781"/>
                  <a:pt x="18702" y="5699"/>
                </a:cubicBezTo>
                <a:cubicBezTo>
                  <a:pt x="18846" y="5527"/>
                  <a:pt x="18990" y="5355"/>
                  <a:pt x="19141" y="5188"/>
                </a:cubicBezTo>
                <a:cubicBezTo>
                  <a:pt x="19266" y="5047"/>
                  <a:pt x="19254" y="4832"/>
                  <a:pt x="19112" y="4707"/>
                </a:cubicBezTo>
                <a:cubicBezTo>
                  <a:pt x="19047" y="4648"/>
                  <a:pt x="18966" y="4620"/>
                  <a:pt x="18886" y="4620"/>
                </a:cubicBezTo>
                <a:close/>
                <a:moveTo>
                  <a:pt x="42056" y="5375"/>
                </a:moveTo>
                <a:cubicBezTo>
                  <a:pt x="41973" y="5375"/>
                  <a:pt x="41890" y="5405"/>
                  <a:pt x="41824" y="5466"/>
                </a:cubicBezTo>
                <a:cubicBezTo>
                  <a:pt x="41687" y="5595"/>
                  <a:pt x="41678" y="5810"/>
                  <a:pt x="41807" y="5949"/>
                </a:cubicBezTo>
                <a:cubicBezTo>
                  <a:pt x="41958" y="6111"/>
                  <a:pt x="42106" y="6280"/>
                  <a:pt x="42250" y="6448"/>
                </a:cubicBezTo>
                <a:cubicBezTo>
                  <a:pt x="42318" y="6528"/>
                  <a:pt x="42413" y="6570"/>
                  <a:pt x="42511" y="6570"/>
                </a:cubicBezTo>
                <a:cubicBezTo>
                  <a:pt x="42589" y="6570"/>
                  <a:pt x="42667" y="6544"/>
                  <a:pt x="42730" y="6492"/>
                </a:cubicBezTo>
                <a:cubicBezTo>
                  <a:pt x="42874" y="6370"/>
                  <a:pt x="42891" y="6153"/>
                  <a:pt x="42769" y="6010"/>
                </a:cubicBezTo>
                <a:cubicBezTo>
                  <a:pt x="42618" y="5831"/>
                  <a:pt x="42465" y="5656"/>
                  <a:pt x="42305" y="5485"/>
                </a:cubicBezTo>
                <a:cubicBezTo>
                  <a:pt x="42239" y="5412"/>
                  <a:pt x="42147" y="5375"/>
                  <a:pt x="42056" y="5375"/>
                </a:cubicBezTo>
                <a:close/>
                <a:moveTo>
                  <a:pt x="1169" y="5846"/>
                </a:moveTo>
                <a:cubicBezTo>
                  <a:pt x="1118" y="5846"/>
                  <a:pt x="1066" y="5858"/>
                  <a:pt x="1017" y="5882"/>
                </a:cubicBezTo>
                <a:cubicBezTo>
                  <a:pt x="849" y="5963"/>
                  <a:pt x="779" y="6168"/>
                  <a:pt x="861" y="6337"/>
                </a:cubicBezTo>
                <a:cubicBezTo>
                  <a:pt x="964" y="6549"/>
                  <a:pt x="1070" y="6754"/>
                  <a:pt x="1181" y="6959"/>
                </a:cubicBezTo>
                <a:cubicBezTo>
                  <a:pt x="1242" y="7072"/>
                  <a:pt x="1358" y="7136"/>
                  <a:pt x="1480" y="7136"/>
                </a:cubicBezTo>
                <a:cubicBezTo>
                  <a:pt x="1537" y="7136"/>
                  <a:pt x="1591" y="7124"/>
                  <a:pt x="1643" y="7096"/>
                </a:cubicBezTo>
                <a:cubicBezTo>
                  <a:pt x="1808" y="7006"/>
                  <a:pt x="1869" y="6798"/>
                  <a:pt x="1780" y="6632"/>
                </a:cubicBezTo>
                <a:cubicBezTo>
                  <a:pt x="1674" y="6438"/>
                  <a:pt x="1572" y="6238"/>
                  <a:pt x="1475" y="6038"/>
                </a:cubicBezTo>
                <a:cubicBezTo>
                  <a:pt x="1415" y="5917"/>
                  <a:pt x="1295" y="5846"/>
                  <a:pt x="1169" y="5846"/>
                </a:cubicBezTo>
                <a:close/>
                <a:moveTo>
                  <a:pt x="17579" y="6203"/>
                </a:moveTo>
                <a:cubicBezTo>
                  <a:pt x="17479" y="6203"/>
                  <a:pt x="17379" y="6247"/>
                  <a:pt x="17311" y="6332"/>
                </a:cubicBezTo>
                <a:lnTo>
                  <a:pt x="16885" y="6865"/>
                </a:lnTo>
                <a:cubicBezTo>
                  <a:pt x="16769" y="7013"/>
                  <a:pt x="16792" y="7229"/>
                  <a:pt x="16939" y="7345"/>
                </a:cubicBezTo>
                <a:cubicBezTo>
                  <a:pt x="17004" y="7395"/>
                  <a:pt x="17078" y="7420"/>
                  <a:pt x="17153" y="7420"/>
                </a:cubicBezTo>
                <a:cubicBezTo>
                  <a:pt x="17252" y="7420"/>
                  <a:pt x="17353" y="7375"/>
                  <a:pt x="17421" y="7291"/>
                </a:cubicBezTo>
                <a:lnTo>
                  <a:pt x="17845" y="6758"/>
                </a:lnTo>
                <a:cubicBezTo>
                  <a:pt x="17963" y="6610"/>
                  <a:pt x="17939" y="6394"/>
                  <a:pt x="17791" y="6276"/>
                </a:cubicBezTo>
                <a:cubicBezTo>
                  <a:pt x="17728" y="6227"/>
                  <a:pt x="17654" y="6203"/>
                  <a:pt x="17579" y="6203"/>
                </a:cubicBezTo>
                <a:close/>
                <a:moveTo>
                  <a:pt x="43337" y="6976"/>
                </a:moveTo>
                <a:cubicBezTo>
                  <a:pt x="43271" y="6976"/>
                  <a:pt x="43204" y="6995"/>
                  <a:pt x="43145" y="7036"/>
                </a:cubicBezTo>
                <a:cubicBezTo>
                  <a:pt x="42988" y="7140"/>
                  <a:pt x="42947" y="7352"/>
                  <a:pt x="43053" y="7508"/>
                </a:cubicBezTo>
                <a:cubicBezTo>
                  <a:pt x="43178" y="7689"/>
                  <a:pt x="43296" y="7879"/>
                  <a:pt x="43413" y="8070"/>
                </a:cubicBezTo>
                <a:cubicBezTo>
                  <a:pt x="43475" y="8176"/>
                  <a:pt x="43590" y="8235"/>
                  <a:pt x="43705" y="8235"/>
                </a:cubicBezTo>
                <a:cubicBezTo>
                  <a:pt x="43765" y="8235"/>
                  <a:pt x="43826" y="8217"/>
                  <a:pt x="43882" y="8188"/>
                </a:cubicBezTo>
                <a:cubicBezTo>
                  <a:pt x="44042" y="8091"/>
                  <a:pt x="44096" y="7882"/>
                  <a:pt x="43998" y="7719"/>
                </a:cubicBezTo>
                <a:cubicBezTo>
                  <a:pt x="43877" y="7515"/>
                  <a:pt x="43748" y="7317"/>
                  <a:pt x="43621" y="7126"/>
                </a:cubicBezTo>
                <a:cubicBezTo>
                  <a:pt x="43554" y="7029"/>
                  <a:pt x="43446" y="6976"/>
                  <a:pt x="43337" y="6976"/>
                </a:cubicBezTo>
                <a:close/>
                <a:moveTo>
                  <a:pt x="2187" y="7623"/>
                </a:moveTo>
                <a:cubicBezTo>
                  <a:pt x="2122" y="7623"/>
                  <a:pt x="2056" y="7642"/>
                  <a:pt x="1998" y="7680"/>
                </a:cubicBezTo>
                <a:cubicBezTo>
                  <a:pt x="1841" y="7785"/>
                  <a:pt x="1800" y="7997"/>
                  <a:pt x="1904" y="8153"/>
                </a:cubicBezTo>
                <a:cubicBezTo>
                  <a:pt x="2034" y="8350"/>
                  <a:pt x="2172" y="8542"/>
                  <a:pt x="2309" y="8727"/>
                </a:cubicBezTo>
                <a:cubicBezTo>
                  <a:pt x="2375" y="8817"/>
                  <a:pt x="2477" y="8864"/>
                  <a:pt x="2582" y="8864"/>
                </a:cubicBezTo>
                <a:cubicBezTo>
                  <a:pt x="2653" y="8864"/>
                  <a:pt x="2726" y="8843"/>
                  <a:pt x="2787" y="8796"/>
                </a:cubicBezTo>
                <a:cubicBezTo>
                  <a:pt x="2938" y="8683"/>
                  <a:pt x="2969" y="8471"/>
                  <a:pt x="2856" y="8318"/>
                </a:cubicBezTo>
                <a:cubicBezTo>
                  <a:pt x="2726" y="8143"/>
                  <a:pt x="2596" y="7960"/>
                  <a:pt x="2470" y="7774"/>
                </a:cubicBezTo>
                <a:cubicBezTo>
                  <a:pt x="2405" y="7676"/>
                  <a:pt x="2297" y="7623"/>
                  <a:pt x="2187" y="7623"/>
                </a:cubicBezTo>
                <a:close/>
                <a:moveTo>
                  <a:pt x="16292" y="7795"/>
                </a:moveTo>
                <a:cubicBezTo>
                  <a:pt x="16194" y="7795"/>
                  <a:pt x="16097" y="7837"/>
                  <a:pt x="16030" y="7917"/>
                </a:cubicBezTo>
                <a:cubicBezTo>
                  <a:pt x="15884" y="8089"/>
                  <a:pt x="15738" y="8261"/>
                  <a:pt x="15589" y="8428"/>
                </a:cubicBezTo>
                <a:cubicBezTo>
                  <a:pt x="15462" y="8569"/>
                  <a:pt x="15476" y="8784"/>
                  <a:pt x="15617" y="8909"/>
                </a:cubicBezTo>
                <a:cubicBezTo>
                  <a:pt x="15683" y="8968"/>
                  <a:pt x="15763" y="8996"/>
                  <a:pt x="15843" y="8996"/>
                </a:cubicBezTo>
                <a:cubicBezTo>
                  <a:pt x="15936" y="8996"/>
                  <a:pt x="16030" y="8958"/>
                  <a:pt x="16098" y="8881"/>
                </a:cubicBezTo>
                <a:cubicBezTo>
                  <a:pt x="16253" y="8709"/>
                  <a:pt x="16402" y="8534"/>
                  <a:pt x="16553" y="8358"/>
                </a:cubicBezTo>
                <a:cubicBezTo>
                  <a:pt x="16675" y="8212"/>
                  <a:pt x="16654" y="7997"/>
                  <a:pt x="16512" y="7875"/>
                </a:cubicBezTo>
                <a:cubicBezTo>
                  <a:pt x="16447" y="7821"/>
                  <a:pt x="16369" y="7795"/>
                  <a:pt x="16292" y="7795"/>
                </a:cubicBezTo>
                <a:close/>
                <a:moveTo>
                  <a:pt x="44349" y="8758"/>
                </a:moveTo>
                <a:cubicBezTo>
                  <a:pt x="44300" y="8758"/>
                  <a:pt x="44250" y="8768"/>
                  <a:pt x="44203" y="8791"/>
                </a:cubicBezTo>
                <a:cubicBezTo>
                  <a:pt x="44033" y="8871"/>
                  <a:pt x="43960" y="9073"/>
                  <a:pt x="44040" y="9245"/>
                </a:cubicBezTo>
                <a:cubicBezTo>
                  <a:pt x="44136" y="9444"/>
                  <a:pt x="44226" y="9648"/>
                  <a:pt x="44311" y="9855"/>
                </a:cubicBezTo>
                <a:cubicBezTo>
                  <a:pt x="44365" y="9987"/>
                  <a:pt x="44492" y="10065"/>
                  <a:pt x="44626" y="10065"/>
                </a:cubicBezTo>
                <a:cubicBezTo>
                  <a:pt x="44669" y="10065"/>
                  <a:pt x="44716" y="10056"/>
                  <a:pt x="44756" y="10039"/>
                </a:cubicBezTo>
                <a:cubicBezTo>
                  <a:pt x="44930" y="9966"/>
                  <a:pt x="45013" y="9766"/>
                  <a:pt x="44942" y="9592"/>
                </a:cubicBezTo>
                <a:cubicBezTo>
                  <a:pt x="44850" y="9377"/>
                  <a:pt x="44754" y="9161"/>
                  <a:pt x="44657" y="8953"/>
                </a:cubicBezTo>
                <a:cubicBezTo>
                  <a:pt x="44599" y="8831"/>
                  <a:pt x="44477" y="8758"/>
                  <a:pt x="44349" y="8758"/>
                </a:cubicBezTo>
                <a:close/>
                <a:moveTo>
                  <a:pt x="3456" y="9233"/>
                </a:moveTo>
                <a:cubicBezTo>
                  <a:pt x="3373" y="9233"/>
                  <a:pt x="3289" y="9263"/>
                  <a:pt x="3223" y="9325"/>
                </a:cubicBezTo>
                <a:cubicBezTo>
                  <a:pt x="3086" y="9453"/>
                  <a:pt x="3079" y="9670"/>
                  <a:pt x="3207" y="9808"/>
                </a:cubicBezTo>
                <a:cubicBezTo>
                  <a:pt x="3369" y="9978"/>
                  <a:pt x="3536" y="10148"/>
                  <a:pt x="3703" y="10307"/>
                </a:cubicBezTo>
                <a:cubicBezTo>
                  <a:pt x="3769" y="10369"/>
                  <a:pt x="3852" y="10400"/>
                  <a:pt x="3937" y="10400"/>
                </a:cubicBezTo>
                <a:cubicBezTo>
                  <a:pt x="4029" y="10400"/>
                  <a:pt x="4118" y="10366"/>
                  <a:pt x="4186" y="10293"/>
                </a:cubicBezTo>
                <a:cubicBezTo>
                  <a:pt x="4316" y="10157"/>
                  <a:pt x="4309" y="9942"/>
                  <a:pt x="4172" y="9811"/>
                </a:cubicBezTo>
                <a:cubicBezTo>
                  <a:pt x="4014" y="9663"/>
                  <a:pt x="3857" y="9505"/>
                  <a:pt x="3704" y="9342"/>
                </a:cubicBezTo>
                <a:cubicBezTo>
                  <a:pt x="3638" y="9269"/>
                  <a:pt x="3548" y="9233"/>
                  <a:pt x="3456" y="9233"/>
                </a:cubicBezTo>
                <a:close/>
                <a:moveTo>
                  <a:pt x="14894" y="9298"/>
                </a:moveTo>
                <a:cubicBezTo>
                  <a:pt x="14810" y="9298"/>
                  <a:pt x="14725" y="9329"/>
                  <a:pt x="14659" y="9392"/>
                </a:cubicBezTo>
                <a:cubicBezTo>
                  <a:pt x="14496" y="9545"/>
                  <a:pt x="14331" y="9696"/>
                  <a:pt x="14165" y="9837"/>
                </a:cubicBezTo>
                <a:cubicBezTo>
                  <a:pt x="14019" y="9961"/>
                  <a:pt x="14006" y="10176"/>
                  <a:pt x="14127" y="10319"/>
                </a:cubicBezTo>
                <a:cubicBezTo>
                  <a:pt x="14193" y="10397"/>
                  <a:pt x="14292" y="10439"/>
                  <a:pt x="14388" y="10439"/>
                </a:cubicBezTo>
                <a:cubicBezTo>
                  <a:pt x="14466" y="10439"/>
                  <a:pt x="14546" y="10413"/>
                  <a:pt x="14607" y="10357"/>
                </a:cubicBezTo>
                <a:cubicBezTo>
                  <a:pt x="14781" y="10209"/>
                  <a:pt x="14956" y="10049"/>
                  <a:pt x="15128" y="9888"/>
                </a:cubicBezTo>
                <a:cubicBezTo>
                  <a:pt x="15264" y="9759"/>
                  <a:pt x="15271" y="9542"/>
                  <a:pt x="15140" y="9405"/>
                </a:cubicBezTo>
                <a:cubicBezTo>
                  <a:pt x="15073" y="9334"/>
                  <a:pt x="14984" y="9298"/>
                  <a:pt x="14894" y="9298"/>
                </a:cubicBezTo>
                <a:close/>
                <a:moveTo>
                  <a:pt x="13295" y="10576"/>
                </a:moveTo>
                <a:cubicBezTo>
                  <a:pt x="13231" y="10576"/>
                  <a:pt x="13165" y="10595"/>
                  <a:pt x="13107" y="10633"/>
                </a:cubicBezTo>
                <a:cubicBezTo>
                  <a:pt x="12919" y="10755"/>
                  <a:pt x="12730" y="10870"/>
                  <a:pt x="12542" y="10976"/>
                </a:cubicBezTo>
                <a:cubicBezTo>
                  <a:pt x="12377" y="11068"/>
                  <a:pt x="12320" y="11276"/>
                  <a:pt x="12412" y="11441"/>
                </a:cubicBezTo>
                <a:cubicBezTo>
                  <a:pt x="12476" y="11551"/>
                  <a:pt x="12591" y="11615"/>
                  <a:pt x="12711" y="11615"/>
                </a:cubicBezTo>
                <a:cubicBezTo>
                  <a:pt x="12768" y="11615"/>
                  <a:pt x="12825" y="11600"/>
                  <a:pt x="12879" y="11572"/>
                </a:cubicBezTo>
                <a:cubicBezTo>
                  <a:pt x="13079" y="11459"/>
                  <a:pt x="13284" y="11334"/>
                  <a:pt x="13484" y="11203"/>
                </a:cubicBezTo>
                <a:cubicBezTo>
                  <a:pt x="13641" y="11099"/>
                  <a:pt x="13686" y="10889"/>
                  <a:pt x="13581" y="10731"/>
                </a:cubicBezTo>
                <a:cubicBezTo>
                  <a:pt x="13515" y="10631"/>
                  <a:pt x="13407" y="10576"/>
                  <a:pt x="13295" y="10576"/>
                </a:cubicBezTo>
                <a:close/>
                <a:moveTo>
                  <a:pt x="4993" y="10587"/>
                </a:moveTo>
                <a:cubicBezTo>
                  <a:pt x="4887" y="10587"/>
                  <a:pt x="4781" y="10637"/>
                  <a:pt x="4716" y="10731"/>
                </a:cubicBezTo>
                <a:cubicBezTo>
                  <a:pt x="4605" y="10884"/>
                  <a:pt x="4641" y="11097"/>
                  <a:pt x="4796" y="11207"/>
                </a:cubicBezTo>
                <a:cubicBezTo>
                  <a:pt x="4991" y="11346"/>
                  <a:pt x="5190" y="11476"/>
                  <a:pt x="5390" y="11594"/>
                </a:cubicBezTo>
                <a:cubicBezTo>
                  <a:pt x="5446" y="11627"/>
                  <a:pt x="5507" y="11643"/>
                  <a:pt x="5564" y="11643"/>
                </a:cubicBezTo>
                <a:cubicBezTo>
                  <a:pt x="5682" y="11643"/>
                  <a:pt x="5795" y="11582"/>
                  <a:pt x="5860" y="11478"/>
                </a:cubicBezTo>
                <a:cubicBezTo>
                  <a:pt x="5955" y="11315"/>
                  <a:pt x="5903" y="11104"/>
                  <a:pt x="5741" y="11009"/>
                </a:cubicBezTo>
                <a:cubicBezTo>
                  <a:pt x="5555" y="10897"/>
                  <a:pt x="5371" y="10778"/>
                  <a:pt x="5190" y="10651"/>
                </a:cubicBezTo>
                <a:cubicBezTo>
                  <a:pt x="5131" y="10608"/>
                  <a:pt x="5062" y="10587"/>
                  <a:pt x="4993" y="10587"/>
                </a:cubicBezTo>
                <a:close/>
                <a:moveTo>
                  <a:pt x="45093" y="10666"/>
                </a:moveTo>
                <a:cubicBezTo>
                  <a:pt x="45059" y="10666"/>
                  <a:pt x="45024" y="10671"/>
                  <a:pt x="44989" y="10682"/>
                </a:cubicBezTo>
                <a:cubicBezTo>
                  <a:pt x="44808" y="10741"/>
                  <a:pt x="44711" y="10932"/>
                  <a:pt x="44768" y="11113"/>
                </a:cubicBezTo>
                <a:cubicBezTo>
                  <a:pt x="44834" y="11323"/>
                  <a:pt x="44899" y="11539"/>
                  <a:pt x="44956" y="11754"/>
                </a:cubicBezTo>
                <a:cubicBezTo>
                  <a:pt x="44998" y="11905"/>
                  <a:pt x="45137" y="12006"/>
                  <a:pt x="45286" y="12006"/>
                </a:cubicBezTo>
                <a:cubicBezTo>
                  <a:pt x="45317" y="12006"/>
                  <a:pt x="45347" y="12001"/>
                  <a:pt x="45376" y="11994"/>
                </a:cubicBezTo>
                <a:cubicBezTo>
                  <a:pt x="45559" y="11945"/>
                  <a:pt x="45667" y="11758"/>
                  <a:pt x="45616" y="11575"/>
                </a:cubicBezTo>
                <a:cubicBezTo>
                  <a:pt x="45554" y="11348"/>
                  <a:pt x="45489" y="11122"/>
                  <a:pt x="45420" y="10904"/>
                </a:cubicBezTo>
                <a:cubicBezTo>
                  <a:pt x="45372" y="10758"/>
                  <a:pt x="45238" y="10666"/>
                  <a:pt x="45093" y="10666"/>
                </a:cubicBezTo>
                <a:close/>
                <a:moveTo>
                  <a:pt x="11470" y="11511"/>
                </a:moveTo>
                <a:cubicBezTo>
                  <a:pt x="11431" y="11511"/>
                  <a:pt x="11391" y="11518"/>
                  <a:pt x="11352" y="11532"/>
                </a:cubicBezTo>
                <a:cubicBezTo>
                  <a:pt x="11147" y="11608"/>
                  <a:pt x="10938" y="11676"/>
                  <a:pt x="10731" y="11732"/>
                </a:cubicBezTo>
                <a:cubicBezTo>
                  <a:pt x="10550" y="11782"/>
                  <a:pt x="10443" y="11968"/>
                  <a:pt x="10491" y="12151"/>
                </a:cubicBezTo>
                <a:cubicBezTo>
                  <a:pt x="10533" y="12303"/>
                  <a:pt x="10672" y="12403"/>
                  <a:pt x="10822" y="12403"/>
                </a:cubicBezTo>
                <a:cubicBezTo>
                  <a:pt x="10853" y="12403"/>
                  <a:pt x="10882" y="12399"/>
                  <a:pt x="10912" y="12392"/>
                </a:cubicBezTo>
                <a:cubicBezTo>
                  <a:pt x="11138" y="12331"/>
                  <a:pt x="11366" y="12258"/>
                  <a:pt x="11591" y="12173"/>
                </a:cubicBezTo>
                <a:cubicBezTo>
                  <a:pt x="11767" y="12107"/>
                  <a:pt x="11856" y="11911"/>
                  <a:pt x="11791" y="11733"/>
                </a:cubicBezTo>
                <a:cubicBezTo>
                  <a:pt x="11740" y="11595"/>
                  <a:pt x="11609" y="11511"/>
                  <a:pt x="11470" y="11511"/>
                </a:cubicBezTo>
                <a:close/>
                <a:moveTo>
                  <a:pt x="6794" y="11549"/>
                </a:moveTo>
                <a:cubicBezTo>
                  <a:pt x="6655" y="11549"/>
                  <a:pt x="6523" y="11634"/>
                  <a:pt x="6473" y="11773"/>
                </a:cubicBezTo>
                <a:cubicBezTo>
                  <a:pt x="6407" y="11949"/>
                  <a:pt x="6497" y="12147"/>
                  <a:pt x="6675" y="12211"/>
                </a:cubicBezTo>
                <a:cubicBezTo>
                  <a:pt x="6901" y="12295"/>
                  <a:pt x="7132" y="12368"/>
                  <a:pt x="7359" y="12427"/>
                </a:cubicBezTo>
                <a:cubicBezTo>
                  <a:pt x="7389" y="12434"/>
                  <a:pt x="7419" y="12437"/>
                  <a:pt x="7446" y="12437"/>
                </a:cubicBezTo>
                <a:cubicBezTo>
                  <a:pt x="7598" y="12437"/>
                  <a:pt x="7737" y="12337"/>
                  <a:pt x="7777" y="12184"/>
                </a:cubicBezTo>
                <a:cubicBezTo>
                  <a:pt x="7823" y="12001"/>
                  <a:pt x="7714" y="11813"/>
                  <a:pt x="7532" y="11766"/>
                </a:cubicBezTo>
                <a:cubicBezTo>
                  <a:pt x="7325" y="11713"/>
                  <a:pt x="7116" y="11647"/>
                  <a:pt x="6911" y="11570"/>
                </a:cubicBezTo>
                <a:cubicBezTo>
                  <a:pt x="6872" y="11556"/>
                  <a:pt x="6833" y="11549"/>
                  <a:pt x="6794" y="11549"/>
                </a:cubicBezTo>
                <a:close/>
                <a:moveTo>
                  <a:pt x="9481" y="11943"/>
                </a:moveTo>
                <a:cubicBezTo>
                  <a:pt x="9473" y="11943"/>
                  <a:pt x="9464" y="11943"/>
                  <a:pt x="9455" y="11944"/>
                </a:cubicBezTo>
                <a:cubicBezTo>
                  <a:pt x="9325" y="11952"/>
                  <a:pt x="9195" y="11958"/>
                  <a:pt x="9064" y="11958"/>
                </a:cubicBezTo>
                <a:cubicBezTo>
                  <a:pt x="8979" y="11958"/>
                  <a:pt x="8896" y="11958"/>
                  <a:pt x="8811" y="11952"/>
                </a:cubicBezTo>
                <a:cubicBezTo>
                  <a:pt x="8806" y="11952"/>
                  <a:pt x="8800" y="11952"/>
                  <a:pt x="8795" y="11952"/>
                </a:cubicBezTo>
                <a:cubicBezTo>
                  <a:pt x="8617" y="11952"/>
                  <a:pt x="8463" y="12097"/>
                  <a:pt x="8454" y="12281"/>
                </a:cubicBezTo>
                <a:cubicBezTo>
                  <a:pt x="8447" y="12470"/>
                  <a:pt x="8593" y="12628"/>
                  <a:pt x="8783" y="12637"/>
                </a:cubicBezTo>
                <a:cubicBezTo>
                  <a:pt x="8875" y="12642"/>
                  <a:pt x="8976" y="12642"/>
                  <a:pt x="9064" y="12644"/>
                </a:cubicBezTo>
                <a:cubicBezTo>
                  <a:pt x="9209" y="12644"/>
                  <a:pt x="9353" y="12641"/>
                  <a:pt x="9499" y="12627"/>
                </a:cubicBezTo>
                <a:cubicBezTo>
                  <a:pt x="9688" y="12616"/>
                  <a:pt x="9831" y="12453"/>
                  <a:pt x="9819" y="12264"/>
                </a:cubicBezTo>
                <a:cubicBezTo>
                  <a:pt x="9809" y="12083"/>
                  <a:pt x="9661" y="11943"/>
                  <a:pt x="9481" y="11943"/>
                </a:cubicBezTo>
                <a:close/>
                <a:moveTo>
                  <a:pt x="45589" y="12656"/>
                </a:moveTo>
                <a:cubicBezTo>
                  <a:pt x="45568" y="12656"/>
                  <a:pt x="45547" y="12658"/>
                  <a:pt x="45526" y="12662"/>
                </a:cubicBezTo>
                <a:cubicBezTo>
                  <a:pt x="45342" y="12696"/>
                  <a:pt x="45217" y="12874"/>
                  <a:pt x="45251" y="13060"/>
                </a:cubicBezTo>
                <a:cubicBezTo>
                  <a:pt x="45291" y="13279"/>
                  <a:pt x="45328" y="13497"/>
                  <a:pt x="45359" y="13720"/>
                </a:cubicBezTo>
                <a:cubicBezTo>
                  <a:pt x="45382" y="13889"/>
                  <a:pt x="45529" y="14012"/>
                  <a:pt x="45698" y="14012"/>
                </a:cubicBezTo>
                <a:cubicBezTo>
                  <a:pt x="45715" y="14012"/>
                  <a:pt x="45729" y="14012"/>
                  <a:pt x="45743" y="14010"/>
                </a:cubicBezTo>
                <a:cubicBezTo>
                  <a:pt x="45929" y="13984"/>
                  <a:pt x="46060" y="13810"/>
                  <a:pt x="46033" y="13624"/>
                </a:cubicBezTo>
                <a:cubicBezTo>
                  <a:pt x="46002" y="13393"/>
                  <a:pt x="45964" y="13164"/>
                  <a:pt x="45924" y="12934"/>
                </a:cubicBezTo>
                <a:cubicBezTo>
                  <a:pt x="45895" y="12771"/>
                  <a:pt x="45751" y="12656"/>
                  <a:pt x="45589" y="12656"/>
                </a:cubicBezTo>
                <a:close/>
                <a:moveTo>
                  <a:pt x="45830" y="14691"/>
                </a:moveTo>
                <a:cubicBezTo>
                  <a:pt x="45824" y="14691"/>
                  <a:pt x="45818" y="14691"/>
                  <a:pt x="45813" y="14691"/>
                </a:cubicBezTo>
                <a:cubicBezTo>
                  <a:pt x="45623" y="14702"/>
                  <a:pt x="45481" y="14862"/>
                  <a:pt x="45491" y="15051"/>
                </a:cubicBezTo>
                <a:cubicBezTo>
                  <a:pt x="45503" y="15275"/>
                  <a:pt x="45512" y="15500"/>
                  <a:pt x="45516" y="15720"/>
                </a:cubicBezTo>
                <a:cubicBezTo>
                  <a:pt x="45517" y="15908"/>
                  <a:pt x="45668" y="16058"/>
                  <a:pt x="45856" y="16058"/>
                </a:cubicBezTo>
                <a:cubicBezTo>
                  <a:pt x="45858" y="16058"/>
                  <a:pt x="45860" y="16058"/>
                  <a:pt x="45860" y="16056"/>
                </a:cubicBezTo>
                <a:cubicBezTo>
                  <a:pt x="46049" y="16052"/>
                  <a:pt x="46199" y="15899"/>
                  <a:pt x="46197" y="15710"/>
                </a:cubicBezTo>
                <a:cubicBezTo>
                  <a:pt x="46195" y="15477"/>
                  <a:pt x="46186" y="15244"/>
                  <a:pt x="46172" y="15013"/>
                </a:cubicBezTo>
                <a:cubicBezTo>
                  <a:pt x="46162" y="14829"/>
                  <a:pt x="46015" y="14691"/>
                  <a:pt x="45830" y="14691"/>
                </a:cubicBezTo>
                <a:close/>
                <a:moveTo>
                  <a:pt x="45810" y="16741"/>
                </a:moveTo>
                <a:cubicBezTo>
                  <a:pt x="45633" y="16741"/>
                  <a:pt x="45485" y="16877"/>
                  <a:pt x="45472" y="17057"/>
                </a:cubicBezTo>
                <a:cubicBezTo>
                  <a:pt x="45456" y="17276"/>
                  <a:pt x="45434" y="17500"/>
                  <a:pt x="45406" y="17719"/>
                </a:cubicBezTo>
                <a:cubicBezTo>
                  <a:pt x="45385" y="17909"/>
                  <a:pt x="45517" y="18077"/>
                  <a:pt x="45703" y="18101"/>
                </a:cubicBezTo>
                <a:cubicBezTo>
                  <a:pt x="45719" y="18103"/>
                  <a:pt x="45735" y="18103"/>
                  <a:pt x="45747" y="18103"/>
                </a:cubicBezTo>
                <a:cubicBezTo>
                  <a:pt x="45917" y="18103"/>
                  <a:pt x="46065" y="17978"/>
                  <a:pt x="46084" y="17806"/>
                </a:cubicBezTo>
                <a:cubicBezTo>
                  <a:pt x="46112" y="17573"/>
                  <a:pt x="46136" y="17338"/>
                  <a:pt x="46153" y="17109"/>
                </a:cubicBezTo>
                <a:cubicBezTo>
                  <a:pt x="46169" y="16920"/>
                  <a:pt x="46028" y="16756"/>
                  <a:pt x="45839" y="16742"/>
                </a:cubicBezTo>
                <a:cubicBezTo>
                  <a:pt x="45829" y="16742"/>
                  <a:pt x="45820" y="16741"/>
                  <a:pt x="45810" y="16741"/>
                </a:cubicBezTo>
                <a:close/>
                <a:moveTo>
                  <a:pt x="45509" y="18767"/>
                </a:moveTo>
                <a:cubicBezTo>
                  <a:pt x="45354" y="18767"/>
                  <a:pt x="45214" y="18873"/>
                  <a:pt x="45178" y="19031"/>
                </a:cubicBezTo>
                <a:cubicBezTo>
                  <a:pt x="45130" y="19247"/>
                  <a:pt x="45074" y="19462"/>
                  <a:pt x="45013" y="19674"/>
                </a:cubicBezTo>
                <a:cubicBezTo>
                  <a:pt x="44961" y="19857"/>
                  <a:pt x="45065" y="20046"/>
                  <a:pt x="45248" y="20098"/>
                </a:cubicBezTo>
                <a:cubicBezTo>
                  <a:pt x="45277" y="20107"/>
                  <a:pt x="45310" y="20111"/>
                  <a:pt x="45342" y="20111"/>
                </a:cubicBezTo>
                <a:cubicBezTo>
                  <a:pt x="45489" y="20111"/>
                  <a:pt x="45625" y="20013"/>
                  <a:pt x="45672" y="19864"/>
                </a:cubicBezTo>
                <a:cubicBezTo>
                  <a:pt x="45735" y="19640"/>
                  <a:pt x="45794" y="19412"/>
                  <a:pt x="45846" y="19184"/>
                </a:cubicBezTo>
                <a:cubicBezTo>
                  <a:pt x="45886" y="19002"/>
                  <a:pt x="45771" y="18816"/>
                  <a:pt x="45587" y="18776"/>
                </a:cubicBezTo>
                <a:cubicBezTo>
                  <a:pt x="45561" y="18770"/>
                  <a:pt x="45535" y="18767"/>
                  <a:pt x="45509" y="18767"/>
                </a:cubicBezTo>
                <a:close/>
                <a:moveTo>
                  <a:pt x="44890" y="20718"/>
                </a:moveTo>
                <a:cubicBezTo>
                  <a:pt x="44757" y="20718"/>
                  <a:pt x="44630" y="20797"/>
                  <a:pt x="44574" y="20927"/>
                </a:cubicBezTo>
                <a:cubicBezTo>
                  <a:pt x="44487" y="21132"/>
                  <a:pt x="44396" y="21334"/>
                  <a:pt x="44299" y="21530"/>
                </a:cubicBezTo>
                <a:cubicBezTo>
                  <a:pt x="44214" y="21699"/>
                  <a:pt x="44283" y="21904"/>
                  <a:pt x="44452" y="21988"/>
                </a:cubicBezTo>
                <a:cubicBezTo>
                  <a:pt x="44502" y="22012"/>
                  <a:pt x="44553" y="22022"/>
                  <a:pt x="44605" y="22022"/>
                </a:cubicBezTo>
                <a:cubicBezTo>
                  <a:pt x="44730" y="22022"/>
                  <a:pt x="44850" y="21953"/>
                  <a:pt x="44911" y="21835"/>
                </a:cubicBezTo>
                <a:cubicBezTo>
                  <a:pt x="45015" y="21626"/>
                  <a:pt x="45112" y="21411"/>
                  <a:pt x="45204" y="21193"/>
                </a:cubicBezTo>
                <a:cubicBezTo>
                  <a:pt x="45277" y="21020"/>
                  <a:pt x="45196" y="20820"/>
                  <a:pt x="45022" y="20745"/>
                </a:cubicBezTo>
                <a:cubicBezTo>
                  <a:pt x="44979" y="20727"/>
                  <a:pt x="44934" y="20718"/>
                  <a:pt x="44890" y="20718"/>
                </a:cubicBezTo>
                <a:close/>
                <a:moveTo>
                  <a:pt x="43919" y="22520"/>
                </a:moveTo>
                <a:cubicBezTo>
                  <a:pt x="43807" y="22520"/>
                  <a:pt x="43697" y="22576"/>
                  <a:pt x="43632" y="22678"/>
                </a:cubicBezTo>
                <a:cubicBezTo>
                  <a:pt x="43517" y="22855"/>
                  <a:pt x="43392" y="23055"/>
                  <a:pt x="43267" y="23272"/>
                </a:cubicBezTo>
                <a:cubicBezTo>
                  <a:pt x="43171" y="23435"/>
                  <a:pt x="43225" y="23644"/>
                  <a:pt x="43388" y="23739"/>
                </a:cubicBezTo>
                <a:cubicBezTo>
                  <a:pt x="43442" y="23773"/>
                  <a:pt x="43501" y="23786"/>
                  <a:pt x="43560" y="23786"/>
                </a:cubicBezTo>
                <a:cubicBezTo>
                  <a:pt x="43677" y="23786"/>
                  <a:pt x="43791" y="23726"/>
                  <a:pt x="43857" y="23618"/>
                </a:cubicBezTo>
                <a:cubicBezTo>
                  <a:pt x="43979" y="23411"/>
                  <a:pt x="44096" y="23218"/>
                  <a:pt x="44207" y="23046"/>
                </a:cubicBezTo>
                <a:cubicBezTo>
                  <a:pt x="44308" y="22888"/>
                  <a:pt x="44261" y="22678"/>
                  <a:pt x="44103" y="22575"/>
                </a:cubicBezTo>
                <a:cubicBezTo>
                  <a:pt x="44046" y="22538"/>
                  <a:pt x="43982" y="22520"/>
                  <a:pt x="43919" y="22520"/>
                </a:cubicBezTo>
                <a:close/>
                <a:moveTo>
                  <a:pt x="42907" y="24304"/>
                </a:moveTo>
                <a:cubicBezTo>
                  <a:pt x="42782" y="24304"/>
                  <a:pt x="42661" y="24373"/>
                  <a:pt x="42601" y="24494"/>
                </a:cubicBezTo>
                <a:cubicBezTo>
                  <a:pt x="42500" y="24695"/>
                  <a:pt x="42398" y="24904"/>
                  <a:pt x="42297" y="25116"/>
                </a:cubicBezTo>
                <a:cubicBezTo>
                  <a:pt x="42217" y="25286"/>
                  <a:pt x="42288" y="25490"/>
                  <a:pt x="42460" y="25571"/>
                </a:cubicBezTo>
                <a:cubicBezTo>
                  <a:pt x="42509" y="25592"/>
                  <a:pt x="42557" y="25603"/>
                  <a:pt x="42606" y="25603"/>
                </a:cubicBezTo>
                <a:cubicBezTo>
                  <a:pt x="42735" y="25603"/>
                  <a:pt x="42858" y="25531"/>
                  <a:pt x="42914" y="25406"/>
                </a:cubicBezTo>
                <a:cubicBezTo>
                  <a:pt x="43013" y="25199"/>
                  <a:pt x="43110" y="24994"/>
                  <a:pt x="43209" y="24800"/>
                </a:cubicBezTo>
                <a:cubicBezTo>
                  <a:pt x="43296" y="24633"/>
                  <a:pt x="43230" y="24426"/>
                  <a:pt x="43060" y="24341"/>
                </a:cubicBezTo>
                <a:cubicBezTo>
                  <a:pt x="43011" y="24316"/>
                  <a:pt x="42959" y="24304"/>
                  <a:pt x="42907" y="24304"/>
                </a:cubicBezTo>
                <a:close/>
                <a:moveTo>
                  <a:pt x="47002" y="25297"/>
                </a:moveTo>
                <a:cubicBezTo>
                  <a:pt x="46990" y="25297"/>
                  <a:pt x="46979" y="25297"/>
                  <a:pt x="46967" y="25298"/>
                </a:cubicBezTo>
                <a:cubicBezTo>
                  <a:pt x="46803" y="25316"/>
                  <a:pt x="46640" y="25351"/>
                  <a:pt x="46477" y="25401"/>
                </a:cubicBezTo>
                <a:cubicBezTo>
                  <a:pt x="46386" y="25429"/>
                  <a:pt x="46299" y="25458"/>
                  <a:pt x="46219" y="25490"/>
                </a:cubicBezTo>
                <a:cubicBezTo>
                  <a:pt x="46042" y="25559"/>
                  <a:pt x="45955" y="25757"/>
                  <a:pt x="46025" y="25933"/>
                </a:cubicBezTo>
                <a:cubicBezTo>
                  <a:pt x="46080" y="26068"/>
                  <a:pt x="46207" y="26150"/>
                  <a:pt x="46345" y="26150"/>
                </a:cubicBezTo>
                <a:cubicBezTo>
                  <a:pt x="46386" y="26150"/>
                  <a:pt x="46428" y="26145"/>
                  <a:pt x="46468" y="26127"/>
                </a:cubicBezTo>
                <a:cubicBezTo>
                  <a:pt x="46534" y="26103"/>
                  <a:pt x="46604" y="26077"/>
                  <a:pt x="46677" y="26054"/>
                </a:cubicBezTo>
                <a:cubicBezTo>
                  <a:pt x="46798" y="26018"/>
                  <a:pt x="46923" y="25992"/>
                  <a:pt x="47041" y="25980"/>
                </a:cubicBezTo>
                <a:cubicBezTo>
                  <a:pt x="47231" y="25957"/>
                  <a:pt x="47367" y="25789"/>
                  <a:pt x="47344" y="25601"/>
                </a:cubicBezTo>
                <a:cubicBezTo>
                  <a:pt x="47324" y="25424"/>
                  <a:pt x="47173" y="25297"/>
                  <a:pt x="47002" y="25297"/>
                </a:cubicBezTo>
                <a:close/>
                <a:moveTo>
                  <a:pt x="48313" y="25590"/>
                </a:moveTo>
                <a:cubicBezTo>
                  <a:pt x="48198" y="25590"/>
                  <a:pt x="48085" y="25648"/>
                  <a:pt x="48022" y="25754"/>
                </a:cubicBezTo>
                <a:cubicBezTo>
                  <a:pt x="47923" y="25914"/>
                  <a:pt x="47975" y="26124"/>
                  <a:pt x="48135" y="26223"/>
                </a:cubicBezTo>
                <a:cubicBezTo>
                  <a:pt x="48296" y="26320"/>
                  <a:pt x="48448" y="26446"/>
                  <a:pt x="48585" y="26597"/>
                </a:cubicBezTo>
                <a:cubicBezTo>
                  <a:pt x="48653" y="26670"/>
                  <a:pt x="48743" y="26706"/>
                  <a:pt x="48837" y="26706"/>
                </a:cubicBezTo>
                <a:cubicBezTo>
                  <a:pt x="48919" y="26706"/>
                  <a:pt x="49002" y="26678"/>
                  <a:pt x="49066" y="26619"/>
                </a:cubicBezTo>
                <a:cubicBezTo>
                  <a:pt x="49205" y="26494"/>
                  <a:pt x="49217" y="26277"/>
                  <a:pt x="49089" y="26138"/>
                </a:cubicBezTo>
                <a:cubicBezTo>
                  <a:pt x="48908" y="25940"/>
                  <a:pt x="48708" y="25773"/>
                  <a:pt x="48491" y="25641"/>
                </a:cubicBezTo>
                <a:cubicBezTo>
                  <a:pt x="48436" y="25606"/>
                  <a:pt x="48374" y="25590"/>
                  <a:pt x="48313" y="25590"/>
                </a:cubicBezTo>
                <a:close/>
                <a:moveTo>
                  <a:pt x="42065" y="26175"/>
                </a:moveTo>
                <a:cubicBezTo>
                  <a:pt x="41928" y="26175"/>
                  <a:pt x="41799" y="26257"/>
                  <a:pt x="41746" y="26392"/>
                </a:cubicBezTo>
                <a:cubicBezTo>
                  <a:pt x="41661" y="26609"/>
                  <a:pt x="41579" y="26826"/>
                  <a:pt x="41502" y="27045"/>
                </a:cubicBezTo>
                <a:cubicBezTo>
                  <a:pt x="41440" y="27224"/>
                  <a:pt x="41532" y="27419"/>
                  <a:pt x="41711" y="27483"/>
                </a:cubicBezTo>
                <a:cubicBezTo>
                  <a:pt x="41748" y="27495"/>
                  <a:pt x="41788" y="27502"/>
                  <a:pt x="41824" y="27502"/>
                </a:cubicBezTo>
                <a:cubicBezTo>
                  <a:pt x="41965" y="27502"/>
                  <a:pt x="42097" y="27414"/>
                  <a:pt x="42147" y="27269"/>
                </a:cubicBezTo>
                <a:cubicBezTo>
                  <a:pt x="42222" y="27061"/>
                  <a:pt x="42300" y="26850"/>
                  <a:pt x="42382" y="26642"/>
                </a:cubicBezTo>
                <a:cubicBezTo>
                  <a:pt x="42451" y="26466"/>
                  <a:pt x="42365" y="26268"/>
                  <a:pt x="42189" y="26199"/>
                </a:cubicBezTo>
                <a:cubicBezTo>
                  <a:pt x="42148" y="26183"/>
                  <a:pt x="42106" y="26175"/>
                  <a:pt x="42065" y="26175"/>
                </a:cubicBezTo>
                <a:close/>
                <a:moveTo>
                  <a:pt x="45366" y="26357"/>
                </a:moveTo>
                <a:cubicBezTo>
                  <a:pt x="45223" y="26357"/>
                  <a:pt x="45090" y="26448"/>
                  <a:pt x="45043" y="26593"/>
                </a:cubicBezTo>
                <a:cubicBezTo>
                  <a:pt x="44996" y="26746"/>
                  <a:pt x="44970" y="26911"/>
                  <a:pt x="44970" y="27080"/>
                </a:cubicBezTo>
                <a:cubicBezTo>
                  <a:pt x="44970" y="27196"/>
                  <a:pt x="44980" y="27315"/>
                  <a:pt x="45003" y="27436"/>
                </a:cubicBezTo>
                <a:cubicBezTo>
                  <a:pt x="45032" y="27601"/>
                  <a:pt x="45178" y="27718"/>
                  <a:pt x="45338" y="27718"/>
                </a:cubicBezTo>
                <a:cubicBezTo>
                  <a:pt x="45359" y="27718"/>
                  <a:pt x="45380" y="27714"/>
                  <a:pt x="45399" y="27711"/>
                </a:cubicBezTo>
                <a:cubicBezTo>
                  <a:pt x="45585" y="27676"/>
                  <a:pt x="45708" y="27497"/>
                  <a:pt x="45674" y="27313"/>
                </a:cubicBezTo>
                <a:cubicBezTo>
                  <a:pt x="45658" y="27233"/>
                  <a:pt x="45651" y="27156"/>
                  <a:pt x="45651" y="27083"/>
                </a:cubicBezTo>
                <a:cubicBezTo>
                  <a:pt x="45651" y="26983"/>
                  <a:pt x="45665" y="26889"/>
                  <a:pt x="45693" y="26805"/>
                </a:cubicBezTo>
                <a:cubicBezTo>
                  <a:pt x="45752" y="26625"/>
                  <a:pt x="45655" y="26433"/>
                  <a:pt x="45474" y="26374"/>
                </a:cubicBezTo>
                <a:cubicBezTo>
                  <a:pt x="45438" y="26363"/>
                  <a:pt x="45402" y="26357"/>
                  <a:pt x="45366" y="26357"/>
                </a:cubicBezTo>
                <a:close/>
                <a:moveTo>
                  <a:pt x="49492" y="27211"/>
                </a:moveTo>
                <a:cubicBezTo>
                  <a:pt x="49460" y="27211"/>
                  <a:pt x="49428" y="27215"/>
                  <a:pt x="49396" y="27224"/>
                </a:cubicBezTo>
                <a:cubicBezTo>
                  <a:pt x="49214" y="27276"/>
                  <a:pt x="49113" y="27467"/>
                  <a:pt x="49165" y="27648"/>
                </a:cubicBezTo>
                <a:cubicBezTo>
                  <a:pt x="49221" y="27843"/>
                  <a:pt x="49257" y="28044"/>
                  <a:pt x="49273" y="28248"/>
                </a:cubicBezTo>
                <a:cubicBezTo>
                  <a:pt x="49287" y="28427"/>
                  <a:pt x="49436" y="28564"/>
                  <a:pt x="49614" y="28564"/>
                </a:cubicBezTo>
                <a:lnTo>
                  <a:pt x="49640" y="28564"/>
                </a:lnTo>
                <a:cubicBezTo>
                  <a:pt x="49828" y="28550"/>
                  <a:pt x="49968" y="28389"/>
                  <a:pt x="49956" y="28199"/>
                </a:cubicBezTo>
                <a:cubicBezTo>
                  <a:pt x="49939" y="27949"/>
                  <a:pt x="49892" y="27700"/>
                  <a:pt x="49821" y="27457"/>
                </a:cubicBezTo>
                <a:cubicBezTo>
                  <a:pt x="49778" y="27307"/>
                  <a:pt x="49640" y="27211"/>
                  <a:pt x="49492" y="27211"/>
                </a:cubicBezTo>
                <a:close/>
                <a:moveTo>
                  <a:pt x="41432" y="28127"/>
                </a:moveTo>
                <a:cubicBezTo>
                  <a:pt x="41278" y="28127"/>
                  <a:pt x="41138" y="28233"/>
                  <a:pt x="41098" y="28389"/>
                </a:cubicBezTo>
                <a:cubicBezTo>
                  <a:pt x="41040" y="28625"/>
                  <a:pt x="40992" y="28858"/>
                  <a:pt x="40953" y="29082"/>
                </a:cubicBezTo>
                <a:cubicBezTo>
                  <a:pt x="40922" y="29268"/>
                  <a:pt x="41045" y="29444"/>
                  <a:pt x="41233" y="29477"/>
                </a:cubicBezTo>
                <a:cubicBezTo>
                  <a:pt x="41252" y="29478"/>
                  <a:pt x="41271" y="29482"/>
                  <a:pt x="41292" y="29482"/>
                </a:cubicBezTo>
                <a:cubicBezTo>
                  <a:pt x="41457" y="29482"/>
                  <a:pt x="41600" y="29362"/>
                  <a:pt x="41628" y="29195"/>
                </a:cubicBezTo>
                <a:cubicBezTo>
                  <a:pt x="41662" y="28988"/>
                  <a:pt x="41709" y="28771"/>
                  <a:pt x="41763" y="28549"/>
                </a:cubicBezTo>
                <a:cubicBezTo>
                  <a:pt x="41807" y="28366"/>
                  <a:pt x="41694" y="28182"/>
                  <a:pt x="41511" y="28137"/>
                </a:cubicBezTo>
                <a:cubicBezTo>
                  <a:pt x="41485" y="28130"/>
                  <a:pt x="41458" y="28127"/>
                  <a:pt x="41432" y="28127"/>
                </a:cubicBezTo>
                <a:close/>
                <a:moveTo>
                  <a:pt x="45905" y="28265"/>
                </a:moveTo>
                <a:cubicBezTo>
                  <a:pt x="45838" y="28265"/>
                  <a:pt x="45771" y="28285"/>
                  <a:pt x="45712" y="28326"/>
                </a:cubicBezTo>
                <a:cubicBezTo>
                  <a:pt x="45556" y="28432"/>
                  <a:pt x="45517" y="28644"/>
                  <a:pt x="45623" y="28801"/>
                </a:cubicBezTo>
                <a:cubicBezTo>
                  <a:pt x="45707" y="28920"/>
                  <a:pt x="45795" y="29042"/>
                  <a:pt x="45893" y="29164"/>
                </a:cubicBezTo>
                <a:cubicBezTo>
                  <a:pt x="45950" y="29237"/>
                  <a:pt x="46007" y="29308"/>
                  <a:pt x="46068" y="29374"/>
                </a:cubicBezTo>
                <a:cubicBezTo>
                  <a:pt x="46136" y="29451"/>
                  <a:pt x="46232" y="29491"/>
                  <a:pt x="46325" y="29491"/>
                </a:cubicBezTo>
                <a:cubicBezTo>
                  <a:pt x="46405" y="29491"/>
                  <a:pt x="46485" y="29461"/>
                  <a:pt x="46555" y="29404"/>
                </a:cubicBezTo>
                <a:cubicBezTo>
                  <a:pt x="46696" y="29277"/>
                  <a:pt x="46710" y="29061"/>
                  <a:pt x="46583" y="28920"/>
                </a:cubicBezTo>
                <a:cubicBezTo>
                  <a:pt x="46531" y="28861"/>
                  <a:pt x="46480" y="28801"/>
                  <a:pt x="46430" y="28738"/>
                </a:cubicBezTo>
                <a:cubicBezTo>
                  <a:pt x="46343" y="28630"/>
                  <a:pt x="46263" y="28521"/>
                  <a:pt x="46188" y="28415"/>
                </a:cubicBezTo>
                <a:cubicBezTo>
                  <a:pt x="46122" y="28318"/>
                  <a:pt x="46015" y="28265"/>
                  <a:pt x="45905" y="28265"/>
                </a:cubicBezTo>
                <a:close/>
                <a:moveTo>
                  <a:pt x="47369" y="29680"/>
                </a:moveTo>
                <a:cubicBezTo>
                  <a:pt x="47254" y="29680"/>
                  <a:pt x="47142" y="29737"/>
                  <a:pt x="47076" y="29842"/>
                </a:cubicBezTo>
                <a:cubicBezTo>
                  <a:pt x="46977" y="30003"/>
                  <a:pt x="47028" y="30214"/>
                  <a:pt x="47187" y="30313"/>
                </a:cubicBezTo>
                <a:cubicBezTo>
                  <a:pt x="47386" y="30434"/>
                  <a:pt x="47594" y="30545"/>
                  <a:pt x="47824" y="30655"/>
                </a:cubicBezTo>
                <a:cubicBezTo>
                  <a:pt x="47872" y="30676"/>
                  <a:pt x="47923" y="30686"/>
                  <a:pt x="47970" y="30686"/>
                </a:cubicBezTo>
                <a:cubicBezTo>
                  <a:pt x="48100" y="30686"/>
                  <a:pt x="48222" y="30613"/>
                  <a:pt x="48281" y="30490"/>
                </a:cubicBezTo>
                <a:cubicBezTo>
                  <a:pt x="48361" y="30320"/>
                  <a:pt x="48288" y="30116"/>
                  <a:pt x="48116" y="30034"/>
                </a:cubicBezTo>
                <a:cubicBezTo>
                  <a:pt x="47909" y="29939"/>
                  <a:pt x="47725" y="29840"/>
                  <a:pt x="47549" y="29730"/>
                </a:cubicBezTo>
                <a:cubicBezTo>
                  <a:pt x="47493" y="29696"/>
                  <a:pt x="47431" y="29680"/>
                  <a:pt x="47369" y="29680"/>
                </a:cubicBezTo>
                <a:close/>
                <a:moveTo>
                  <a:pt x="49428" y="29227"/>
                </a:moveTo>
                <a:cubicBezTo>
                  <a:pt x="49287" y="29227"/>
                  <a:pt x="49155" y="29315"/>
                  <a:pt x="49106" y="29456"/>
                </a:cubicBezTo>
                <a:cubicBezTo>
                  <a:pt x="49038" y="29647"/>
                  <a:pt x="48952" y="29835"/>
                  <a:pt x="48847" y="30017"/>
                </a:cubicBezTo>
                <a:cubicBezTo>
                  <a:pt x="48753" y="30180"/>
                  <a:pt x="48811" y="30391"/>
                  <a:pt x="48974" y="30485"/>
                </a:cubicBezTo>
                <a:cubicBezTo>
                  <a:pt x="49011" y="30507"/>
                  <a:pt x="49052" y="30519"/>
                  <a:pt x="49092" y="30526"/>
                </a:cubicBezTo>
                <a:cubicBezTo>
                  <a:pt x="49014" y="30565"/>
                  <a:pt x="48952" y="30634"/>
                  <a:pt x="48922" y="30726"/>
                </a:cubicBezTo>
                <a:cubicBezTo>
                  <a:pt x="48863" y="30903"/>
                  <a:pt x="48960" y="31098"/>
                  <a:pt x="49141" y="31155"/>
                </a:cubicBezTo>
                <a:cubicBezTo>
                  <a:pt x="49296" y="31206"/>
                  <a:pt x="49454" y="31256"/>
                  <a:pt x="49610" y="31307"/>
                </a:cubicBezTo>
                <a:lnTo>
                  <a:pt x="49794" y="31364"/>
                </a:lnTo>
                <a:cubicBezTo>
                  <a:pt x="49829" y="31376"/>
                  <a:pt x="49864" y="31380"/>
                  <a:pt x="49899" y="31380"/>
                </a:cubicBezTo>
                <a:cubicBezTo>
                  <a:pt x="50045" y="31380"/>
                  <a:pt x="50179" y="31289"/>
                  <a:pt x="50220" y="31145"/>
                </a:cubicBezTo>
                <a:cubicBezTo>
                  <a:pt x="50279" y="30964"/>
                  <a:pt x="50179" y="30771"/>
                  <a:pt x="50000" y="30714"/>
                </a:cubicBezTo>
                <a:lnTo>
                  <a:pt x="49814" y="30657"/>
                </a:lnTo>
                <a:cubicBezTo>
                  <a:pt x="49657" y="30608"/>
                  <a:pt x="49503" y="30559"/>
                  <a:pt x="49350" y="30509"/>
                </a:cubicBezTo>
                <a:cubicBezTo>
                  <a:pt x="49332" y="30502"/>
                  <a:pt x="49313" y="30497"/>
                  <a:pt x="49296" y="30495"/>
                </a:cubicBezTo>
                <a:cubicBezTo>
                  <a:pt x="49353" y="30467"/>
                  <a:pt x="49403" y="30422"/>
                  <a:pt x="49438" y="30361"/>
                </a:cubicBezTo>
                <a:cubicBezTo>
                  <a:pt x="49565" y="30142"/>
                  <a:pt x="49671" y="29913"/>
                  <a:pt x="49751" y="29683"/>
                </a:cubicBezTo>
                <a:cubicBezTo>
                  <a:pt x="49814" y="29504"/>
                  <a:pt x="49720" y="29310"/>
                  <a:pt x="49542" y="29247"/>
                </a:cubicBezTo>
                <a:cubicBezTo>
                  <a:pt x="49505" y="29233"/>
                  <a:pt x="49466" y="29227"/>
                  <a:pt x="49428" y="29227"/>
                </a:cubicBezTo>
                <a:close/>
                <a:moveTo>
                  <a:pt x="41191" y="30156"/>
                </a:moveTo>
                <a:cubicBezTo>
                  <a:pt x="41185" y="30156"/>
                  <a:pt x="41180" y="30156"/>
                  <a:pt x="41174" y="30156"/>
                </a:cubicBezTo>
                <a:cubicBezTo>
                  <a:pt x="40985" y="30165"/>
                  <a:pt x="40842" y="30326"/>
                  <a:pt x="40851" y="30516"/>
                </a:cubicBezTo>
                <a:cubicBezTo>
                  <a:pt x="40866" y="30780"/>
                  <a:pt x="40898" y="31030"/>
                  <a:pt x="40955" y="31256"/>
                </a:cubicBezTo>
                <a:cubicBezTo>
                  <a:pt x="40993" y="31413"/>
                  <a:pt x="41132" y="31517"/>
                  <a:pt x="41287" y="31517"/>
                </a:cubicBezTo>
                <a:cubicBezTo>
                  <a:pt x="41313" y="31517"/>
                  <a:pt x="41341" y="31515"/>
                  <a:pt x="41365" y="31507"/>
                </a:cubicBezTo>
                <a:cubicBezTo>
                  <a:pt x="41549" y="31463"/>
                  <a:pt x="41662" y="31275"/>
                  <a:pt x="41617" y="31093"/>
                </a:cubicBezTo>
                <a:cubicBezTo>
                  <a:pt x="41572" y="30909"/>
                  <a:pt x="41542" y="30702"/>
                  <a:pt x="41532" y="30481"/>
                </a:cubicBezTo>
                <a:cubicBezTo>
                  <a:pt x="41524" y="30297"/>
                  <a:pt x="41376" y="30156"/>
                  <a:pt x="41191" y="30156"/>
                </a:cubicBezTo>
                <a:close/>
                <a:moveTo>
                  <a:pt x="51443" y="30706"/>
                </a:moveTo>
                <a:cubicBezTo>
                  <a:pt x="51410" y="30706"/>
                  <a:pt x="51375" y="30711"/>
                  <a:pt x="51341" y="30721"/>
                </a:cubicBezTo>
                <a:cubicBezTo>
                  <a:pt x="51161" y="30778"/>
                  <a:pt x="51061" y="30970"/>
                  <a:pt x="51117" y="31150"/>
                </a:cubicBezTo>
                <a:cubicBezTo>
                  <a:pt x="51121" y="31154"/>
                  <a:pt x="51121" y="31159"/>
                  <a:pt x="51122" y="31162"/>
                </a:cubicBezTo>
                <a:cubicBezTo>
                  <a:pt x="51016" y="31185"/>
                  <a:pt x="50921" y="31258"/>
                  <a:pt x="50874" y="31368"/>
                </a:cubicBezTo>
                <a:cubicBezTo>
                  <a:pt x="50801" y="31541"/>
                  <a:pt x="50886" y="31741"/>
                  <a:pt x="51060" y="31812"/>
                </a:cubicBezTo>
                <a:lnTo>
                  <a:pt x="51168" y="31858"/>
                </a:lnTo>
                <a:cubicBezTo>
                  <a:pt x="51211" y="31877"/>
                  <a:pt x="51256" y="31885"/>
                  <a:pt x="51303" y="31885"/>
                </a:cubicBezTo>
                <a:cubicBezTo>
                  <a:pt x="51373" y="31885"/>
                  <a:pt x="51439" y="31865"/>
                  <a:pt x="51498" y="31825"/>
                </a:cubicBezTo>
                <a:cubicBezTo>
                  <a:pt x="51703" y="31682"/>
                  <a:pt x="51816" y="31468"/>
                  <a:pt x="51816" y="31228"/>
                </a:cubicBezTo>
                <a:cubicBezTo>
                  <a:pt x="51816" y="31138"/>
                  <a:pt x="51800" y="31043"/>
                  <a:pt x="51769" y="30945"/>
                </a:cubicBezTo>
                <a:cubicBezTo>
                  <a:pt x="51724" y="30798"/>
                  <a:pt x="51589" y="30706"/>
                  <a:pt x="51443" y="30706"/>
                </a:cubicBezTo>
                <a:close/>
                <a:moveTo>
                  <a:pt x="48282" y="30899"/>
                </a:moveTo>
                <a:cubicBezTo>
                  <a:pt x="48200" y="30899"/>
                  <a:pt x="48118" y="30929"/>
                  <a:pt x="48053" y="30989"/>
                </a:cubicBezTo>
                <a:cubicBezTo>
                  <a:pt x="47898" y="31128"/>
                  <a:pt x="47731" y="31263"/>
                  <a:pt x="47552" y="31388"/>
                </a:cubicBezTo>
                <a:cubicBezTo>
                  <a:pt x="47398" y="31498"/>
                  <a:pt x="47361" y="31710"/>
                  <a:pt x="47471" y="31865"/>
                </a:cubicBezTo>
                <a:cubicBezTo>
                  <a:pt x="47537" y="31960"/>
                  <a:pt x="47645" y="32011"/>
                  <a:pt x="47751" y="32011"/>
                </a:cubicBezTo>
                <a:cubicBezTo>
                  <a:pt x="47820" y="32011"/>
                  <a:pt x="47888" y="31990"/>
                  <a:pt x="47945" y="31946"/>
                </a:cubicBezTo>
                <a:cubicBezTo>
                  <a:pt x="48147" y="31806"/>
                  <a:pt x="48340" y="31651"/>
                  <a:pt x="48514" y="31493"/>
                </a:cubicBezTo>
                <a:cubicBezTo>
                  <a:pt x="48653" y="31368"/>
                  <a:pt x="48663" y="31150"/>
                  <a:pt x="48534" y="31011"/>
                </a:cubicBezTo>
                <a:cubicBezTo>
                  <a:pt x="48468" y="30937"/>
                  <a:pt x="48375" y="30899"/>
                  <a:pt x="48282" y="30899"/>
                </a:cubicBezTo>
                <a:close/>
                <a:moveTo>
                  <a:pt x="46556" y="31987"/>
                </a:moveTo>
                <a:cubicBezTo>
                  <a:pt x="46511" y="31987"/>
                  <a:pt x="46466" y="31996"/>
                  <a:pt x="46423" y="32014"/>
                </a:cubicBezTo>
                <a:cubicBezTo>
                  <a:pt x="46223" y="32097"/>
                  <a:pt x="46020" y="32172"/>
                  <a:pt x="45813" y="32237"/>
                </a:cubicBezTo>
                <a:cubicBezTo>
                  <a:pt x="45632" y="32292"/>
                  <a:pt x="45529" y="32483"/>
                  <a:pt x="45587" y="32664"/>
                </a:cubicBezTo>
                <a:cubicBezTo>
                  <a:pt x="45630" y="32812"/>
                  <a:pt x="45768" y="32906"/>
                  <a:pt x="45912" y="32906"/>
                </a:cubicBezTo>
                <a:cubicBezTo>
                  <a:pt x="45947" y="32906"/>
                  <a:pt x="45980" y="32900"/>
                  <a:pt x="46013" y="32890"/>
                </a:cubicBezTo>
                <a:cubicBezTo>
                  <a:pt x="46240" y="32820"/>
                  <a:pt x="46468" y="32737"/>
                  <a:pt x="46689" y="32645"/>
                </a:cubicBezTo>
                <a:cubicBezTo>
                  <a:pt x="46862" y="32570"/>
                  <a:pt x="46944" y="32370"/>
                  <a:pt x="46871" y="32197"/>
                </a:cubicBezTo>
                <a:cubicBezTo>
                  <a:pt x="46816" y="32066"/>
                  <a:pt x="46690" y="31987"/>
                  <a:pt x="46556" y="31987"/>
                </a:cubicBezTo>
                <a:close/>
                <a:moveTo>
                  <a:pt x="41966" y="31991"/>
                </a:moveTo>
                <a:cubicBezTo>
                  <a:pt x="41868" y="31991"/>
                  <a:pt x="41772" y="32032"/>
                  <a:pt x="41704" y="32111"/>
                </a:cubicBezTo>
                <a:cubicBezTo>
                  <a:pt x="41582" y="32257"/>
                  <a:pt x="41602" y="32473"/>
                  <a:pt x="41746" y="32595"/>
                </a:cubicBezTo>
                <a:cubicBezTo>
                  <a:pt x="41940" y="32760"/>
                  <a:pt x="42170" y="32897"/>
                  <a:pt x="42425" y="32996"/>
                </a:cubicBezTo>
                <a:cubicBezTo>
                  <a:pt x="42467" y="33012"/>
                  <a:pt x="42511" y="33020"/>
                  <a:pt x="42552" y="33020"/>
                </a:cubicBezTo>
                <a:cubicBezTo>
                  <a:pt x="42688" y="33020"/>
                  <a:pt x="42816" y="32940"/>
                  <a:pt x="42870" y="32803"/>
                </a:cubicBezTo>
                <a:cubicBezTo>
                  <a:pt x="42938" y="32628"/>
                  <a:pt x="42853" y="32429"/>
                  <a:pt x="42677" y="32360"/>
                </a:cubicBezTo>
                <a:cubicBezTo>
                  <a:pt x="42490" y="32285"/>
                  <a:pt x="42325" y="32188"/>
                  <a:pt x="42186" y="32071"/>
                </a:cubicBezTo>
                <a:cubicBezTo>
                  <a:pt x="42121" y="32017"/>
                  <a:pt x="42043" y="31991"/>
                  <a:pt x="41966" y="31991"/>
                </a:cubicBezTo>
                <a:close/>
                <a:moveTo>
                  <a:pt x="44576" y="32500"/>
                </a:moveTo>
                <a:cubicBezTo>
                  <a:pt x="44563" y="32500"/>
                  <a:pt x="44549" y="32501"/>
                  <a:pt x="44535" y="32502"/>
                </a:cubicBezTo>
                <a:cubicBezTo>
                  <a:pt x="44309" y="32532"/>
                  <a:pt x="44092" y="32546"/>
                  <a:pt x="43891" y="32549"/>
                </a:cubicBezTo>
                <a:cubicBezTo>
                  <a:pt x="43701" y="32551"/>
                  <a:pt x="43552" y="32706"/>
                  <a:pt x="43553" y="32893"/>
                </a:cubicBezTo>
                <a:cubicBezTo>
                  <a:pt x="43555" y="33081"/>
                  <a:pt x="43708" y="33231"/>
                  <a:pt x="43894" y="33231"/>
                </a:cubicBezTo>
                <a:lnTo>
                  <a:pt x="43899" y="33231"/>
                </a:lnTo>
                <a:cubicBezTo>
                  <a:pt x="44125" y="33229"/>
                  <a:pt x="44368" y="33212"/>
                  <a:pt x="44617" y="33180"/>
                </a:cubicBezTo>
                <a:cubicBezTo>
                  <a:pt x="44805" y="33159"/>
                  <a:pt x="44937" y="32987"/>
                  <a:pt x="44916" y="32801"/>
                </a:cubicBezTo>
                <a:cubicBezTo>
                  <a:pt x="44895" y="32628"/>
                  <a:pt x="44746" y="32500"/>
                  <a:pt x="44576" y="325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rot="-8100000" flipH="1">
            <a:off x="583686" y="572202"/>
            <a:ext cx="1400539" cy="1181908"/>
          </a:xfrm>
          <a:custGeom>
            <a:avLst/>
            <a:gdLst/>
            <a:ahLst/>
            <a:cxnLst/>
            <a:rect l="l" t="t" r="r" b="b"/>
            <a:pathLst>
              <a:path w="29762" h="25116" extrusionOk="0">
                <a:moveTo>
                  <a:pt x="4020" y="1"/>
                </a:moveTo>
                <a:cubicBezTo>
                  <a:pt x="3997" y="1"/>
                  <a:pt x="3974" y="3"/>
                  <a:pt x="3951" y="8"/>
                </a:cubicBezTo>
                <a:cubicBezTo>
                  <a:pt x="3704" y="55"/>
                  <a:pt x="3464" y="131"/>
                  <a:pt x="3231" y="230"/>
                </a:cubicBezTo>
                <a:cubicBezTo>
                  <a:pt x="3059" y="307"/>
                  <a:pt x="2979" y="507"/>
                  <a:pt x="3052" y="681"/>
                </a:cubicBezTo>
                <a:cubicBezTo>
                  <a:pt x="3110" y="809"/>
                  <a:pt x="3235" y="887"/>
                  <a:pt x="3369" y="887"/>
                </a:cubicBezTo>
                <a:cubicBezTo>
                  <a:pt x="3414" y="887"/>
                  <a:pt x="3459" y="879"/>
                  <a:pt x="3502" y="860"/>
                </a:cubicBezTo>
                <a:cubicBezTo>
                  <a:pt x="3690" y="778"/>
                  <a:pt x="3885" y="715"/>
                  <a:pt x="4085" y="677"/>
                </a:cubicBezTo>
                <a:cubicBezTo>
                  <a:pt x="4269" y="639"/>
                  <a:pt x="4389" y="460"/>
                  <a:pt x="4352" y="274"/>
                </a:cubicBezTo>
                <a:cubicBezTo>
                  <a:pt x="4320" y="113"/>
                  <a:pt x="4178" y="1"/>
                  <a:pt x="4020" y="1"/>
                </a:cubicBezTo>
                <a:close/>
                <a:moveTo>
                  <a:pt x="2244" y="965"/>
                </a:moveTo>
                <a:cubicBezTo>
                  <a:pt x="2158" y="965"/>
                  <a:pt x="2072" y="997"/>
                  <a:pt x="2006" y="1061"/>
                </a:cubicBezTo>
                <a:cubicBezTo>
                  <a:pt x="1836" y="1226"/>
                  <a:pt x="1674" y="1411"/>
                  <a:pt x="1519" y="1609"/>
                </a:cubicBezTo>
                <a:cubicBezTo>
                  <a:pt x="1403" y="1758"/>
                  <a:pt x="1431" y="1974"/>
                  <a:pt x="1580" y="2088"/>
                </a:cubicBezTo>
                <a:cubicBezTo>
                  <a:pt x="1641" y="2135"/>
                  <a:pt x="1714" y="2160"/>
                  <a:pt x="1789" y="2160"/>
                </a:cubicBezTo>
                <a:cubicBezTo>
                  <a:pt x="1891" y="2160"/>
                  <a:pt x="1992" y="2114"/>
                  <a:pt x="2060" y="2024"/>
                </a:cubicBezTo>
                <a:cubicBezTo>
                  <a:pt x="2192" y="1852"/>
                  <a:pt x="2336" y="1690"/>
                  <a:pt x="2482" y="1550"/>
                </a:cubicBezTo>
                <a:cubicBezTo>
                  <a:pt x="2616" y="1419"/>
                  <a:pt x="2618" y="1202"/>
                  <a:pt x="2487" y="1068"/>
                </a:cubicBezTo>
                <a:cubicBezTo>
                  <a:pt x="2421" y="999"/>
                  <a:pt x="2332" y="965"/>
                  <a:pt x="2244" y="965"/>
                </a:cubicBezTo>
                <a:close/>
                <a:moveTo>
                  <a:pt x="1089" y="2646"/>
                </a:moveTo>
                <a:cubicBezTo>
                  <a:pt x="960" y="2646"/>
                  <a:pt x="837" y="2719"/>
                  <a:pt x="779" y="2844"/>
                </a:cubicBezTo>
                <a:cubicBezTo>
                  <a:pt x="680" y="3055"/>
                  <a:pt x="589" y="3279"/>
                  <a:pt x="510" y="3505"/>
                </a:cubicBezTo>
                <a:cubicBezTo>
                  <a:pt x="443" y="3684"/>
                  <a:pt x="537" y="3879"/>
                  <a:pt x="715" y="3941"/>
                </a:cubicBezTo>
                <a:cubicBezTo>
                  <a:pt x="755" y="3955"/>
                  <a:pt x="791" y="3962"/>
                  <a:pt x="829" y="3962"/>
                </a:cubicBezTo>
                <a:cubicBezTo>
                  <a:pt x="970" y="3962"/>
                  <a:pt x="1102" y="3875"/>
                  <a:pt x="1154" y="3736"/>
                </a:cubicBezTo>
                <a:cubicBezTo>
                  <a:pt x="1227" y="3527"/>
                  <a:pt x="1311" y="3324"/>
                  <a:pt x="1399" y="3131"/>
                </a:cubicBezTo>
                <a:cubicBezTo>
                  <a:pt x="1478" y="2959"/>
                  <a:pt x="1403" y="2758"/>
                  <a:pt x="1233" y="2678"/>
                </a:cubicBezTo>
                <a:cubicBezTo>
                  <a:pt x="1186" y="2656"/>
                  <a:pt x="1137" y="2646"/>
                  <a:pt x="1089" y="2646"/>
                </a:cubicBezTo>
                <a:close/>
                <a:moveTo>
                  <a:pt x="479" y="4600"/>
                </a:moveTo>
                <a:cubicBezTo>
                  <a:pt x="316" y="4600"/>
                  <a:pt x="172" y="4715"/>
                  <a:pt x="141" y="4880"/>
                </a:cubicBezTo>
                <a:cubicBezTo>
                  <a:pt x="98" y="5112"/>
                  <a:pt x="66" y="5349"/>
                  <a:pt x="42" y="5583"/>
                </a:cubicBezTo>
                <a:cubicBezTo>
                  <a:pt x="25" y="5771"/>
                  <a:pt x="162" y="5938"/>
                  <a:pt x="348" y="5957"/>
                </a:cubicBezTo>
                <a:cubicBezTo>
                  <a:pt x="358" y="5961"/>
                  <a:pt x="372" y="5961"/>
                  <a:pt x="383" y="5961"/>
                </a:cubicBezTo>
                <a:cubicBezTo>
                  <a:pt x="556" y="5961"/>
                  <a:pt x="704" y="5830"/>
                  <a:pt x="723" y="5653"/>
                </a:cubicBezTo>
                <a:cubicBezTo>
                  <a:pt x="746" y="5436"/>
                  <a:pt x="775" y="5217"/>
                  <a:pt x="815" y="5001"/>
                </a:cubicBezTo>
                <a:cubicBezTo>
                  <a:pt x="848" y="4815"/>
                  <a:pt x="723" y="4640"/>
                  <a:pt x="539" y="4605"/>
                </a:cubicBezTo>
                <a:cubicBezTo>
                  <a:pt x="519" y="4601"/>
                  <a:pt x="499" y="4600"/>
                  <a:pt x="479" y="4600"/>
                </a:cubicBezTo>
                <a:close/>
                <a:moveTo>
                  <a:pt x="4822" y="7033"/>
                </a:moveTo>
                <a:cubicBezTo>
                  <a:pt x="4771" y="7035"/>
                  <a:pt x="4716" y="7035"/>
                  <a:pt x="4660" y="7038"/>
                </a:cubicBezTo>
                <a:cubicBezTo>
                  <a:pt x="4472" y="7047"/>
                  <a:pt x="4328" y="7207"/>
                  <a:pt x="4337" y="7396"/>
                </a:cubicBezTo>
                <a:cubicBezTo>
                  <a:pt x="4345" y="7581"/>
                  <a:pt x="4499" y="7720"/>
                  <a:pt x="4681" y="7720"/>
                </a:cubicBezTo>
                <a:cubicBezTo>
                  <a:pt x="4686" y="7720"/>
                  <a:pt x="4690" y="7720"/>
                  <a:pt x="4695" y="7719"/>
                </a:cubicBezTo>
                <a:cubicBezTo>
                  <a:pt x="4716" y="7719"/>
                  <a:pt x="4738" y="7719"/>
                  <a:pt x="4759" y="7719"/>
                </a:cubicBezTo>
                <a:cubicBezTo>
                  <a:pt x="4780" y="7719"/>
                  <a:pt x="4801" y="7719"/>
                  <a:pt x="4822" y="7718"/>
                </a:cubicBezTo>
                <a:cubicBezTo>
                  <a:pt x="4987" y="7718"/>
                  <a:pt x="5131" y="7737"/>
                  <a:pt x="5251" y="7773"/>
                </a:cubicBezTo>
                <a:cubicBezTo>
                  <a:pt x="5286" y="7786"/>
                  <a:pt x="5319" y="7789"/>
                  <a:pt x="5353" y="7789"/>
                </a:cubicBezTo>
                <a:cubicBezTo>
                  <a:pt x="5499" y="7789"/>
                  <a:pt x="5633" y="7695"/>
                  <a:pt x="5680" y="7547"/>
                </a:cubicBezTo>
                <a:cubicBezTo>
                  <a:pt x="5736" y="7368"/>
                  <a:pt x="5637" y="7177"/>
                  <a:pt x="5456" y="7120"/>
                </a:cubicBezTo>
                <a:cubicBezTo>
                  <a:pt x="5268" y="7064"/>
                  <a:pt x="5056" y="7033"/>
                  <a:pt x="4822" y="7033"/>
                </a:cubicBezTo>
                <a:close/>
                <a:moveTo>
                  <a:pt x="351" y="6643"/>
                </a:moveTo>
                <a:cubicBezTo>
                  <a:pt x="345" y="6643"/>
                  <a:pt x="339" y="6643"/>
                  <a:pt x="332" y="6644"/>
                </a:cubicBezTo>
                <a:cubicBezTo>
                  <a:pt x="145" y="6654"/>
                  <a:pt x="0" y="6817"/>
                  <a:pt x="14" y="7007"/>
                </a:cubicBezTo>
                <a:cubicBezTo>
                  <a:pt x="32" y="7250"/>
                  <a:pt x="58" y="7488"/>
                  <a:pt x="96" y="7719"/>
                </a:cubicBezTo>
                <a:cubicBezTo>
                  <a:pt x="124" y="7886"/>
                  <a:pt x="268" y="8005"/>
                  <a:pt x="433" y="8005"/>
                </a:cubicBezTo>
                <a:cubicBezTo>
                  <a:pt x="452" y="8005"/>
                  <a:pt x="470" y="8005"/>
                  <a:pt x="489" y="8001"/>
                </a:cubicBezTo>
                <a:cubicBezTo>
                  <a:pt x="675" y="7971"/>
                  <a:pt x="800" y="7796"/>
                  <a:pt x="770" y="7608"/>
                </a:cubicBezTo>
                <a:cubicBezTo>
                  <a:pt x="735" y="7400"/>
                  <a:pt x="711" y="7184"/>
                  <a:pt x="696" y="6963"/>
                </a:cubicBezTo>
                <a:cubicBezTo>
                  <a:pt x="685" y="6781"/>
                  <a:pt x="526" y="6643"/>
                  <a:pt x="351" y="6643"/>
                </a:cubicBezTo>
                <a:close/>
                <a:moveTo>
                  <a:pt x="3448" y="7550"/>
                </a:moveTo>
                <a:cubicBezTo>
                  <a:pt x="3365" y="7550"/>
                  <a:pt x="3282" y="7580"/>
                  <a:pt x="3216" y="7641"/>
                </a:cubicBezTo>
                <a:cubicBezTo>
                  <a:pt x="3040" y="7805"/>
                  <a:pt x="2875" y="7999"/>
                  <a:pt x="2725" y="8223"/>
                </a:cubicBezTo>
                <a:cubicBezTo>
                  <a:pt x="2621" y="8380"/>
                  <a:pt x="2661" y="8590"/>
                  <a:pt x="2818" y="8698"/>
                </a:cubicBezTo>
                <a:cubicBezTo>
                  <a:pt x="2877" y="8736"/>
                  <a:pt x="2944" y="8755"/>
                  <a:pt x="3009" y="8755"/>
                </a:cubicBezTo>
                <a:cubicBezTo>
                  <a:pt x="3118" y="8755"/>
                  <a:pt x="3226" y="8701"/>
                  <a:pt x="3294" y="8604"/>
                </a:cubicBezTo>
                <a:cubicBezTo>
                  <a:pt x="3414" y="8422"/>
                  <a:pt x="3544" y="8267"/>
                  <a:pt x="3681" y="8142"/>
                </a:cubicBezTo>
                <a:cubicBezTo>
                  <a:pt x="3817" y="8013"/>
                  <a:pt x="3826" y="7798"/>
                  <a:pt x="3699" y="7659"/>
                </a:cubicBezTo>
                <a:cubicBezTo>
                  <a:pt x="3631" y="7587"/>
                  <a:pt x="3540" y="7550"/>
                  <a:pt x="3448" y="7550"/>
                </a:cubicBezTo>
                <a:close/>
                <a:moveTo>
                  <a:pt x="22118" y="8674"/>
                </a:moveTo>
                <a:cubicBezTo>
                  <a:pt x="21943" y="8675"/>
                  <a:pt x="21758" y="8677"/>
                  <a:pt x="21578" y="8686"/>
                </a:cubicBezTo>
                <a:cubicBezTo>
                  <a:pt x="21388" y="8694"/>
                  <a:pt x="21244" y="8856"/>
                  <a:pt x="21254" y="9046"/>
                </a:cubicBezTo>
                <a:cubicBezTo>
                  <a:pt x="21263" y="9228"/>
                  <a:pt x="21414" y="9369"/>
                  <a:pt x="21595" y="9369"/>
                </a:cubicBezTo>
                <a:cubicBezTo>
                  <a:pt x="21602" y="9369"/>
                  <a:pt x="21609" y="9369"/>
                  <a:pt x="21616" y="9371"/>
                </a:cubicBezTo>
                <a:cubicBezTo>
                  <a:pt x="21779" y="9362"/>
                  <a:pt x="21943" y="9358"/>
                  <a:pt x="22108" y="9358"/>
                </a:cubicBezTo>
                <a:cubicBezTo>
                  <a:pt x="22163" y="9358"/>
                  <a:pt x="22219" y="9360"/>
                  <a:pt x="22275" y="9360"/>
                </a:cubicBezTo>
                <a:lnTo>
                  <a:pt x="22281" y="9360"/>
                </a:lnTo>
                <a:cubicBezTo>
                  <a:pt x="22466" y="9360"/>
                  <a:pt x="22620" y="9211"/>
                  <a:pt x="22622" y="9023"/>
                </a:cubicBezTo>
                <a:cubicBezTo>
                  <a:pt x="22626" y="8834"/>
                  <a:pt x="22474" y="8677"/>
                  <a:pt x="22287" y="8675"/>
                </a:cubicBezTo>
                <a:cubicBezTo>
                  <a:pt x="22229" y="8674"/>
                  <a:pt x="22175" y="8674"/>
                  <a:pt x="22118" y="8674"/>
                </a:cubicBezTo>
                <a:close/>
                <a:moveTo>
                  <a:pt x="5993" y="8170"/>
                </a:moveTo>
                <a:cubicBezTo>
                  <a:pt x="5823" y="8170"/>
                  <a:pt x="5673" y="8292"/>
                  <a:pt x="5649" y="8465"/>
                </a:cubicBezTo>
                <a:cubicBezTo>
                  <a:pt x="5624" y="8632"/>
                  <a:pt x="5560" y="8814"/>
                  <a:pt x="5465" y="8995"/>
                </a:cubicBezTo>
                <a:cubicBezTo>
                  <a:pt x="5372" y="9162"/>
                  <a:pt x="5435" y="9369"/>
                  <a:pt x="5604" y="9457"/>
                </a:cubicBezTo>
                <a:cubicBezTo>
                  <a:pt x="5656" y="9485"/>
                  <a:pt x="5710" y="9499"/>
                  <a:pt x="5764" y="9499"/>
                </a:cubicBezTo>
                <a:cubicBezTo>
                  <a:pt x="5885" y="9499"/>
                  <a:pt x="6005" y="9433"/>
                  <a:pt x="6068" y="9317"/>
                </a:cubicBezTo>
                <a:cubicBezTo>
                  <a:pt x="6205" y="9065"/>
                  <a:pt x="6292" y="8811"/>
                  <a:pt x="6327" y="8561"/>
                </a:cubicBezTo>
                <a:cubicBezTo>
                  <a:pt x="6353" y="8373"/>
                  <a:pt x="6222" y="8199"/>
                  <a:pt x="6036" y="8173"/>
                </a:cubicBezTo>
                <a:cubicBezTo>
                  <a:pt x="6022" y="8171"/>
                  <a:pt x="6007" y="8170"/>
                  <a:pt x="5993" y="8170"/>
                </a:cubicBezTo>
                <a:close/>
                <a:moveTo>
                  <a:pt x="23637" y="8791"/>
                </a:moveTo>
                <a:cubicBezTo>
                  <a:pt x="23475" y="8791"/>
                  <a:pt x="23330" y="8912"/>
                  <a:pt x="23302" y="9080"/>
                </a:cubicBezTo>
                <a:cubicBezTo>
                  <a:pt x="23274" y="9266"/>
                  <a:pt x="23401" y="9440"/>
                  <a:pt x="23587" y="9471"/>
                </a:cubicBezTo>
                <a:cubicBezTo>
                  <a:pt x="23804" y="9506"/>
                  <a:pt x="24021" y="9546"/>
                  <a:pt x="24233" y="9597"/>
                </a:cubicBezTo>
                <a:cubicBezTo>
                  <a:pt x="24259" y="9603"/>
                  <a:pt x="24285" y="9605"/>
                  <a:pt x="24311" y="9605"/>
                </a:cubicBezTo>
                <a:cubicBezTo>
                  <a:pt x="24466" y="9605"/>
                  <a:pt x="24607" y="9499"/>
                  <a:pt x="24643" y="9341"/>
                </a:cubicBezTo>
                <a:cubicBezTo>
                  <a:pt x="24687" y="9155"/>
                  <a:pt x="24574" y="8973"/>
                  <a:pt x="24388" y="8929"/>
                </a:cubicBezTo>
                <a:cubicBezTo>
                  <a:pt x="24160" y="8877"/>
                  <a:pt x="23927" y="8832"/>
                  <a:pt x="23693" y="8795"/>
                </a:cubicBezTo>
                <a:cubicBezTo>
                  <a:pt x="23674" y="8792"/>
                  <a:pt x="23656" y="8791"/>
                  <a:pt x="23637" y="8791"/>
                </a:cubicBezTo>
                <a:close/>
                <a:moveTo>
                  <a:pt x="20239" y="8850"/>
                </a:moveTo>
                <a:cubicBezTo>
                  <a:pt x="20218" y="8850"/>
                  <a:pt x="20196" y="8852"/>
                  <a:pt x="20175" y="8856"/>
                </a:cubicBezTo>
                <a:cubicBezTo>
                  <a:pt x="19942" y="8901"/>
                  <a:pt x="19709" y="8953"/>
                  <a:pt x="19485" y="9014"/>
                </a:cubicBezTo>
                <a:cubicBezTo>
                  <a:pt x="19303" y="9063"/>
                  <a:pt x="19195" y="9249"/>
                  <a:pt x="19242" y="9431"/>
                </a:cubicBezTo>
                <a:cubicBezTo>
                  <a:pt x="19283" y="9586"/>
                  <a:pt x="19421" y="9685"/>
                  <a:pt x="19572" y="9685"/>
                </a:cubicBezTo>
                <a:cubicBezTo>
                  <a:pt x="19603" y="9685"/>
                  <a:pt x="19631" y="9683"/>
                  <a:pt x="19659" y="9675"/>
                </a:cubicBezTo>
                <a:cubicBezTo>
                  <a:pt x="19867" y="9619"/>
                  <a:pt x="20085" y="9569"/>
                  <a:pt x="20302" y="9527"/>
                </a:cubicBezTo>
                <a:cubicBezTo>
                  <a:pt x="20490" y="9492"/>
                  <a:pt x="20610" y="9311"/>
                  <a:pt x="20575" y="9127"/>
                </a:cubicBezTo>
                <a:cubicBezTo>
                  <a:pt x="20544" y="8963"/>
                  <a:pt x="20399" y="8850"/>
                  <a:pt x="20239" y="8850"/>
                </a:cubicBezTo>
                <a:close/>
                <a:moveTo>
                  <a:pt x="819" y="8628"/>
                </a:moveTo>
                <a:cubicBezTo>
                  <a:pt x="771" y="8628"/>
                  <a:pt x="723" y="8638"/>
                  <a:pt x="676" y="8660"/>
                </a:cubicBezTo>
                <a:cubicBezTo>
                  <a:pt x="504" y="8741"/>
                  <a:pt x="431" y="8943"/>
                  <a:pt x="510" y="9115"/>
                </a:cubicBezTo>
                <a:cubicBezTo>
                  <a:pt x="617" y="9350"/>
                  <a:pt x="746" y="9569"/>
                  <a:pt x="885" y="9762"/>
                </a:cubicBezTo>
                <a:cubicBezTo>
                  <a:pt x="953" y="9854"/>
                  <a:pt x="1057" y="9902"/>
                  <a:pt x="1163" y="9902"/>
                </a:cubicBezTo>
                <a:cubicBezTo>
                  <a:pt x="1233" y="9902"/>
                  <a:pt x="1302" y="9883"/>
                  <a:pt x="1363" y="9840"/>
                </a:cubicBezTo>
                <a:cubicBezTo>
                  <a:pt x="1514" y="9729"/>
                  <a:pt x="1549" y="9515"/>
                  <a:pt x="1439" y="9362"/>
                </a:cubicBezTo>
                <a:cubicBezTo>
                  <a:pt x="1323" y="9204"/>
                  <a:pt x="1222" y="9023"/>
                  <a:pt x="1130" y="8828"/>
                </a:cubicBezTo>
                <a:cubicBezTo>
                  <a:pt x="1072" y="8703"/>
                  <a:pt x="948" y="8628"/>
                  <a:pt x="819" y="8628"/>
                </a:cubicBezTo>
                <a:close/>
                <a:moveTo>
                  <a:pt x="25613" y="9334"/>
                </a:moveTo>
                <a:cubicBezTo>
                  <a:pt x="25478" y="9334"/>
                  <a:pt x="25351" y="9413"/>
                  <a:pt x="25297" y="9546"/>
                </a:cubicBezTo>
                <a:cubicBezTo>
                  <a:pt x="25227" y="9723"/>
                  <a:pt x="25311" y="9920"/>
                  <a:pt x="25486" y="9993"/>
                </a:cubicBezTo>
                <a:cubicBezTo>
                  <a:pt x="25688" y="10073"/>
                  <a:pt x="25890" y="10163"/>
                  <a:pt x="26084" y="10262"/>
                </a:cubicBezTo>
                <a:cubicBezTo>
                  <a:pt x="26131" y="10288"/>
                  <a:pt x="26183" y="10299"/>
                  <a:pt x="26235" y="10299"/>
                </a:cubicBezTo>
                <a:cubicBezTo>
                  <a:pt x="26362" y="10299"/>
                  <a:pt x="26480" y="10229"/>
                  <a:pt x="26541" y="10109"/>
                </a:cubicBezTo>
                <a:cubicBezTo>
                  <a:pt x="26626" y="9942"/>
                  <a:pt x="26559" y="9736"/>
                  <a:pt x="26390" y="9650"/>
                </a:cubicBezTo>
                <a:cubicBezTo>
                  <a:pt x="26180" y="9544"/>
                  <a:pt x="25963" y="9447"/>
                  <a:pt x="25742" y="9358"/>
                </a:cubicBezTo>
                <a:cubicBezTo>
                  <a:pt x="25700" y="9342"/>
                  <a:pt x="25656" y="9334"/>
                  <a:pt x="25613" y="9334"/>
                </a:cubicBezTo>
                <a:close/>
                <a:moveTo>
                  <a:pt x="18284" y="9446"/>
                </a:moveTo>
                <a:cubicBezTo>
                  <a:pt x="18238" y="9446"/>
                  <a:pt x="18192" y="9455"/>
                  <a:pt x="18147" y="9475"/>
                </a:cubicBezTo>
                <a:cubicBezTo>
                  <a:pt x="17928" y="9570"/>
                  <a:pt x="17712" y="9673"/>
                  <a:pt x="17507" y="9781"/>
                </a:cubicBezTo>
                <a:cubicBezTo>
                  <a:pt x="17339" y="9871"/>
                  <a:pt x="17274" y="10076"/>
                  <a:pt x="17363" y="10245"/>
                </a:cubicBezTo>
                <a:cubicBezTo>
                  <a:pt x="17424" y="10361"/>
                  <a:pt x="17544" y="10427"/>
                  <a:pt x="17665" y="10427"/>
                </a:cubicBezTo>
                <a:cubicBezTo>
                  <a:pt x="17719" y="10427"/>
                  <a:pt x="17773" y="10413"/>
                  <a:pt x="17825" y="10386"/>
                </a:cubicBezTo>
                <a:cubicBezTo>
                  <a:pt x="18016" y="10285"/>
                  <a:pt x="18215" y="10189"/>
                  <a:pt x="18420" y="10102"/>
                </a:cubicBezTo>
                <a:cubicBezTo>
                  <a:pt x="18593" y="10026"/>
                  <a:pt x="18672" y="9826"/>
                  <a:pt x="18597" y="9652"/>
                </a:cubicBezTo>
                <a:cubicBezTo>
                  <a:pt x="18540" y="9523"/>
                  <a:pt x="18415" y="9446"/>
                  <a:pt x="18284" y="9446"/>
                </a:cubicBezTo>
                <a:close/>
                <a:moveTo>
                  <a:pt x="4838" y="9801"/>
                </a:moveTo>
                <a:cubicBezTo>
                  <a:pt x="4777" y="9801"/>
                  <a:pt x="4716" y="9817"/>
                  <a:pt x="4660" y="9850"/>
                </a:cubicBezTo>
                <a:cubicBezTo>
                  <a:pt x="4561" y="9911"/>
                  <a:pt x="4457" y="9963"/>
                  <a:pt x="4352" y="10003"/>
                </a:cubicBezTo>
                <a:cubicBezTo>
                  <a:pt x="4271" y="10036"/>
                  <a:pt x="4191" y="10064"/>
                  <a:pt x="4111" y="10088"/>
                </a:cubicBezTo>
                <a:cubicBezTo>
                  <a:pt x="3930" y="10144"/>
                  <a:pt x="3831" y="10335"/>
                  <a:pt x="3886" y="10516"/>
                </a:cubicBezTo>
                <a:cubicBezTo>
                  <a:pt x="3933" y="10662"/>
                  <a:pt x="4067" y="10754"/>
                  <a:pt x="4213" y="10754"/>
                </a:cubicBezTo>
                <a:cubicBezTo>
                  <a:pt x="4248" y="10754"/>
                  <a:pt x="4283" y="10751"/>
                  <a:pt x="4316" y="10740"/>
                </a:cubicBezTo>
                <a:cubicBezTo>
                  <a:pt x="4406" y="10709"/>
                  <a:pt x="4500" y="10679"/>
                  <a:pt x="4594" y="10641"/>
                </a:cubicBezTo>
                <a:cubicBezTo>
                  <a:pt x="4738" y="10587"/>
                  <a:pt x="4881" y="10516"/>
                  <a:pt x="5016" y="10432"/>
                </a:cubicBezTo>
                <a:cubicBezTo>
                  <a:pt x="5178" y="10335"/>
                  <a:pt x="5228" y="10125"/>
                  <a:pt x="5129" y="9963"/>
                </a:cubicBezTo>
                <a:cubicBezTo>
                  <a:pt x="5065" y="9858"/>
                  <a:pt x="4953" y="9801"/>
                  <a:pt x="4838" y="9801"/>
                </a:cubicBezTo>
                <a:close/>
                <a:moveTo>
                  <a:pt x="2421" y="9302"/>
                </a:moveTo>
                <a:cubicBezTo>
                  <a:pt x="2278" y="9302"/>
                  <a:pt x="2145" y="9391"/>
                  <a:pt x="2096" y="9534"/>
                </a:cubicBezTo>
                <a:cubicBezTo>
                  <a:pt x="2023" y="9751"/>
                  <a:pt x="1954" y="9979"/>
                  <a:pt x="1895" y="10217"/>
                </a:cubicBezTo>
                <a:cubicBezTo>
                  <a:pt x="1888" y="10247"/>
                  <a:pt x="1884" y="10273"/>
                  <a:pt x="1884" y="10300"/>
                </a:cubicBezTo>
                <a:cubicBezTo>
                  <a:pt x="1823" y="10471"/>
                  <a:pt x="1905" y="10662"/>
                  <a:pt x="2075" y="10731"/>
                </a:cubicBezTo>
                <a:cubicBezTo>
                  <a:pt x="2312" y="10829"/>
                  <a:pt x="2566" y="10893"/>
                  <a:pt x="2832" y="10919"/>
                </a:cubicBezTo>
                <a:cubicBezTo>
                  <a:pt x="2842" y="10923"/>
                  <a:pt x="2856" y="10923"/>
                  <a:pt x="2866" y="10923"/>
                </a:cubicBezTo>
                <a:cubicBezTo>
                  <a:pt x="3040" y="10923"/>
                  <a:pt x="3188" y="10789"/>
                  <a:pt x="3207" y="10615"/>
                </a:cubicBezTo>
                <a:cubicBezTo>
                  <a:pt x="3224" y="10427"/>
                  <a:pt x="3087" y="10259"/>
                  <a:pt x="2901" y="10240"/>
                </a:cubicBezTo>
                <a:cubicBezTo>
                  <a:pt x="2800" y="10231"/>
                  <a:pt x="2703" y="10213"/>
                  <a:pt x="2609" y="10189"/>
                </a:cubicBezTo>
                <a:cubicBezTo>
                  <a:pt x="2651" y="10040"/>
                  <a:pt x="2696" y="9894"/>
                  <a:pt x="2745" y="9755"/>
                </a:cubicBezTo>
                <a:cubicBezTo>
                  <a:pt x="2805" y="9577"/>
                  <a:pt x="2710" y="9381"/>
                  <a:pt x="2531" y="9320"/>
                </a:cubicBezTo>
                <a:cubicBezTo>
                  <a:pt x="2494" y="9308"/>
                  <a:pt x="2457" y="9302"/>
                  <a:pt x="2421" y="9302"/>
                </a:cubicBezTo>
                <a:close/>
                <a:moveTo>
                  <a:pt x="27400" y="10330"/>
                </a:moveTo>
                <a:cubicBezTo>
                  <a:pt x="27297" y="10330"/>
                  <a:pt x="27196" y="10376"/>
                  <a:pt x="27129" y="10464"/>
                </a:cubicBezTo>
                <a:cubicBezTo>
                  <a:pt x="27014" y="10613"/>
                  <a:pt x="27042" y="10829"/>
                  <a:pt x="27191" y="10943"/>
                </a:cubicBezTo>
                <a:cubicBezTo>
                  <a:pt x="27356" y="11072"/>
                  <a:pt x="27515" y="11213"/>
                  <a:pt x="27659" y="11366"/>
                </a:cubicBezTo>
                <a:cubicBezTo>
                  <a:pt x="27727" y="11437"/>
                  <a:pt x="27815" y="11472"/>
                  <a:pt x="27906" y="11472"/>
                </a:cubicBezTo>
                <a:cubicBezTo>
                  <a:pt x="27991" y="11472"/>
                  <a:pt x="28076" y="11441"/>
                  <a:pt x="28144" y="11376"/>
                </a:cubicBezTo>
                <a:cubicBezTo>
                  <a:pt x="28279" y="11248"/>
                  <a:pt x="28286" y="11030"/>
                  <a:pt x="28156" y="10893"/>
                </a:cubicBezTo>
                <a:cubicBezTo>
                  <a:pt x="27987" y="10716"/>
                  <a:pt x="27805" y="10551"/>
                  <a:pt x="27608" y="10401"/>
                </a:cubicBezTo>
                <a:cubicBezTo>
                  <a:pt x="27546" y="10353"/>
                  <a:pt x="27472" y="10330"/>
                  <a:pt x="27400" y="10330"/>
                </a:cubicBezTo>
                <a:close/>
                <a:moveTo>
                  <a:pt x="16504" y="10465"/>
                </a:moveTo>
                <a:cubicBezTo>
                  <a:pt x="16437" y="10465"/>
                  <a:pt x="16369" y="10485"/>
                  <a:pt x="16310" y="10526"/>
                </a:cubicBezTo>
                <a:cubicBezTo>
                  <a:pt x="16120" y="10658"/>
                  <a:pt x="15934" y="10794"/>
                  <a:pt x="15747" y="10935"/>
                </a:cubicBezTo>
                <a:cubicBezTo>
                  <a:pt x="15595" y="11048"/>
                  <a:pt x="15564" y="11262"/>
                  <a:pt x="15677" y="11413"/>
                </a:cubicBezTo>
                <a:cubicBezTo>
                  <a:pt x="15745" y="11501"/>
                  <a:pt x="15847" y="11550"/>
                  <a:pt x="15950" y="11550"/>
                </a:cubicBezTo>
                <a:cubicBezTo>
                  <a:pt x="16023" y="11550"/>
                  <a:pt x="16094" y="11527"/>
                  <a:pt x="16155" y="11480"/>
                </a:cubicBezTo>
                <a:cubicBezTo>
                  <a:pt x="16338" y="11345"/>
                  <a:pt x="16518" y="11213"/>
                  <a:pt x="16701" y="11086"/>
                </a:cubicBezTo>
                <a:cubicBezTo>
                  <a:pt x="16855" y="10978"/>
                  <a:pt x="16894" y="10766"/>
                  <a:pt x="16784" y="10611"/>
                </a:cubicBezTo>
                <a:cubicBezTo>
                  <a:pt x="16718" y="10516"/>
                  <a:pt x="16612" y="10465"/>
                  <a:pt x="16504" y="10465"/>
                </a:cubicBezTo>
                <a:close/>
                <a:moveTo>
                  <a:pt x="1993" y="11305"/>
                </a:moveTo>
                <a:cubicBezTo>
                  <a:pt x="1821" y="11305"/>
                  <a:pt x="1675" y="11439"/>
                  <a:pt x="1658" y="11614"/>
                </a:cubicBezTo>
                <a:cubicBezTo>
                  <a:pt x="1636" y="11844"/>
                  <a:pt x="1625" y="12061"/>
                  <a:pt x="1625" y="12263"/>
                </a:cubicBezTo>
                <a:lnTo>
                  <a:pt x="1625" y="12334"/>
                </a:lnTo>
                <a:cubicBezTo>
                  <a:pt x="1627" y="12523"/>
                  <a:pt x="1780" y="12673"/>
                  <a:pt x="1966" y="12673"/>
                </a:cubicBezTo>
                <a:cubicBezTo>
                  <a:pt x="1966" y="12673"/>
                  <a:pt x="1969" y="12673"/>
                  <a:pt x="1971" y="12671"/>
                </a:cubicBezTo>
                <a:cubicBezTo>
                  <a:pt x="2161" y="12669"/>
                  <a:pt x="2312" y="12515"/>
                  <a:pt x="2310" y="12325"/>
                </a:cubicBezTo>
                <a:lnTo>
                  <a:pt x="2310" y="12263"/>
                </a:lnTo>
                <a:cubicBezTo>
                  <a:pt x="2310" y="12082"/>
                  <a:pt x="2319" y="11884"/>
                  <a:pt x="2338" y="11679"/>
                </a:cubicBezTo>
                <a:cubicBezTo>
                  <a:pt x="2355" y="11491"/>
                  <a:pt x="2216" y="11324"/>
                  <a:pt x="2030" y="11307"/>
                </a:cubicBezTo>
                <a:cubicBezTo>
                  <a:pt x="2018" y="11305"/>
                  <a:pt x="2006" y="11305"/>
                  <a:pt x="1993" y="11305"/>
                </a:cubicBezTo>
                <a:close/>
                <a:moveTo>
                  <a:pt x="14877" y="11714"/>
                </a:moveTo>
                <a:cubicBezTo>
                  <a:pt x="14801" y="11714"/>
                  <a:pt x="14724" y="11739"/>
                  <a:pt x="14660" y="11792"/>
                </a:cubicBezTo>
                <a:cubicBezTo>
                  <a:pt x="14485" y="11934"/>
                  <a:pt x="14306" y="12080"/>
                  <a:pt x="14130" y="12226"/>
                </a:cubicBezTo>
                <a:cubicBezTo>
                  <a:pt x="13984" y="12344"/>
                  <a:pt x="13965" y="12560"/>
                  <a:pt x="14085" y="12706"/>
                </a:cubicBezTo>
                <a:cubicBezTo>
                  <a:pt x="14153" y="12787"/>
                  <a:pt x="14250" y="12829"/>
                  <a:pt x="14348" y="12829"/>
                </a:cubicBezTo>
                <a:cubicBezTo>
                  <a:pt x="14424" y="12829"/>
                  <a:pt x="14500" y="12803"/>
                  <a:pt x="14563" y="12753"/>
                </a:cubicBezTo>
                <a:cubicBezTo>
                  <a:pt x="14739" y="12608"/>
                  <a:pt x="14914" y="12464"/>
                  <a:pt x="15091" y="12322"/>
                </a:cubicBezTo>
                <a:cubicBezTo>
                  <a:pt x="15239" y="12202"/>
                  <a:pt x="15260" y="11986"/>
                  <a:pt x="15140" y="11840"/>
                </a:cubicBezTo>
                <a:cubicBezTo>
                  <a:pt x="15073" y="11757"/>
                  <a:pt x="14976" y="11714"/>
                  <a:pt x="14877" y="11714"/>
                </a:cubicBezTo>
                <a:close/>
                <a:moveTo>
                  <a:pt x="28690" y="11904"/>
                </a:moveTo>
                <a:cubicBezTo>
                  <a:pt x="28638" y="11904"/>
                  <a:pt x="28585" y="11916"/>
                  <a:pt x="28535" y="11941"/>
                </a:cubicBezTo>
                <a:cubicBezTo>
                  <a:pt x="28364" y="12028"/>
                  <a:pt x="28300" y="12235"/>
                  <a:pt x="28384" y="12402"/>
                </a:cubicBezTo>
                <a:cubicBezTo>
                  <a:pt x="28477" y="12586"/>
                  <a:pt x="28564" y="12786"/>
                  <a:pt x="28639" y="12991"/>
                </a:cubicBezTo>
                <a:cubicBezTo>
                  <a:pt x="28688" y="13126"/>
                  <a:pt x="28822" y="13213"/>
                  <a:pt x="28961" y="13213"/>
                </a:cubicBezTo>
                <a:cubicBezTo>
                  <a:pt x="28999" y="13213"/>
                  <a:pt x="29039" y="13208"/>
                  <a:pt x="29079" y="13194"/>
                </a:cubicBezTo>
                <a:cubicBezTo>
                  <a:pt x="29258" y="13128"/>
                  <a:pt x="29348" y="12933"/>
                  <a:pt x="29284" y="12756"/>
                </a:cubicBezTo>
                <a:cubicBezTo>
                  <a:pt x="29199" y="12525"/>
                  <a:pt x="29101" y="12301"/>
                  <a:pt x="28995" y="12091"/>
                </a:cubicBezTo>
                <a:cubicBezTo>
                  <a:pt x="28934" y="11972"/>
                  <a:pt x="28814" y="11904"/>
                  <a:pt x="28690" y="11904"/>
                </a:cubicBezTo>
                <a:close/>
                <a:moveTo>
                  <a:pt x="13292" y="13013"/>
                </a:moveTo>
                <a:cubicBezTo>
                  <a:pt x="13217" y="13013"/>
                  <a:pt x="13141" y="13037"/>
                  <a:pt x="13077" y="13088"/>
                </a:cubicBezTo>
                <a:cubicBezTo>
                  <a:pt x="12901" y="13229"/>
                  <a:pt x="12722" y="13368"/>
                  <a:pt x="12545" y="13507"/>
                </a:cubicBezTo>
                <a:cubicBezTo>
                  <a:pt x="12394" y="13622"/>
                  <a:pt x="12368" y="13837"/>
                  <a:pt x="12484" y="13987"/>
                </a:cubicBezTo>
                <a:cubicBezTo>
                  <a:pt x="12549" y="14074"/>
                  <a:pt x="12651" y="14121"/>
                  <a:pt x="12754" y="14121"/>
                </a:cubicBezTo>
                <a:cubicBezTo>
                  <a:pt x="12825" y="14121"/>
                  <a:pt x="12898" y="14096"/>
                  <a:pt x="12964" y="14048"/>
                </a:cubicBezTo>
                <a:cubicBezTo>
                  <a:pt x="13145" y="13907"/>
                  <a:pt x="13324" y="13762"/>
                  <a:pt x="13505" y="13620"/>
                </a:cubicBezTo>
                <a:cubicBezTo>
                  <a:pt x="13652" y="13502"/>
                  <a:pt x="13675" y="13288"/>
                  <a:pt x="13557" y="13140"/>
                </a:cubicBezTo>
                <a:cubicBezTo>
                  <a:pt x="13490" y="13056"/>
                  <a:pt x="13392" y="13013"/>
                  <a:pt x="13292" y="13013"/>
                </a:cubicBezTo>
                <a:close/>
                <a:moveTo>
                  <a:pt x="2182" y="13334"/>
                </a:moveTo>
                <a:cubicBezTo>
                  <a:pt x="2146" y="13334"/>
                  <a:pt x="2110" y="13340"/>
                  <a:pt x="2074" y="13352"/>
                </a:cubicBezTo>
                <a:cubicBezTo>
                  <a:pt x="1895" y="13411"/>
                  <a:pt x="1797" y="13608"/>
                  <a:pt x="1858" y="13785"/>
                </a:cubicBezTo>
                <a:cubicBezTo>
                  <a:pt x="1938" y="14025"/>
                  <a:pt x="2041" y="14254"/>
                  <a:pt x="2161" y="14468"/>
                </a:cubicBezTo>
                <a:cubicBezTo>
                  <a:pt x="2223" y="14578"/>
                  <a:pt x="2338" y="14642"/>
                  <a:pt x="2458" y="14642"/>
                </a:cubicBezTo>
                <a:cubicBezTo>
                  <a:pt x="2517" y="14642"/>
                  <a:pt x="2573" y="14626"/>
                  <a:pt x="2625" y="14598"/>
                </a:cubicBezTo>
                <a:cubicBezTo>
                  <a:pt x="2790" y="14506"/>
                  <a:pt x="2849" y="14298"/>
                  <a:pt x="2755" y="14133"/>
                </a:cubicBezTo>
                <a:cubicBezTo>
                  <a:pt x="2654" y="13957"/>
                  <a:pt x="2573" y="13766"/>
                  <a:pt x="2505" y="13568"/>
                </a:cubicBezTo>
                <a:cubicBezTo>
                  <a:pt x="2459" y="13426"/>
                  <a:pt x="2325" y="13334"/>
                  <a:pt x="2182" y="13334"/>
                </a:cubicBezTo>
                <a:close/>
                <a:moveTo>
                  <a:pt x="29294" y="13852"/>
                </a:moveTo>
                <a:cubicBezTo>
                  <a:pt x="29276" y="13852"/>
                  <a:pt x="29258" y="13853"/>
                  <a:pt x="29240" y="13856"/>
                </a:cubicBezTo>
                <a:cubicBezTo>
                  <a:pt x="29053" y="13886"/>
                  <a:pt x="28928" y="14061"/>
                  <a:pt x="28957" y="14247"/>
                </a:cubicBezTo>
                <a:cubicBezTo>
                  <a:pt x="28992" y="14459"/>
                  <a:pt x="29018" y="14678"/>
                  <a:pt x="29037" y="14903"/>
                </a:cubicBezTo>
                <a:cubicBezTo>
                  <a:pt x="29056" y="15080"/>
                  <a:pt x="29202" y="15215"/>
                  <a:pt x="29379" y="15215"/>
                </a:cubicBezTo>
                <a:cubicBezTo>
                  <a:pt x="29390" y="15215"/>
                  <a:pt x="29399" y="15215"/>
                  <a:pt x="29407" y="15212"/>
                </a:cubicBezTo>
                <a:cubicBezTo>
                  <a:pt x="29593" y="15198"/>
                  <a:pt x="29736" y="15033"/>
                  <a:pt x="29718" y="14844"/>
                </a:cubicBezTo>
                <a:cubicBezTo>
                  <a:pt x="29696" y="14602"/>
                  <a:pt x="29668" y="14366"/>
                  <a:pt x="29631" y="14140"/>
                </a:cubicBezTo>
                <a:cubicBezTo>
                  <a:pt x="29605" y="13973"/>
                  <a:pt x="29459" y="13852"/>
                  <a:pt x="29294" y="13852"/>
                </a:cubicBezTo>
                <a:close/>
                <a:moveTo>
                  <a:pt x="11648" y="14243"/>
                </a:moveTo>
                <a:cubicBezTo>
                  <a:pt x="11582" y="14243"/>
                  <a:pt x="11514" y="14262"/>
                  <a:pt x="11455" y="14303"/>
                </a:cubicBezTo>
                <a:cubicBezTo>
                  <a:pt x="11268" y="14430"/>
                  <a:pt x="11078" y="14552"/>
                  <a:pt x="10896" y="14664"/>
                </a:cubicBezTo>
                <a:cubicBezTo>
                  <a:pt x="10734" y="14764"/>
                  <a:pt x="10686" y="14974"/>
                  <a:pt x="10783" y="15134"/>
                </a:cubicBezTo>
                <a:cubicBezTo>
                  <a:pt x="10847" y="15238"/>
                  <a:pt x="10958" y="15297"/>
                  <a:pt x="11073" y="15297"/>
                </a:cubicBezTo>
                <a:cubicBezTo>
                  <a:pt x="11134" y="15297"/>
                  <a:pt x="11198" y="15280"/>
                  <a:pt x="11254" y="15250"/>
                </a:cubicBezTo>
                <a:cubicBezTo>
                  <a:pt x="11445" y="15132"/>
                  <a:pt x="11643" y="15003"/>
                  <a:pt x="11840" y="14870"/>
                </a:cubicBezTo>
                <a:cubicBezTo>
                  <a:pt x="11996" y="14764"/>
                  <a:pt x="12038" y="14550"/>
                  <a:pt x="11932" y="14393"/>
                </a:cubicBezTo>
                <a:cubicBezTo>
                  <a:pt x="11866" y="14296"/>
                  <a:pt x="11758" y="14243"/>
                  <a:pt x="11648" y="14243"/>
                </a:cubicBezTo>
                <a:close/>
                <a:moveTo>
                  <a:pt x="3345" y="14982"/>
                </a:moveTo>
                <a:cubicBezTo>
                  <a:pt x="3242" y="14982"/>
                  <a:pt x="3142" y="15028"/>
                  <a:pt x="3075" y="15115"/>
                </a:cubicBezTo>
                <a:cubicBezTo>
                  <a:pt x="2958" y="15264"/>
                  <a:pt x="2986" y="15480"/>
                  <a:pt x="3136" y="15594"/>
                </a:cubicBezTo>
                <a:cubicBezTo>
                  <a:pt x="3327" y="15742"/>
                  <a:pt x="3535" y="15879"/>
                  <a:pt x="3760" y="15998"/>
                </a:cubicBezTo>
                <a:cubicBezTo>
                  <a:pt x="3812" y="16024"/>
                  <a:pt x="3866" y="16036"/>
                  <a:pt x="3919" y="16036"/>
                </a:cubicBezTo>
                <a:cubicBezTo>
                  <a:pt x="4043" y="16036"/>
                  <a:pt x="4161" y="15971"/>
                  <a:pt x="4220" y="15853"/>
                </a:cubicBezTo>
                <a:cubicBezTo>
                  <a:pt x="4309" y="15686"/>
                  <a:pt x="4246" y="15480"/>
                  <a:pt x="4078" y="15391"/>
                </a:cubicBezTo>
                <a:cubicBezTo>
                  <a:pt x="3890" y="15290"/>
                  <a:pt x="3713" y="15177"/>
                  <a:pt x="3555" y="15054"/>
                </a:cubicBezTo>
                <a:cubicBezTo>
                  <a:pt x="3492" y="15006"/>
                  <a:pt x="3418" y="14982"/>
                  <a:pt x="3345" y="14982"/>
                </a:cubicBezTo>
                <a:close/>
                <a:moveTo>
                  <a:pt x="9870" y="15258"/>
                </a:moveTo>
                <a:cubicBezTo>
                  <a:pt x="9823" y="15258"/>
                  <a:pt x="9775" y="15268"/>
                  <a:pt x="9730" y="15288"/>
                </a:cubicBezTo>
                <a:cubicBezTo>
                  <a:pt x="9525" y="15382"/>
                  <a:pt x="9321" y="15467"/>
                  <a:pt x="9121" y="15539"/>
                </a:cubicBezTo>
                <a:cubicBezTo>
                  <a:pt x="8942" y="15603"/>
                  <a:pt x="8852" y="15799"/>
                  <a:pt x="8916" y="15977"/>
                </a:cubicBezTo>
                <a:cubicBezTo>
                  <a:pt x="8967" y="16114"/>
                  <a:pt x="9099" y="16201"/>
                  <a:pt x="9238" y="16201"/>
                </a:cubicBezTo>
                <a:cubicBezTo>
                  <a:pt x="9278" y="16201"/>
                  <a:pt x="9316" y="16194"/>
                  <a:pt x="9354" y="16180"/>
                </a:cubicBezTo>
                <a:cubicBezTo>
                  <a:pt x="9570" y="16102"/>
                  <a:pt x="9792" y="16010"/>
                  <a:pt x="10011" y="15911"/>
                </a:cubicBezTo>
                <a:cubicBezTo>
                  <a:pt x="10183" y="15832"/>
                  <a:pt x="10258" y="15629"/>
                  <a:pt x="10180" y="15459"/>
                </a:cubicBezTo>
                <a:cubicBezTo>
                  <a:pt x="10124" y="15333"/>
                  <a:pt x="9999" y="15258"/>
                  <a:pt x="9870" y="15258"/>
                </a:cubicBezTo>
                <a:close/>
                <a:moveTo>
                  <a:pt x="5204" y="15812"/>
                </a:moveTo>
                <a:cubicBezTo>
                  <a:pt x="5047" y="15812"/>
                  <a:pt x="4907" y="15921"/>
                  <a:pt x="4872" y="16081"/>
                </a:cubicBezTo>
                <a:cubicBezTo>
                  <a:pt x="4830" y="16267"/>
                  <a:pt x="4947" y="16446"/>
                  <a:pt x="5133" y="16488"/>
                </a:cubicBezTo>
                <a:cubicBezTo>
                  <a:pt x="5359" y="16536"/>
                  <a:pt x="5597" y="16575"/>
                  <a:pt x="5840" y="16602"/>
                </a:cubicBezTo>
                <a:cubicBezTo>
                  <a:pt x="5854" y="16606"/>
                  <a:pt x="5866" y="16606"/>
                  <a:pt x="5880" y="16606"/>
                </a:cubicBezTo>
                <a:cubicBezTo>
                  <a:pt x="6050" y="16606"/>
                  <a:pt x="6198" y="16477"/>
                  <a:pt x="6219" y="16303"/>
                </a:cubicBezTo>
                <a:cubicBezTo>
                  <a:pt x="6238" y="16116"/>
                  <a:pt x="6102" y="15947"/>
                  <a:pt x="5916" y="15925"/>
                </a:cubicBezTo>
                <a:cubicBezTo>
                  <a:pt x="5697" y="15902"/>
                  <a:pt x="5482" y="15864"/>
                  <a:pt x="5277" y="15820"/>
                </a:cubicBezTo>
                <a:cubicBezTo>
                  <a:pt x="5252" y="15815"/>
                  <a:pt x="5228" y="15812"/>
                  <a:pt x="5204" y="15812"/>
                </a:cubicBezTo>
                <a:close/>
                <a:moveTo>
                  <a:pt x="7916" y="15870"/>
                </a:moveTo>
                <a:cubicBezTo>
                  <a:pt x="7898" y="15870"/>
                  <a:pt x="7880" y="15871"/>
                  <a:pt x="7861" y="15874"/>
                </a:cubicBezTo>
                <a:cubicBezTo>
                  <a:pt x="7648" y="15912"/>
                  <a:pt x="7432" y="15938"/>
                  <a:pt x="7216" y="15952"/>
                </a:cubicBezTo>
                <a:cubicBezTo>
                  <a:pt x="7029" y="15966"/>
                  <a:pt x="6886" y="16130"/>
                  <a:pt x="6900" y="16319"/>
                </a:cubicBezTo>
                <a:cubicBezTo>
                  <a:pt x="6912" y="16498"/>
                  <a:pt x="7064" y="16635"/>
                  <a:pt x="7241" y="16635"/>
                </a:cubicBezTo>
                <a:lnTo>
                  <a:pt x="7267" y="16635"/>
                </a:lnTo>
                <a:cubicBezTo>
                  <a:pt x="7505" y="16618"/>
                  <a:pt x="7743" y="16590"/>
                  <a:pt x="7978" y="16548"/>
                </a:cubicBezTo>
                <a:cubicBezTo>
                  <a:pt x="8162" y="16515"/>
                  <a:pt x="8289" y="16340"/>
                  <a:pt x="8256" y="16152"/>
                </a:cubicBezTo>
                <a:cubicBezTo>
                  <a:pt x="8226" y="15986"/>
                  <a:pt x="8081" y="15870"/>
                  <a:pt x="7916" y="15870"/>
                </a:cubicBezTo>
                <a:close/>
                <a:moveTo>
                  <a:pt x="29407" y="15896"/>
                </a:moveTo>
                <a:cubicBezTo>
                  <a:pt x="29228" y="15896"/>
                  <a:pt x="29079" y="16044"/>
                  <a:pt x="29074" y="16227"/>
                </a:cubicBezTo>
                <a:cubicBezTo>
                  <a:pt x="29067" y="16444"/>
                  <a:pt x="29053" y="16668"/>
                  <a:pt x="29035" y="16894"/>
                </a:cubicBezTo>
                <a:cubicBezTo>
                  <a:pt x="29021" y="17080"/>
                  <a:pt x="29159" y="17245"/>
                  <a:pt x="29348" y="17261"/>
                </a:cubicBezTo>
                <a:cubicBezTo>
                  <a:pt x="29360" y="17263"/>
                  <a:pt x="29369" y="17263"/>
                  <a:pt x="29376" y="17263"/>
                </a:cubicBezTo>
                <a:cubicBezTo>
                  <a:pt x="29553" y="17263"/>
                  <a:pt x="29703" y="17129"/>
                  <a:pt x="29717" y="16948"/>
                </a:cubicBezTo>
                <a:cubicBezTo>
                  <a:pt x="29736" y="16712"/>
                  <a:pt x="29748" y="16477"/>
                  <a:pt x="29755" y="16250"/>
                </a:cubicBezTo>
                <a:cubicBezTo>
                  <a:pt x="29762" y="16060"/>
                  <a:pt x="29614" y="15904"/>
                  <a:pt x="29425" y="15897"/>
                </a:cubicBezTo>
                <a:cubicBezTo>
                  <a:pt x="29419" y="15896"/>
                  <a:pt x="29413" y="15896"/>
                  <a:pt x="29407" y="15896"/>
                </a:cubicBezTo>
                <a:close/>
                <a:moveTo>
                  <a:pt x="29217" y="17937"/>
                </a:moveTo>
                <a:cubicBezTo>
                  <a:pt x="29052" y="17937"/>
                  <a:pt x="28904" y="18057"/>
                  <a:pt x="28877" y="18226"/>
                </a:cubicBezTo>
                <a:cubicBezTo>
                  <a:pt x="28842" y="18448"/>
                  <a:pt x="28804" y="18669"/>
                  <a:pt x="28761" y="18888"/>
                </a:cubicBezTo>
                <a:cubicBezTo>
                  <a:pt x="28723" y="19074"/>
                  <a:pt x="28844" y="19251"/>
                  <a:pt x="29028" y="19288"/>
                </a:cubicBezTo>
                <a:cubicBezTo>
                  <a:pt x="29051" y="19293"/>
                  <a:pt x="29072" y="19295"/>
                  <a:pt x="29094" y="19295"/>
                </a:cubicBezTo>
                <a:cubicBezTo>
                  <a:pt x="29256" y="19295"/>
                  <a:pt x="29397" y="19182"/>
                  <a:pt x="29432" y="19016"/>
                </a:cubicBezTo>
                <a:cubicBezTo>
                  <a:pt x="29475" y="18789"/>
                  <a:pt x="29515" y="18561"/>
                  <a:pt x="29553" y="18332"/>
                </a:cubicBezTo>
                <a:cubicBezTo>
                  <a:pt x="29581" y="18146"/>
                  <a:pt x="29456" y="17972"/>
                  <a:pt x="29268" y="17941"/>
                </a:cubicBezTo>
                <a:cubicBezTo>
                  <a:pt x="29251" y="17938"/>
                  <a:pt x="29234" y="17937"/>
                  <a:pt x="29217" y="17937"/>
                </a:cubicBezTo>
                <a:close/>
                <a:moveTo>
                  <a:pt x="28792" y="19947"/>
                </a:moveTo>
                <a:cubicBezTo>
                  <a:pt x="28639" y="19947"/>
                  <a:pt x="28498" y="20049"/>
                  <a:pt x="28458" y="20203"/>
                </a:cubicBezTo>
                <a:cubicBezTo>
                  <a:pt x="28401" y="20421"/>
                  <a:pt x="28342" y="20638"/>
                  <a:pt x="28279" y="20852"/>
                </a:cubicBezTo>
                <a:cubicBezTo>
                  <a:pt x="28227" y="21033"/>
                  <a:pt x="28331" y="21224"/>
                  <a:pt x="28512" y="21276"/>
                </a:cubicBezTo>
                <a:cubicBezTo>
                  <a:pt x="28545" y="21285"/>
                  <a:pt x="28575" y="21290"/>
                  <a:pt x="28608" y="21290"/>
                </a:cubicBezTo>
                <a:cubicBezTo>
                  <a:pt x="28756" y="21290"/>
                  <a:pt x="28893" y="21191"/>
                  <a:pt x="28936" y="21043"/>
                </a:cubicBezTo>
                <a:cubicBezTo>
                  <a:pt x="29001" y="20822"/>
                  <a:pt x="29061" y="20600"/>
                  <a:pt x="29121" y="20374"/>
                </a:cubicBezTo>
                <a:cubicBezTo>
                  <a:pt x="29169" y="20191"/>
                  <a:pt x="29058" y="20005"/>
                  <a:pt x="28875" y="19957"/>
                </a:cubicBezTo>
                <a:cubicBezTo>
                  <a:pt x="28848" y="19950"/>
                  <a:pt x="28820" y="19947"/>
                  <a:pt x="28792" y="19947"/>
                </a:cubicBezTo>
                <a:close/>
                <a:moveTo>
                  <a:pt x="28192" y="21907"/>
                </a:moveTo>
                <a:cubicBezTo>
                  <a:pt x="28051" y="21907"/>
                  <a:pt x="27919" y="21995"/>
                  <a:pt x="27869" y="22136"/>
                </a:cubicBezTo>
                <a:cubicBezTo>
                  <a:pt x="27793" y="22353"/>
                  <a:pt x="27714" y="22564"/>
                  <a:pt x="27636" y="22770"/>
                </a:cubicBezTo>
                <a:cubicBezTo>
                  <a:pt x="27568" y="22946"/>
                  <a:pt x="27659" y="23144"/>
                  <a:pt x="27834" y="23212"/>
                </a:cubicBezTo>
                <a:cubicBezTo>
                  <a:pt x="27874" y="23228"/>
                  <a:pt x="27914" y="23233"/>
                  <a:pt x="27956" y="23233"/>
                </a:cubicBezTo>
                <a:cubicBezTo>
                  <a:pt x="28093" y="23233"/>
                  <a:pt x="28224" y="23149"/>
                  <a:pt x="28276" y="23012"/>
                </a:cubicBezTo>
                <a:cubicBezTo>
                  <a:pt x="28358" y="22798"/>
                  <a:pt x="28436" y="22581"/>
                  <a:pt x="28514" y="22360"/>
                </a:cubicBezTo>
                <a:cubicBezTo>
                  <a:pt x="28575" y="22185"/>
                  <a:pt x="28483" y="21988"/>
                  <a:pt x="28304" y="21926"/>
                </a:cubicBezTo>
                <a:cubicBezTo>
                  <a:pt x="28267" y="21913"/>
                  <a:pt x="28229" y="21907"/>
                  <a:pt x="28192" y="21907"/>
                </a:cubicBezTo>
                <a:close/>
                <a:moveTo>
                  <a:pt x="27434" y="23811"/>
                </a:moveTo>
                <a:cubicBezTo>
                  <a:pt x="27304" y="23811"/>
                  <a:pt x="27179" y="23887"/>
                  <a:pt x="27122" y="24013"/>
                </a:cubicBezTo>
                <a:cubicBezTo>
                  <a:pt x="27026" y="24227"/>
                  <a:pt x="26931" y="24429"/>
                  <a:pt x="26835" y="24621"/>
                </a:cubicBezTo>
                <a:cubicBezTo>
                  <a:pt x="26750" y="24792"/>
                  <a:pt x="26819" y="24995"/>
                  <a:pt x="26990" y="25080"/>
                </a:cubicBezTo>
                <a:cubicBezTo>
                  <a:pt x="27038" y="25105"/>
                  <a:pt x="27092" y="25115"/>
                  <a:pt x="27141" y="25115"/>
                </a:cubicBezTo>
                <a:cubicBezTo>
                  <a:pt x="27268" y="25115"/>
                  <a:pt x="27388" y="25046"/>
                  <a:pt x="27447" y="24924"/>
                </a:cubicBezTo>
                <a:cubicBezTo>
                  <a:pt x="27548" y="24724"/>
                  <a:pt x="27645" y="24514"/>
                  <a:pt x="27746" y="24293"/>
                </a:cubicBezTo>
                <a:cubicBezTo>
                  <a:pt x="27824" y="24121"/>
                  <a:pt x="27746" y="23919"/>
                  <a:pt x="27574" y="23841"/>
                </a:cubicBezTo>
                <a:cubicBezTo>
                  <a:pt x="27528" y="23820"/>
                  <a:pt x="27481" y="23811"/>
                  <a:pt x="27434" y="23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rot="10800000">
            <a:off x="218712" y="16"/>
            <a:ext cx="836012" cy="5141709"/>
          </a:xfrm>
          <a:custGeom>
            <a:avLst/>
            <a:gdLst/>
            <a:ahLst/>
            <a:cxnLst/>
            <a:rect l="l" t="t" r="r" b="b"/>
            <a:pathLst>
              <a:path w="9337" h="32918" extrusionOk="0">
                <a:moveTo>
                  <a:pt x="1" y="1"/>
                </a:moveTo>
                <a:lnTo>
                  <a:pt x="1" y="32917"/>
                </a:lnTo>
                <a:lnTo>
                  <a:pt x="9337" y="32917"/>
                </a:lnTo>
                <a:lnTo>
                  <a:pt x="9337" y="1"/>
                </a:lnTo>
                <a:lnTo>
                  <a:pt x="4504" y="270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flipH="1">
            <a:off x="6680456" y="2175296"/>
            <a:ext cx="2194021" cy="1956908"/>
          </a:xfrm>
          <a:custGeom>
            <a:avLst/>
            <a:gdLst/>
            <a:ahLst/>
            <a:cxnLst/>
            <a:rect l="l" t="t" r="r" b="b"/>
            <a:pathLst>
              <a:path w="54010" h="48173" extrusionOk="0">
                <a:moveTo>
                  <a:pt x="16027" y="1"/>
                </a:moveTo>
                <a:cubicBezTo>
                  <a:pt x="15839" y="1"/>
                  <a:pt x="15695" y="152"/>
                  <a:pt x="15695" y="342"/>
                </a:cubicBezTo>
                <a:cubicBezTo>
                  <a:pt x="15695" y="531"/>
                  <a:pt x="15858" y="682"/>
                  <a:pt x="16048" y="682"/>
                </a:cubicBezTo>
                <a:cubicBezTo>
                  <a:pt x="16258" y="682"/>
                  <a:pt x="16474" y="691"/>
                  <a:pt x="16688" y="705"/>
                </a:cubicBezTo>
                <a:lnTo>
                  <a:pt x="16710" y="705"/>
                </a:lnTo>
                <a:cubicBezTo>
                  <a:pt x="16887" y="705"/>
                  <a:pt x="17040" y="566"/>
                  <a:pt x="17053" y="385"/>
                </a:cubicBezTo>
                <a:cubicBezTo>
                  <a:pt x="17066" y="197"/>
                  <a:pt x="16922" y="36"/>
                  <a:pt x="16734" y="22"/>
                </a:cubicBezTo>
                <a:cubicBezTo>
                  <a:pt x="16503" y="6"/>
                  <a:pt x="16274" y="1"/>
                  <a:pt x="16027" y="1"/>
                </a:cubicBezTo>
                <a:close/>
                <a:moveTo>
                  <a:pt x="14663" y="95"/>
                </a:moveTo>
                <a:cubicBezTo>
                  <a:pt x="14648" y="95"/>
                  <a:pt x="14633" y="96"/>
                  <a:pt x="14618" y="98"/>
                </a:cubicBezTo>
                <a:cubicBezTo>
                  <a:pt x="14383" y="129"/>
                  <a:pt x="14148" y="169"/>
                  <a:pt x="13921" y="216"/>
                </a:cubicBezTo>
                <a:cubicBezTo>
                  <a:pt x="13736" y="256"/>
                  <a:pt x="13616" y="437"/>
                  <a:pt x="13655" y="621"/>
                </a:cubicBezTo>
                <a:cubicBezTo>
                  <a:pt x="13689" y="781"/>
                  <a:pt x="13832" y="892"/>
                  <a:pt x="13990" y="892"/>
                </a:cubicBezTo>
                <a:cubicBezTo>
                  <a:pt x="14014" y="892"/>
                  <a:pt x="14037" y="891"/>
                  <a:pt x="14061" y="886"/>
                </a:cubicBezTo>
                <a:cubicBezTo>
                  <a:pt x="14272" y="840"/>
                  <a:pt x="14491" y="804"/>
                  <a:pt x="14711" y="773"/>
                </a:cubicBezTo>
                <a:cubicBezTo>
                  <a:pt x="14897" y="750"/>
                  <a:pt x="15028" y="576"/>
                  <a:pt x="15002" y="388"/>
                </a:cubicBezTo>
                <a:cubicBezTo>
                  <a:pt x="14981" y="218"/>
                  <a:pt x="14833" y="95"/>
                  <a:pt x="14663" y="95"/>
                </a:cubicBezTo>
                <a:close/>
                <a:moveTo>
                  <a:pt x="18063" y="205"/>
                </a:moveTo>
                <a:cubicBezTo>
                  <a:pt x="17904" y="205"/>
                  <a:pt x="17761" y="316"/>
                  <a:pt x="17729" y="479"/>
                </a:cubicBezTo>
                <a:cubicBezTo>
                  <a:pt x="17692" y="663"/>
                  <a:pt x="17812" y="844"/>
                  <a:pt x="17996" y="880"/>
                </a:cubicBezTo>
                <a:cubicBezTo>
                  <a:pt x="18212" y="922"/>
                  <a:pt x="18426" y="972"/>
                  <a:pt x="18639" y="1030"/>
                </a:cubicBezTo>
                <a:cubicBezTo>
                  <a:pt x="18669" y="1037"/>
                  <a:pt x="18698" y="1040"/>
                  <a:pt x="18728" y="1040"/>
                </a:cubicBezTo>
                <a:cubicBezTo>
                  <a:pt x="18881" y="1040"/>
                  <a:pt x="19016" y="939"/>
                  <a:pt x="19058" y="792"/>
                </a:cubicBezTo>
                <a:cubicBezTo>
                  <a:pt x="19109" y="607"/>
                  <a:pt x="18999" y="421"/>
                  <a:pt x="18817" y="371"/>
                </a:cubicBezTo>
                <a:cubicBezTo>
                  <a:pt x="18591" y="310"/>
                  <a:pt x="18361" y="256"/>
                  <a:pt x="18130" y="211"/>
                </a:cubicBezTo>
                <a:cubicBezTo>
                  <a:pt x="18108" y="207"/>
                  <a:pt x="18085" y="205"/>
                  <a:pt x="18063" y="205"/>
                </a:cubicBezTo>
                <a:close/>
                <a:moveTo>
                  <a:pt x="12674" y="576"/>
                </a:moveTo>
                <a:cubicBezTo>
                  <a:pt x="12636" y="576"/>
                  <a:pt x="12598" y="582"/>
                  <a:pt x="12560" y="595"/>
                </a:cubicBezTo>
                <a:cubicBezTo>
                  <a:pt x="12339" y="673"/>
                  <a:pt x="12120" y="759"/>
                  <a:pt x="11903" y="852"/>
                </a:cubicBezTo>
                <a:cubicBezTo>
                  <a:pt x="11729" y="927"/>
                  <a:pt x="11647" y="1127"/>
                  <a:pt x="11722" y="1301"/>
                </a:cubicBezTo>
                <a:cubicBezTo>
                  <a:pt x="11778" y="1430"/>
                  <a:pt x="11905" y="1508"/>
                  <a:pt x="12037" y="1508"/>
                </a:cubicBezTo>
                <a:cubicBezTo>
                  <a:pt x="12082" y="1508"/>
                  <a:pt x="12129" y="1499"/>
                  <a:pt x="12172" y="1480"/>
                </a:cubicBezTo>
                <a:cubicBezTo>
                  <a:pt x="12376" y="1393"/>
                  <a:pt x="12582" y="1313"/>
                  <a:pt x="12789" y="1240"/>
                </a:cubicBezTo>
                <a:cubicBezTo>
                  <a:pt x="12966" y="1178"/>
                  <a:pt x="13060" y="983"/>
                  <a:pt x="12998" y="804"/>
                </a:cubicBezTo>
                <a:cubicBezTo>
                  <a:pt x="12947" y="663"/>
                  <a:pt x="12815" y="576"/>
                  <a:pt x="12674" y="576"/>
                </a:cubicBezTo>
                <a:close/>
                <a:moveTo>
                  <a:pt x="20022" y="794"/>
                </a:moveTo>
                <a:cubicBezTo>
                  <a:pt x="19888" y="794"/>
                  <a:pt x="19762" y="875"/>
                  <a:pt x="19708" y="1005"/>
                </a:cubicBezTo>
                <a:cubicBezTo>
                  <a:pt x="19637" y="1181"/>
                  <a:pt x="19719" y="1381"/>
                  <a:pt x="19892" y="1454"/>
                </a:cubicBezTo>
                <a:cubicBezTo>
                  <a:pt x="20094" y="1537"/>
                  <a:pt x="20297" y="1629"/>
                  <a:pt x="20494" y="1727"/>
                </a:cubicBezTo>
                <a:cubicBezTo>
                  <a:pt x="20542" y="1751"/>
                  <a:pt x="20595" y="1761"/>
                  <a:pt x="20645" y="1761"/>
                </a:cubicBezTo>
                <a:cubicBezTo>
                  <a:pt x="20770" y="1761"/>
                  <a:pt x="20892" y="1692"/>
                  <a:pt x="20954" y="1570"/>
                </a:cubicBezTo>
                <a:cubicBezTo>
                  <a:pt x="21038" y="1402"/>
                  <a:pt x="20968" y="1195"/>
                  <a:pt x="20798" y="1111"/>
                </a:cubicBezTo>
                <a:cubicBezTo>
                  <a:pt x="20588" y="1007"/>
                  <a:pt x="20370" y="910"/>
                  <a:pt x="20155" y="821"/>
                </a:cubicBezTo>
                <a:cubicBezTo>
                  <a:pt x="20111" y="803"/>
                  <a:pt x="20067" y="794"/>
                  <a:pt x="20022" y="794"/>
                </a:cubicBezTo>
                <a:close/>
                <a:moveTo>
                  <a:pt x="10807" y="1426"/>
                </a:moveTo>
                <a:cubicBezTo>
                  <a:pt x="10753" y="1426"/>
                  <a:pt x="10698" y="1439"/>
                  <a:pt x="10646" y="1466"/>
                </a:cubicBezTo>
                <a:cubicBezTo>
                  <a:pt x="10439" y="1577"/>
                  <a:pt x="10238" y="1690"/>
                  <a:pt x="10040" y="1808"/>
                </a:cubicBezTo>
                <a:cubicBezTo>
                  <a:pt x="9878" y="1904"/>
                  <a:pt x="9822" y="2113"/>
                  <a:pt x="9918" y="2274"/>
                </a:cubicBezTo>
                <a:cubicBezTo>
                  <a:pt x="9982" y="2384"/>
                  <a:pt x="10097" y="2444"/>
                  <a:pt x="10213" y="2444"/>
                </a:cubicBezTo>
                <a:cubicBezTo>
                  <a:pt x="10273" y="2444"/>
                  <a:pt x="10333" y="2429"/>
                  <a:pt x="10386" y="2396"/>
                </a:cubicBezTo>
                <a:cubicBezTo>
                  <a:pt x="10577" y="2286"/>
                  <a:pt x="10770" y="2175"/>
                  <a:pt x="10969" y="2069"/>
                </a:cubicBezTo>
                <a:cubicBezTo>
                  <a:pt x="11138" y="1979"/>
                  <a:pt x="11199" y="1774"/>
                  <a:pt x="11109" y="1605"/>
                </a:cubicBezTo>
                <a:cubicBezTo>
                  <a:pt x="11047" y="1491"/>
                  <a:pt x="10929" y="1426"/>
                  <a:pt x="10807" y="1426"/>
                </a:cubicBezTo>
                <a:close/>
                <a:moveTo>
                  <a:pt x="21829" y="1762"/>
                </a:moveTo>
                <a:cubicBezTo>
                  <a:pt x="21718" y="1762"/>
                  <a:pt x="21609" y="1816"/>
                  <a:pt x="21544" y="1914"/>
                </a:cubicBezTo>
                <a:cubicBezTo>
                  <a:pt x="21439" y="2071"/>
                  <a:pt x="21483" y="2283"/>
                  <a:pt x="21639" y="2387"/>
                </a:cubicBezTo>
                <a:cubicBezTo>
                  <a:pt x="21820" y="2509"/>
                  <a:pt x="22002" y="2637"/>
                  <a:pt x="22178" y="2773"/>
                </a:cubicBezTo>
                <a:cubicBezTo>
                  <a:pt x="22239" y="2820"/>
                  <a:pt x="22312" y="2841"/>
                  <a:pt x="22385" y="2841"/>
                </a:cubicBezTo>
                <a:cubicBezTo>
                  <a:pt x="22487" y="2841"/>
                  <a:pt x="22588" y="2794"/>
                  <a:pt x="22656" y="2707"/>
                </a:cubicBezTo>
                <a:cubicBezTo>
                  <a:pt x="22769" y="2556"/>
                  <a:pt x="22741" y="2342"/>
                  <a:pt x="22592" y="2227"/>
                </a:cubicBezTo>
                <a:cubicBezTo>
                  <a:pt x="22404" y="2083"/>
                  <a:pt x="22211" y="1947"/>
                  <a:pt x="22018" y="1819"/>
                </a:cubicBezTo>
                <a:cubicBezTo>
                  <a:pt x="21960" y="1780"/>
                  <a:pt x="21894" y="1762"/>
                  <a:pt x="21829" y="1762"/>
                </a:cubicBezTo>
                <a:close/>
                <a:moveTo>
                  <a:pt x="9063" y="2501"/>
                </a:moveTo>
                <a:cubicBezTo>
                  <a:pt x="8995" y="2501"/>
                  <a:pt x="8926" y="2521"/>
                  <a:pt x="8867" y="2563"/>
                </a:cubicBezTo>
                <a:cubicBezTo>
                  <a:pt x="8681" y="2698"/>
                  <a:pt x="8493" y="2836"/>
                  <a:pt x="8307" y="2978"/>
                </a:cubicBezTo>
                <a:cubicBezTo>
                  <a:pt x="8157" y="3093"/>
                  <a:pt x="8128" y="3308"/>
                  <a:pt x="8244" y="3458"/>
                </a:cubicBezTo>
                <a:cubicBezTo>
                  <a:pt x="8310" y="3545"/>
                  <a:pt x="8413" y="3592"/>
                  <a:pt x="8515" y="3592"/>
                </a:cubicBezTo>
                <a:cubicBezTo>
                  <a:pt x="8588" y="3592"/>
                  <a:pt x="8661" y="3567"/>
                  <a:pt x="8722" y="3519"/>
                </a:cubicBezTo>
                <a:cubicBezTo>
                  <a:pt x="8900" y="3380"/>
                  <a:pt x="9080" y="3249"/>
                  <a:pt x="9261" y="3122"/>
                </a:cubicBezTo>
                <a:cubicBezTo>
                  <a:pt x="9414" y="3013"/>
                  <a:pt x="9452" y="2801"/>
                  <a:pt x="9343" y="2646"/>
                </a:cubicBezTo>
                <a:cubicBezTo>
                  <a:pt x="9277" y="2551"/>
                  <a:pt x="9171" y="2501"/>
                  <a:pt x="9063" y="2501"/>
                </a:cubicBezTo>
                <a:close/>
                <a:moveTo>
                  <a:pt x="23416" y="3053"/>
                </a:moveTo>
                <a:cubicBezTo>
                  <a:pt x="23328" y="3053"/>
                  <a:pt x="23240" y="3087"/>
                  <a:pt x="23174" y="3155"/>
                </a:cubicBezTo>
                <a:cubicBezTo>
                  <a:pt x="23040" y="3287"/>
                  <a:pt x="23040" y="3505"/>
                  <a:pt x="23175" y="3637"/>
                </a:cubicBezTo>
                <a:cubicBezTo>
                  <a:pt x="23332" y="3793"/>
                  <a:pt x="23487" y="3957"/>
                  <a:pt x="23629" y="4120"/>
                </a:cubicBezTo>
                <a:cubicBezTo>
                  <a:pt x="23697" y="4195"/>
                  <a:pt x="23791" y="4235"/>
                  <a:pt x="23886" y="4235"/>
                </a:cubicBezTo>
                <a:cubicBezTo>
                  <a:pt x="23966" y="4235"/>
                  <a:pt x="24046" y="4207"/>
                  <a:pt x="24109" y="4148"/>
                </a:cubicBezTo>
                <a:cubicBezTo>
                  <a:pt x="24251" y="4024"/>
                  <a:pt x="24265" y="3807"/>
                  <a:pt x="24140" y="3665"/>
                </a:cubicBezTo>
                <a:cubicBezTo>
                  <a:pt x="23985" y="3491"/>
                  <a:pt x="23822" y="3319"/>
                  <a:pt x="23655" y="3152"/>
                </a:cubicBezTo>
                <a:cubicBezTo>
                  <a:pt x="23590" y="3086"/>
                  <a:pt x="23503" y="3053"/>
                  <a:pt x="23416" y="3053"/>
                </a:cubicBezTo>
                <a:close/>
                <a:moveTo>
                  <a:pt x="7462" y="3777"/>
                </a:moveTo>
                <a:cubicBezTo>
                  <a:pt x="7386" y="3777"/>
                  <a:pt x="7310" y="3802"/>
                  <a:pt x="7247" y="3854"/>
                </a:cubicBezTo>
                <a:cubicBezTo>
                  <a:pt x="7073" y="3995"/>
                  <a:pt x="6896" y="4134"/>
                  <a:pt x="6718" y="4273"/>
                </a:cubicBezTo>
                <a:cubicBezTo>
                  <a:pt x="6569" y="4391"/>
                  <a:pt x="6543" y="4603"/>
                  <a:pt x="6658" y="4753"/>
                </a:cubicBezTo>
                <a:cubicBezTo>
                  <a:pt x="6725" y="4839"/>
                  <a:pt x="6824" y="4886"/>
                  <a:pt x="6927" y="4886"/>
                </a:cubicBezTo>
                <a:cubicBezTo>
                  <a:pt x="7002" y="4886"/>
                  <a:pt x="7075" y="4862"/>
                  <a:pt x="7137" y="4813"/>
                </a:cubicBezTo>
                <a:cubicBezTo>
                  <a:pt x="7320" y="4671"/>
                  <a:pt x="7500" y="4527"/>
                  <a:pt x="7679" y="4382"/>
                </a:cubicBezTo>
                <a:cubicBezTo>
                  <a:pt x="7824" y="4262"/>
                  <a:pt x="7846" y="4047"/>
                  <a:pt x="7726" y="3901"/>
                </a:cubicBezTo>
                <a:cubicBezTo>
                  <a:pt x="7659" y="3819"/>
                  <a:pt x="7561" y="3777"/>
                  <a:pt x="7462" y="3777"/>
                </a:cubicBezTo>
                <a:close/>
                <a:moveTo>
                  <a:pt x="24721" y="4634"/>
                </a:moveTo>
                <a:cubicBezTo>
                  <a:pt x="24656" y="4634"/>
                  <a:pt x="24590" y="4653"/>
                  <a:pt x="24531" y="4693"/>
                </a:cubicBezTo>
                <a:cubicBezTo>
                  <a:pt x="24375" y="4798"/>
                  <a:pt x="24333" y="5010"/>
                  <a:pt x="24437" y="5166"/>
                </a:cubicBezTo>
                <a:cubicBezTo>
                  <a:pt x="24559" y="5349"/>
                  <a:pt x="24679" y="5538"/>
                  <a:pt x="24787" y="5728"/>
                </a:cubicBezTo>
                <a:cubicBezTo>
                  <a:pt x="24851" y="5837"/>
                  <a:pt x="24966" y="5898"/>
                  <a:pt x="25082" y="5898"/>
                </a:cubicBezTo>
                <a:cubicBezTo>
                  <a:pt x="25139" y="5898"/>
                  <a:pt x="25200" y="5882"/>
                  <a:pt x="25254" y="5853"/>
                </a:cubicBezTo>
                <a:cubicBezTo>
                  <a:pt x="25418" y="5757"/>
                  <a:pt x="25471" y="5549"/>
                  <a:pt x="25378" y="5385"/>
                </a:cubicBezTo>
                <a:cubicBezTo>
                  <a:pt x="25261" y="5184"/>
                  <a:pt x="25134" y="4982"/>
                  <a:pt x="25004" y="4786"/>
                </a:cubicBezTo>
                <a:cubicBezTo>
                  <a:pt x="24939" y="4688"/>
                  <a:pt x="24831" y="4634"/>
                  <a:pt x="24721" y="4634"/>
                </a:cubicBezTo>
                <a:close/>
                <a:moveTo>
                  <a:pt x="5848" y="5040"/>
                </a:moveTo>
                <a:cubicBezTo>
                  <a:pt x="5773" y="5040"/>
                  <a:pt x="5697" y="5064"/>
                  <a:pt x="5634" y="5114"/>
                </a:cubicBezTo>
                <a:cubicBezTo>
                  <a:pt x="5451" y="5260"/>
                  <a:pt x="5271" y="5408"/>
                  <a:pt x="5095" y="5559"/>
                </a:cubicBezTo>
                <a:cubicBezTo>
                  <a:pt x="4953" y="5684"/>
                  <a:pt x="4937" y="5898"/>
                  <a:pt x="5060" y="6042"/>
                </a:cubicBezTo>
                <a:cubicBezTo>
                  <a:pt x="5128" y="6120"/>
                  <a:pt x="5224" y="6159"/>
                  <a:pt x="5319" y="6159"/>
                </a:cubicBezTo>
                <a:cubicBezTo>
                  <a:pt x="5397" y="6159"/>
                  <a:pt x="5477" y="6131"/>
                  <a:pt x="5543" y="6075"/>
                </a:cubicBezTo>
                <a:cubicBezTo>
                  <a:pt x="5712" y="5929"/>
                  <a:pt x="5884" y="5788"/>
                  <a:pt x="6060" y="5649"/>
                </a:cubicBezTo>
                <a:cubicBezTo>
                  <a:pt x="6207" y="5531"/>
                  <a:pt x="6232" y="5316"/>
                  <a:pt x="6114" y="5168"/>
                </a:cubicBezTo>
                <a:cubicBezTo>
                  <a:pt x="6047" y="5083"/>
                  <a:pt x="5948" y="5040"/>
                  <a:pt x="5848" y="5040"/>
                </a:cubicBezTo>
                <a:close/>
                <a:moveTo>
                  <a:pt x="4345" y="6435"/>
                </a:moveTo>
                <a:cubicBezTo>
                  <a:pt x="4249" y="6435"/>
                  <a:pt x="4153" y="6476"/>
                  <a:pt x="4085" y="6555"/>
                </a:cubicBezTo>
                <a:cubicBezTo>
                  <a:pt x="3960" y="6701"/>
                  <a:pt x="3842" y="6850"/>
                  <a:pt x="3736" y="6998"/>
                </a:cubicBezTo>
                <a:cubicBezTo>
                  <a:pt x="3705" y="7040"/>
                  <a:pt x="3677" y="7080"/>
                  <a:pt x="3646" y="7123"/>
                </a:cubicBezTo>
                <a:cubicBezTo>
                  <a:pt x="3540" y="7280"/>
                  <a:pt x="3580" y="7493"/>
                  <a:pt x="3736" y="7599"/>
                </a:cubicBezTo>
                <a:cubicBezTo>
                  <a:pt x="3795" y="7641"/>
                  <a:pt x="3861" y="7660"/>
                  <a:pt x="3929" y="7660"/>
                </a:cubicBezTo>
                <a:cubicBezTo>
                  <a:pt x="4037" y="7660"/>
                  <a:pt x="4144" y="7608"/>
                  <a:pt x="4209" y="7512"/>
                </a:cubicBezTo>
                <a:cubicBezTo>
                  <a:pt x="4235" y="7476"/>
                  <a:pt x="4263" y="7436"/>
                  <a:pt x="4289" y="7400"/>
                </a:cubicBezTo>
                <a:cubicBezTo>
                  <a:pt x="4384" y="7266"/>
                  <a:pt x="4492" y="7132"/>
                  <a:pt x="4605" y="7000"/>
                </a:cubicBezTo>
                <a:cubicBezTo>
                  <a:pt x="4728" y="6857"/>
                  <a:pt x="4711" y="6642"/>
                  <a:pt x="4567" y="6518"/>
                </a:cubicBezTo>
                <a:cubicBezTo>
                  <a:pt x="4503" y="6462"/>
                  <a:pt x="4424" y="6435"/>
                  <a:pt x="4345" y="6435"/>
                </a:cubicBezTo>
                <a:close/>
                <a:moveTo>
                  <a:pt x="25686" y="6442"/>
                </a:moveTo>
                <a:cubicBezTo>
                  <a:pt x="25642" y="6442"/>
                  <a:pt x="25598" y="6451"/>
                  <a:pt x="25555" y="6468"/>
                </a:cubicBezTo>
                <a:cubicBezTo>
                  <a:pt x="25381" y="6539"/>
                  <a:pt x="25298" y="6739"/>
                  <a:pt x="25369" y="6913"/>
                </a:cubicBezTo>
                <a:cubicBezTo>
                  <a:pt x="25452" y="7114"/>
                  <a:pt x="25530" y="7323"/>
                  <a:pt x="25600" y="7532"/>
                </a:cubicBezTo>
                <a:cubicBezTo>
                  <a:pt x="25647" y="7676"/>
                  <a:pt x="25781" y="7764"/>
                  <a:pt x="25923" y="7764"/>
                </a:cubicBezTo>
                <a:cubicBezTo>
                  <a:pt x="25960" y="7764"/>
                  <a:pt x="25998" y="7758"/>
                  <a:pt x="26033" y="7747"/>
                </a:cubicBezTo>
                <a:cubicBezTo>
                  <a:pt x="26210" y="7688"/>
                  <a:pt x="26307" y="7493"/>
                  <a:pt x="26247" y="7314"/>
                </a:cubicBezTo>
                <a:cubicBezTo>
                  <a:pt x="26172" y="7088"/>
                  <a:pt x="26088" y="6868"/>
                  <a:pt x="26000" y="6652"/>
                </a:cubicBezTo>
                <a:cubicBezTo>
                  <a:pt x="25947" y="6521"/>
                  <a:pt x="25820" y="6442"/>
                  <a:pt x="25686" y="6442"/>
                </a:cubicBezTo>
                <a:close/>
                <a:moveTo>
                  <a:pt x="3244" y="8160"/>
                </a:moveTo>
                <a:cubicBezTo>
                  <a:pt x="3119" y="8160"/>
                  <a:pt x="2998" y="8229"/>
                  <a:pt x="2938" y="8348"/>
                </a:cubicBezTo>
                <a:cubicBezTo>
                  <a:pt x="2836" y="8555"/>
                  <a:pt x="2737" y="8764"/>
                  <a:pt x="2638" y="8978"/>
                </a:cubicBezTo>
                <a:cubicBezTo>
                  <a:pt x="2559" y="9148"/>
                  <a:pt x="2636" y="9351"/>
                  <a:pt x="2808" y="9429"/>
                </a:cubicBezTo>
                <a:cubicBezTo>
                  <a:pt x="2853" y="9449"/>
                  <a:pt x="2902" y="9459"/>
                  <a:pt x="2949" y="9459"/>
                </a:cubicBezTo>
                <a:cubicBezTo>
                  <a:pt x="3079" y="9459"/>
                  <a:pt x="3204" y="9386"/>
                  <a:pt x="3260" y="9261"/>
                </a:cubicBezTo>
                <a:cubicBezTo>
                  <a:pt x="3354" y="9058"/>
                  <a:pt x="3449" y="8852"/>
                  <a:pt x="3548" y="8656"/>
                </a:cubicBezTo>
                <a:cubicBezTo>
                  <a:pt x="3633" y="8486"/>
                  <a:pt x="3566" y="8282"/>
                  <a:pt x="3397" y="8197"/>
                </a:cubicBezTo>
                <a:cubicBezTo>
                  <a:pt x="3348" y="8172"/>
                  <a:pt x="3296" y="8160"/>
                  <a:pt x="3244" y="8160"/>
                </a:cubicBezTo>
                <a:close/>
                <a:moveTo>
                  <a:pt x="26272" y="8401"/>
                </a:moveTo>
                <a:cubicBezTo>
                  <a:pt x="26251" y="8401"/>
                  <a:pt x="26229" y="8403"/>
                  <a:pt x="26207" y="8408"/>
                </a:cubicBezTo>
                <a:cubicBezTo>
                  <a:pt x="26021" y="8444"/>
                  <a:pt x="25899" y="8625"/>
                  <a:pt x="25937" y="8809"/>
                </a:cubicBezTo>
                <a:cubicBezTo>
                  <a:pt x="25981" y="9025"/>
                  <a:pt x="26015" y="9244"/>
                  <a:pt x="26043" y="9461"/>
                </a:cubicBezTo>
                <a:cubicBezTo>
                  <a:pt x="26064" y="9633"/>
                  <a:pt x="26212" y="9760"/>
                  <a:pt x="26382" y="9760"/>
                </a:cubicBezTo>
                <a:cubicBezTo>
                  <a:pt x="26394" y="9760"/>
                  <a:pt x="26410" y="9756"/>
                  <a:pt x="26426" y="9756"/>
                </a:cubicBezTo>
                <a:cubicBezTo>
                  <a:pt x="26612" y="9734"/>
                  <a:pt x="26744" y="9562"/>
                  <a:pt x="26721" y="9374"/>
                </a:cubicBezTo>
                <a:cubicBezTo>
                  <a:pt x="26690" y="9139"/>
                  <a:pt x="26653" y="8905"/>
                  <a:pt x="26608" y="8677"/>
                </a:cubicBezTo>
                <a:cubicBezTo>
                  <a:pt x="26576" y="8515"/>
                  <a:pt x="26432" y="8401"/>
                  <a:pt x="26272" y="8401"/>
                </a:cubicBezTo>
                <a:close/>
                <a:moveTo>
                  <a:pt x="2404" y="10032"/>
                </a:moveTo>
                <a:cubicBezTo>
                  <a:pt x="2271" y="10032"/>
                  <a:pt x="2144" y="10109"/>
                  <a:pt x="2088" y="10239"/>
                </a:cubicBezTo>
                <a:cubicBezTo>
                  <a:pt x="2000" y="10450"/>
                  <a:pt x="1908" y="10658"/>
                  <a:pt x="1819" y="10863"/>
                </a:cubicBezTo>
                <a:cubicBezTo>
                  <a:pt x="1741" y="11034"/>
                  <a:pt x="1821" y="11237"/>
                  <a:pt x="1993" y="11312"/>
                </a:cubicBezTo>
                <a:cubicBezTo>
                  <a:pt x="2036" y="11333"/>
                  <a:pt x="2085" y="11341"/>
                  <a:pt x="2130" y="11341"/>
                </a:cubicBezTo>
                <a:cubicBezTo>
                  <a:pt x="2262" y="11341"/>
                  <a:pt x="2386" y="11265"/>
                  <a:pt x="2445" y="11141"/>
                </a:cubicBezTo>
                <a:cubicBezTo>
                  <a:pt x="2537" y="10933"/>
                  <a:pt x="2627" y="10721"/>
                  <a:pt x="2719" y="10509"/>
                </a:cubicBezTo>
                <a:cubicBezTo>
                  <a:pt x="2792" y="10335"/>
                  <a:pt x="2712" y="10133"/>
                  <a:pt x="2538" y="10059"/>
                </a:cubicBezTo>
                <a:cubicBezTo>
                  <a:pt x="2494" y="10040"/>
                  <a:pt x="2449" y="10032"/>
                  <a:pt x="2404" y="10032"/>
                </a:cubicBezTo>
                <a:close/>
                <a:moveTo>
                  <a:pt x="26464" y="10438"/>
                </a:moveTo>
                <a:cubicBezTo>
                  <a:pt x="26278" y="10438"/>
                  <a:pt x="26125" y="10589"/>
                  <a:pt x="26123" y="10776"/>
                </a:cubicBezTo>
                <a:cubicBezTo>
                  <a:pt x="26121" y="10994"/>
                  <a:pt x="26113" y="11214"/>
                  <a:pt x="26095" y="11437"/>
                </a:cubicBezTo>
                <a:cubicBezTo>
                  <a:pt x="26080" y="11625"/>
                  <a:pt x="26220" y="11788"/>
                  <a:pt x="26410" y="11804"/>
                </a:cubicBezTo>
                <a:cubicBezTo>
                  <a:pt x="26419" y="11805"/>
                  <a:pt x="26427" y="11805"/>
                  <a:pt x="26436" y="11805"/>
                </a:cubicBezTo>
                <a:cubicBezTo>
                  <a:pt x="26612" y="11805"/>
                  <a:pt x="26763" y="11668"/>
                  <a:pt x="26775" y="11489"/>
                </a:cubicBezTo>
                <a:cubicBezTo>
                  <a:pt x="26792" y="11251"/>
                  <a:pt x="26803" y="11013"/>
                  <a:pt x="26806" y="10782"/>
                </a:cubicBezTo>
                <a:cubicBezTo>
                  <a:pt x="26808" y="10594"/>
                  <a:pt x="26655" y="10439"/>
                  <a:pt x="26467" y="10438"/>
                </a:cubicBezTo>
                <a:close/>
                <a:moveTo>
                  <a:pt x="1570" y="11902"/>
                </a:moveTo>
                <a:cubicBezTo>
                  <a:pt x="1437" y="11902"/>
                  <a:pt x="1310" y="11981"/>
                  <a:pt x="1254" y="12111"/>
                </a:cubicBezTo>
                <a:cubicBezTo>
                  <a:pt x="1164" y="12325"/>
                  <a:pt x="1079" y="12544"/>
                  <a:pt x="999" y="12761"/>
                </a:cubicBezTo>
                <a:cubicBezTo>
                  <a:pt x="933" y="12940"/>
                  <a:pt x="1023" y="13135"/>
                  <a:pt x="1200" y="13201"/>
                </a:cubicBezTo>
                <a:cubicBezTo>
                  <a:pt x="1240" y="13215"/>
                  <a:pt x="1278" y="13222"/>
                  <a:pt x="1318" y="13222"/>
                </a:cubicBezTo>
                <a:cubicBezTo>
                  <a:pt x="1457" y="13222"/>
                  <a:pt x="1590" y="13137"/>
                  <a:pt x="1638" y="12998"/>
                </a:cubicBezTo>
                <a:cubicBezTo>
                  <a:pt x="1718" y="12789"/>
                  <a:pt x="1798" y="12584"/>
                  <a:pt x="1885" y="12377"/>
                </a:cubicBezTo>
                <a:cubicBezTo>
                  <a:pt x="1958" y="12203"/>
                  <a:pt x="1876" y="12003"/>
                  <a:pt x="1702" y="11929"/>
                </a:cubicBezTo>
                <a:cubicBezTo>
                  <a:pt x="1659" y="11911"/>
                  <a:pt x="1615" y="11902"/>
                  <a:pt x="1570" y="11902"/>
                </a:cubicBezTo>
                <a:close/>
                <a:moveTo>
                  <a:pt x="26247" y="12473"/>
                </a:moveTo>
                <a:cubicBezTo>
                  <a:pt x="26089" y="12473"/>
                  <a:pt x="25945" y="12586"/>
                  <a:pt x="25913" y="12749"/>
                </a:cubicBezTo>
                <a:cubicBezTo>
                  <a:pt x="25869" y="12961"/>
                  <a:pt x="25821" y="13180"/>
                  <a:pt x="25765" y="13396"/>
                </a:cubicBezTo>
                <a:cubicBezTo>
                  <a:pt x="25716" y="13580"/>
                  <a:pt x="25828" y="13766"/>
                  <a:pt x="26010" y="13813"/>
                </a:cubicBezTo>
                <a:cubicBezTo>
                  <a:pt x="26038" y="13820"/>
                  <a:pt x="26068" y="13823"/>
                  <a:pt x="26095" y="13823"/>
                </a:cubicBezTo>
                <a:cubicBezTo>
                  <a:pt x="26247" y="13823"/>
                  <a:pt x="26386" y="13722"/>
                  <a:pt x="26427" y="13566"/>
                </a:cubicBezTo>
                <a:cubicBezTo>
                  <a:pt x="26486" y="13337"/>
                  <a:pt x="26539" y="13107"/>
                  <a:pt x="26584" y="12881"/>
                </a:cubicBezTo>
                <a:cubicBezTo>
                  <a:pt x="26620" y="12697"/>
                  <a:pt x="26499" y="12516"/>
                  <a:pt x="26314" y="12480"/>
                </a:cubicBezTo>
                <a:cubicBezTo>
                  <a:pt x="26292" y="12475"/>
                  <a:pt x="26269" y="12473"/>
                  <a:pt x="26247" y="12473"/>
                </a:cubicBezTo>
                <a:close/>
                <a:moveTo>
                  <a:pt x="903" y="13841"/>
                </a:moveTo>
                <a:cubicBezTo>
                  <a:pt x="752" y="13841"/>
                  <a:pt x="613" y="13940"/>
                  <a:pt x="573" y="14093"/>
                </a:cubicBezTo>
                <a:cubicBezTo>
                  <a:pt x="510" y="14317"/>
                  <a:pt x="453" y="14544"/>
                  <a:pt x="402" y="14770"/>
                </a:cubicBezTo>
                <a:cubicBezTo>
                  <a:pt x="362" y="14956"/>
                  <a:pt x="477" y="15139"/>
                  <a:pt x="661" y="15179"/>
                </a:cubicBezTo>
                <a:cubicBezTo>
                  <a:pt x="687" y="15186"/>
                  <a:pt x="714" y="15187"/>
                  <a:pt x="738" y="15187"/>
                </a:cubicBezTo>
                <a:cubicBezTo>
                  <a:pt x="894" y="15187"/>
                  <a:pt x="1035" y="15080"/>
                  <a:pt x="1072" y="14922"/>
                </a:cubicBezTo>
                <a:cubicBezTo>
                  <a:pt x="1120" y="14706"/>
                  <a:pt x="1174" y="14487"/>
                  <a:pt x="1233" y="14272"/>
                </a:cubicBezTo>
                <a:cubicBezTo>
                  <a:pt x="1280" y="14089"/>
                  <a:pt x="1174" y="13901"/>
                  <a:pt x="992" y="13853"/>
                </a:cubicBezTo>
                <a:cubicBezTo>
                  <a:pt x="962" y="13845"/>
                  <a:pt x="932" y="13841"/>
                  <a:pt x="903" y="13841"/>
                </a:cubicBezTo>
                <a:close/>
                <a:moveTo>
                  <a:pt x="25692" y="14448"/>
                </a:moveTo>
                <a:cubicBezTo>
                  <a:pt x="25553" y="14448"/>
                  <a:pt x="25422" y="14535"/>
                  <a:pt x="25372" y="14673"/>
                </a:cubicBezTo>
                <a:cubicBezTo>
                  <a:pt x="25296" y="14882"/>
                  <a:pt x="25212" y="15090"/>
                  <a:pt x="25129" y="15297"/>
                </a:cubicBezTo>
                <a:cubicBezTo>
                  <a:pt x="25054" y="15471"/>
                  <a:pt x="25139" y="15671"/>
                  <a:pt x="25313" y="15742"/>
                </a:cubicBezTo>
                <a:cubicBezTo>
                  <a:pt x="25357" y="15759"/>
                  <a:pt x="25400" y="15768"/>
                  <a:pt x="25444" y="15768"/>
                </a:cubicBezTo>
                <a:cubicBezTo>
                  <a:pt x="25576" y="15768"/>
                  <a:pt x="25704" y="15688"/>
                  <a:pt x="25760" y="15559"/>
                </a:cubicBezTo>
                <a:cubicBezTo>
                  <a:pt x="25852" y="15342"/>
                  <a:pt x="25937" y="15123"/>
                  <a:pt x="26015" y="14908"/>
                </a:cubicBezTo>
                <a:cubicBezTo>
                  <a:pt x="26080" y="14730"/>
                  <a:pt x="25988" y="14534"/>
                  <a:pt x="25810" y="14470"/>
                </a:cubicBezTo>
                <a:cubicBezTo>
                  <a:pt x="25771" y="14455"/>
                  <a:pt x="25731" y="14448"/>
                  <a:pt x="25692" y="14448"/>
                </a:cubicBezTo>
                <a:close/>
                <a:moveTo>
                  <a:pt x="493" y="15850"/>
                </a:moveTo>
                <a:cubicBezTo>
                  <a:pt x="327" y="15850"/>
                  <a:pt x="180" y="15975"/>
                  <a:pt x="156" y="16145"/>
                </a:cubicBezTo>
                <a:cubicBezTo>
                  <a:pt x="123" y="16376"/>
                  <a:pt x="97" y="16606"/>
                  <a:pt x="76" y="16839"/>
                </a:cubicBezTo>
                <a:cubicBezTo>
                  <a:pt x="58" y="17026"/>
                  <a:pt x="197" y="17193"/>
                  <a:pt x="383" y="17210"/>
                </a:cubicBezTo>
                <a:cubicBezTo>
                  <a:pt x="394" y="17212"/>
                  <a:pt x="406" y="17212"/>
                  <a:pt x="416" y="17212"/>
                </a:cubicBezTo>
                <a:cubicBezTo>
                  <a:pt x="590" y="17212"/>
                  <a:pt x="740" y="17080"/>
                  <a:pt x="757" y="16903"/>
                </a:cubicBezTo>
                <a:cubicBezTo>
                  <a:pt x="776" y="16680"/>
                  <a:pt x="802" y="16458"/>
                  <a:pt x="833" y="16237"/>
                </a:cubicBezTo>
                <a:cubicBezTo>
                  <a:pt x="858" y="16051"/>
                  <a:pt x="727" y="15879"/>
                  <a:pt x="540" y="15853"/>
                </a:cubicBezTo>
                <a:cubicBezTo>
                  <a:pt x="524" y="15851"/>
                  <a:pt x="509" y="15850"/>
                  <a:pt x="493" y="15850"/>
                </a:cubicBezTo>
                <a:close/>
                <a:moveTo>
                  <a:pt x="24865" y="16326"/>
                </a:moveTo>
                <a:cubicBezTo>
                  <a:pt x="24742" y="16326"/>
                  <a:pt x="24622" y="16394"/>
                  <a:pt x="24561" y="16512"/>
                </a:cubicBezTo>
                <a:cubicBezTo>
                  <a:pt x="24460" y="16712"/>
                  <a:pt x="24356" y="16906"/>
                  <a:pt x="24244" y="17103"/>
                </a:cubicBezTo>
                <a:cubicBezTo>
                  <a:pt x="24152" y="17264"/>
                  <a:pt x="24210" y="17473"/>
                  <a:pt x="24375" y="17567"/>
                </a:cubicBezTo>
                <a:cubicBezTo>
                  <a:pt x="24427" y="17595"/>
                  <a:pt x="24486" y="17610"/>
                  <a:pt x="24542" y="17610"/>
                </a:cubicBezTo>
                <a:cubicBezTo>
                  <a:pt x="24661" y="17610"/>
                  <a:pt x="24776" y="17549"/>
                  <a:pt x="24839" y="17438"/>
                </a:cubicBezTo>
                <a:cubicBezTo>
                  <a:pt x="24952" y="17235"/>
                  <a:pt x="25063" y="17030"/>
                  <a:pt x="25169" y="16825"/>
                </a:cubicBezTo>
                <a:cubicBezTo>
                  <a:pt x="25256" y="16654"/>
                  <a:pt x="25190" y="16451"/>
                  <a:pt x="25021" y="16364"/>
                </a:cubicBezTo>
                <a:cubicBezTo>
                  <a:pt x="24971" y="16338"/>
                  <a:pt x="24918" y="16326"/>
                  <a:pt x="24865" y="16326"/>
                </a:cubicBezTo>
                <a:close/>
                <a:moveTo>
                  <a:pt x="343" y="17892"/>
                </a:moveTo>
                <a:cubicBezTo>
                  <a:pt x="157" y="17892"/>
                  <a:pt x="4" y="18045"/>
                  <a:pt x="3" y="18231"/>
                </a:cubicBezTo>
                <a:lnTo>
                  <a:pt x="1" y="18417"/>
                </a:lnTo>
                <a:cubicBezTo>
                  <a:pt x="1" y="18585"/>
                  <a:pt x="6" y="18757"/>
                  <a:pt x="10" y="18929"/>
                </a:cubicBezTo>
                <a:cubicBezTo>
                  <a:pt x="15" y="19115"/>
                  <a:pt x="166" y="19261"/>
                  <a:pt x="350" y="19261"/>
                </a:cubicBezTo>
                <a:cubicBezTo>
                  <a:pt x="354" y="19261"/>
                  <a:pt x="357" y="19261"/>
                  <a:pt x="361" y="19260"/>
                </a:cubicBezTo>
                <a:cubicBezTo>
                  <a:pt x="548" y="19253"/>
                  <a:pt x="698" y="19096"/>
                  <a:pt x="691" y="18907"/>
                </a:cubicBezTo>
                <a:cubicBezTo>
                  <a:pt x="687" y="18743"/>
                  <a:pt x="686" y="18578"/>
                  <a:pt x="686" y="18417"/>
                </a:cubicBezTo>
                <a:lnTo>
                  <a:pt x="687" y="18238"/>
                </a:lnTo>
                <a:cubicBezTo>
                  <a:pt x="689" y="18048"/>
                  <a:pt x="538" y="17895"/>
                  <a:pt x="349" y="17892"/>
                </a:cubicBezTo>
                <a:close/>
                <a:moveTo>
                  <a:pt x="23827" y="18091"/>
                </a:moveTo>
                <a:cubicBezTo>
                  <a:pt x="23717" y="18091"/>
                  <a:pt x="23608" y="18145"/>
                  <a:pt x="23542" y="18243"/>
                </a:cubicBezTo>
                <a:cubicBezTo>
                  <a:pt x="23419" y="18429"/>
                  <a:pt x="23290" y="18615"/>
                  <a:pt x="23160" y="18794"/>
                </a:cubicBezTo>
                <a:cubicBezTo>
                  <a:pt x="23049" y="18948"/>
                  <a:pt x="23083" y="19162"/>
                  <a:pt x="23236" y="19272"/>
                </a:cubicBezTo>
                <a:cubicBezTo>
                  <a:pt x="23297" y="19315"/>
                  <a:pt x="23367" y="19338"/>
                  <a:pt x="23436" y="19338"/>
                </a:cubicBezTo>
                <a:cubicBezTo>
                  <a:pt x="23540" y="19338"/>
                  <a:pt x="23645" y="19287"/>
                  <a:pt x="23713" y="19194"/>
                </a:cubicBezTo>
                <a:cubicBezTo>
                  <a:pt x="23846" y="19008"/>
                  <a:pt x="23978" y="18816"/>
                  <a:pt x="24109" y="18623"/>
                </a:cubicBezTo>
                <a:cubicBezTo>
                  <a:pt x="24217" y="18467"/>
                  <a:pt x="24173" y="18253"/>
                  <a:pt x="24017" y="18149"/>
                </a:cubicBezTo>
                <a:cubicBezTo>
                  <a:pt x="23959" y="18110"/>
                  <a:pt x="23893" y="18091"/>
                  <a:pt x="23827" y="18091"/>
                </a:cubicBezTo>
                <a:close/>
                <a:moveTo>
                  <a:pt x="22595" y="19730"/>
                </a:moveTo>
                <a:cubicBezTo>
                  <a:pt x="22498" y="19730"/>
                  <a:pt x="22400" y="19772"/>
                  <a:pt x="22333" y="19852"/>
                </a:cubicBezTo>
                <a:cubicBezTo>
                  <a:pt x="22187" y="20024"/>
                  <a:pt x="22039" y="20193"/>
                  <a:pt x="21889" y="20356"/>
                </a:cubicBezTo>
                <a:cubicBezTo>
                  <a:pt x="21761" y="20495"/>
                  <a:pt x="21771" y="20711"/>
                  <a:pt x="21910" y="20838"/>
                </a:cubicBezTo>
                <a:cubicBezTo>
                  <a:pt x="21976" y="20897"/>
                  <a:pt x="22058" y="20928"/>
                  <a:pt x="22141" y="20928"/>
                </a:cubicBezTo>
                <a:cubicBezTo>
                  <a:pt x="22235" y="20928"/>
                  <a:pt x="22327" y="20888"/>
                  <a:pt x="22395" y="20817"/>
                </a:cubicBezTo>
                <a:cubicBezTo>
                  <a:pt x="22552" y="20648"/>
                  <a:pt x="22704" y="20471"/>
                  <a:pt x="22856" y="20294"/>
                </a:cubicBezTo>
                <a:cubicBezTo>
                  <a:pt x="22977" y="20148"/>
                  <a:pt x="22958" y="19932"/>
                  <a:pt x="22814" y="19811"/>
                </a:cubicBezTo>
                <a:cubicBezTo>
                  <a:pt x="22751" y="19757"/>
                  <a:pt x="22673" y="19730"/>
                  <a:pt x="22595" y="19730"/>
                </a:cubicBezTo>
                <a:close/>
                <a:moveTo>
                  <a:pt x="445" y="19939"/>
                </a:moveTo>
                <a:cubicBezTo>
                  <a:pt x="433" y="19939"/>
                  <a:pt x="421" y="19940"/>
                  <a:pt x="409" y="19941"/>
                </a:cubicBezTo>
                <a:cubicBezTo>
                  <a:pt x="223" y="19963"/>
                  <a:pt x="86" y="20132"/>
                  <a:pt x="107" y="20320"/>
                </a:cubicBezTo>
                <a:cubicBezTo>
                  <a:pt x="133" y="20549"/>
                  <a:pt x="164" y="20780"/>
                  <a:pt x="199" y="21010"/>
                </a:cubicBezTo>
                <a:cubicBezTo>
                  <a:pt x="223" y="21180"/>
                  <a:pt x="371" y="21302"/>
                  <a:pt x="536" y="21302"/>
                </a:cubicBezTo>
                <a:cubicBezTo>
                  <a:pt x="554" y="21302"/>
                  <a:pt x="571" y="21302"/>
                  <a:pt x="588" y="21297"/>
                </a:cubicBezTo>
                <a:cubicBezTo>
                  <a:pt x="774" y="21269"/>
                  <a:pt x="903" y="21095"/>
                  <a:pt x="875" y="20909"/>
                </a:cubicBezTo>
                <a:cubicBezTo>
                  <a:pt x="842" y="20686"/>
                  <a:pt x="811" y="20466"/>
                  <a:pt x="788" y="20243"/>
                </a:cubicBezTo>
                <a:cubicBezTo>
                  <a:pt x="767" y="20069"/>
                  <a:pt x="618" y="19939"/>
                  <a:pt x="445" y="19939"/>
                </a:cubicBezTo>
                <a:close/>
                <a:moveTo>
                  <a:pt x="21180" y="21212"/>
                </a:moveTo>
                <a:cubicBezTo>
                  <a:pt x="21098" y="21212"/>
                  <a:pt x="21015" y="21242"/>
                  <a:pt x="20949" y="21303"/>
                </a:cubicBezTo>
                <a:cubicBezTo>
                  <a:pt x="20781" y="21458"/>
                  <a:pt x="20612" y="21608"/>
                  <a:pt x="20447" y="21747"/>
                </a:cubicBezTo>
                <a:cubicBezTo>
                  <a:pt x="20303" y="21868"/>
                  <a:pt x="20283" y="22086"/>
                  <a:pt x="20405" y="22228"/>
                </a:cubicBezTo>
                <a:cubicBezTo>
                  <a:pt x="20473" y="22310"/>
                  <a:pt x="20568" y="22351"/>
                  <a:pt x="20666" y="22351"/>
                </a:cubicBezTo>
                <a:cubicBezTo>
                  <a:pt x="20744" y="22351"/>
                  <a:pt x="20822" y="22322"/>
                  <a:pt x="20888" y="22268"/>
                </a:cubicBezTo>
                <a:cubicBezTo>
                  <a:pt x="21062" y="22122"/>
                  <a:pt x="21238" y="21966"/>
                  <a:pt x="21411" y="21806"/>
                </a:cubicBezTo>
                <a:cubicBezTo>
                  <a:pt x="21550" y="21677"/>
                  <a:pt x="21559" y="21462"/>
                  <a:pt x="21431" y="21323"/>
                </a:cubicBezTo>
                <a:cubicBezTo>
                  <a:pt x="21363" y="21249"/>
                  <a:pt x="21272" y="21212"/>
                  <a:pt x="21180" y="21212"/>
                </a:cubicBezTo>
                <a:close/>
                <a:moveTo>
                  <a:pt x="790" y="21959"/>
                </a:moveTo>
                <a:cubicBezTo>
                  <a:pt x="765" y="21959"/>
                  <a:pt x="740" y="21962"/>
                  <a:pt x="715" y="21967"/>
                </a:cubicBezTo>
                <a:cubicBezTo>
                  <a:pt x="533" y="22011"/>
                  <a:pt x="418" y="22193"/>
                  <a:pt x="462" y="22379"/>
                </a:cubicBezTo>
                <a:cubicBezTo>
                  <a:pt x="514" y="22605"/>
                  <a:pt x="573" y="22831"/>
                  <a:pt x="634" y="23054"/>
                </a:cubicBezTo>
                <a:cubicBezTo>
                  <a:pt x="677" y="23207"/>
                  <a:pt x="813" y="23307"/>
                  <a:pt x="964" y="23307"/>
                </a:cubicBezTo>
                <a:cubicBezTo>
                  <a:pt x="993" y="23307"/>
                  <a:pt x="1025" y="23302"/>
                  <a:pt x="1052" y="23293"/>
                </a:cubicBezTo>
                <a:cubicBezTo>
                  <a:pt x="1235" y="23241"/>
                  <a:pt x="1341" y="23054"/>
                  <a:pt x="1291" y="22871"/>
                </a:cubicBezTo>
                <a:cubicBezTo>
                  <a:pt x="1233" y="22657"/>
                  <a:pt x="1176" y="22440"/>
                  <a:pt x="1125" y="22223"/>
                </a:cubicBezTo>
                <a:cubicBezTo>
                  <a:pt x="1088" y="22065"/>
                  <a:pt x="946" y="21959"/>
                  <a:pt x="790" y="21959"/>
                </a:cubicBezTo>
                <a:close/>
                <a:moveTo>
                  <a:pt x="19589" y="22509"/>
                </a:moveTo>
                <a:cubicBezTo>
                  <a:pt x="19518" y="22509"/>
                  <a:pt x="19446" y="22530"/>
                  <a:pt x="19385" y="22576"/>
                </a:cubicBezTo>
                <a:lnTo>
                  <a:pt x="18837" y="22986"/>
                </a:lnTo>
                <a:cubicBezTo>
                  <a:pt x="18684" y="23097"/>
                  <a:pt x="18655" y="23311"/>
                  <a:pt x="18768" y="23464"/>
                </a:cubicBezTo>
                <a:cubicBezTo>
                  <a:pt x="18834" y="23552"/>
                  <a:pt x="18936" y="23599"/>
                  <a:pt x="19041" y="23599"/>
                </a:cubicBezTo>
                <a:cubicBezTo>
                  <a:pt x="19112" y="23599"/>
                  <a:pt x="19185" y="23578"/>
                  <a:pt x="19246" y="23532"/>
                </a:cubicBezTo>
                <a:lnTo>
                  <a:pt x="19793" y="23123"/>
                </a:lnTo>
                <a:cubicBezTo>
                  <a:pt x="19945" y="23010"/>
                  <a:pt x="19976" y="22798"/>
                  <a:pt x="19863" y="22645"/>
                </a:cubicBezTo>
                <a:cubicBezTo>
                  <a:pt x="19796" y="22555"/>
                  <a:pt x="19693" y="22509"/>
                  <a:pt x="19589" y="22509"/>
                </a:cubicBezTo>
                <a:close/>
                <a:moveTo>
                  <a:pt x="17958" y="23754"/>
                </a:moveTo>
                <a:cubicBezTo>
                  <a:pt x="17882" y="23754"/>
                  <a:pt x="17805" y="23779"/>
                  <a:pt x="17742" y="23832"/>
                </a:cubicBezTo>
                <a:cubicBezTo>
                  <a:pt x="17548" y="23990"/>
                  <a:pt x="17374" y="24143"/>
                  <a:pt x="17212" y="24293"/>
                </a:cubicBezTo>
                <a:cubicBezTo>
                  <a:pt x="17073" y="24421"/>
                  <a:pt x="17065" y="24637"/>
                  <a:pt x="17192" y="24776"/>
                </a:cubicBezTo>
                <a:cubicBezTo>
                  <a:pt x="17259" y="24849"/>
                  <a:pt x="17353" y="24885"/>
                  <a:pt x="17444" y="24885"/>
                </a:cubicBezTo>
                <a:cubicBezTo>
                  <a:pt x="17529" y="24885"/>
                  <a:pt x="17612" y="24856"/>
                  <a:pt x="17675" y="24795"/>
                </a:cubicBezTo>
                <a:cubicBezTo>
                  <a:pt x="17829" y="24651"/>
                  <a:pt x="17995" y="24510"/>
                  <a:pt x="18177" y="24359"/>
                </a:cubicBezTo>
                <a:cubicBezTo>
                  <a:pt x="18321" y="24239"/>
                  <a:pt x="18342" y="24023"/>
                  <a:pt x="18222" y="23877"/>
                </a:cubicBezTo>
                <a:cubicBezTo>
                  <a:pt x="18155" y="23796"/>
                  <a:pt x="18057" y="23754"/>
                  <a:pt x="17958" y="23754"/>
                </a:cubicBezTo>
                <a:close/>
                <a:moveTo>
                  <a:pt x="1424" y="23904"/>
                </a:moveTo>
                <a:cubicBezTo>
                  <a:pt x="1374" y="23904"/>
                  <a:pt x="1324" y="23915"/>
                  <a:pt x="1277" y="23938"/>
                </a:cubicBezTo>
                <a:cubicBezTo>
                  <a:pt x="1106" y="24022"/>
                  <a:pt x="1035" y="24225"/>
                  <a:pt x="1117" y="24395"/>
                </a:cubicBezTo>
                <a:cubicBezTo>
                  <a:pt x="1219" y="24606"/>
                  <a:pt x="1337" y="24819"/>
                  <a:pt x="1463" y="25025"/>
                </a:cubicBezTo>
                <a:cubicBezTo>
                  <a:pt x="1529" y="25129"/>
                  <a:pt x="1638" y="25188"/>
                  <a:pt x="1755" y="25188"/>
                </a:cubicBezTo>
                <a:cubicBezTo>
                  <a:pt x="1815" y="25188"/>
                  <a:pt x="1878" y="25172"/>
                  <a:pt x="1930" y="25134"/>
                </a:cubicBezTo>
                <a:cubicBezTo>
                  <a:pt x="2092" y="25037"/>
                  <a:pt x="2144" y="24825"/>
                  <a:pt x="2043" y="24665"/>
                </a:cubicBezTo>
                <a:cubicBezTo>
                  <a:pt x="1928" y="24477"/>
                  <a:pt x="1824" y="24289"/>
                  <a:pt x="1732" y="24098"/>
                </a:cubicBezTo>
                <a:cubicBezTo>
                  <a:pt x="1673" y="23976"/>
                  <a:pt x="1551" y="23904"/>
                  <a:pt x="1424" y="23904"/>
                </a:cubicBezTo>
                <a:close/>
                <a:moveTo>
                  <a:pt x="16515" y="25203"/>
                </a:moveTo>
                <a:cubicBezTo>
                  <a:pt x="16413" y="25203"/>
                  <a:pt x="16312" y="25249"/>
                  <a:pt x="16244" y="25336"/>
                </a:cubicBezTo>
                <a:cubicBezTo>
                  <a:pt x="16095" y="25529"/>
                  <a:pt x="15956" y="25728"/>
                  <a:pt x="15834" y="25928"/>
                </a:cubicBezTo>
                <a:cubicBezTo>
                  <a:pt x="15737" y="26090"/>
                  <a:pt x="15787" y="26300"/>
                  <a:pt x="15947" y="26398"/>
                </a:cubicBezTo>
                <a:cubicBezTo>
                  <a:pt x="16004" y="26432"/>
                  <a:pt x="16065" y="26448"/>
                  <a:pt x="16126" y="26448"/>
                </a:cubicBezTo>
                <a:cubicBezTo>
                  <a:pt x="16241" y="26448"/>
                  <a:pt x="16354" y="26389"/>
                  <a:pt x="16418" y="26288"/>
                </a:cubicBezTo>
                <a:cubicBezTo>
                  <a:pt x="16528" y="26107"/>
                  <a:pt x="16651" y="25928"/>
                  <a:pt x="16787" y="25754"/>
                </a:cubicBezTo>
                <a:cubicBezTo>
                  <a:pt x="16901" y="25605"/>
                  <a:pt x="16875" y="25389"/>
                  <a:pt x="16726" y="25275"/>
                </a:cubicBezTo>
                <a:cubicBezTo>
                  <a:pt x="16663" y="25227"/>
                  <a:pt x="16588" y="25203"/>
                  <a:pt x="16515" y="25203"/>
                </a:cubicBezTo>
                <a:close/>
                <a:moveTo>
                  <a:pt x="2567" y="25602"/>
                </a:moveTo>
                <a:cubicBezTo>
                  <a:pt x="2487" y="25602"/>
                  <a:pt x="2407" y="25629"/>
                  <a:pt x="2342" y="25685"/>
                </a:cubicBezTo>
                <a:cubicBezTo>
                  <a:pt x="2200" y="25810"/>
                  <a:pt x="2184" y="26024"/>
                  <a:pt x="2309" y="26168"/>
                </a:cubicBezTo>
                <a:cubicBezTo>
                  <a:pt x="2452" y="26333"/>
                  <a:pt x="2608" y="26502"/>
                  <a:pt x="2782" y="26684"/>
                </a:cubicBezTo>
                <a:cubicBezTo>
                  <a:pt x="2850" y="26754"/>
                  <a:pt x="2940" y="26789"/>
                  <a:pt x="3030" y="26789"/>
                </a:cubicBezTo>
                <a:cubicBezTo>
                  <a:pt x="3114" y="26789"/>
                  <a:pt x="3201" y="26759"/>
                  <a:pt x="3263" y="26693"/>
                </a:cubicBezTo>
                <a:cubicBezTo>
                  <a:pt x="3401" y="26563"/>
                  <a:pt x="3406" y="26349"/>
                  <a:pt x="3275" y="26212"/>
                </a:cubicBezTo>
                <a:cubicBezTo>
                  <a:pt x="3107" y="26038"/>
                  <a:pt x="2963" y="25876"/>
                  <a:pt x="2825" y="25720"/>
                </a:cubicBezTo>
                <a:cubicBezTo>
                  <a:pt x="2758" y="25642"/>
                  <a:pt x="2663" y="25602"/>
                  <a:pt x="2567" y="25602"/>
                </a:cubicBezTo>
                <a:close/>
                <a:moveTo>
                  <a:pt x="3999" y="27073"/>
                </a:moveTo>
                <a:cubicBezTo>
                  <a:pt x="3911" y="27073"/>
                  <a:pt x="3822" y="27107"/>
                  <a:pt x="3755" y="27176"/>
                </a:cubicBezTo>
                <a:cubicBezTo>
                  <a:pt x="3623" y="27308"/>
                  <a:pt x="3625" y="27525"/>
                  <a:pt x="3760" y="27658"/>
                </a:cubicBezTo>
                <a:cubicBezTo>
                  <a:pt x="3920" y="27817"/>
                  <a:pt x="4080" y="27976"/>
                  <a:pt x="4240" y="28136"/>
                </a:cubicBezTo>
                <a:cubicBezTo>
                  <a:pt x="4308" y="28203"/>
                  <a:pt x="4395" y="28238"/>
                  <a:pt x="4483" y="28238"/>
                </a:cubicBezTo>
                <a:cubicBezTo>
                  <a:pt x="4568" y="28238"/>
                  <a:pt x="4655" y="28205"/>
                  <a:pt x="4721" y="28141"/>
                </a:cubicBezTo>
                <a:cubicBezTo>
                  <a:pt x="4857" y="28010"/>
                  <a:pt x="4859" y="27793"/>
                  <a:pt x="4727" y="27658"/>
                </a:cubicBezTo>
                <a:cubicBezTo>
                  <a:pt x="4565" y="27496"/>
                  <a:pt x="4400" y="27333"/>
                  <a:pt x="4238" y="27171"/>
                </a:cubicBezTo>
                <a:cubicBezTo>
                  <a:pt x="4172" y="27106"/>
                  <a:pt x="4086" y="27073"/>
                  <a:pt x="3999" y="27073"/>
                </a:cubicBezTo>
                <a:close/>
                <a:moveTo>
                  <a:pt x="15560" y="27003"/>
                </a:moveTo>
                <a:cubicBezTo>
                  <a:pt x="15416" y="27003"/>
                  <a:pt x="15282" y="27095"/>
                  <a:pt x="15235" y="27240"/>
                </a:cubicBezTo>
                <a:cubicBezTo>
                  <a:pt x="15162" y="27465"/>
                  <a:pt x="15099" y="27699"/>
                  <a:pt x="15052" y="27939"/>
                </a:cubicBezTo>
                <a:cubicBezTo>
                  <a:pt x="15016" y="28123"/>
                  <a:pt x="15135" y="28304"/>
                  <a:pt x="15320" y="28341"/>
                </a:cubicBezTo>
                <a:cubicBezTo>
                  <a:pt x="15341" y="28344"/>
                  <a:pt x="15365" y="28348"/>
                  <a:pt x="15388" y="28348"/>
                </a:cubicBezTo>
                <a:cubicBezTo>
                  <a:pt x="15546" y="28348"/>
                  <a:pt x="15688" y="28235"/>
                  <a:pt x="15723" y="28073"/>
                </a:cubicBezTo>
                <a:cubicBezTo>
                  <a:pt x="15766" y="27859"/>
                  <a:pt x="15822" y="27649"/>
                  <a:pt x="15886" y="27449"/>
                </a:cubicBezTo>
                <a:cubicBezTo>
                  <a:pt x="15944" y="27268"/>
                  <a:pt x="15845" y="27077"/>
                  <a:pt x="15666" y="27020"/>
                </a:cubicBezTo>
                <a:cubicBezTo>
                  <a:pt x="15631" y="27009"/>
                  <a:pt x="15595" y="27003"/>
                  <a:pt x="15560" y="27003"/>
                </a:cubicBezTo>
                <a:close/>
                <a:moveTo>
                  <a:pt x="5394" y="28572"/>
                </a:moveTo>
                <a:cubicBezTo>
                  <a:pt x="5319" y="28572"/>
                  <a:pt x="5243" y="28597"/>
                  <a:pt x="5180" y="28646"/>
                </a:cubicBezTo>
                <a:cubicBezTo>
                  <a:pt x="5032" y="28765"/>
                  <a:pt x="5008" y="28978"/>
                  <a:pt x="5126" y="29126"/>
                </a:cubicBezTo>
                <a:cubicBezTo>
                  <a:pt x="5269" y="29305"/>
                  <a:pt x="5396" y="29479"/>
                  <a:pt x="5512" y="29655"/>
                </a:cubicBezTo>
                <a:cubicBezTo>
                  <a:pt x="5578" y="29752"/>
                  <a:pt x="5686" y="29807"/>
                  <a:pt x="5797" y="29807"/>
                </a:cubicBezTo>
                <a:cubicBezTo>
                  <a:pt x="5862" y="29807"/>
                  <a:pt x="5928" y="29787"/>
                  <a:pt x="5983" y="29748"/>
                </a:cubicBezTo>
                <a:cubicBezTo>
                  <a:pt x="6143" y="29644"/>
                  <a:pt x="6185" y="29430"/>
                  <a:pt x="6079" y="29274"/>
                </a:cubicBezTo>
                <a:cubicBezTo>
                  <a:pt x="5952" y="29083"/>
                  <a:pt x="5815" y="28895"/>
                  <a:pt x="5660" y="28700"/>
                </a:cubicBezTo>
                <a:cubicBezTo>
                  <a:pt x="5593" y="28616"/>
                  <a:pt x="5494" y="28572"/>
                  <a:pt x="5394" y="28572"/>
                </a:cubicBezTo>
                <a:close/>
                <a:moveTo>
                  <a:pt x="15308" y="29027"/>
                </a:moveTo>
                <a:cubicBezTo>
                  <a:pt x="15301" y="29027"/>
                  <a:pt x="15295" y="29027"/>
                  <a:pt x="15288" y="29027"/>
                </a:cubicBezTo>
                <a:cubicBezTo>
                  <a:pt x="15101" y="29034"/>
                  <a:pt x="14955" y="29192"/>
                  <a:pt x="14962" y="29382"/>
                </a:cubicBezTo>
                <a:cubicBezTo>
                  <a:pt x="14970" y="29609"/>
                  <a:pt x="14989" y="29847"/>
                  <a:pt x="15016" y="30087"/>
                </a:cubicBezTo>
                <a:cubicBezTo>
                  <a:pt x="15035" y="30261"/>
                  <a:pt x="15182" y="30391"/>
                  <a:pt x="15354" y="30391"/>
                </a:cubicBezTo>
                <a:lnTo>
                  <a:pt x="15391" y="30391"/>
                </a:lnTo>
                <a:cubicBezTo>
                  <a:pt x="15579" y="30369"/>
                  <a:pt x="15714" y="30200"/>
                  <a:pt x="15693" y="30013"/>
                </a:cubicBezTo>
                <a:cubicBezTo>
                  <a:pt x="15669" y="29790"/>
                  <a:pt x="15652" y="29568"/>
                  <a:pt x="15643" y="29356"/>
                </a:cubicBezTo>
                <a:cubicBezTo>
                  <a:pt x="15636" y="29172"/>
                  <a:pt x="15495" y="29027"/>
                  <a:pt x="15308" y="29027"/>
                </a:cubicBezTo>
                <a:close/>
                <a:moveTo>
                  <a:pt x="24926" y="30278"/>
                </a:moveTo>
                <a:cubicBezTo>
                  <a:pt x="24748" y="30278"/>
                  <a:pt x="24591" y="30409"/>
                  <a:pt x="24576" y="30591"/>
                </a:cubicBezTo>
                <a:cubicBezTo>
                  <a:pt x="24561" y="30784"/>
                  <a:pt x="24517" y="30981"/>
                  <a:pt x="24451" y="31168"/>
                </a:cubicBezTo>
                <a:cubicBezTo>
                  <a:pt x="24387" y="31347"/>
                  <a:pt x="24481" y="31542"/>
                  <a:pt x="24658" y="31606"/>
                </a:cubicBezTo>
                <a:cubicBezTo>
                  <a:pt x="24698" y="31618"/>
                  <a:pt x="24734" y="31625"/>
                  <a:pt x="24774" y="31625"/>
                </a:cubicBezTo>
                <a:cubicBezTo>
                  <a:pt x="24913" y="31625"/>
                  <a:pt x="25046" y="31537"/>
                  <a:pt x="25096" y="31398"/>
                </a:cubicBezTo>
                <a:cubicBezTo>
                  <a:pt x="25183" y="31154"/>
                  <a:pt x="25237" y="30902"/>
                  <a:pt x="25259" y="30647"/>
                </a:cubicBezTo>
                <a:cubicBezTo>
                  <a:pt x="25273" y="30459"/>
                  <a:pt x="25134" y="30294"/>
                  <a:pt x="24947" y="30278"/>
                </a:cubicBezTo>
                <a:cubicBezTo>
                  <a:pt x="24940" y="30278"/>
                  <a:pt x="24933" y="30278"/>
                  <a:pt x="24926" y="30278"/>
                </a:cubicBezTo>
                <a:close/>
                <a:moveTo>
                  <a:pt x="6438" y="30324"/>
                </a:moveTo>
                <a:cubicBezTo>
                  <a:pt x="6393" y="30324"/>
                  <a:pt x="6347" y="30333"/>
                  <a:pt x="6303" y="30351"/>
                </a:cubicBezTo>
                <a:cubicBezTo>
                  <a:pt x="6129" y="30428"/>
                  <a:pt x="6049" y="30628"/>
                  <a:pt x="6126" y="30802"/>
                </a:cubicBezTo>
                <a:cubicBezTo>
                  <a:pt x="6216" y="31012"/>
                  <a:pt x="6301" y="31219"/>
                  <a:pt x="6379" y="31420"/>
                </a:cubicBezTo>
                <a:cubicBezTo>
                  <a:pt x="6432" y="31558"/>
                  <a:pt x="6562" y="31641"/>
                  <a:pt x="6699" y="31641"/>
                </a:cubicBezTo>
                <a:cubicBezTo>
                  <a:pt x="6741" y="31641"/>
                  <a:pt x="6781" y="31634"/>
                  <a:pt x="6823" y="31617"/>
                </a:cubicBezTo>
                <a:cubicBezTo>
                  <a:pt x="6998" y="31549"/>
                  <a:pt x="7085" y="31351"/>
                  <a:pt x="7017" y="31175"/>
                </a:cubicBezTo>
                <a:cubicBezTo>
                  <a:pt x="6937" y="30965"/>
                  <a:pt x="6849" y="30749"/>
                  <a:pt x="6753" y="30530"/>
                </a:cubicBezTo>
                <a:cubicBezTo>
                  <a:pt x="6696" y="30401"/>
                  <a:pt x="6570" y="30324"/>
                  <a:pt x="6438" y="30324"/>
                </a:cubicBezTo>
                <a:close/>
                <a:moveTo>
                  <a:pt x="15595" y="31054"/>
                </a:moveTo>
                <a:cubicBezTo>
                  <a:pt x="15568" y="31054"/>
                  <a:pt x="15540" y="31057"/>
                  <a:pt x="15513" y="31064"/>
                </a:cubicBezTo>
                <a:cubicBezTo>
                  <a:pt x="15330" y="31107"/>
                  <a:pt x="15217" y="31295"/>
                  <a:pt x="15262" y="31478"/>
                </a:cubicBezTo>
                <a:cubicBezTo>
                  <a:pt x="15320" y="31712"/>
                  <a:pt x="15384" y="31942"/>
                  <a:pt x="15457" y="32159"/>
                </a:cubicBezTo>
                <a:cubicBezTo>
                  <a:pt x="15504" y="32305"/>
                  <a:pt x="15640" y="32397"/>
                  <a:pt x="15782" y="32397"/>
                </a:cubicBezTo>
                <a:cubicBezTo>
                  <a:pt x="15817" y="32397"/>
                  <a:pt x="15852" y="32390"/>
                  <a:pt x="15886" y="32380"/>
                </a:cubicBezTo>
                <a:cubicBezTo>
                  <a:pt x="16067" y="32321"/>
                  <a:pt x="16164" y="32129"/>
                  <a:pt x="16105" y="31949"/>
                </a:cubicBezTo>
                <a:cubicBezTo>
                  <a:pt x="16041" y="31747"/>
                  <a:pt x="15980" y="31533"/>
                  <a:pt x="15926" y="31314"/>
                </a:cubicBezTo>
                <a:cubicBezTo>
                  <a:pt x="15889" y="31159"/>
                  <a:pt x="15749" y="31054"/>
                  <a:pt x="15595" y="31054"/>
                </a:cubicBezTo>
                <a:close/>
                <a:moveTo>
                  <a:pt x="24058" y="32094"/>
                </a:moveTo>
                <a:cubicBezTo>
                  <a:pt x="23965" y="32094"/>
                  <a:pt x="23873" y="32131"/>
                  <a:pt x="23805" y="32204"/>
                </a:cubicBezTo>
                <a:cubicBezTo>
                  <a:pt x="23669" y="32352"/>
                  <a:pt x="23514" y="32501"/>
                  <a:pt x="23342" y="32642"/>
                </a:cubicBezTo>
                <a:cubicBezTo>
                  <a:pt x="23196" y="32762"/>
                  <a:pt x="23177" y="32976"/>
                  <a:pt x="23297" y="33122"/>
                </a:cubicBezTo>
                <a:cubicBezTo>
                  <a:pt x="23365" y="33205"/>
                  <a:pt x="23462" y="33245"/>
                  <a:pt x="23560" y="33245"/>
                </a:cubicBezTo>
                <a:cubicBezTo>
                  <a:pt x="23636" y="33245"/>
                  <a:pt x="23714" y="33219"/>
                  <a:pt x="23777" y="33167"/>
                </a:cubicBezTo>
                <a:cubicBezTo>
                  <a:pt x="23973" y="33007"/>
                  <a:pt x="24151" y="32837"/>
                  <a:pt x="24309" y="32665"/>
                </a:cubicBezTo>
                <a:cubicBezTo>
                  <a:pt x="24436" y="32526"/>
                  <a:pt x="24427" y="32312"/>
                  <a:pt x="24288" y="32183"/>
                </a:cubicBezTo>
                <a:cubicBezTo>
                  <a:pt x="24222" y="32124"/>
                  <a:pt x="24140" y="32094"/>
                  <a:pt x="24058" y="32094"/>
                </a:cubicBezTo>
                <a:close/>
                <a:moveTo>
                  <a:pt x="7132" y="32256"/>
                </a:moveTo>
                <a:cubicBezTo>
                  <a:pt x="7101" y="32256"/>
                  <a:pt x="7071" y="32260"/>
                  <a:pt x="7040" y="32268"/>
                </a:cubicBezTo>
                <a:cubicBezTo>
                  <a:pt x="6857" y="32319"/>
                  <a:pt x="6751" y="32505"/>
                  <a:pt x="6802" y="32687"/>
                </a:cubicBezTo>
                <a:cubicBezTo>
                  <a:pt x="6861" y="32905"/>
                  <a:pt x="6915" y="33120"/>
                  <a:pt x="6958" y="33330"/>
                </a:cubicBezTo>
                <a:cubicBezTo>
                  <a:pt x="6991" y="33492"/>
                  <a:pt x="7134" y="33602"/>
                  <a:pt x="7292" y="33602"/>
                </a:cubicBezTo>
                <a:cubicBezTo>
                  <a:pt x="7314" y="33602"/>
                  <a:pt x="7337" y="33600"/>
                  <a:pt x="7360" y="33596"/>
                </a:cubicBezTo>
                <a:cubicBezTo>
                  <a:pt x="7544" y="33556"/>
                  <a:pt x="7664" y="33376"/>
                  <a:pt x="7624" y="33191"/>
                </a:cubicBezTo>
                <a:cubicBezTo>
                  <a:pt x="7579" y="32967"/>
                  <a:pt x="7523" y="32738"/>
                  <a:pt x="7459" y="32507"/>
                </a:cubicBezTo>
                <a:cubicBezTo>
                  <a:pt x="7418" y="32355"/>
                  <a:pt x="7282" y="32256"/>
                  <a:pt x="7132" y="32256"/>
                </a:cubicBezTo>
                <a:close/>
                <a:moveTo>
                  <a:pt x="42142" y="32930"/>
                </a:moveTo>
                <a:cubicBezTo>
                  <a:pt x="42134" y="32930"/>
                  <a:pt x="42125" y="32930"/>
                  <a:pt x="42116" y="32931"/>
                </a:cubicBezTo>
                <a:cubicBezTo>
                  <a:pt x="41880" y="32950"/>
                  <a:pt x="41642" y="32981"/>
                  <a:pt x="41407" y="33024"/>
                </a:cubicBezTo>
                <a:cubicBezTo>
                  <a:pt x="41223" y="33059"/>
                  <a:pt x="41098" y="33235"/>
                  <a:pt x="41133" y="33422"/>
                </a:cubicBezTo>
                <a:cubicBezTo>
                  <a:pt x="41164" y="33588"/>
                  <a:pt x="41310" y="33702"/>
                  <a:pt x="41470" y="33702"/>
                </a:cubicBezTo>
                <a:cubicBezTo>
                  <a:pt x="41492" y="33702"/>
                  <a:pt x="41511" y="33701"/>
                  <a:pt x="41531" y="33697"/>
                </a:cubicBezTo>
                <a:cubicBezTo>
                  <a:pt x="41743" y="33659"/>
                  <a:pt x="41960" y="33631"/>
                  <a:pt x="42174" y="33612"/>
                </a:cubicBezTo>
                <a:cubicBezTo>
                  <a:pt x="42363" y="33598"/>
                  <a:pt x="42502" y="33433"/>
                  <a:pt x="42486" y="33243"/>
                </a:cubicBezTo>
                <a:cubicBezTo>
                  <a:pt x="42472" y="33063"/>
                  <a:pt x="42319" y="32930"/>
                  <a:pt x="42142" y="32930"/>
                </a:cubicBezTo>
                <a:close/>
                <a:moveTo>
                  <a:pt x="43512" y="32953"/>
                </a:moveTo>
                <a:cubicBezTo>
                  <a:pt x="43339" y="32953"/>
                  <a:pt x="43194" y="33082"/>
                  <a:pt x="43173" y="33254"/>
                </a:cubicBezTo>
                <a:cubicBezTo>
                  <a:pt x="43152" y="33443"/>
                  <a:pt x="43286" y="33614"/>
                  <a:pt x="43474" y="33635"/>
                </a:cubicBezTo>
                <a:cubicBezTo>
                  <a:pt x="43686" y="33661"/>
                  <a:pt x="43903" y="33695"/>
                  <a:pt x="44117" y="33741"/>
                </a:cubicBezTo>
                <a:cubicBezTo>
                  <a:pt x="44139" y="33746"/>
                  <a:pt x="44164" y="33747"/>
                  <a:pt x="44188" y="33747"/>
                </a:cubicBezTo>
                <a:cubicBezTo>
                  <a:pt x="44344" y="33747"/>
                  <a:pt x="44487" y="33640"/>
                  <a:pt x="44522" y="33478"/>
                </a:cubicBezTo>
                <a:cubicBezTo>
                  <a:pt x="44562" y="33294"/>
                  <a:pt x="44443" y="33111"/>
                  <a:pt x="44259" y="33071"/>
                </a:cubicBezTo>
                <a:cubicBezTo>
                  <a:pt x="44025" y="33023"/>
                  <a:pt x="43788" y="32983"/>
                  <a:pt x="43554" y="32955"/>
                </a:cubicBezTo>
                <a:cubicBezTo>
                  <a:pt x="43540" y="32953"/>
                  <a:pt x="43526" y="32953"/>
                  <a:pt x="43512" y="32953"/>
                </a:cubicBezTo>
                <a:close/>
                <a:moveTo>
                  <a:pt x="16321" y="32964"/>
                </a:moveTo>
                <a:cubicBezTo>
                  <a:pt x="16263" y="32964"/>
                  <a:pt x="16205" y="32978"/>
                  <a:pt x="16152" y="33009"/>
                </a:cubicBezTo>
                <a:cubicBezTo>
                  <a:pt x="15989" y="33103"/>
                  <a:pt x="15931" y="33313"/>
                  <a:pt x="16025" y="33476"/>
                </a:cubicBezTo>
                <a:cubicBezTo>
                  <a:pt x="16156" y="33702"/>
                  <a:pt x="16295" y="33909"/>
                  <a:pt x="16442" y="34086"/>
                </a:cubicBezTo>
                <a:cubicBezTo>
                  <a:pt x="16510" y="34170"/>
                  <a:pt x="16608" y="34213"/>
                  <a:pt x="16708" y="34213"/>
                </a:cubicBezTo>
                <a:cubicBezTo>
                  <a:pt x="16783" y="34213"/>
                  <a:pt x="16861" y="34189"/>
                  <a:pt x="16922" y="34132"/>
                </a:cubicBezTo>
                <a:cubicBezTo>
                  <a:pt x="17068" y="34013"/>
                  <a:pt x="17091" y="33798"/>
                  <a:pt x="16971" y="33652"/>
                </a:cubicBezTo>
                <a:cubicBezTo>
                  <a:pt x="16849" y="33504"/>
                  <a:pt x="16729" y="33329"/>
                  <a:pt x="16618" y="33134"/>
                </a:cubicBezTo>
                <a:cubicBezTo>
                  <a:pt x="16556" y="33025"/>
                  <a:pt x="16440" y="32964"/>
                  <a:pt x="16321" y="32964"/>
                </a:cubicBezTo>
                <a:close/>
                <a:moveTo>
                  <a:pt x="22421" y="33314"/>
                </a:moveTo>
                <a:cubicBezTo>
                  <a:pt x="22367" y="33314"/>
                  <a:pt x="22312" y="33326"/>
                  <a:pt x="22261" y="33353"/>
                </a:cubicBezTo>
                <a:cubicBezTo>
                  <a:pt x="22072" y="33452"/>
                  <a:pt x="21874" y="33548"/>
                  <a:pt x="21667" y="33636"/>
                </a:cubicBezTo>
                <a:cubicBezTo>
                  <a:pt x="21497" y="33713"/>
                  <a:pt x="21415" y="33913"/>
                  <a:pt x="21491" y="34086"/>
                </a:cubicBezTo>
                <a:cubicBezTo>
                  <a:pt x="21545" y="34217"/>
                  <a:pt x="21672" y="34293"/>
                  <a:pt x="21804" y="34293"/>
                </a:cubicBezTo>
                <a:cubicBezTo>
                  <a:pt x="21849" y="34293"/>
                  <a:pt x="21896" y="34285"/>
                  <a:pt x="21942" y="34265"/>
                </a:cubicBezTo>
                <a:cubicBezTo>
                  <a:pt x="22162" y="34166"/>
                  <a:pt x="22379" y="34066"/>
                  <a:pt x="22583" y="33956"/>
                </a:cubicBezTo>
                <a:cubicBezTo>
                  <a:pt x="22750" y="33867"/>
                  <a:pt x="22812" y="33661"/>
                  <a:pt x="22724" y="33494"/>
                </a:cubicBezTo>
                <a:cubicBezTo>
                  <a:pt x="22662" y="33379"/>
                  <a:pt x="22543" y="33314"/>
                  <a:pt x="22421" y="33314"/>
                </a:cubicBezTo>
                <a:close/>
                <a:moveTo>
                  <a:pt x="40158" y="33388"/>
                </a:moveTo>
                <a:cubicBezTo>
                  <a:pt x="40118" y="33388"/>
                  <a:pt x="40077" y="33395"/>
                  <a:pt x="40038" y="33410"/>
                </a:cubicBezTo>
                <a:cubicBezTo>
                  <a:pt x="39824" y="33492"/>
                  <a:pt x="39603" y="33584"/>
                  <a:pt x="39384" y="33688"/>
                </a:cubicBezTo>
                <a:cubicBezTo>
                  <a:pt x="39212" y="33772"/>
                  <a:pt x="39141" y="33975"/>
                  <a:pt x="39221" y="34145"/>
                </a:cubicBezTo>
                <a:cubicBezTo>
                  <a:pt x="39280" y="34269"/>
                  <a:pt x="39401" y="34340"/>
                  <a:pt x="39530" y="34340"/>
                </a:cubicBezTo>
                <a:cubicBezTo>
                  <a:pt x="39580" y="34340"/>
                  <a:pt x="39629" y="34331"/>
                  <a:pt x="39678" y="34309"/>
                </a:cubicBezTo>
                <a:cubicBezTo>
                  <a:pt x="39879" y="34210"/>
                  <a:pt x="40084" y="34126"/>
                  <a:pt x="40281" y="34050"/>
                </a:cubicBezTo>
                <a:cubicBezTo>
                  <a:pt x="40458" y="33982"/>
                  <a:pt x="40547" y="33784"/>
                  <a:pt x="40479" y="33608"/>
                </a:cubicBezTo>
                <a:cubicBezTo>
                  <a:pt x="40426" y="33472"/>
                  <a:pt x="40297" y="33388"/>
                  <a:pt x="40158" y="33388"/>
                </a:cubicBezTo>
                <a:close/>
                <a:moveTo>
                  <a:pt x="45489" y="33467"/>
                </a:moveTo>
                <a:cubicBezTo>
                  <a:pt x="45357" y="33467"/>
                  <a:pt x="45232" y="33545"/>
                  <a:pt x="45175" y="33674"/>
                </a:cubicBezTo>
                <a:cubicBezTo>
                  <a:pt x="45102" y="33848"/>
                  <a:pt x="45180" y="34046"/>
                  <a:pt x="45354" y="34123"/>
                </a:cubicBezTo>
                <a:cubicBezTo>
                  <a:pt x="45545" y="34206"/>
                  <a:pt x="45738" y="34304"/>
                  <a:pt x="45931" y="34413"/>
                </a:cubicBezTo>
                <a:cubicBezTo>
                  <a:pt x="45987" y="34443"/>
                  <a:pt x="46044" y="34458"/>
                  <a:pt x="46101" y="34458"/>
                </a:cubicBezTo>
                <a:cubicBezTo>
                  <a:pt x="46221" y="34458"/>
                  <a:pt x="46336" y="34398"/>
                  <a:pt x="46397" y="34286"/>
                </a:cubicBezTo>
                <a:cubicBezTo>
                  <a:pt x="46491" y="34121"/>
                  <a:pt x="46432" y="33913"/>
                  <a:pt x="46268" y="33819"/>
                </a:cubicBezTo>
                <a:cubicBezTo>
                  <a:pt x="46056" y="33697"/>
                  <a:pt x="45839" y="33589"/>
                  <a:pt x="45625" y="33495"/>
                </a:cubicBezTo>
                <a:cubicBezTo>
                  <a:pt x="45581" y="33476"/>
                  <a:pt x="45535" y="33467"/>
                  <a:pt x="45489" y="33467"/>
                </a:cubicBezTo>
                <a:close/>
                <a:moveTo>
                  <a:pt x="20515" y="34062"/>
                </a:moveTo>
                <a:cubicBezTo>
                  <a:pt x="20485" y="34062"/>
                  <a:pt x="20455" y="34066"/>
                  <a:pt x="20424" y="34074"/>
                </a:cubicBezTo>
                <a:cubicBezTo>
                  <a:pt x="20212" y="34130"/>
                  <a:pt x="19997" y="34182"/>
                  <a:pt x="19781" y="34224"/>
                </a:cubicBezTo>
                <a:cubicBezTo>
                  <a:pt x="19597" y="34260"/>
                  <a:pt x="19475" y="34441"/>
                  <a:pt x="19512" y="34625"/>
                </a:cubicBezTo>
                <a:cubicBezTo>
                  <a:pt x="19543" y="34789"/>
                  <a:pt x="19686" y="34902"/>
                  <a:pt x="19847" y="34902"/>
                </a:cubicBezTo>
                <a:cubicBezTo>
                  <a:pt x="19868" y="34902"/>
                  <a:pt x="19891" y="34900"/>
                  <a:pt x="19912" y="34895"/>
                </a:cubicBezTo>
                <a:cubicBezTo>
                  <a:pt x="20143" y="34849"/>
                  <a:pt x="20376" y="34796"/>
                  <a:pt x="20603" y="34735"/>
                </a:cubicBezTo>
                <a:cubicBezTo>
                  <a:pt x="20786" y="34684"/>
                  <a:pt x="20893" y="34497"/>
                  <a:pt x="20845" y="34314"/>
                </a:cubicBezTo>
                <a:cubicBezTo>
                  <a:pt x="20803" y="34162"/>
                  <a:pt x="20665" y="34062"/>
                  <a:pt x="20515" y="34062"/>
                </a:cubicBezTo>
                <a:close/>
                <a:moveTo>
                  <a:pt x="17808" y="34299"/>
                </a:moveTo>
                <a:cubicBezTo>
                  <a:pt x="17657" y="34299"/>
                  <a:pt x="17519" y="34401"/>
                  <a:pt x="17478" y="34554"/>
                </a:cubicBezTo>
                <a:cubicBezTo>
                  <a:pt x="17431" y="34736"/>
                  <a:pt x="17539" y="34922"/>
                  <a:pt x="17722" y="34971"/>
                </a:cubicBezTo>
                <a:cubicBezTo>
                  <a:pt x="17831" y="34999"/>
                  <a:pt x="17942" y="35018"/>
                  <a:pt x="18052" y="35027"/>
                </a:cubicBezTo>
                <a:cubicBezTo>
                  <a:pt x="18187" y="35039"/>
                  <a:pt x="18333" y="35044"/>
                  <a:pt x="18483" y="35044"/>
                </a:cubicBezTo>
                <a:lnTo>
                  <a:pt x="18486" y="35044"/>
                </a:lnTo>
                <a:cubicBezTo>
                  <a:pt x="18676" y="35044"/>
                  <a:pt x="18829" y="34891"/>
                  <a:pt x="18825" y="34703"/>
                </a:cubicBezTo>
                <a:cubicBezTo>
                  <a:pt x="18825" y="34514"/>
                  <a:pt x="18672" y="34363"/>
                  <a:pt x="18483" y="34363"/>
                </a:cubicBezTo>
                <a:cubicBezTo>
                  <a:pt x="18353" y="34363"/>
                  <a:pt x="18226" y="34358"/>
                  <a:pt x="18109" y="34347"/>
                </a:cubicBezTo>
                <a:cubicBezTo>
                  <a:pt x="18038" y="34340"/>
                  <a:pt x="17965" y="34328"/>
                  <a:pt x="17895" y="34311"/>
                </a:cubicBezTo>
                <a:cubicBezTo>
                  <a:pt x="17866" y="34303"/>
                  <a:pt x="17837" y="34299"/>
                  <a:pt x="17808" y="34299"/>
                </a:cubicBezTo>
                <a:close/>
                <a:moveTo>
                  <a:pt x="38338" y="34323"/>
                </a:moveTo>
                <a:cubicBezTo>
                  <a:pt x="38274" y="34323"/>
                  <a:pt x="38210" y="34341"/>
                  <a:pt x="38152" y="34378"/>
                </a:cubicBezTo>
                <a:cubicBezTo>
                  <a:pt x="37964" y="34500"/>
                  <a:pt x="37768" y="34632"/>
                  <a:pt x="37573" y="34773"/>
                </a:cubicBezTo>
                <a:cubicBezTo>
                  <a:pt x="37418" y="34884"/>
                  <a:pt x="37384" y="35096"/>
                  <a:pt x="37495" y="35251"/>
                </a:cubicBezTo>
                <a:cubicBezTo>
                  <a:pt x="37561" y="35345"/>
                  <a:pt x="37665" y="35395"/>
                  <a:pt x="37773" y="35395"/>
                </a:cubicBezTo>
                <a:cubicBezTo>
                  <a:pt x="37842" y="35395"/>
                  <a:pt x="37912" y="35373"/>
                  <a:pt x="37971" y="35326"/>
                </a:cubicBezTo>
                <a:cubicBezTo>
                  <a:pt x="38159" y="35192"/>
                  <a:pt x="38343" y="35067"/>
                  <a:pt x="38522" y="34952"/>
                </a:cubicBezTo>
                <a:cubicBezTo>
                  <a:pt x="38680" y="34849"/>
                  <a:pt x="38725" y="34639"/>
                  <a:pt x="38623" y="34479"/>
                </a:cubicBezTo>
                <a:cubicBezTo>
                  <a:pt x="38559" y="34378"/>
                  <a:pt x="38450" y="34323"/>
                  <a:pt x="38338" y="34323"/>
                </a:cubicBezTo>
                <a:close/>
                <a:moveTo>
                  <a:pt x="7483" y="34273"/>
                </a:moveTo>
                <a:cubicBezTo>
                  <a:pt x="7474" y="34273"/>
                  <a:pt x="7466" y="34273"/>
                  <a:pt x="7457" y="34274"/>
                </a:cubicBezTo>
                <a:cubicBezTo>
                  <a:pt x="7268" y="34286"/>
                  <a:pt x="7127" y="34450"/>
                  <a:pt x="7141" y="34639"/>
                </a:cubicBezTo>
                <a:cubicBezTo>
                  <a:pt x="7155" y="34856"/>
                  <a:pt x="7163" y="35079"/>
                  <a:pt x="7167" y="35300"/>
                </a:cubicBezTo>
                <a:cubicBezTo>
                  <a:pt x="7167" y="35485"/>
                  <a:pt x="7320" y="35638"/>
                  <a:pt x="7507" y="35638"/>
                </a:cubicBezTo>
                <a:cubicBezTo>
                  <a:pt x="7699" y="35635"/>
                  <a:pt x="7850" y="35482"/>
                  <a:pt x="7850" y="35296"/>
                </a:cubicBezTo>
                <a:cubicBezTo>
                  <a:pt x="7848" y="35060"/>
                  <a:pt x="7839" y="34823"/>
                  <a:pt x="7822" y="34590"/>
                </a:cubicBezTo>
                <a:cubicBezTo>
                  <a:pt x="7810" y="34410"/>
                  <a:pt x="7661" y="34273"/>
                  <a:pt x="7483" y="34273"/>
                </a:cubicBezTo>
                <a:close/>
                <a:moveTo>
                  <a:pt x="47224" y="34554"/>
                </a:moveTo>
                <a:cubicBezTo>
                  <a:pt x="47124" y="34554"/>
                  <a:pt x="47025" y="34597"/>
                  <a:pt x="46958" y="34679"/>
                </a:cubicBezTo>
                <a:cubicBezTo>
                  <a:pt x="46838" y="34825"/>
                  <a:pt x="46863" y="35041"/>
                  <a:pt x="47007" y="35160"/>
                </a:cubicBezTo>
                <a:cubicBezTo>
                  <a:pt x="47176" y="35294"/>
                  <a:pt x="47342" y="35442"/>
                  <a:pt x="47508" y="35595"/>
                </a:cubicBezTo>
                <a:cubicBezTo>
                  <a:pt x="47572" y="35656"/>
                  <a:pt x="47657" y="35685"/>
                  <a:pt x="47740" y="35685"/>
                </a:cubicBezTo>
                <a:cubicBezTo>
                  <a:pt x="47831" y="35685"/>
                  <a:pt x="47925" y="35649"/>
                  <a:pt x="47987" y="35574"/>
                </a:cubicBezTo>
                <a:cubicBezTo>
                  <a:pt x="48118" y="35437"/>
                  <a:pt x="48109" y="35220"/>
                  <a:pt x="47970" y="35093"/>
                </a:cubicBezTo>
                <a:cubicBezTo>
                  <a:pt x="47794" y="34929"/>
                  <a:pt x="47615" y="34775"/>
                  <a:pt x="47438" y="34630"/>
                </a:cubicBezTo>
                <a:cubicBezTo>
                  <a:pt x="47375" y="34579"/>
                  <a:pt x="47299" y="34554"/>
                  <a:pt x="47224" y="34554"/>
                </a:cubicBezTo>
                <a:close/>
                <a:moveTo>
                  <a:pt x="36695" y="35553"/>
                </a:moveTo>
                <a:cubicBezTo>
                  <a:pt x="36617" y="35553"/>
                  <a:pt x="36539" y="35579"/>
                  <a:pt x="36475" y="35633"/>
                </a:cubicBezTo>
                <a:cubicBezTo>
                  <a:pt x="36299" y="35783"/>
                  <a:pt x="36125" y="35936"/>
                  <a:pt x="35952" y="36090"/>
                </a:cubicBezTo>
                <a:cubicBezTo>
                  <a:pt x="35811" y="36215"/>
                  <a:pt x="35800" y="36431"/>
                  <a:pt x="35925" y="36572"/>
                </a:cubicBezTo>
                <a:cubicBezTo>
                  <a:pt x="35993" y="36646"/>
                  <a:pt x="36085" y="36685"/>
                  <a:pt x="36179" y="36685"/>
                </a:cubicBezTo>
                <a:cubicBezTo>
                  <a:pt x="36261" y="36685"/>
                  <a:pt x="36343" y="36657"/>
                  <a:pt x="36407" y="36598"/>
                </a:cubicBezTo>
                <a:cubicBezTo>
                  <a:pt x="36575" y="36448"/>
                  <a:pt x="36744" y="36301"/>
                  <a:pt x="36916" y="36156"/>
                </a:cubicBezTo>
                <a:cubicBezTo>
                  <a:pt x="37059" y="36035"/>
                  <a:pt x="37079" y="35817"/>
                  <a:pt x="36958" y="35675"/>
                </a:cubicBezTo>
                <a:cubicBezTo>
                  <a:pt x="36890" y="35595"/>
                  <a:pt x="36793" y="35553"/>
                  <a:pt x="36695" y="35553"/>
                </a:cubicBezTo>
                <a:close/>
                <a:moveTo>
                  <a:pt x="48694" y="35981"/>
                </a:moveTo>
                <a:cubicBezTo>
                  <a:pt x="48613" y="35981"/>
                  <a:pt x="48532" y="36009"/>
                  <a:pt x="48467" y="36066"/>
                </a:cubicBezTo>
                <a:cubicBezTo>
                  <a:pt x="48326" y="36189"/>
                  <a:pt x="48314" y="36407"/>
                  <a:pt x="48437" y="36547"/>
                </a:cubicBezTo>
                <a:cubicBezTo>
                  <a:pt x="48578" y="36709"/>
                  <a:pt x="48715" y="36878"/>
                  <a:pt x="48846" y="37057"/>
                </a:cubicBezTo>
                <a:cubicBezTo>
                  <a:pt x="48912" y="37147"/>
                  <a:pt x="49016" y="37196"/>
                  <a:pt x="49120" y="37196"/>
                </a:cubicBezTo>
                <a:cubicBezTo>
                  <a:pt x="49193" y="37196"/>
                  <a:pt x="49263" y="37173"/>
                  <a:pt x="49320" y="37130"/>
                </a:cubicBezTo>
                <a:cubicBezTo>
                  <a:pt x="49473" y="37020"/>
                  <a:pt x="49506" y="36805"/>
                  <a:pt x="49395" y="36652"/>
                </a:cubicBezTo>
                <a:cubicBezTo>
                  <a:pt x="49254" y="36459"/>
                  <a:pt x="49103" y="36273"/>
                  <a:pt x="48950" y="36096"/>
                </a:cubicBezTo>
                <a:cubicBezTo>
                  <a:pt x="48883" y="36020"/>
                  <a:pt x="48788" y="35981"/>
                  <a:pt x="48694" y="35981"/>
                </a:cubicBezTo>
                <a:close/>
                <a:moveTo>
                  <a:pt x="7442" y="36318"/>
                </a:moveTo>
                <a:cubicBezTo>
                  <a:pt x="7270" y="36318"/>
                  <a:pt x="7117" y="36446"/>
                  <a:pt x="7099" y="36624"/>
                </a:cubicBezTo>
                <a:cubicBezTo>
                  <a:pt x="7076" y="36841"/>
                  <a:pt x="7049" y="37064"/>
                  <a:pt x="7016" y="37290"/>
                </a:cubicBezTo>
                <a:cubicBezTo>
                  <a:pt x="6988" y="37475"/>
                  <a:pt x="7118" y="37649"/>
                  <a:pt x="7306" y="37675"/>
                </a:cubicBezTo>
                <a:cubicBezTo>
                  <a:pt x="7323" y="37677"/>
                  <a:pt x="7341" y="37681"/>
                  <a:pt x="7354" y="37681"/>
                </a:cubicBezTo>
                <a:cubicBezTo>
                  <a:pt x="7523" y="37681"/>
                  <a:pt x="7667" y="37559"/>
                  <a:pt x="7692" y="37389"/>
                </a:cubicBezTo>
                <a:cubicBezTo>
                  <a:pt x="7726" y="37154"/>
                  <a:pt x="7754" y="36925"/>
                  <a:pt x="7779" y="36695"/>
                </a:cubicBezTo>
                <a:cubicBezTo>
                  <a:pt x="7798" y="36507"/>
                  <a:pt x="7662" y="36339"/>
                  <a:pt x="7474" y="36320"/>
                </a:cubicBezTo>
                <a:cubicBezTo>
                  <a:pt x="7463" y="36319"/>
                  <a:pt x="7453" y="36318"/>
                  <a:pt x="7442" y="36318"/>
                </a:cubicBezTo>
                <a:close/>
                <a:moveTo>
                  <a:pt x="35182" y="36935"/>
                </a:moveTo>
                <a:cubicBezTo>
                  <a:pt x="35096" y="36935"/>
                  <a:pt x="35010" y="36968"/>
                  <a:pt x="34943" y="37032"/>
                </a:cubicBezTo>
                <a:cubicBezTo>
                  <a:pt x="34778" y="37194"/>
                  <a:pt x="34615" y="37354"/>
                  <a:pt x="34453" y="37515"/>
                </a:cubicBezTo>
                <a:cubicBezTo>
                  <a:pt x="34318" y="37648"/>
                  <a:pt x="34318" y="37863"/>
                  <a:pt x="34450" y="37997"/>
                </a:cubicBezTo>
                <a:cubicBezTo>
                  <a:pt x="34518" y="38065"/>
                  <a:pt x="34605" y="38099"/>
                  <a:pt x="34693" y="38099"/>
                </a:cubicBezTo>
                <a:cubicBezTo>
                  <a:pt x="34780" y="38099"/>
                  <a:pt x="34867" y="38066"/>
                  <a:pt x="34933" y="37997"/>
                </a:cubicBezTo>
                <a:cubicBezTo>
                  <a:pt x="35093" y="37839"/>
                  <a:pt x="35256" y="37681"/>
                  <a:pt x="35420" y="37521"/>
                </a:cubicBezTo>
                <a:cubicBezTo>
                  <a:pt x="35554" y="37390"/>
                  <a:pt x="35559" y="37173"/>
                  <a:pt x="35427" y="37039"/>
                </a:cubicBezTo>
                <a:cubicBezTo>
                  <a:pt x="35360" y="36970"/>
                  <a:pt x="35271" y="36935"/>
                  <a:pt x="35182" y="36935"/>
                </a:cubicBezTo>
                <a:close/>
                <a:moveTo>
                  <a:pt x="49841" y="37671"/>
                </a:moveTo>
                <a:cubicBezTo>
                  <a:pt x="49787" y="37671"/>
                  <a:pt x="49732" y="37684"/>
                  <a:pt x="49682" y="37710"/>
                </a:cubicBezTo>
                <a:cubicBezTo>
                  <a:pt x="49515" y="37799"/>
                  <a:pt x="49451" y="38006"/>
                  <a:pt x="49537" y="38172"/>
                </a:cubicBezTo>
                <a:cubicBezTo>
                  <a:pt x="49638" y="38362"/>
                  <a:pt x="49736" y="38562"/>
                  <a:pt x="49831" y="38770"/>
                </a:cubicBezTo>
                <a:cubicBezTo>
                  <a:pt x="49889" y="38897"/>
                  <a:pt x="50012" y="38970"/>
                  <a:pt x="50142" y="38970"/>
                </a:cubicBezTo>
                <a:cubicBezTo>
                  <a:pt x="50191" y="38970"/>
                  <a:pt x="50238" y="38960"/>
                  <a:pt x="50287" y="38937"/>
                </a:cubicBezTo>
                <a:cubicBezTo>
                  <a:pt x="50457" y="38857"/>
                  <a:pt x="50532" y="38656"/>
                  <a:pt x="50453" y="38484"/>
                </a:cubicBezTo>
                <a:cubicBezTo>
                  <a:pt x="50353" y="38265"/>
                  <a:pt x="50248" y="38051"/>
                  <a:pt x="50144" y="37854"/>
                </a:cubicBezTo>
                <a:cubicBezTo>
                  <a:pt x="50082" y="37737"/>
                  <a:pt x="49963" y="37671"/>
                  <a:pt x="49841" y="37671"/>
                </a:cubicBezTo>
                <a:close/>
                <a:moveTo>
                  <a:pt x="33482" y="38489"/>
                </a:moveTo>
                <a:lnTo>
                  <a:pt x="33002" y="38968"/>
                </a:lnTo>
                <a:cubicBezTo>
                  <a:pt x="32867" y="39101"/>
                  <a:pt x="32867" y="39316"/>
                  <a:pt x="32999" y="39450"/>
                </a:cubicBezTo>
                <a:cubicBezTo>
                  <a:pt x="33066" y="39518"/>
                  <a:pt x="33155" y="39551"/>
                  <a:pt x="33242" y="39551"/>
                </a:cubicBezTo>
                <a:cubicBezTo>
                  <a:pt x="33329" y="39551"/>
                  <a:pt x="33416" y="39516"/>
                  <a:pt x="33484" y="39453"/>
                </a:cubicBezTo>
                <a:lnTo>
                  <a:pt x="33968" y="38968"/>
                </a:lnTo>
                <a:lnTo>
                  <a:pt x="33482" y="38489"/>
                </a:lnTo>
                <a:close/>
                <a:moveTo>
                  <a:pt x="7122" y="38342"/>
                </a:moveTo>
                <a:cubicBezTo>
                  <a:pt x="6963" y="38342"/>
                  <a:pt x="6817" y="38455"/>
                  <a:pt x="6784" y="38617"/>
                </a:cubicBezTo>
                <a:cubicBezTo>
                  <a:pt x="6755" y="38763"/>
                  <a:pt x="6725" y="38911"/>
                  <a:pt x="6694" y="39059"/>
                </a:cubicBezTo>
                <a:cubicBezTo>
                  <a:pt x="6680" y="39137"/>
                  <a:pt x="6663" y="39215"/>
                  <a:pt x="6649" y="39293"/>
                </a:cubicBezTo>
                <a:cubicBezTo>
                  <a:pt x="6616" y="39481"/>
                  <a:pt x="6737" y="39658"/>
                  <a:pt x="6925" y="39691"/>
                </a:cubicBezTo>
                <a:cubicBezTo>
                  <a:pt x="6944" y="39695"/>
                  <a:pt x="6967" y="39698"/>
                  <a:pt x="6986" y="39698"/>
                </a:cubicBezTo>
                <a:cubicBezTo>
                  <a:pt x="7149" y="39698"/>
                  <a:pt x="7292" y="39580"/>
                  <a:pt x="7320" y="39415"/>
                </a:cubicBezTo>
                <a:cubicBezTo>
                  <a:pt x="7334" y="39344"/>
                  <a:pt x="7349" y="39273"/>
                  <a:pt x="7363" y="39198"/>
                </a:cubicBezTo>
                <a:cubicBezTo>
                  <a:pt x="7394" y="39047"/>
                  <a:pt x="7424" y="38899"/>
                  <a:pt x="7455" y="38751"/>
                </a:cubicBezTo>
                <a:cubicBezTo>
                  <a:pt x="7492" y="38565"/>
                  <a:pt x="7370" y="38386"/>
                  <a:pt x="7186" y="38348"/>
                </a:cubicBezTo>
                <a:cubicBezTo>
                  <a:pt x="7165" y="38344"/>
                  <a:pt x="7143" y="38342"/>
                  <a:pt x="7122" y="38342"/>
                </a:cubicBezTo>
                <a:close/>
                <a:moveTo>
                  <a:pt x="50661" y="39550"/>
                </a:moveTo>
                <a:cubicBezTo>
                  <a:pt x="50621" y="39550"/>
                  <a:pt x="50581" y="39557"/>
                  <a:pt x="50542" y="39572"/>
                </a:cubicBezTo>
                <a:cubicBezTo>
                  <a:pt x="50363" y="39639"/>
                  <a:pt x="50274" y="39837"/>
                  <a:pt x="50342" y="40013"/>
                </a:cubicBezTo>
                <a:cubicBezTo>
                  <a:pt x="50422" y="40223"/>
                  <a:pt x="50500" y="40437"/>
                  <a:pt x="50577" y="40649"/>
                </a:cubicBezTo>
                <a:cubicBezTo>
                  <a:pt x="50627" y="40788"/>
                  <a:pt x="50759" y="40875"/>
                  <a:pt x="50898" y="40875"/>
                </a:cubicBezTo>
                <a:cubicBezTo>
                  <a:pt x="50938" y="40875"/>
                  <a:pt x="50977" y="40870"/>
                  <a:pt x="51013" y="40856"/>
                </a:cubicBezTo>
                <a:cubicBezTo>
                  <a:pt x="51192" y="40793"/>
                  <a:pt x="51284" y="40597"/>
                  <a:pt x="51220" y="40420"/>
                </a:cubicBezTo>
                <a:cubicBezTo>
                  <a:pt x="51143" y="40202"/>
                  <a:pt x="51063" y="39987"/>
                  <a:pt x="50984" y="39771"/>
                </a:cubicBezTo>
                <a:cubicBezTo>
                  <a:pt x="50931" y="39634"/>
                  <a:pt x="50799" y="39550"/>
                  <a:pt x="50661" y="39550"/>
                </a:cubicBezTo>
                <a:close/>
                <a:moveTo>
                  <a:pt x="32266" y="39825"/>
                </a:moveTo>
                <a:cubicBezTo>
                  <a:pt x="32180" y="39825"/>
                  <a:pt x="32094" y="39857"/>
                  <a:pt x="32029" y="39923"/>
                </a:cubicBezTo>
                <a:cubicBezTo>
                  <a:pt x="31865" y="40081"/>
                  <a:pt x="31700" y="40237"/>
                  <a:pt x="31537" y="40394"/>
                </a:cubicBezTo>
                <a:cubicBezTo>
                  <a:pt x="31400" y="40524"/>
                  <a:pt x="31396" y="40739"/>
                  <a:pt x="31527" y="40875"/>
                </a:cubicBezTo>
                <a:cubicBezTo>
                  <a:pt x="31594" y="40948"/>
                  <a:pt x="31685" y="40983"/>
                  <a:pt x="31773" y="40983"/>
                </a:cubicBezTo>
                <a:cubicBezTo>
                  <a:pt x="31859" y="40983"/>
                  <a:pt x="31945" y="40950"/>
                  <a:pt x="32008" y="40887"/>
                </a:cubicBezTo>
                <a:lnTo>
                  <a:pt x="32503" y="40411"/>
                </a:lnTo>
                <a:cubicBezTo>
                  <a:pt x="32639" y="40281"/>
                  <a:pt x="32641" y="40063"/>
                  <a:pt x="32510" y="39928"/>
                </a:cubicBezTo>
                <a:cubicBezTo>
                  <a:pt x="32444" y="39860"/>
                  <a:pt x="32355" y="39825"/>
                  <a:pt x="32266" y="39825"/>
                </a:cubicBezTo>
                <a:close/>
                <a:moveTo>
                  <a:pt x="6861" y="40374"/>
                </a:moveTo>
                <a:cubicBezTo>
                  <a:pt x="6673" y="40376"/>
                  <a:pt x="6520" y="40531"/>
                  <a:pt x="6524" y="40719"/>
                </a:cubicBezTo>
                <a:cubicBezTo>
                  <a:pt x="6525" y="40960"/>
                  <a:pt x="6541" y="41202"/>
                  <a:pt x="6567" y="41436"/>
                </a:cubicBezTo>
                <a:cubicBezTo>
                  <a:pt x="6586" y="41610"/>
                  <a:pt x="6734" y="41739"/>
                  <a:pt x="6904" y="41739"/>
                </a:cubicBezTo>
                <a:cubicBezTo>
                  <a:pt x="6916" y="41739"/>
                  <a:pt x="6932" y="41739"/>
                  <a:pt x="6944" y="41735"/>
                </a:cubicBezTo>
                <a:cubicBezTo>
                  <a:pt x="7132" y="41714"/>
                  <a:pt x="7266" y="41544"/>
                  <a:pt x="7243" y="41358"/>
                </a:cubicBezTo>
                <a:cubicBezTo>
                  <a:pt x="7221" y="41148"/>
                  <a:pt x="7207" y="40931"/>
                  <a:pt x="7205" y="40713"/>
                </a:cubicBezTo>
                <a:cubicBezTo>
                  <a:pt x="7205" y="40526"/>
                  <a:pt x="7050" y="40374"/>
                  <a:pt x="6864" y="40374"/>
                </a:cubicBezTo>
                <a:close/>
                <a:moveTo>
                  <a:pt x="30780" y="41232"/>
                </a:moveTo>
                <a:cubicBezTo>
                  <a:pt x="30697" y="41232"/>
                  <a:pt x="30614" y="41262"/>
                  <a:pt x="30548" y="41322"/>
                </a:cubicBezTo>
                <a:cubicBezTo>
                  <a:pt x="30381" y="41475"/>
                  <a:pt x="30214" y="41628"/>
                  <a:pt x="30044" y="41777"/>
                </a:cubicBezTo>
                <a:cubicBezTo>
                  <a:pt x="29903" y="41904"/>
                  <a:pt x="29891" y="42118"/>
                  <a:pt x="30016" y="42260"/>
                </a:cubicBezTo>
                <a:cubicBezTo>
                  <a:pt x="30084" y="42335"/>
                  <a:pt x="30176" y="42375"/>
                  <a:pt x="30270" y="42375"/>
                </a:cubicBezTo>
                <a:cubicBezTo>
                  <a:pt x="30352" y="42375"/>
                  <a:pt x="30432" y="42344"/>
                  <a:pt x="30499" y="42286"/>
                </a:cubicBezTo>
                <a:cubicBezTo>
                  <a:pt x="30670" y="42133"/>
                  <a:pt x="30840" y="41979"/>
                  <a:pt x="31009" y="41826"/>
                </a:cubicBezTo>
                <a:cubicBezTo>
                  <a:pt x="31148" y="41699"/>
                  <a:pt x="31160" y="41482"/>
                  <a:pt x="31031" y="41343"/>
                </a:cubicBezTo>
                <a:cubicBezTo>
                  <a:pt x="30964" y="41269"/>
                  <a:pt x="30872" y="41232"/>
                  <a:pt x="30780" y="41232"/>
                </a:cubicBezTo>
                <a:close/>
                <a:moveTo>
                  <a:pt x="51367" y="41476"/>
                </a:moveTo>
                <a:cubicBezTo>
                  <a:pt x="51326" y="41476"/>
                  <a:pt x="51286" y="41484"/>
                  <a:pt x="51246" y="41499"/>
                </a:cubicBezTo>
                <a:cubicBezTo>
                  <a:pt x="51067" y="41567"/>
                  <a:pt x="50978" y="41765"/>
                  <a:pt x="51046" y="41940"/>
                </a:cubicBezTo>
                <a:cubicBezTo>
                  <a:pt x="51126" y="42158"/>
                  <a:pt x="51211" y="42373"/>
                  <a:pt x="51298" y="42585"/>
                </a:cubicBezTo>
                <a:cubicBezTo>
                  <a:pt x="51352" y="42717"/>
                  <a:pt x="51481" y="42799"/>
                  <a:pt x="51616" y="42799"/>
                </a:cubicBezTo>
                <a:cubicBezTo>
                  <a:pt x="51660" y="42799"/>
                  <a:pt x="51703" y="42790"/>
                  <a:pt x="51745" y="42773"/>
                </a:cubicBezTo>
                <a:cubicBezTo>
                  <a:pt x="51919" y="42700"/>
                  <a:pt x="52004" y="42504"/>
                  <a:pt x="51932" y="42326"/>
                </a:cubicBezTo>
                <a:cubicBezTo>
                  <a:pt x="51847" y="42121"/>
                  <a:pt x="51767" y="41909"/>
                  <a:pt x="51687" y="41699"/>
                </a:cubicBezTo>
                <a:cubicBezTo>
                  <a:pt x="51635" y="41562"/>
                  <a:pt x="51504" y="41476"/>
                  <a:pt x="51367" y="41476"/>
                </a:cubicBezTo>
                <a:close/>
                <a:moveTo>
                  <a:pt x="7214" y="42380"/>
                </a:moveTo>
                <a:cubicBezTo>
                  <a:pt x="7175" y="42380"/>
                  <a:pt x="7136" y="42387"/>
                  <a:pt x="7097" y="42401"/>
                </a:cubicBezTo>
                <a:cubicBezTo>
                  <a:pt x="6920" y="42465"/>
                  <a:pt x="6828" y="42662"/>
                  <a:pt x="6892" y="42839"/>
                </a:cubicBezTo>
                <a:cubicBezTo>
                  <a:pt x="6976" y="43063"/>
                  <a:pt x="7071" y="43286"/>
                  <a:pt x="7179" y="43503"/>
                </a:cubicBezTo>
                <a:cubicBezTo>
                  <a:pt x="7240" y="43621"/>
                  <a:pt x="7360" y="43691"/>
                  <a:pt x="7485" y="43691"/>
                </a:cubicBezTo>
                <a:cubicBezTo>
                  <a:pt x="7537" y="43691"/>
                  <a:pt x="7589" y="43680"/>
                  <a:pt x="7638" y="43652"/>
                </a:cubicBezTo>
                <a:cubicBezTo>
                  <a:pt x="7806" y="43567"/>
                  <a:pt x="7874" y="43364"/>
                  <a:pt x="7789" y="43193"/>
                </a:cubicBezTo>
                <a:cubicBezTo>
                  <a:pt x="7693" y="43002"/>
                  <a:pt x="7606" y="42804"/>
                  <a:pt x="7535" y="42604"/>
                </a:cubicBezTo>
                <a:cubicBezTo>
                  <a:pt x="7485" y="42467"/>
                  <a:pt x="7354" y="42380"/>
                  <a:pt x="7214" y="42380"/>
                </a:cubicBezTo>
                <a:close/>
                <a:moveTo>
                  <a:pt x="29238" y="42588"/>
                </a:moveTo>
                <a:cubicBezTo>
                  <a:pt x="29160" y="42588"/>
                  <a:pt x="29082" y="42614"/>
                  <a:pt x="29017" y="42669"/>
                </a:cubicBezTo>
                <a:cubicBezTo>
                  <a:pt x="28845" y="42813"/>
                  <a:pt x="28671" y="42957"/>
                  <a:pt x="28496" y="43100"/>
                </a:cubicBezTo>
                <a:cubicBezTo>
                  <a:pt x="28348" y="43218"/>
                  <a:pt x="28327" y="43435"/>
                  <a:pt x="28445" y="43581"/>
                </a:cubicBezTo>
                <a:cubicBezTo>
                  <a:pt x="28513" y="43663"/>
                  <a:pt x="28610" y="43706"/>
                  <a:pt x="28711" y="43706"/>
                </a:cubicBezTo>
                <a:cubicBezTo>
                  <a:pt x="28787" y="43706"/>
                  <a:pt x="28862" y="43680"/>
                  <a:pt x="28928" y="43630"/>
                </a:cubicBezTo>
                <a:cubicBezTo>
                  <a:pt x="29106" y="43487"/>
                  <a:pt x="29283" y="43339"/>
                  <a:pt x="29458" y="43192"/>
                </a:cubicBezTo>
                <a:cubicBezTo>
                  <a:pt x="29601" y="43070"/>
                  <a:pt x="29622" y="42853"/>
                  <a:pt x="29500" y="42709"/>
                </a:cubicBezTo>
                <a:cubicBezTo>
                  <a:pt x="29432" y="42629"/>
                  <a:pt x="29335" y="42588"/>
                  <a:pt x="29238" y="42588"/>
                </a:cubicBezTo>
                <a:close/>
                <a:moveTo>
                  <a:pt x="52188" y="43354"/>
                </a:moveTo>
                <a:cubicBezTo>
                  <a:pt x="52134" y="43354"/>
                  <a:pt x="52079" y="43367"/>
                  <a:pt x="52028" y="43393"/>
                </a:cubicBezTo>
                <a:cubicBezTo>
                  <a:pt x="51861" y="43482"/>
                  <a:pt x="51797" y="43689"/>
                  <a:pt x="51887" y="43856"/>
                </a:cubicBezTo>
                <a:cubicBezTo>
                  <a:pt x="52000" y="44069"/>
                  <a:pt x="52118" y="44276"/>
                  <a:pt x="52242" y="44469"/>
                </a:cubicBezTo>
                <a:cubicBezTo>
                  <a:pt x="52304" y="44573"/>
                  <a:pt x="52417" y="44629"/>
                  <a:pt x="52530" y="44629"/>
                </a:cubicBezTo>
                <a:cubicBezTo>
                  <a:pt x="52593" y="44629"/>
                  <a:pt x="52655" y="44612"/>
                  <a:pt x="52711" y="44577"/>
                </a:cubicBezTo>
                <a:cubicBezTo>
                  <a:pt x="52871" y="44478"/>
                  <a:pt x="52920" y="44268"/>
                  <a:pt x="52819" y="44106"/>
                </a:cubicBezTo>
                <a:cubicBezTo>
                  <a:pt x="52708" y="43925"/>
                  <a:pt x="52596" y="43732"/>
                  <a:pt x="52490" y="43534"/>
                </a:cubicBezTo>
                <a:cubicBezTo>
                  <a:pt x="52429" y="43419"/>
                  <a:pt x="52310" y="43354"/>
                  <a:pt x="52188" y="43354"/>
                </a:cubicBezTo>
                <a:close/>
                <a:moveTo>
                  <a:pt x="27634" y="43865"/>
                </a:moveTo>
                <a:cubicBezTo>
                  <a:pt x="27562" y="43865"/>
                  <a:pt x="27490" y="43888"/>
                  <a:pt x="27428" y="43934"/>
                </a:cubicBezTo>
                <a:cubicBezTo>
                  <a:pt x="27251" y="44071"/>
                  <a:pt x="27069" y="44207"/>
                  <a:pt x="26886" y="44339"/>
                </a:cubicBezTo>
                <a:cubicBezTo>
                  <a:pt x="26731" y="44450"/>
                  <a:pt x="26698" y="44664"/>
                  <a:pt x="26810" y="44817"/>
                </a:cubicBezTo>
                <a:cubicBezTo>
                  <a:pt x="26876" y="44911"/>
                  <a:pt x="26980" y="44958"/>
                  <a:pt x="27086" y="44958"/>
                </a:cubicBezTo>
                <a:cubicBezTo>
                  <a:pt x="27156" y="44958"/>
                  <a:pt x="27225" y="44937"/>
                  <a:pt x="27286" y="44890"/>
                </a:cubicBezTo>
                <a:cubicBezTo>
                  <a:pt x="27472" y="44756"/>
                  <a:pt x="27658" y="44619"/>
                  <a:pt x="27840" y="44480"/>
                </a:cubicBezTo>
                <a:cubicBezTo>
                  <a:pt x="27991" y="44367"/>
                  <a:pt x="28019" y="44151"/>
                  <a:pt x="27906" y="44002"/>
                </a:cubicBezTo>
                <a:cubicBezTo>
                  <a:pt x="27840" y="43912"/>
                  <a:pt x="27737" y="43865"/>
                  <a:pt x="27634" y="43865"/>
                </a:cubicBezTo>
                <a:close/>
                <a:moveTo>
                  <a:pt x="8234" y="44147"/>
                </a:moveTo>
                <a:cubicBezTo>
                  <a:pt x="8157" y="44147"/>
                  <a:pt x="8079" y="44173"/>
                  <a:pt x="8015" y="44226"/>
                </a:cubicBezTo>
                <a:cubicBezTo>
                  <a:pt x="7871" y="44348"/>
                  <a:pt x="7850" y="44563"/>
                  <a:pt x="7970" y="44707"/>
                </a:cubicBezTo>
                <a:cubicBezTo>
                  <a:pt x="8119" y="44888"/>
                  <a:pt x="8283" y="45067"/>
                  <a:pt x="8455" y="45236"/>
                </a:cubicBezTo>
                <a:cubicBezTo>
                  <a:pt x="8522" y="45302"/>
                  <a:pt x="8609" y="45333"/>
                  <a:pt x="8696" y="45333"/>
                </a:cubicBezTo>
                <a:cubicBezTo>
                  <a:pt x="8783" y="45333"/>
                  <a:pt x="8872" y="45302"/>
                  <a:pt x="8938" y="45232"/>
                </a:cubicBezTo>
                <a:cubicBezTo>
                  <a:pt x="9072" y="45098"/>
                  <a:pt x="9072" y="44881"/>
                  <a:pt x="8936" y="44749"/>
                </a:cubicBezTo>
                <a:cubicBezTo>
                  <a:pt x="8780" y="44594"/>
                  <a:pt x="8632" y="44434"/>
                  <a:pt x="8498" y="44271"/>
                </a:cubicBezTo>
                <a:cubicBezTo>
                  <a:pt x="8430" y="44189"/>
                  <a:pt x="8332" y="44147"/>
                  <a:pt x="8234" y="44147"/>
                </a:cubicBezTo>
                <a:close/>
                <a:moveTo>
                  <a:pt x="53354" y="45035"/>
                </a:moveTo>
                <a:cubicBezTo>
                  <a:pt x="53271" y="45035"/>
                  <a:pt x="53189" y="45064"/>
                  <a:pt x="53123" y="45124"/>
                </a:cubicBezTo>
                <a:cubicBezTo>
                  <a:pt x="52984" y="45251"/>
                  <a:pt x="52975" y="45469"/>
                  <a:pt x="53104" y="45608"/>
                </a:cubicBezTo>
                <a:cubicBezTo>
                  <a:pt x="53198" y="45707"/>
                  <a:pt x="53295" y="45807"/>
                  <a:pt x="53394" y="45905"/>
                </a:cubicBezTo>
                <a:cubicBezTo>
                  <a:pt x="53460" y="45967"/>
                  <a:pt x="53547" y="46000"/>
                  <a:pt x="53632" y="46000"/>
                </a:cubicBezTo>
                <a:cubicBezTo>
                  <a:pt x="53723" y="46000"/>
                  <a:pt x="53811" y="45966"/>
                  <a:pt x="53877" y="45896"/>
                </a:cubicBezTo>
                <a:cubicBezTo>
                  <a:pt x="54009" y="45762"/>
                  <a:pt x="54006" y="45545"/>
                  <a:pt x="53869" y="45415"/>
                </a:cubicBezTo>
                <a:cubicBezTo>
                  <a:pt x="53776" y="45324"/>
                  <a:pt x="53690" y="45236"/>
                  <a:pt x="53606" y="45145"/>
                </a:cubicBezTo>
                <a:cubicBezTo>
                  <a:pt x="53538" y="45072"/>
                  <a:pt x="53446" y="45035"/>
                  <a:pt x="53354" y="45035"/>
                </a:cubicBezTo>
                <a:close/>
                <a:moveTo>
                  <a:pt x="25963" y="45055"/>
                </a:moveTo>
                <a:cubicBezTo>
                  <a:pt x="25898" y="45055"/>
                  <a:pt x="25832" y="45074"/>
                  <a:pt x="25774" y="45112"/>
                </a:cubicBezTo>
                <a:cubicBezTo>
                  <a:pt x="25586" y="45236"/>
                  <a:pt x="25398" y="45359"/>
                  <a:pt x="25207" y="45481"/>
                </a:cubicBezTo>
                <a:cubicBezTo>
                  <a:pt x="25047" y="45581"/>
                  <a:pt x="25000" y="45794"/>
                  <a:pt x="25103" y="45953"/>
                </a:cubicBezTo>
                <a:cubicBezTo>
                  <a:pt x="25167" y="46054"/>
                  <a:pt x="25278" y="46112"/>
                  <a:pt x="25391" y="46112"/>
                </a:cubicBezTo>
                <a:cubicBezTo>
                  <a:pt x="25454" y="46112"/>
                  <a:pt x="25517" y="46094"/>
                  <a:pt x="25572" y="46059"/>
                </a:cubicBezTo>
                <a:cubicBezTo>
                  <a:pt x="25767" y="45933"/>
                  <a:pt x="25960" y="45807"/>
                  <a:pt x="26151" y="45681"/>
                </a:cubicBezTo>
                <a:cubicBezTo>
                  <a:pt x="26311" y="45576"/>
                  <a:pt x="26351" y="45364"/>
                  <a:pt x="26247" y="45208"/>
                </a:cubicBezTo>
                <a:cubicBezTo>
                  <a:pt x="26181" y="45108"/>
                  <a:pt x="26073" y="45055"/>
                  <a:pt x="25963" y="45055"/>
                </a:cubicBezTo>
                <a:close/>
                <a:moveTo>
                  <a:pt x="9750" y="45516"/>
                </a:moveTo>
                <a:cubicBezTo>
                  <a:pt x="9642" y="45516"/>
                  <a:pt x="9534" y="45567"/>
                  <a:pt x="9468" y="45663"/>
                </a:cubicBezTo>
                <a:cubicBezTo>
                  <a:pt x="9360" y="45820"/>
                  <a:pt x="9402" y="46033"/>
                  <a:pt x="9555" y="46139"/>
                </a:cubicBezTo>
                <a:cubicBezTo>
                  <a:pt x="9746" y="46271"/>
                  <a:pt x="9949" y="46400"/>
                  <a:pt x="10154" y="46520"/>
                </a:cubicBezTo>
                <a:cubicBezTo>
                  <a:pt x="10210" y="46553"/>
                  <a:pt x="10269" y="46567"/>
                  <a:pt x="10326" y="46567"/>
                </a:cubicBezTo>
                <a:cubicBezTo>
                  <a:pt x="10445" y="46567"/>
                  <a:pt x="10558" y="46510"/>
                  <a:pt x="10622" y="46397"/>
                </a:cubicBezTo>
                <a:cubicBezTo>
                  <a:pt x="10717" y="46233"/>
                  <a:pt x="10664" y="46025"/>
                  <a:pt x="10500" y="45929"/>
                </a:cubicBezTo>
                <a:cubicBezTo>
                  <a:pt x="10307" y="45818"/>
                  <a:pt x="10120" y="45698"/>
                  <a:pt x="9944" y="45576"/>
                </a:cubicBezTo>
                <a:cubicBezTo>
                  <a:pt x="9885" y="45536"/>
                  <a:pt x="9818" y="45516"/>
                  <a:pt x="9750" y="45516"/>
                </a:cubicBezTo>
                <a:close/>
                <a:moveTo>
                  <a:pt x="24207" y="46113"/>
                </a:moveTo>
                <a:cubicBezTo>
                  <a:pt x="24155" y="46113"/>
                  <a:pt x="24102" y="46125"/>
                  <a:pt x="24053" y="46150"/>
                </a:cubicBezTo>
                <a:cubicBezTo>
                  <a:pt x="23857" y="46251"/>
                  <a:pt x="23655" y="46344"/>
                  <a:pt x="23454" y="46433"/>
                </a:cubicBezTo>
                <a:cubicBezTo>
                  <a:pt x="23282" y="46510"/>
                  <a:pt x="23202" y="46709"/>
                  <a:pt x="23278" y="46883"/>
                </a:cubicBezTo>
                <a:cubicBezTo>
                  <a:pt x="23332" y="47014"/>
                  <a:pt x="23457" y="47088"/>
                  <a:pt x="23591" y="47088"/>
                </a:cubicBezTo>
                <a:cubicBezTo>
                  <a:pt x="23636" y="47088"/>
                  <a:pt x="23683" y="47080"/>
                  <a:pt x="23726" y="47061"/>
                </a:cubicBezTo>
                <a:cubicBezTo>
                  <a:pt x="23942" y="46967"/>
                  <a:pt x="24154" y="46868"/>
                  <a:pt x="24363" y="46762"/>
                </a:cubicBezTo>
                <a:cubicBezTo>
                  <a:pt x="24533" y="46675"/>
                  <a:pt x="24597" y="46468"/>
                  <a:pt x="24514" y="46301"/>
                </a:cubicBezTo>
                <a:cubicBezTo>
                  <a:pt x="24452" y="46181"/>
                  <a:pt x="24331" y="46113"/>
                  <a:pt x="24207" y="46113"/>
                </a:cubicBezTo>
                <a:close/>
                <a:moveTo>
                  <a:pt x="11551" y="46489"/>
                </a:moveTo>
                <a:cubicBezTo>
                  <a:pt x="11416" y="46489"/>
                  <a:pt x="11289" y="46569"/>
                  <a:pt x="11234" y="46701"/>
                </a:cubicBezTo>
                <a:cubicBezTo>
                  <a:pt x="11161" y="46875"/>
                  <a:pt x="11244" y="47074"/>
                  <a:pt x="11418" y="47147"/>
                </a:cubicBezTo>
                <a:cubicBezTo>
                  <a:pt x="11630" y="47236"/>
                  <a:pt x="11852" y="47321"/>
                  <a:pt x="12077" y="47399"/>
                </a:cubicBezTo>
                <a:cubicBezTo>
                  <a:pt x="12113" y="47413"/>
                  <a:pt x="12151" y="47419"/>
                  <a:pt x="12190" y="47419"/>
                </a:cubicBezTo>
                <a:cubicBezTo>
                  <a:pt x="12330" y="47419"/>
                  <a:pt x="12462" y="47330"/>
                  <a:pt x="12509" y="47187"/>
                </a:cubicBezTo>
                <a:cubicBezTo>
                  <a:pt x="12572" y="47008"/>
                  <a:pt x="12478" y="46815"/>
                  <a:pt x="12299" y="46753"/>
                </a:cubicBezTo>
                <a:cubicBezTo>
                  <a:pt x="12089" y="46678"/>
                  <a:pt x="11880" y="46600"/>
                  <a:pt x="11680" y="46515"/>
                </a:cubicBezTo>
                <a:cubicBezTo>
                  <a:pt x="11638" y="46498"/>
                  <a:pt x="11594" y="46489"/>
                  <a:pt x="11551" y="46489"/>
                </a:cubicBezTo>
                <a:close/>
                <a:moveTo>
                  <a:pt x="22311" y="46877"/>
                </a:moveTo>
                <a:cubicBezTo>
                  <a:pt x="22278" y="46877"/>
                  <a:pt x="22244" y="46882"/>
                  <a:pt x="22211" y="46892"/>
                </a:cubicBezTo>
                <a:cubicBezTo>
                  <a:pt x="22002" y="46956"/>
                  <a:pt x="21785" y="47015"/>
                  <a:pt x="21570" y="47067"/>
                </a:cubicBezTo>
                <a:cubicBezTo>
                  <a:pt x="21385" y="47111"/>
                  <a:pt x="21272" y="47297"/>
                  <a:pt x="21318" y="47479"/>
                </a:cubicBezTo>
                <a:cubicBezTo>
                  <a:pt x="21358" y="47636"/>
                  <a:pt x="21497" y="47740"/>
                  <a:pt x="21650" y="47740"/>
                </a:cubicBezTo>
                <a:cubicBezTo>
                  <a:pt x="21676" y="47740"/>
                  <a:pt x="21702" y="47737"/>
                  <a:pt x="21731" y="47730"/>
                </a:cubicBezTo>
                <a:cubicBezTo>
                  <a:pt x="21959" y="47676"/>
                  <a:pt x="22187" y="47613"/>
                  <a:pt x="22409" y="47545"/>
                </a:cubicBezTo>
                <a:cubicBezTo>
                  <a:pt x="22588" y="47492"/>
                  <a:pt x="22691" y="47300"/>
                  <a:pt x="22637" y="47120"/>
                </a:cubicBezTo>
                <a:cubicBezTo>
                  <a:pt x="22593" y="46972"/>
                  <a:pt x="22457" y="46877"/>
                  <a:pt x="22311" y="46877"/>
                </a:cubicBezTo>
                <a:close/>
                <a:moveTo>
                  <a:pt x="13504" y="47115"/>
                </a:moveTo>
                <a:cubicBezTo>
                  <a:pt x="13346" y="47115"/>
                  <a:pt x="13206" y="47222"/>
                  <a:pt x="13168" y="47380"/>
                </a:cubicBezTo>
                <a:cubicBezTo>
                  <a:pt x="13128" y="47565"/>
                  <a:pt x="13239" y="47747"/>
                  <a:pt x="13425" y="47790"/>
                </a:cubicBezTo>
                <a:cubicBezTo>
                  <a:pt x="13648" y="47843"/>
                  <a:pt x="13879" y="47891"/>
                  <a:pt x="14112" y="47931"/>
                </a:cubicBezTo>
                <a:cubicBezTo>
                  <a:pt x="14131" y="47935"/>
                  <a:pt x="14154" y="47936"/>
                  <a:pt x="14173" y="47936"/>
                </a:cubicBezTo>
                <a:cubicBezTo>
                  <a:pt x="14336" y="47936"/>
                  <a:pt x="14479" y="47818"/>
                  <a:pt x="14506" y="47653"/>
                </a:cubicBezTo>
                <a:cubicBezTo>
                  <a:pt x="14539" y="47467"/>
                  <a:pt x="14418" y="47288"/>
                  <a:pt x="14230" y="47257"/>
                </a:cubicBezTo>
                <a:cubicBezTo>
                  <a:pt x="14011" y="47217"/>
                  <a:pt x="13792" y="47173"/>
                  <a:pt x="13578" y="47123"/>
                </a:cubicBezTo>
                <a:cubicBezTo>
                  <a:pt x="13553" y="47118"/>
                  <a:pt x="13528" y="47115"/>
                  <a:pt x="13504" y="47115"/>
                </a:cubicBezTo>
                <a:close/>
                <a:moveTo>
                  <a:pt x="20307" y="47314"/>
                </a:moveTo>
                <a:cubicBezTo>
                  <a:pt x="20291" y="47314"/>
                  <a:pt x="20275" y="47316"/>
                  <a:pt x="20259" y="47318"/>
                </a:cubicBezTo>
                <a:cubicBezTo>
                  <a:pt x="20038" y="47349"/>
                  <a:pt x="19816" y="47375"/>
                  <a:pt x="19595" y="47398"/>
                </a:cubicBezTo>
                <a:cubicBezTo>
                  <a:pt x="19407" y="47417"/>
                  <a:pt x="19268" y="47584"/>
                  <a:pt x="19289" y="47771"/>
                </a:cubicBezTo>
                <a:cubicBezTo>
                  <a:pt x="19307" y="47947"/>
                  <a:pt x="19454" y="48079"/>
                  <a:pt x="19628" y="48079"/>
                </a:cubicBezTo>
                <a:cubicBezTo>
                  <a:pt x="19639" y="48079"/>
                  <a:pt x="19651" y="48077"/>
                  <a:pt x="19663" y="48077"/>
                </a:cubicBezTo>
                <a:cubicBezTo>
                  <a:pt x="19894" y="48056"/>
                  <a:pt x="20125" y="48027"/>
                  <a:pt x="20355" y="47996"/>
                </a:cubicBezTo>
                <a:cubicBezTo>
                  <a:pt x="20542" y="47969"/>
                  <a:pt x="20673" y="47796"/>
                  <a:pt x="20647" y="47608"/>
                </a:cubicBezTo>
                <a:cubicBezTo>
                  <a:pt x="20623" y="47438"/>
                  <a:pt x="20476" y="47314"/>
                  <a:pt x="20307" y="47314"/>
                </a:cubicBezTo>
                <a:close/>
                <a:moveTo>
                  <a:pt x="15531" y="47425"/>
                </a:moveTo>
                <a:cubicBezTo>
                  <a:pt x="15355" y="47425"/>
                  <a:pt x="15204" y="47561"/>
                  <a:pt x="15189" y="47740"/>
                </a:cubicBezTo>
                <a:cubicBezTo>
                  <a:pt x="15174" y="47930"/>
                  <a:pt x="15315" y="48093"/>
                  <a:pt x="15504" y="48107"/>
                </a:cubicBezTo>
                <a:cubicBezTo>
                  <a:pt x="15636" y="48117"/>
                  <a:pt x="15766" y="48124"/>
                  <a:pt x="15900" y="48131"/>
                </a:cubicBezTo>
                <a:lnTo>
                  <a:pt x="16197" y="48145"/>
                </a:lnTo>
                <a:lnTo>
                  <a:pt x="16215" y="47804"/>
                </a:lnTo>
                <a:lnTo>
                  <a:pt x="16217" y="47462"/>
                </a:lnTo>
                <a:lnTo>
                  <a:pt x="15935" y="47450"/>
                </a:lnTo>
                <a:cubicBezTo>
                  <a:pt x="15808" y="47443"/>
                  <a:pt x="15683" y="47434"/>
                  <a:pt x="15556" y="47425"/>
                </a:cubicBezTo>
                <a:cubicBezTo>
                  <a:pt x="15548" y="47425"/>
                  <a:pt x="15539" y="47425"/>
                  <a:pt x="15531" y="47425"/>
                </a:cubicBezTo>
                <a:close/>
                <a:moveTo>
                  <a:pt x="18275" y="47482"/>
                </a:moveTo>
                <a:cubicBezTo>
                  <a:pt x="18267" y="47482"/>
                  <a:pt x="18260" y="47482"/>
                  <a:pt x="18252" y="47483"/>
                </a:cubicBezTo>
                <a:cubicBezTo>
                  <a:pt x="18031" y="47486"/>
                  <a:pt x="17805" y="47492"/>
                  <a:pt x="17579" y="47492"/>
                </a:cubicBezTo>
                <a:cubicBezTo>
                  <a:pt x="17390" y="47492"/>
                  <a:pt x="17238" y="47643"/>
                  <a:pt x="17238" y="47832"/>
                </a:cubicBezTo>
                <a:cubicBezTo>
                  <a:pt x="17238" y="48022"/>
                  <a:pt x="17390" y="48173"/>
                  <a:pt x="17579" y="48173"/>
                </a:cubicBezTo>
                <a:cubicBezTo>
                  <a:pt x="17814" y="48173"/>
                  <a:pt x="18043" y="48171"/>
                  <a:pt x="18271" y="48166"/>
                </a:cubicBezTo>
                <a:cubicBezTo>
                  <a:pt x="18460" y="48161"/>
                  <a:pt x="18611" y="48004"/>
                  <a:pt x="18605" y="47815"/>
                </a:cubicBezTo>
                <a:cubicBezTo>
                  <a:pt x="18598" y="47633"/>
                  <a:pt x="18454" y="47482"/>
                  <a:pt x="18275" y="4748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rot="-379652">
            <a:off x="2779306" y="-656133"/>
            <a:ext cx="4200087" cy="6228115"/>
          </a:xfrm>
          <a:prstGeom prst="roundRect">
            <a:avLst>
              <a:gd name="adj" fmla="val 6249"/>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379945">
            <a:off x="2679588" y="-476700"/>
            <a:ext cx="4150624" cy="6228115"/>
          </a:xfrm>
          <a:prstGeom prst="roundRect">
            <a:avLst>
              <a:gd name="adj" fmla="val 6249"/>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6404316" flipH="1">
            <a:off x="8370317" y="262295"/>
            <a:ext cx="1400491" cy="1181867"/>
          </a:xfrm>
          <a:custGeom>
            <a:avLst/>
            <a:gdLst/>
            <a:ahLst/>
            <a:cxnLst/>
            <a:rect l="l" t="t" r="r" b="b"/>
            <a:pathLst>
              <a:path w="29762" h="25116" extrusionOk="0">
                <a:moveTo>
                  <a:pt x="4020" y="1"/>
                </a:moveTo>
                <a:cubicBezTo>
                  <a:pt x="3997" y="1"/>
                  <a:pt x="3974" y="3"/>
                  <a:pt x="3951" y="8"/>
                </a:cubicBezTo>
                <a:cubicBezTo>
                  <a:pt x="3704" y="55"/>
                  <a:pt x="3464" y="131"/>
                  <a:pt x="3231" y="230"/>
                </a:cubicBezTo>
                <a:cubicBezTo>
                  <a:pt x="3059" y="307"/>
                  <a:pt x="2979" y="507"/>
                  <a:pt x="3052" y="681"/>
                </a:cubicBezTo>
                <a:cubicBezTo>
                  <a:pt x="3110" y="809"/>
                  <a:pt x="3235" y="887"/>
                  <a:pt x="3369" y="887"/>
                </a:cubicBezTo>
                <a:cubicBezTo>
                  <a:pt x="3414" y="887"/>
                  <a:pt x="3459" y="879"/>
                  <a:pt x="3502" y="860"/>
                </a:cubicBezTo>
                <a:cubicBezTo>
                  <a:pt x="3690" y="778"/>
                  <a:pt x="3885" y="715"/>
                  <a:pt x="4085" y="677"/>
                </a:cubicBezTo>
                <a:cubicBezTo>
                  <a:pt x="4269" y="639"/>
                  <a:pt x="4389" y="460"/>
                  <a:pt x="4352" y="274"/>
                </a:cubicBezTo>
                <a:cubicBezTo>
                  <a:pt x="4320" y="113"/>
                  <a:pt x="4178" y="1"/>
                  <a:pt x="4020" y="1"/>
                </a:cubicBezTo>
                <a:close/>
                <a:moveTo>
                  <a:pt x="2244" y="965"/>
                </a:moveTo>
                <a:cubicBezTo>
                  <a:pt x="2158" y="965"/>
                  <a:pt x="2072" y="997"/>
                  <a:pt x="2006" y="1061"/>
                </a:cubicBezTo>
                <a:cubicBezTo>
                  <a:pt x="1836" y="1226"/>
                  <a:pt x="1674" y="1411"/>
                  <a:pt x="1519" y="1609"/>
                </a:cubicBezTo>
                <a:cubicBezTo>
                  <a:pt x="1403" y="1758"/>
                  <a:pt x="1431" y="1974"/>
                  <a:pt x="1580" y="2088"/>
                </a:cubicBezTo>
                <a:cubicBezTo>
                  <a:pt x="1641" y="2135"/>
                  <a:pt x="1714" y="2160"/>
                  <a:pt x="1789" y="2160"/>
                </a:cubicBezTo>
                <a:cubicBezTo>
                  <a:pt x="1891" y="2160"/>
                  <a:pt x="1992" y="2114"/>
                  <a:pt x="2060" y="2024"/>
                </a:cubicBezTo>
                <a:cubicBezTo>
                  <a:pt x="2192" y="1852"/>
                  <a:pt x="2336" y="1690"/>
                  <a:pt x="2482" y="1550"/>
                </a:cubicBezTo>
                <a:cubicBezTo>
                  <a:pt x="2616" y="1419"/>
                  <a:pt x="2618" y="1202"/>
                  <a:pt x="2487" y="1068"/>
                </a:cubicBezTo>
                <a:cubicBezTo>
                  <a:pt x="2421" y="999"/>
                  <a:pt x="2332" y="965"/>
                  <a:pt x="2244" y="965"/>
                </a:cubicBezTo>
                <a:close/>
                <a:moveTo>
                  <a:pt x="1089" y="2646"/>
                </a:moveTo>
                <a:cubicBezTo>
                  <a:pt x="960" y="2646"/>
                  <a:pt x="837" y="2719"/>
                  <a:pt x="779" y="2844"/>
                </a:cubicBezTo>
                <a:cubicBezTo>
                  <a:pt x="680" y="3055"/>
                  <a:pt x="589" y="3279"/>
                  <a:pt x="510" y="3505"/>
                </a:cubicBezTo>
                <a:cubicBezTo>
                  <a:pt x="443" y="3684"/>
                  <a:pt x="537" y="3879"/>
                  <a:pt x="715" y="3941"/>
                </a:cubicBezTo>
                <a:cubicBezTo>
                  <a:pt x="755" y="3955"/>
                  <a:pt x="791" y="3962"/>
                  <a:pt x="829" y="3962"/>
                </a:cubicBezTo>
                <a:cubicBezTo>
                  <a:pt x="970" y="3962"/>
                  <a:pt x="1102" y="3875"/>
                  <a:pt x="1154" y="3736"/>
                </a:cubicBezTo>
                <a:cubicBezTo>
                  <a:pt x="1227" y="3527"/>
                  <a:pt x="1311" y="3324"/>
                  <a:pt x="1399" y="3131"/>
                </a:cubicBezTo>
                <a:cubicBezTo>
                  <a:pt x="1478" y="2959"/>
                  <a:pt x="1403" y="2758"/>
                  <a:pt x="1233" y="2678"/>
                </a:cubicBezTo>
                <a:cubicBezTo>
                  <a:pt x="1186" y="2656"/>
                  <a:pt x="1137" y="2646"/>
                  <a:pt x="1089" y="2646"/>
                </a:cubicBezTo>
                <a:close/>
                <a:moveTo>
                  <a:pt x="479" y="4600"/>
                </a:moveTo>
                <a:cubicBezTo>
                  <a:pt x="316" y="4600"/>
                  <a:pt x="172" y="4715"/>
                  <a:pt x="141" y="4880"/>
                </a:cubicBezTo>
                <a:cubicBezTo>
                  <a:pt x="98" y="5112"/>
                  <a:pt x="66" y="5349"/>
                  <a:pt x="42" y="5583"/>
                </a:cubicBezTo>
                <a:cubicBezTo>
                  <a:pt x="25" y="5771"/>
                  <a:pt x="162" y="5938"/>
                  <a:pt x="348" y="5957"/>
                </a:cubicBezTo>
                <a:cubicBezTo>
                  <a:pt x="358" y="5961"/>
                  <a:pt x="372" y="5961"/>
                  <a:pt x="383" y="5961"/>
                </a:cubicBezTo>
                <a:cubicBezTo>
                  <a:pt x="556" y="5961"/>
                  <a:pt x="704" y="5830"/>
                  <a:pt x="723" y="5653"/>
                </a:cubicBezTo>
                <a:cubicBezTo>
                  <a:pt x="746" y="5436"/>
                  <a:pt x="775" y="5217"/>
                  <a:pt x="815" y="5001"/>
                </a:cubicBezTo>
                <a:cubicBezTo>
                  <a:pt x="848" y="4815"/>
                  <a:pt x="723" y="4640"/>
                  <a:pt x="539" y="4605"/>
                </a:cubicBezTo>
                <a:cubicBezTo>
                  <a:pt x="519" y="4601"/>
                  <a:pt x="499" y="4600"/>
                  <a:pt x="479" y="4600"/>
                </a:cubicBezTo>
                <a:close/>
                <a:moveTo>
                  <a:pt x="4822" y="7033"/>
                </a:moveTo>
                <a:cubicBezTo>
                  <a:pt x="4771" y="7035"/>
                  <a:pt x="4716" y="7035"/>
                  <a:pt x="4660" y="7038"/>
                </a:cubicBezTo>
                <a:cubicBezTo>
                  <a:pt x="4472" y="7047"/>
                  <a:pt x="4328" y="7207"/>
                  <a:pt x="4337" y="7396"/>
                </a:cubicBezTo>
                <a:cubicBezTo>
                  <a:pt x="4345" y="7581"/>
                  <a:pt x="4499" y="7720"/>
                  <a:pt x="4681" y="7720"/>
                </a:cubicBezTo>
                <a:cubicBezTo>
                  <a:pt x="4686" y="7720"/>
                  <a:pt x="4690" y="7720"/>
                  <a:pt x="4695" y="7719"/>
                </a:cubicBezTo>
                <a:cubicBezTo>
                  <a:pt x="4716" y="7719"/>
                  <a:pt x="4738" y="7719"/>
                  <a:pt x="4759" y="7719"/>
                </a:cubicBezTo>
                <a:cubicBezTo>
                  <a:pt x="4780" y="7719"/>
                  <a:pt x="4801" y="7719"/>
                  <a:pt x="4822" y="7718"/>
                </a:cubicBezTo>
                <a:cubicBezTo>
                  <a:pt x="4987" y="7718"/>
                  <a:pt x="5131" y="7737"/>
                  <a:pt x="5251" y="7773"/>
                </a:cubicBezTo>
                <a:cubicBezTo>
                  <a:pt x="5286" y="7786"/>
                  <a:pt x="5319" y="7789"/>
                  <a:pt x="5353" y="7789"/>
                </a:cubicBezTo>
                <a:cubicBezTo>
                  <a:pt x="5499" y="7789"/>
                  <a:pt x="5633" y="7695"/>
                  <a:pt x="5680" y="7547"/>
                </a:cubicBezTo>
                <a:cubicBezTo>
                  <a:pt x="5736" y="7368"/>
                  <a:pt x="5637" y="7177"/>
                  <a:pt x="5456" y="7120"/>
                </a:cubicBezTo>
                <a:cubicBezTo>
                  <a:pt x="5268" y="7064"/>
                  <a:pt x="5056" y="7033"/>
                  <a:pt x="4822" y="7033"/>
                </a:cubicBezTo>
                <a:close/>
                <a:moveTo>
                  <a:pt x="351" y="6643"/>
                </a:moveTo>
                <a:cubicBezTo>
                  <a:pt x="345" y="6643"/>
                  <a:pt x="339" y="6643"/>
                  <a:pt x="332" y="6644"/>
                </a:cubicBezTo>
                <a:cubicBezTo>
                  <a:pt x="145" y="6654"/>
                  <a:pt x="0" y="6817"/>
                  <a:pt x="14" y="7007"/>
                </a:cubicBezTo>
                <a:cubicBezTo>
                  <a:pt x="32" y="7250"/>
                  <a:pt x="58" y="7488"/>
                  <a:pt x="96" y="7719"/>
                </a:cubicBezTo>
                <a:cubicBezTo>
                  <a:pt x="124" y="7886"/>
                  <a:pt x="268" y="8005"/>
                  <a:pt x="433" y="8005"/>
                </a:cubicBezTo>
                <a:cubicBezTo>
                  <a:pt x="452" y="8005"/>
                  <a:pt x="470" y="8005"/>
                  <a:pt x="489" y="8001"/>
                </a:cubicBezTo>
                <a:cubicBezTo>
                  <a:pt x="675" y="7971"/>
                  <a:pt x="800" y="7796"/>
                  <a:pt x="770" y="7608"/>
                </a:cubicBezTo>
                <a:cubicBezTo>
                  <a:pt x="735" y="7400"/>
                  <a:pt x="711" y="7184"/>
                  <a:pt x="696" y="6963"/>
                </a:cubicBezTo>
                <a:cubicBezTo>
                  <a:pt x="685" y="6781"/>
                  <a:pt x="526" y="6643"/>
                  <a:pt x="351" y="6643"/>
                </a:cubicBezTo>
                <a:close/>
                <a:moveTo>
                  <a:pt x="3448" y="7550"/>
                </a:moveTo>
                <a:cubicBezTo>
                  <a:pt x="3365" y="7550"/>
                  <a:pt x="3282" y="7580"/>
                  <a:pt x="3216" y="7641"/>
                </a:cubicBezTo>
                <a:cubicBezTo>
                  <a:pt x="3040" y="7805"/>
                  <a:pt x="2875" y="7999"/>
                  <a:pt x="2725" y="8223"/>
                </a:cubicBezTo>
                <a:cubicBezTo>
                  <a:pt x="2621" y="8380"/>
                  <a:pt x="2661" y="8590"/>
                  <a:pt x="2818" y="8698"/>
                </a:cubicBezTo>
                <a:cubicBezTo>
                  <a:pt x="2877" y="8736"/>
                  <a:pt x="2944" y="8755"/>
                  <a:pt x="3009" y="8755"/>
                </a:cubicBezTo>
                <a:cubicBezTo>
                  <a:pt x="3118" y="8755"/>
                  <a:pt x="3226" y="8701"/>
                  <a:pt x="3294" y="8604"/>
                </a:cubicBezTo>
                <a:cubicBezTo>
                  <a:pt x="3414" y="8422"/>
                  <a:pt x="3544" y="8267"/>
                  <a:pt x="3681" y="8142"/>
                </a:cubicBezTo>
                <a:cubicBezTo>
                  <a:pt x="3817" y="8013"/>
                  <a:pt x="3826" y="7798"/>
                  <a:pt x="3699" y="7659"/>
                </a:cubicBezTo>
                <a:cubicBezTo>
                  <a:pt x="3631" y="7587"/>
                  <a:pt x="3540" y="7550"/>
                  <a:pt x="3448" y="7550"/>
                </a:cubicBezTo>
                <a:close/>
                <a:moveTo>
                  <a:pt x="22118" y="8674"/>
                </a:moveTo>
                <a:cubicBezTo>
                  <a:pt x="21943" y="8675"/>
                  <a:pt x="21758" y="8677"/>
                  <a:pt x="21578" y="8686"/>
                </a:cubicBezTo>
                <a:cubicBezTo>
                  <a:pt x="21388" y="8694"/>
                  <a:pt x="21244" y="8856"/>
                  <a:pt x="21254" y="9046"/>
                </a:cubicBezTo>
                <a:cubicBezTo>
                  <a:pt x="21263" y="9228"/>
                  <a:pt x="21414" y="9369"/>
                  <a:pt x="21595" y="9369"/>
                </a:cubicBezTo>
                <a:cubicBezTo>
                  <a:pt x="21602" y="9369"/>
                  <a:pt x="21609" y="9369"/>
                  <a:pt x="21616" y="9371"/>
                </a:cubicBezTo>
                <a:cubicBezTo>
                  <a:pt x="21779" y="9362"/>
                  <a:pt x="21943" y="9358"/>
                  <a:pt x="22108" y="9358"/>
                </a:cubicBezTo>
                <a:cubicBezTo>
                  <a:pt x="22163" y="9358"/>
                  <a:pt x="22219" y="9360"/>
                  <a:pt x="22275" y="9360"/>
                </a:cubicBezTo>
                <a:lnTo>
                  <a:pt x="22281" y="9360"/>
                </a:lnTo>
                <a:cubicBezTo>
                  <a:pt x="22466" y="9360"/>
                  <a:pt x="22620" y="9211"/>
                  <a:pt x="22622" y="9023"/>
                </a:cubicBezTo>
                <a:cubicBezTo>
                  <a:pt x="22626" y="8834"/>
                  <a:pt x="22474" y="8677"/>
                  <a:pt x="22287" y="8675"/>
                </a:cubicBezTo>
                <a:cubicBezTo>
                  <a:pt x="22229" y="8674"/>
                  <a:pt x="22175" y="8674"/>
                  <a:pt x="22118" y="8674"/>
                </a:cubicBezTo>
                <a:close/>
                <a:moveTo>
                  <a:pt x="5993" y="8170"/>
                </a:moveTo>
                <a:cubicBezTo>
                  <a:pt x="5823" y="8170"/>
                  <a:pt x="5673" y="8292"/>
                  <a:pt x="5649" y="8465"/>
                </a:cubicBezTo>
                <a:cubicBezTo>
                  <a:pt x="5624" y="8632"/>
                  <a:pt x="5560" y="8814"/>
                  <a:pt x="5465" y="8995"/>
                </a:cubicBezTo>
                <a:cubicBezTo>
                  <a:pt x="5372" y="9162"/>
                  <a:pt x="5435" y="9369"/>
                  <a:pt x="5604" y="9457"/>
                </a:cubicBezTo>
                <a:cubicBezTo>
                  <a:pt x="5656" y="9485"/>
                  <a:pt x="5710" y="9499"/>
                  <a:pt x="5764" y="9499"/>
                </a:cubicBezTo>
                <a:cubicBezTo>
                  <a:pt x="5885" y="9499"/>
                  <a:pt x="6005" y="9433"/>
                  <a:pt x="6068" y="9317"/>
                </a:cubicBezTo>
                <a:cubicBezTo>
                  <a:pt x="6205" y="9065"/>
                  <a:pt x="6292" y="8811"/>
                  <a:pt x="6327" y="8561"/>
                </a:cubicBezTo>
                <a:cubicBezTo>
                  <a:pt x="6353" y="8373"/>
                  <a:pt x="6222" y="8199"/>
                  <a:pt x="6036" y="8173"/>
                </a:cubicBezTo>
                <a:cubicBezTo>
                  <a:pt x="6022" y="8171"/>
                  <a:pt x="6007" y="8170"/>
                  <a:pt x="5993" y="8170"/>
                </a:cubicBezTo>
                <a:close/>
                <a:moveTo>
                  <a:pt x="23637" y="8791"/>
                </a:moveTo>
                <a:cubicBezTo>
                  <a:pt x="23475" y="8791"/>
                  <a:pt x="23330" y="8912"/>
                  <a:pt x="23302" y="9080"/>
                </a:cubicBezTo>
                <a:cubicBezTo>
                  <a:pt x="23274" y="9266"/>
                  <a:pt x="23401" y="9440"/>
                  <a:pt x="23587" y="9471"/>
                </a:cubicBezTo>
                <a:cubicBezTo>
                  <a:pt x="23804" y="9506"/>
                  <a:pt x="24021" y="9546"/>
                  <a:pt x="24233" y="9597"/>
                </a:cubicBezTo>
                <a:cubicBezTo>
                  <a:pt x="24259" y="9603"/>
                  <a:pt x="24285" y="9605"/>
                  <a:pt x="24311" y="9605"/>
                </a:cubicBezTo>
                <a:cubicBezTo>
                  <a:pt x="24466" y="9605"/>
                  <a:pt x="24607" y="9499"/>
                  <a:pt x="24643" y="9341"/>
                </a:cubicBezTo>
                <a:cubicBezTo>
                  <a:pt x="24687" y="9155"/>
                  <a:pt x="24574" y="8973"/>
                  <a:pt x="24388" y="8929"/>
                </a:cubicBezTo>
                <a:cubicBezTo>
                  <a:pt x="24160" y="8877"/>
                  <a:pt x="23927" y="8832"/>
                  <a:pt x="23693" y="8795"/>
                </a:cubicBezTo>
                <a:cubicBezTo>
                  <a:pt x="23674" y="8792"/>
                  <a:pt x="23656" y="8791"/>
                  <a:pt x="23637" y="8791"/>
                </a:cubicBezTo>
                <a:close/>
                <a:moveTo>
                  <a:pt x="20239" y="8850"/>
                </a:moveTo>
                <a:cubicBezTo>
                  <a:pt x="20218" y="8850"/>
                  <a:pt x="20196" y="8852"/>
                  <a:pt x="20175" y="8856"/>
                </a:cubicBezTo>
                <a:cubicBezTo>
                  <a:pt x="19942" y="8901"/>
                  <a:pt x="19709" y="8953"/>
                  <a:pt x="19485" y="9014"/>
                </a:cubicBezTo>
                <a:cubicBezTo>
                  <a:pt x="19303" y="9063"/>
                  <a:pt x="19195" y="9249"/>
                  <a:pt x="19242" y="9431"/>
                </a:cubicBezTo>
                <a:cubicBezTo>
                  <a:pt x="19283" y="9586"/>
                  <a:pt x="19421" y="9685"/>
                  <a:pt x="19572" y="9685"/>
                </a:cubicBezTo>
                <a:cubicBezTo>
                  <a:pt x="19603" y="9685"/>
                  <a:pt x="19631" y="9683"/>
                  <a:pt x="19659" y="9675"/>
                </a:cubicBezTo>
                <a:cubicBezTo>
                  <a:pt x="19867" y="9619"/>
                  <a:pt x="20085" y="9569"/>
                  <a:pt x="20302" y="9527"/>
                </a:cubicBezTo>
                <a:cubicBezTo>
                  <a:pt x="20490" y="9492"/>
                  <a:pt x="20610" y="9311"/>
                  <a:pt x="20575" y="9127"/>
                </a:cubicBezTo>
                <a:cubicBezTo>
                  <a:pt x="20544" y="8963"/>
                  <a:pt x="20399" y="8850"/>
                  <a:pt x="20239" y="8850"/>
                </a:cubicBezTo>
                <a:close/>
                <a:moveTo>
                  <a:pt x="819" y="8628"/>
                </a:moveTo>
                <a:cubicBezTo>
                  <a:pt x="771" y="8628"/>
                  <a:pt x="723" y="8638"/>
                  <a:pt x="676" y="8660"/>
                </a:cubicBezTo>
                <a:cubicBezTo>
                  <a:pt x="504" y="8741"/>
                  <a:pt x="431" y="8943"/>
                  <a:pt x="510" y="9115"/>
                </a:cubicBezTo>
                <a:cubicBezTo>
                  <a:pt x="617" y="9350"/>
                  <a:pt x="746" y="9569"/>
                  <a:pt x="885" y="9762"/>
                </a:cubicBezTo>
                <a:cubicBezTo>
                  <a:pt x="953" y="9854"/>
                  <a:pt x="1057" y="9902"/>
                  <a:pt x="1163" y="9902"/>
                </a:cubicBezTo>
                <a:cubicBezTo>
                  <a:pt x="1233" y="9902"/>
                  <a:pt x="1302" y="9883"/>
                  <a:pt x="1363" y="9840"/>
                </a:cubicBezTo>
                <a:cubicBezTo>
                  <a:pt x="1514" y="9729"/>
                  <a:pt x="1549" y="9515"/>
                  <a:pt x="1439" y="9362"/>
                </a:cubicBezTo>
                <a:cubicBezTo>
                  <a:pt x="1323" y="9204"/>
                  <a:pt x="1222" y="9023"/>
                  <a:pt x="1130" y="8828"/>
                </a:cubicBezTo>
                <a:cubicBezTo>
                  <a:pt x="1072" y="8703"/>
                  <a:pt x="948" y="8628"/>
                  <a:pt x="819" y="8628"/>
                </a:cubicBezTo>
                <a:close/>
                <a:moveTo>
                  <a:pt x="25613" y="9334"/>
                </a:moveTo>
                <a:cubicBezTo>
                  <a:pt x="25478" y="9334"/>
                  <a:pt x="25351" y="9413"/>
                  <a:pt x="25297" y="9546"/>
                </a:cubicBezTo>
                <a:cubicBezTo>
                  <a:pt x="25227" y="9723"/>
                  <a:pt x="25311" y="9920"/>
                  <a:pt x="25486" y="9993"/>
                </a:cubicBezTo>
                <a:cubicBezTo>
                  <a:pt x="25688" y="10073"/>
                  <a:pt x="25890" y="10163"/>
                  <a:pt x="26084" y="10262"/>
                </a:cubicBezTo>
                <a:cubicBezTo>
                  <a:pt x="26131" y="10288"/>
                  <a:pt x="26183" y="10299"/>
                  <a:pt x="26235" y="10299"/>
                </a:cubicBezTo>
                <a:cubicBezTo>
                  <a:pt x="26362" y="10299"/>
                  <a:pt x="26480" y="10229"/>
                  <a:pt x="26541" y="10109"/>
                </a:cubicBezTo>
                <a:cubicBezTo>
                  <a:pt x="26626" y="9942"/>
                  <a:pt x="26559" y="9736"/>
                  <a:pt x="26390" y="9650"/>
                </a:cubicBezTo>
                <a:cubicBezTo>
                  <a:pt x="26180" y="9544"/>
                  <a:pt x="25963" y="9447"/>
                  <a:pt x="25742" y="9358"/>
                </a:cubicBezTo>
                <a:cubicBezTo>
                  <a:pt x="25700" y="9342"/>
                  <a:pt x="25656" y="9334"/>
                  <a:pt x="25613" y="9334"/>
                </a:cubicBezTo>
                <a:close/>
                <a:moveTo>
                  <a:pt x="18284" y="9446"/>
                </a:moveTo>
                <a:cubicBezTo>
                  <a:pt x="18238" y="9446"/>
                  <a:pt x="18192" y="9455"/>
                  <a:pt x="18147" y="9475"/>
                </a:cubicBezTo>
                <a:cubicBezTo>
                  <a:pt x="17928" y="9570"/>
                  <a:pt x="17712" y="9673"/>
                  <a:pt x="17507" y="9781"/>
                </a:cubicBezTo>
                <a:cubicBezTo>
                  <a:pt x="17339" y="9871"/>
                  <a:pt x="17274" y="10076"/>
                  <a:pt x="17363" y="10245"/>
                </a:cubicBezTo>
                <a:cubicBezTo>
                  <a:pt x="17424" y="10361"/>
                  <a:pt x="17544" y="10427"/>
                  <a:pt x="17665" y="10427"/>
                </a:cubicBezTo>
                <a:cubicBezTo>
                  <a:pt x="17719" y="10427"/>
                  <a:pt x="17773" y="10413"/>
                  <a:pt x="17825" y="10386"/>
                </a:cubicBezTo>
                <a:cubicBezTo>
                  <a:pt x="18016" y="10285"/>
                  <a:pt x="18215" y="10189"/>
                  <a:pt x="18420" y="10102"/>
                </a:cubicBezTo>
                <a:cubicBezTo>
                  <a:pt x="18593" y="10026"/>
                  <a:pt x="18672" y="9826"/>
                  <a:pt x="18597" y="9652"/>
                </a:cubicBezTo>
                <a:cubicBezTo>
                  <a:pt x="18540" y="9523"/>
                  <a:pt x="18415" y="9446"/>
                  <a:pt x="18284" y="9446"/>
                </a:cubicBezTo>
                <a:close/>
                <a:moveTo>
                  <a:pt x="4838" y="9801"/>
                </a:moveTo>
                <a:cubicBezTo>
                  <a:pt x="4777" y="9801"/>
                  <a:pt x="4716" y="9817"/>
                  <a:pt x="4660" y="9850"/>
                </a:cubicBezTo>
                <a:cubicBezTo>
                  <a:pt x="4561" y="9911"/>
                  <a:pt x="4457" y="9963"/>
                  <a:pt x="4352" y="10003"/>
                </a:cubicBezTo>
                <a:cubicBezTo>
                  <a:pt x="4271" y="10036"/>
                  <a:pt x="4191" y="10064"/>
                  <a:pt x="4111" y="10088"/>
                </a:cubicBezTo>
                <a:cubicBezTo>
                  <a:pt x="3930" y="10144"/>
                  <a:pt x="3831" y="10335"/>
                  <a:pt x="3886" y="10516"/>
                </a:cubicBezTo>
                <a:cubicBezTo>
                  <a:pt x="3933" y="10662"/>
                  <a:pt x="4067" y="10754"/>
                  <a:pt x="4213" y="10754"/>
                </a:cubicBezTo>
                <a:cubicBezTo>
                  <a:pt x="4248" y="10754"/>
                  <a:pt x="4283" y="10751"/>
                  <a:pt x="4316" y="10740"/>
                </a:cubicBezTo>
                <a:cubicBezTo>
                  <a:pt x="4406" y="10709"/>
                  <a:pt x="4500" y="10679"/>
                  <a:pt x="4594" y="10641"/>
                </a:cubicBezTo>
                <a:cubicBezTo>
                  <a:pt x="4738" y="10587"/>
                  <a:pt x="4881" y="10516"/>
                  <a:pt x="5016" y="10432"/>
                </a:cubicBezTo>
                <a:cubicBezTo>
                  <a:pt x="5178" y="10335"/>
                  <a:pt x="5228" y="10125"/>
                  <a:pt x="5129" y="9963"/>
                </a:cubicBezTo>
                <a:cubicBezTo>
                  <a:pt x="5065" y="9858"/>
                  <a:pt x="4953" y="9801"/>
                  <a:pt x="4838" y="9801"/>
                </a:cubicBezTo>
                <a:close/>
                <a:moveTo>
                  <a:pt x="2421" y="9302"/>
                </a:moveTo>
                <a:cubicBezTo>
                  <a:pt x="2278" y="9302"/>
                  <a:pt x="2145" y="9391"/>
                  <a:pt x="2096" y="9534"/>
                </a:cubicBezTo>
                <a:cubicBezTo>
                  <a:pt x="2023" y="9751"/>
                  <a:pt x="1954" y="9979"/>
                  <a:pt x="1895" y="10217"/>
                </a:cubicBezTo>
                <a:cubicBezTo>
                  <a:pt x="1888" y="10247"/>
                  <a:pt x="1884" y="10273"/>
                  <a:pt x="1884" y="10300"/>
                </a:cubicBezTo>
                <a:cubicBezTo>
                  <a:pt x="1823" y="10471"/>
                  <a:pt x="1905" y="10662"/>
                  <a:pt x="2075" y="10731"/>
                </a:cubicBezTo>
                <a:cubicBezTo>
                  <a:pt x="2312" y="10829"/>
                  <a:pt x="2566" y="10893"/>
                  <a:pt x="2832" y="10919"/>
                </a:cubicBezTo>
                <a:cubicBezTo>
                  <a:pt x="2842" y="10923"/>
                  <a:pt x="2856" y="10923"/>
                  <a:pt x="2866" y="10923"/>
                </a:cubicBezTo>
                <a:cubicBezTo>
                  <a:pt x="3040" y="10923"/>
                  <a:pt x="3188" y="10789"/>
                  <a:pt x="3207" y="10615"/>
                </a:cubicBezTo>
                <a:cubicBezTo>
                  <a:pt x="3224" y="10427"/>
                  <a:pt x="3087" y="10259"/>
                  <a:pt x="2901" y="10240"/>
                </a:cubicBezTo>
                <a:cubicBezTo>
                  <a:pt x="2800" y="10231"/>
                  <a:pt x="2703" y="10213"/>
                  <a:pt x="2609" y="10189"/>
                </a:cubicBezTo>
                <a:cubicBezTo>
                  <a:pt x="2651" y="10040"/>
                  <a:pt x="2696" y="9894"/>
                  <a:pt x="2745" y="9755"/>
                </a:cubicBezTo>
                <a:cubicBezTo>
                  <a:pt x="2805" y="9577"/>
                  <a:pt x="2710" y="9381"/>
                  <a:pt x="2531" y="9320"/>
                </a:cubicBezTo>
                <a:cubicBezTo>
                  <a:pt x="2494" y="9308"/>
                  <a:pt x="2457" y="9302"/>
                  <a:pt x="2421" y="9302"/>
                </a:cubicBezTo>
                <a:close/>
                <a:moveTo>
                  <a:pt x="27400" y="10330"/>
                </a:moveTo>
                <a:cubicBezTo>
                  <a:pt x="27297" y="10330"/>
                  <a:pt x="27196" y="10376"/>
                  <a:pt x="27129" y="10464"/>
                </a:cubicBezTo>
                <a:cubicBezTo>
                  <a:pt x="27014" y="10613"/>
                  <a:pt x="27042" y="10829"/>
                  <a:pt x="27191" y="10943"/>
                </a:cubicBezTo>
                <a:cubicBezTo>
                  <a:pt x="27356" y="11072"/>
                  <a:pt x="27515" y="11213"/>
                  <a:pt x="27659" y="11366"/>
                </a:cubicBezTo>
                <a:cubicBezTo>
                  <a:pt x="27727" y="11437"/>
                  <a:pt x="27815" y="11472"/>
                  <a:pt x="27906" y="11472"/>
                </a:cubicBezTo>
                <a:cubicBezTo>
                  <a:pt x="27991" y="11472"/>
                  <a:pt x="28076" y="11441"/>
                  <a:pt x="28144" y="11376"/>
                </a:cubicBezTo>
                <a:cubicBezTo>
                  <a:pt x="28279" y="11248"/>
                  <a:pt x="28286" y="11030"/>
                  <a:pt x="28156" y="10893"/>
                </a:cubicBezTo>
                <a:cubicBezTo>
                  <a:pt x="27987" y="10716"/>
                  <a:pt x="27805" y="10551"/>
                  <a:pt x="27608" y="10401"/>
                </a:cubicBezTo>
                <a:cubicBezTo>
                  <a:pt x="27546" y="10353"/>
                  <a:pt x="27472" y="10330"/>
                  <a:pt x="27400" y="10330"/>
                </a:cubicBezTo>
                <a:close/>
                <a:moveTo>
                  <a:pt x="16504" y="10465"/>
                </a:moveTo>
                <a:cubicBezTo>
                  <a:pt x="16437" y="10465"/>
                  <a:pt x="16369" y="10485"/>
                  <a:pt x="16310" y="10526"/>
                </a:cubicBezTo>
                <a:cubicBezTo>
                  <a:pt x="16120" y="10658"/>
                  <a:pt x="15934" y="10794"/>
                  <a:pt x="15747" y="10935"/>
                </a:cubicBezTo>
                <a:cubicBezTo>
                  <a:pt x="15595" y="11048"/>
                  <a:pt x="15564" y="11262"/>
                  <a:pt x="15677" y="11413"/>
                </a:cubicBezTo>
                <a:cubicBezTo>
                  <a:pt x="15745" y="11501"/>
                  <a:pt x="15847" y="11550"/>
                  <a:pt x="15950" y="11550"/>
                </a:cubicBezTo>
                <a:cubicBezTo>
                  <a:pt x="16023" y="11550"/>
                  <a:pt x="16094" y="11527"/>
                  <a:pt x="16155" y="11480"/>
                </a:cubicBezTo>
                <a:cubicBezTo>
                  <a:pt x="16338" y="11345"/>
                  <a:pt x="16518" y="11213"/>
                  <a:pt x="16701" y="11086"/>
                </a:cubicBezTo>
                <a:cubicBezTo>
                  <a:pt x="16855" y="10978"/>
                  <a:pt x="16894" y="10766"/>
                  <a:pt x="16784" y="10611"/>
                </a:cubicBezTo>
                <a:cubicBezTo>
                  <a:pt x="16718" y="10516"/>
                  <a:pt x="16612" y="10465"/>
                  <a:pt x="16504" y="10465"/>
                </a:cubicBezTo>
                <a:close/>
                <a:moveTo>
                  <a:pt x="1993" y="11305"/>
                </a:moveTo>
                <a:cubicBezTo>
                  <a:pt x="1821" y="11305"/>
                  <a:pt x="1675" y="11439"/>
                  <a:pt x="1658" y="11614"/>
                </a:cubicBezTo>
                <a:cubicBezTo>
                  <a:pt x="1636" y="11844"/>
                  <a:pt x="1625" y="12061"/>
                  <a:pt x="1625" y="12263"/>
                </a:cubicBezTo>
                <a:lnTo>
                  <a:pt x="1625" y="12334"/>
                </a:lnTo>
                <a:cubicBezTo>
                  <a:pt x="1627" y="12523"/>
                  <a:pt x="1780" y="12673"/>
                  <a:pt x="1966" y="12673"/>
                </a:cubicBezTo>
                <a:cubicBezTo>
                  <a:pt x="1966" y="12673"/>
                  <a:pt x="1969" y="12673"/>
                  <a:pt x="1971" y="12671"/>
                </a:cubicBezTo>
                <a:cubicBezTo>
                  <a:pt x="2161" y="12669"/>
                  <a:pt x="2312" y="12515"/>
                  <a:pt x="2310" y="12325"/>
                </a:cubicBezTo>
                <a:lnTo>
                  <a:pt x="2310" y="12263"/>
                </a:lnTo>
                <a:cubicBezTo>
                  <a:pt x="2310" y="12082"/>
                  <a:pt x="2319" y="11884"/>
                  <a:pt x="2338" y="11679"/>
                </a:cubicBezTo>
                <a:cubicBezTo>
                  <a:pt x="2355" y="11491"/>
                  <a:pt x="2216" y="11324"/>
                  <a:pt x="2030" y="11307"/>
                </a:cubicBezTo>
                <a:cubicBezTo>
                  <a:pt x="2018" y="11305"/>
                  <a:pt x="2006" y="11305"/>
                  <a:pt x="1993" y="11305"/>
                </a:cubicBezTo>
                <a:close/>
                <a:moveTo>
                  <a:pt x="14877" y="11714"/>
                </a:moveTo>
                <a:cubicBezTo>
                  <a:pt x="14801" y="11714"/>
                  <a:pt x="14724" y="11739"/>
                  <a:pt x="14660" y="11792"/>
                </a:cubicBezTo>
                <a:cubicBezTo>
                  <a:pt x="14485" y="11934"/>
                  <a:pt x="14306" y="12080"/>
                  <a:pt x="14130" y="12226"/>
                </a:cubicBezTo>
                <a:cubicBezTo>
                  <a:pt x="13984" y="12344"/>
                  <a:pt x="13965" y="12560"/>
                  <a:pt x="14085" y="12706"/>
                </a:cubicBezTo>
                <a:cubicBezTo>
                  <a:pt x="14153" y="12787"/>
                  <a:pt x="14250" y="12829"/>
                  <a:pt x="14348" y="12829"/>
                </a:cubicBezTo>
                <a:cubicBezTo>
                  <a:pt x="14424" y="12829"/>
                  <a:pt x="14500" y="12803"/>
                  <a:pt x="14563" y="12753"/>
                </a:cubicBezTo>
                <a:cubicBezTo>
                  <a:pt x="14739" y="12608"/>
                  <a:pt x="14914" y="12464"/>
                  <a:pt x="15091" y="12322"/>
                </a:cubicBezTo>
                <a:cubicBezTo>
                  <a:pt x="15239" y="12202"/>
                  <a:pt x="15260" y="11986"/>
                  <a:pt x="15140" y="11840"/>
                </a:cubicBezTo>
                <a:cubicBezTo>
                  <a:pt x="15073" y="11757"/>
                  <a:pt x="14976" y="11714"/>
                  <a:pt x="14877" y="11714"/>
                </a:cubicBezTo>
                <a:close/>
                <a:moveTo>
                  <a:pt x="28690" y="11904"/>
                </a:moveTo>
                <a:cubicBezTo>
                  <a:pt x="28638" y="11904"/>
                  <a:pt x="28585" y="11916"/>
                  <a:pt x="28535" y="11941"/>
                </a:cubicBezTo>
                <a:cubicBezTo>
                  <a:pt x="28364" y="12028"/>
                  <a:pt x="28300" y="12235"/>
                  <a:pt x="28384" y="12402"/>
                </a:cubicBezTo>
                <a:cubicBezTo>
                  <a:pt x="28477" y="12586"/>
                  <a:pt x="28564" y="12786"/>
                  <a:pt x="28639" y="12991"/>
                </a:cubicBezTo>
                <a:cubicBezTo>
                  <a:pt x="28688" y="13126"/>
                  <a:pt x="28822" y="13213"/>
                  <a:pt x="28961" y="13213"/>
                </a:cubicBezTo>
                <a:cubicBezTo>
                  <a:pt x="28999" y="13213"/>
                  <a:pt x="29039" y="13208"/>
                  <a:pt x="29079" y="13194"/>
                </a:cubicBezTo>
                <a:cubicBezTo>
                  <a:pt x="29258" y="13128"/>
                  <a:pt x="29348" y="12933"/>
                  <a:pt x="29284" y="12756"/>
                </a:cubicBezTo>
                <a:cubicBezTo>
                  <a:pt x="29199" y="12525"/>
                  <a:pt x="29101" y="12301"/>
                  <a:pt x="28995" y="12091"/>
                </a:cubicBezTo>
                <a:cubicBezTo>
                  <a:pt x="28934" y="11972"/>
                  <a:pt x="28814" y="11904"/>
                  <a:pt x="28690" y="11904"/>
                </a:cubicBezTo>
                <a:close/>
                <a:moveTo>
                  <a:pt x="13292" y="13013"/>
                </a:moveTo>
                <a:cubicBezTo>
                  <a:pt x="13217" y="13013"/>
                  <a:pt x="13141" y="13037"/>
                  <a:pt x="13077" y="13088"/>
                </a:cubicBezTo>
                <a:cubicBezTo>
                  <a:pt x="12901" y="13229"/>
                  <a:pt x="12722" y="13368"/>
                  <a:pt x="12545" y="13507"/>
                </a:cubicBezTo>
                <a:cubicBezTo>
                  <a:pt x="12394" y="13622"/>
                  <a:pt x="12368" y="13837"/>
                  <a:pt x="12484" y="13987"/>
                </a:cubicBezTo>
                <a:cubicBezTo>
                  <a:pt x="12549" y="14074"/>
                  <a:pt x="12651" y="14121"/>
                  <a:pt x="12754" y="14121"/>
                </a:cubicBezTo>
                <a:cubicBezTo>
                  <a:pt x="12825" y="14121"/>
                  <a:pt x="12898" y="14096"/>
                  <a:pt x="12964" y="14048"/>
                </a:cubicBezTo>
                <a:cubicBezTo>
                  <a:pt x="13145" y="13907"/>
                  <a:pt x="13324" y="13762"/>
                  <a:pt x="13505" y="13620"/>
                </a:cubicBezTo>
                <a:cubicBezTo>
                  <a:pt x="13652" y="13502"/>
                  <a:pt x="13675" y="13288"/>
                  <a:pt x="13557" y="13140"/>
                </a:cubicBezTo>
                <a:cubicBezTo>
                  <a:pt x="13490" y="13056"/>
                  <a:pt x="13392" y="13013"/>
                  <a:pt x="13292" y="13013"/>
                </a:cubicBezTo>
                <a:close/>
                <a:moveTo>
                  <a:pt x="2182" y="13334"/>
                </a:moveTo>
                <a:cubicBezTo>
                  <a:pt x="2146" y="13334"/>
                  <a:pt x="2110" y="13340"/>
                  <a:pt x="2074" y="13352"/>
                </a:cubicBezTo>
                <a:cubicBezTo>
                  <a:pt x="1895" y="13411"/>
                  <a:pt x="1797" y="13608"/>
                  <a:pt x="1858" y="13785"/>
                </a:cubicBezTo>
                <a:cubicBezTo>
                  <a:pt x="1938" y="14025"/>
                  <a:pt x="2041" y="14254"/>
                  <a:pt x="2161" y="14468"/>
                </a:cubicBezTo>
                <a:cubicBezTo>
                  <a:pt x="2223" y="14578"/>
                  <a:pt x="2338" y="14642"/>
                  <a:pt x="2458" y="14642"/>
                </a:cubicBezTo>
                <a:cubicBezTo>
                  <a:pt x="2517" y="14642"/>
                  <a:pt x="2573" y="14626"/>
                  <a:pt x="2625" y="14598"/>
                </a:cubicBezTo>
                <a:cubicBezTo>
                  <a:pt x="2790" y="14506"/>
                  <a:pt x="2849" y="14298"/>
                  <a:pt x="2755" y="14133"/>
                </a:cubicBezTo>
                <a:cubicBezTo>
                  <a:pt x="2654" y="13957"/>
                  <a:pt x="2573" y="13766"/>
                  <a:pt x="2505" y="13568"/>
                </a:cubicBezTo>
                <a:cubicBezTo>
                  <a:pt x="2459" y="13426"/>
                  <a:pt x="2325" y="13334"/>
                  <a:pt x="2182" y="13334"/>
                </a:cubicBezTo>
                <a:close/>
                <a:moveTo>
                  <a:pt x="29294" y="13852"/>
                </a:moveTo>
                <a:cubicBezTo>
                  <a:pt x="29276" y="13852"/>
                  <a:pt x="29258" y="13853"/>
                  <a:pt x="29240" y="13856"/>
                </a:cubicBezTo>
                <a:cubicBezTo>
                  <a:pt x="29053" y="13886"/>
                  <a:pt x="28928" y="14061"/>
                  <a:pt x="28957" y="14247"/>
                </a:cubicBezTo>
                <a:cubicBezTo>
                  <a:pt x="28992" y="14459"/>
                  <a:pt x="29018" y="14678"/>
                  <a:pt x="29037" y="14903"/>
                </a:cubicBezTo>
                <a:cubicBezTo>
                  <a:pt x="29056" y="15080"/>
                  <a:pt x="29202" y="15215"/>
                  <a:pt x="29379" y="15215"/>
                </a:cubicBezTo>
                <a:cubicBezTo>
                  <a:pt x="29390" y="15215"/>
                  <a:pt x="29399" y="15215"/>
                  <a:pt x="29407" y="15212"/>
                </a:cubicBezTo>
                <a:cubicBezTo>
                  <a:pt x="29593" y="15198"/>
                  <a:pt x="29736" y="15033"/>
                  <a:pt x="29718" y="14844"/>
                </a:cubicBezTo>
                <a:cubicBezTo>
                  <a:pt x="29696" y="14602"/>
                  <a:pt x="29668" y="14366"/>
                  <a:pt x="29631" y="14140"/>
                </a:cubicBezTo>
                <a:cubicBezTo>
                  <a:pt x="29605" y="13973"/>
                  <a:pt x="29459" y="13852"/>
                  <a:pt x="29294" y="13852"/>
                </a:cubicBezTo>
                <a:close/>
                <a:moveTo>
                  <a:pt x="11648" y="14243"/>
                </a:moveTo>
                <a:cubicBezTo>
                  <a:pt x="11582" y="14243"/>
                  <a:pt x="11514" y="14262"/>
                  <a:pt x="11455" y="14303"/>
                </a:cubicBezTo>
                <a:cubicBezTo>
                  <a:pt x="11268" y="14430"/>
                  <a:pt x="11078" y="14552"/>
                  <a:pt x="10896" y="14664"/>
                </a:cubicBezTo>
                <a:cubicBezTo>
                  <a:pt x="10734" y="14764"/>
                  <a:pt x="10686" y="14974"/>
                  <a:pt x="10783" y="15134"/>
                </a:cubicBezTo>
                <a:cubicBezTo>
                  <a:pt x="10847" y="15238"/>
                  <a:pt x="10958" y="15297"/>
                  <a:pt x="11073" y="15297"/>
                </a:cubicBezTo>
                <a:cubicBezTo>
                  <a:pt x="11134" y="15297"/>
                  <a:pt x="11198" y="15280"/>
                  <a:pt x="11254" y="15250"/>
                </a:cubicBezTo>
                <a:cubicBezTo>
                  <a:pt x="11445" y="15132"/>
                  <a:pt x="11643" y="15003"/>
                  <a:pt x="11840" y="14870"/>
                </a:cubicBezTo>
                <a:cubicBezTo>
                  <a:pt x="11996" y="14764"/>
                  <a:pt x="12038" y="14550"/>
                  <a:pt x="11932" y="14393"/>
                </a:cubicBezTo>
                <a:cubicBezTo>
                  <a:pt x="11866" y="14296"/>
                  <a:pt x="11758" y="14243"/>
                  <a:pt x="11648" y="14243"/>
                </a:cubicBezTo>
                <a:close/>
                <a:moveTo>
                  <a:pt x="3345" y="14982"/>
                </a:moveTo>
                <a:cubicBezTo>
                  <a:pt x="3242" y="14982"/>
                  <a:pt x="3142" y="15028"/>
                  <a:pt x="3075" y="15115"/>
                </a:cubicBezTo>
                <a:cubicBezTo>
                  <a:pt x="2958" y="15264"/>
                  <a:pt x="2986" y="15480"/>
                  <a:pt x="3136" y="15594"/>
                </a:cubicBezTo>
                <a:cubicBezTo>
                  <a:pt x="3327" y="15742"/>
                  <a:pt x="3535" y="15879"/>
                  <a:pt x="3760" y="15998"/>
                </a:cubicBezTo>
                <a:cubicBezTo>
                  <a:pt x="3812" y="16024"/>
                  <a:pt x="3866" y="16036"/>
                  <a:pt x="3919" y="16036"/>
                </a:cubicBezTo>
                <a:cubicBezTo>
                  <a:pt x="4043" y="16036"/>
                  <a:pt x="4161" y="15971"/>
                  <a:pt x="4220" y="15853"/>
                </a:cubicBezTo>
                <a:cubicBezTo>
                  <a:pt x="4309" y="15686"/>
                  <a:pt x="4246" y="15480"/>
                  <a:pt x="4078" y="15391"/>
                </a:cubicBezTo>
                <a:cubicBezTo>
                  <a:pt x="3890" y="15290"/>
                  <a:pt x="3713" y="15177"/>
                  <a:pt x="3555" y="15054"/>
                </a:cubicBezTo>
                <a:cubicBezTo>
                  <a:pt x="3492" y="15006"/>
                  <a:pt x="3418" y="14982"/>
                  <a:pt x="3345" y="14982"/>
                </a:cubicBezTo>
                <a:close/>
                <a:moveTo>
                  <a:pt x="9870" y="15258"/>
                </a:moveTo>
                <a:cubicBezTo>
                  <a:pt x="9823" y="15258"/>
                  <a:pt x="9775" y="15268"/>
                  <a:pt x="9730" y="15288"/>
                </a:cubicBezTo>
                <a:cubicBezTo>
                  <a:pt x="9525" y="15382"/>
                  <a:pt x="9321" y="15467"/>
                  <a:pt x="9121" y="15539"/>
                </a:cubicBezTo>
                <a:cubicBezTo>
                  <a:pt x="8942" y="15603"/>
                  <a:pt x="8852" y="15799"/>
                  <a:pt x="8916" y="15977"/>
                </a:cubicBezTo>
                <a:cubicBezTo>
                  <a:pt x="8967" y="16114"/>
                  <a:pt x="9099" y="16201"/>
                  <a:pt x="9238" y="16201"/>
                </a:cubicBezTo>
                <a:cubicBezTo>
                  <a:pt x="9278" y="16201"/>
                  <a:pt x="9316" y="16194"/>
                  <a:pt x="9354" y="16180"/>
                </a:cubicBezTo>
                <a:cubicBezTo>
                  <a:pt x="9570" y="16102"/>
                  <a:pt x="9792" y="16010"/>
                  <a:pt x="10011" y="15911"/>
                </a:cubicBezTo>
                <a:cubicBezTo>
                  <a:pt x="10183" y="15832"/>
                  <a:pt x="10258" y="15629"/>
                  <a:pt x="10180" y="15459"/>
                </a:cubicBezTo>
                <a:cubicBezTo>
                  <a:pt x="10124" y="15333"/>
                  <a:pt x="9999" y="15258"/>
                  <a:pt x="9870" y="15258"/>
                </a:cubicBezTo>
                <a:close/>
                <a:moveTo>
                  <a:pt x="5204" y="15812"/>
                </a:moveTo>
                <a:cubicBezTo>
                  <a:pt x="5047" y="15812"/>
                  <a:pt x="4907" y="15921"/>
                  <a:pt x="4872" y="16081"/>
                </a:cubicBezTo>
                <a:cubicBezTo>
                  <a:pt x="4830" y="16267"/>
                  <a:pt x="4947" y="16446"/>
                  <a:pt x="5133" y="16488"/>
                </a:cubicBezTo>
                <a:cubicBezTo>
                  <a:pt x="5359" y="16536"/>
                  <a:pt x="5597" y="16575"/>
                  <a:pt x="5840" y="16602"/>
                </a:cubicBezTo>
                <a:cubicBezTo>
                  <a:pt x="5854" y="16606"/>
                  <a:pt x="5866" y="16606"/>
                  <a:pt x="5880" y="16606"/>
                </a:cubicBezTo>
                <a:cubicBezTo>
                  <a:pt x="6050" y="16606"/>
                  <a:pt x="6198" y="16477"/>
                  <a:pt x="6219" y="16303"/>
                </a:cubicBezTo>
                <a:cubicBezTo>
                  <a:pt x="6238" y="16116"/>
                  <a:pt x="6102" y="15947"/>
                  <a:pt x="5916" y="15925"/>
                </a:cubicBezTo>
                <a:cubicBezTo>
                  <a:pt x="5697" y="15902"/>
                  <a:pt x="5482" y="15864"/>
                  <a:pt x="5277" y="15820"/>
                </a:cubicBezTo>
                <a:cubicBezTo>
                  <a:pt x="5252" y="15815"/>
                  <a:pt x="5228" y="15812"/>
                  <a:pt x="5204" y="15812"/>
                </a:cubicBezTo>
                <a:close/>
                <a:moveTo>
                  <a:pt x="7916" y="15870"/>
                </a:moveTo>
                <a:cubicBezTo>
                  <a:pt x="7898" y="15870"/>
                  <a:pt x="7880" y="15871"/>
                  <a:pt x="7861" y="15874"/>
                </a:cubicBezTo>
                <a:cubicBezTo>
                  <a:pt x="7648" y="15912"/>
                  <a:pt x="7432" y="15938"/>
                  <a:pt x="7216" y="15952"/>
                </a:cubicBezTo>
                <a:cubicBezTo>
                  <a:pt x="7029" y="15966"/>
                  <a:pt x="6886" y="16130"/>
                  <a:pt x="6900" y="16319"/>
                </a:cubicBezTo>
                <a:cubicBezTo>
                  <a:pt x="6912" y="16498"/>
                  <a:pt x="7064" y="16635"/>
                  <a:pt x="7241" y="16635"/>
                </a:cubicBezTo>
                <a:lnTo>
                  <a:pt x="7267" y="16635"/>
                </a:lnTo>
                <a:cubicBezTo>
                  <a:pt x="7505" y="16618"/>
                  <a:pt x="7743" y="16590"/>
                  <a:pt x="7978" y="16548"/>
                </a:cubicBezTo>
                <a:cubicBezTo>
                  <a:pt x="8162" y="16515"/>
                  <a:pt x="8289" y="16340"/>
                  <a:pt x="8256" y="16152"/>
                </a:cubicBezTo>
                <a:cubicBezTo>
                  <a:pt x="8226" y="15986"/>
                  <a:pt x="8081" y="15870"/>
                  <a:pt x="7916" y="15870"/>
                </a:cubicBezTo>
                <a:close/>
                <a:moveTo>
                  <a:pt x="29407" y="15896"/>
                </a:moveTo>
                <a:cubicBezTo>
                  <a:pt x="29228" y="15896"/>
                  <a:pt x="29079" y="16044"/>
                  <a:pt x="29074" y="16227"/>
                </a:cubicBezTo>
                <a:cubicBezTo>
                  <a:pt x="29067" y="16444"/>
                  <a:pt x="29053" y="16668"/>
                  <a:pt x="29035" y="16894"/>
                </a:cubicBezTo>
                <a:cubicBezTo>
                  <a:pt x="29021" y="17080"/>
                  <a:pt x="29159" y="17245"/>
                  <a:pt x="29348" y="17261"/>
                </a:cubicBezTo>
                <a:cubicBezTo>
                  <a:pt x="29360" y="17263"/>
                  <a:pt x="29369" y="17263"/>
                  <a:pt x="29376" y="17263"/>
                </a:cubicBezTo>
                <a:cubicBezTo>
                  <a:pt x="29553" y="17263"/>
                  <a:pt x="29703" y="17129"/>
                  <a:pt x="29717" y="16948"/>
                </a:cubicBezTo>
                <a:cubicBezTo>
                  <a:pt x="29736" y="16712"/>
                  <a:pt x="29748" y="16477"/>
                  <a:pt x="29755" y="16250"/>
                </a:cubicBezTo>
                <a:cubicBezTo>
                  <a:pt x="29762" y="16060"/>
                  <a:pt x="29614" y="15904"/>
                  <a:pt x="29425" y="15897"/>
                </a:cubicBezTo>
                <a:cubicBezTo>
                  <a:pt x="29419" y="15896"/>
                  <a:pt x="29413" y="15896"/>
                  <a:pt x="29407" y="15896"/>
                </a:cubicBezTo>
                <a:close/>
                <a:moveTo>
                  <a:pt x="29217" y="17937"/>
                </a:moveTo>
                <a:cubicBezTo>
                  <a:pt x="29052" y="17937"/>
                  <a:pt x="28904" y="18057"/>
                  <a:pt x="28877" y="18226"/>
                </a:cubicBezTo>
                <a:cubicBezTo>
                  <a:pt x="28842" y="18448"/>
                  <a:pt x="28804" y="18669"/>
                  <a:pt x="28761" y="18888"/>
                </a:cubicBezTo>
                <a:cubicBezTo>
                  <a:pt x="28723" y="19074"/>
                  <a:pt x="28844" y="19251"/>
                  <a:pt x="29028" y="19288"/>
                </a:cubicBezTo>
                <a:cubicBezTo>
                  <a:pt x="29051" y="19293"/>
                  <a:pt x="29072" y="19295"/>
                  <a:pt x="29094" y="19295"/>
                </a:cubicBezTo>
                <a:cubicBezTo>
                  <a:pt x="29256" y="19295"/>
                  <a:pt x="29397" y="19182"/>
                  <a:pt x="29432" y="19016"/>
                </a:cubicBezTo>
                <a:cubicBezTo>
                  <a:pt x="29475" y="18789"/>
                  <a:pt x="29515" y="18561"/>
                  <a:pt x="29553" y="18332"/>
                </a:cubicBezTo>
                <a:cubicBezTo>
                  <a:pt x="29581" y="18146"/>
                  <a:pt x="29456" y="17972"/>
                  <a:pt x="29268" y="17941"/>
                </a:cubicBezTo>
                <a:cubicBezTo>
                  <a:pt x="29251" y="17938"/>
                  <a:pt x="29234" y="17937"/>
                  <a:pt x="29217" y="17937"/>
                </a:cubicBezTo>
                <a:close/>
                <a:moveTo>
                  <a:pt x="28792" y="19947"/>
                </a:moveTo>
                <a:cubicBezTo>
                  <a:pt x="28639" y="19947"/>
                  <a:pt x="28498" y="20049"/>
                  <a:pt x="28458" y="20203"/>
                </a:cubicBezTo>
                <a:cubicBezTo>
                  <a:pt x="28401" y="20421"/>
                  <a:pt x="28342" y="20638"/>
                  <a:pt x="28279" y="20852"/>
                </a:cubicBezTo>
                <a:cubicBezTo>
                  <a:pt x="28227" y="21033"/>
                  <a:pt x="28331" y="21224"/>
                  <a:pt x="28512" y="21276"/>
                </a:cubicBezTo>
                <a:cubicBezTo>
                  <a:pt x="28545" y="21285"/>
                  <a:pt x="28575" y="21290"/>
                  <a:pt x="28608" y="21290"/>
                </a:cubicBezTo>
                <a:cubicBezTo>
                  <a:pt x="28756" y="21290"/>
                  <a:pt x="28893" y="21191"/>
                  <a:pt x="28936" y="21043"/>
                </a:cubicBezTo>
                <a:cubicBezTo>
                  <a:pt x="29001" y="20822"/>
                  <a:pt x="29061" y="20600"/>
                  <a:pt x="29121" y="20374"/>
                </a:cubicBezTo>
                <a:cubicBezTo>
                  <a:pt x="29169" y="20191"/>
                  <a:pt x="29058" y="20005"/>
                  <a:pt x="28875" y="19957"/>
                </a:cubicBezTo>
                <a:cubicBezTo>
                  <a:pt x="28848" y="19950"/>
                  <a:pt x="28820" y="19947"/>
                  <a:pt x="28792" y="19947"/>
                </a:cubicBezTo>
                <a:close/>
                <a:moveTo>
                  <a:pt x="28192" y="21907"/>
                </a:moveTo>
                <a:cubicBezTo>
                  <a:pt x="28051" y="21907"/>
                  <a:pt x="27919" y="21995"/>
                  <a:pt x="27869" y="22136"/>
                </a:cubicBezTo>
                <a:cubicBezTo>
                  <a:pt x="27793" y="22353"/>
                  <a:pt x="27714" y="22564"/>
                  <a:pt x="27636" y="22770"/>
                </a:cubicBezTo>
                <a:cubicBezTo>
                  <a:pt x="27568" y="22946"/>
                  <a:pt x="27659" y="23144"/>
                  <a:pt x="27834" y="23212"/>
                </a:cubicBezTo>
                <a:cubicBezTo>
                  <a:pt x="27874" y="23228"/>
                  <a:pt x="27914" y="23233"/>
                  <a:pt x="27956" y="23233"/>
                </a:cubicBezTo>
                <a:cubicBezTo>
                  <a:pt x="28093" y="23233"/>
                  <a:pt x="28224" y="23149"/>
                  <a:pt x="28276" y="23012"/>
                </a:cubicBezTo>
                <a:cubicBezTo>
                  <a:pt x="28358" y="22798"/>
                  <a:pt x="28436" y="22581"/>
                  <a:pt x="28514" y="22360"/>
                </a:cubicBezTo>
                <a:cubicBezTo>
                  <a:pt x="28575" y="22185"/>
                  <a:pt x="28483" y="21988"/>
                  <a:pt x="28304" y="21926"/>
                </a:cubicBezTo>
                <a:cubicBezTo>
                  <a:pt x="28267" y="21913"/>
                  <a:pt x="28229" y="21907"/>
                  <a:pt x="28192" y="21907"/>
                </a:cubicBezTo>
                <a:close/>
                <a:moveTo>
                  <a:pt x="27434" y="23811"/>
                </a:moveTo>
                <a:cubicBezTo>
                  <a:pt x="27304" y="23811"/>
                  <a:pt x="27179" y="23887"/>
                  <a:pt x="27122" y="24013"/>
                </a:cubicBezTo>
                <a:cubicBezTo>
                  <a:pt x="27026" y="24227"/>
                  <a:pt x="26931" y="24429"/>
                  <a:pt x="26835" y="24621"/>
                </a:cubicBezTo>
                <a:cubicBezTo>
                  <a:pt x="26750" y="24792"/>
                  <a:pt x="26819" y="24995"/>
                  <a:pt x="26990" y="25080"/>
                </a:cubicBezTo>
                <a:cubicBezTo>
                  <a:pt x="27038" y="25105"/>
                  <a:pt x="27092" y="25115"/>
                  <a:pt x="27141" y="25115"/>
                </a:cubicBezTo>
                <a:cubicBezTo>
                  <a:pt x="27268" y="25115"/>
                  <a:pt x="27388" y="25046"/>
                  <a:pt x="27447" y="24924"/>
                </a:cubicBezTo>
                <a:cubicBezTo>
                  <a:pt x="27548" y="24724"/>
                  <a:pt x="27645" y="24514"/>
                  <a:pt x="27746" y="24293"/>
                </a:cubicBezTo>
                <a:cubicBezTo>
                  <a:pt x="27824" y="24121"/>
                  <a:pt x="27746" y="23919"/>
                  <a:pt x="27574" y="23841"/>
                </a:cubicBezTo>
                <a:cubicBezTo>
                  <a:pt x="27528" y="23820"/>
                  <a:pt x="27481" y="23811"/>
                  <a:pt x="27434" y="23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txBox="1">
            <a:spLocks noGrp="1"/>
          </p:cNvSpPr>
          <p:nvPr>
            <p:ph type="subTitle" idx="1"/>
          </p:nvPr>
        </p:nvSpPr>
        <p:spPr>
          <a:xfrm>
            <a:off x="218656" y="1073550"/>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Font typeface="Capriola"/>
              <a:buNone/>
              <a:defRPr sz="1200" b="1">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48" name="Google Shape;48;p3"/>
          <p:cNvSpPr txBox="1">
            <a:spLocks noGrp="1"/>
          </p:cNvSpPr>
          <p:nvPr>
            <p:ph type="subTitle" idx="2"/>
          </p:nvPr>
        </p:nvSpPr>
        <p:spPr>
          <a:xfrm>
            <a:off x="218656" y="1593696"/>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49" name="Google Shape;49;p3"/>
          <p:cNvSpPr txBox="1">
            <a:spLocks noGrp="1"/>
          </p:cNvSpPr>
          <p:nvPr>
            <p:ph type="subTitle" idx="3"/>
          </p:nvPr>
        </p:nvSpPr>
        <p:spPr>
          <a:xfrm>
            <a:off x="218656" y="2113842"/>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50" name="Google Shape;50;p3"/>
          <p:cNvSpPr txBox="1">
            <a:spLocks noGrp="1"/>
          </p:cNvSpPr>
          <p:nvPr>
            <p:ph type="subTitle" idx="4"/>
          </p:nvPr>
        </p:nvSpPr>
        <p:spPr>
          <a:xfrm>
            <a:off x="218656" y="2633988"/>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51" name="Google Shape;51;p3"/>
          <p:cNvSpPr txBox="1">
            <a:spLocks noGrp="1"/>
          </p:cNvSpPr>
          <p:nvPr>
            <p:ph type="subTitle" idx="5"/>
          </p:nvPr>
        </p:nvSpPr>
        <p:spPr>
          <a:xfrm>
            <a:off x="218656" y="3154133"/>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52" name="Google Shape;52;p3"/>
          <p:cNvSpPr txBox="1">
            <a:spLocks noGrp="1"/>
          </p:cNvSpPr>
          <p:nvPr>
            <p:ph type="subTitle" idx="6"/>
          </p:nvPr>
        </p:nvSpPr>
        <p:spPr>
          <a:xfrm>
            <a:off x="218656" y="3674279"/>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53" name="Google Shape;53;p3"/>
          <p:cNvSpPr txBox="1">
            <a:spLocks noGrp="1"/>
          </p:cNvSpPr>
          <p:nvPr>
            <p:ph type="subTitle" idx="7"/>
          </p:nvPr>
        </p:nvSpPr>
        <p:spPr>
          <a:xfrm>
            <a:off x="218656" y="4194425"/>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grpSp>
        <p:nvGrpSpPr>
          <p:cNvPr id="54" name="Google Shape;54;p3"/>
          <p:cNvGrpSpPr/>
          <p:nvPr/>
        </p:nvGrpSpPr>
        <p:grpSpPr>
          <a:xfrm>
            <a:off x="441648" y="539502"/>
            <a:ext cx="390115" cy="478199"/>
            <a:chOff x="6813948" y="1342927"/>
            <a:chExt cx="390115" cy="478199"/>
          </a:xfrm>
        </p:grpSpPr>
        <p:sp>
          <p:nvSpPr>
            <p:cNvPr id="55" name="Google Shape;55;p3"/>
            <p:cNvSpPr/>
            <p:nvPr/>
          </p:nvSpPr>
          <p:spPr>
            <a:xfrm rot="-5400000">
              <a:off x="6814041" y="1342927"/>
              <a:ext cx="390022" cy="390022"/>
            </a:xfrm>
            <a:custGeom>
              <a:avLst/>
              <a:gdLst/>
              <a:ahLst/>
              <a:cxnLst/>
              <a:rect l="l" t="t" r="r" b="b"/>
              <a:pathLst>
                <a:path w="12553" h="12553" extrusionOk="0">
                  <a:moveTo>
                    <a:pt x="1" y="1"/>
                  </a:moveTo>
                  <a:lnTo>
                    <a:pt x="1" y="12552"/>
                  </a:lnTo>
                  <a:lnTo>
                    <a:pt x="12552" y="12552"/>
                  </a:lnTo>
                  <a:lnTo>
                    <a:pt x="12552" y="1271"/>
                  </a:lnTo>
                  <a:cubicBezTo>
                    <a:pt x="12552" y="569"/>
                    <a:pt x="11984" y="1"/>
                    <a:pt x="11280" y="1"/>
                  </a:cubicBezTo>
                  <a:lnTo>
                    <a:pt x="2903" y="1"/>
                  </a:lnTo>
                  <a:lnTo>
                    <a:pt x="2903" y="6"/>
                  </a:lnTo>
                  <a:cubicBezTo>
                    <a:pt x="2868" y="2"/>
                    <a:pt x="2832" y="1"/>
                    <a:pt x="27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5400000">
              <a:off x="6969484" y="1540346"/>
              <a:ext cx="78980" cy="390053"/>
            </a:xfrm>
            <a:custGeom>
              <a:avLst/>
              <a:gdLst/>
              <a:ahLst/>
              <a:cxnLst/>
              <a:rect l="l" t="t" r="r" b="b"/>
              <a:pathLst>
                <a:path w="2542" h="12554" extrusionOk="0">
                  <a:moveTo>
                    <a:pt x="1271" y="0"/>
                  </a:moveTo>
                  <a:cubicBezTo>
                    <a:pt x="569" y="0"/>
                    <a:pt x="1" y="570"/>
                    <a:pt x="1" y="1272"/>
                  </a:cubicBezTo>
                  <a:lnTo>
                    <a:pt x="1" y="12554"/>
                  </a:lnTo>
                  <a:lnTo>
                    <a:pt x="2542" y="12554"/>
                  </a:lnTo>
                  <a:lnTo>
                    <a:pt x="2542" y="1272"/>
                  </a:lnTo>
                  <a:cubicBezTo>
                    <a:pt x="2542" y="570"/>
                    <a:pt x="1974" y="0"/>
                    <a:pt x="1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5400000">
              <a:off x="6991404" y="1550583"/>
              <a:ext cx="55646" cy="369547"/>
            </a:xfrm>
            <a:custGeom>
              <a:avLst/>
              <a:gdLst/>
              <a:ahLst/>
              <a:cxnLst/>
              <a:rect l="l" t="t" r="r" b="b"/>
              <a:pathLst>
                <a:path w="1791" h="11894" extrusionOk="0">
                  <a:moveTo>
                    <a:pt x="895" y="0"/>
                  </a:moveTo>
                  <a:cubicBezTo>
                    <a:pt x="400" y="0"/>
                    <a:pt x="0" y="404"/>
                    <a:pt x="0" y="896"/>
                  </a:cubicBezTo>
                  <a:lnTo>
                    <a:pt x="0" y="11894"/>
                  </a:lnTo>
                  <a:lnTo>
                    <a:pt x="1790" y="11894"/>
                  </a:lnTo>
                  <a:lnTo>
                    <a:pt x="1790" y="896"/>
                  </a:lnTo>
                  <a:cubicBezTo>
                    <a:pt x="1790" y="400"/>
                    <a:pt x="1389" y="0"/>
                    <a:pt x="8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rot="-5400000">
              <a:off x="6875342" y="1749137"/>
              <a:ext cx="86872" cy="57107"/>
            </a:xfrm>
            <a:custGeom>
              <a:avLst/>
              <a:gdLst/>
              <a:ahLst/>
              <a:cxnLst/>
              <a:rect l="l" t="t" r="r" b="b"/>
              <a:pathLst>
                <a:path w="2796" h="1838" extrusionOk="0">
                  <a:moveTo>
                    <a:pt x="0" y="1"/>
                  </a:moveTo>
                  <a:lnTo>
                    <a:pt x="391" y="920"/>
                  </a:lnTo>
                  <a:lnTo>
                    <a:pt x="0" y="1838"/>
                  </a:lnTo>
                  <a:lnTo>
                    <a:pt x="2795" y="1838"/>
                  </a:lnTo>
                  <a:lnTo>
                    <a:pt x="27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3"/>
          <p:cNvSpPr/>
          <p:nvPr/>
        </p:nvSpPr>
        <p:spPr>
          <a:xfrm rot="-5770409">
            <a:off x="3295475" y="4983054"/>
            <a:ext cx="291047" cy="261307"/>
          </a:xfrm>
          <a:custGeom>
            <a:avLst/>
            <a:gdLst/>
            <a:ahLst/>
            <a:cxnLst/>
            <a:rect l="l" t="t" r="r" b="b"/>
            <a:pathLst>
              <a:path w="5547" h="5547" extrusionOk="0">
                <a:moveTo>
                  <a:pt x="2774" y="0"/>
                </a:moveTo>
                <a:cubicBezTo>
                  <a:pt x="1242" y="0"/>
                  <a:pt x="0" y="1242"/>
                  <a:pt x="0" y="2774"/>
                </a:cubicBezTo>
                <a:cubicBezTo>
                  <a:pt x="0" y="4305"/>
                  <a:pt x="1242" y="5547"/>
                  <a:pt x="2774" y="5547"/>
                </a:cubicBezTo>
                <a:cubicBezTo>
                  <a:pt x="4305" y="5547"/>
                  <a:pt x="5547" y="4305"/>
                  <a:pt x="5547" y="2774"/>
                </a:cubicBezTo>
                <a:cubicBezTo>
                  <a:pt x="5547" y="1242"/>
                  <a:pt x="4305" y="0"/>
                  <a:pt x="27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5770409">
            <a:off x="3223275" y="4315390"/>
            <a:ext cx="290995" cy="261307"/>
          </a:xfrm>
          <a:custGeom>
            <a:avLst/>
            <a:gdLst/>
            <a:ahLst/>
            <a:cxnLst/>
            <a:rect l="l" t="t" r="r" b="b"/>
            <a:pathLst>
              <a:path w="5546" h="5547" extrusionOk="0">
                <a:moveTo>
                  <a:pt x="2773" y="0"/>
                </a:moveTo>
                <a:cubicBezTo>
                  <a:pt x="1241" y="0"/>
                  <a:pt x="0" y="1242"/>
                  <a:pt x="0" y="2774"/>
                </a:cubicBezTo>
                <a:cubicBezTo>
                  <a:pt x="0" y="4305"/>
                  <a:pt x="1241" y="5547"/>
                  <a:pt x="2773" y="5547"/>
                </a:cubicBezTo>
                <a:cubicBezTo>
                  <a:pt x="4305" y="5547"/>
                  <a:pt x="5545" y="4305"/>
                  <a:pt x="5545" y="2774"/>
                </a:cubicBezTo>
                <a:cubicBezTo>
                  <a:pt x="5545"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5770409">
            <a:off x="3151063" y="3647856"/>
            <a:ext cx="290995" cy="261307"/>
          </a:xfrm>
          <a:custGeom>
            <a:avLst/>
            <a:gdLst/>
            <a:ahLst/>
            <a:cxnLst/>
            <a:rect l="l" t="t" r="r" b="b"/>
            <a:pathLst>
              <a:path w="5546" h="5547" extrusionOk="0">
                <a:moveTo>
                  <a:pt x="2773" y="0"/>
                </a:moveTo>
                <a:cubicBezTo>
                  <a:pt x="1241" y="0"/>
                  <a:pt x="0" y="1242"/>
                  <a:pt x="0" y="2774"/>
                </a:cubicBezTo>
                <a:cubicBezTo>
                  <a:pt x="0" y="4305"/>
                  <a:pt x="1241" y="5547"/>
                  <a:pt x="2773" y="5547"/>
                </a:cubicBezTo>
                <a:cubicBezTo>
                  <a:pt x="4305" y="5547"/>
                  <a:pt x="5545" y="4305"/>
                  <a:pt x="5545" y="2774"/>
                </a:cubicBezTo>
                <a:cubicBezTo>
                  <a:pt x="5545"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5770409">
            <a:off x="3078851" y="2980322"/>
            <a:ext cx="290995" cy="261307"/>
          </a:xfrm>
          <a:custGeom>
            <a:avLst/>
            <a:gdLst/>
            <a:ahLst/>
            <a:cxnLst/>
            <a:rect l="l" t="t" r="r" b="b"/>
            <a:pathLst>
              <a:path w="5546" h="5547" extrusionOk="0">
                <a:moveTo>
                  <a:pt x="2773" y="0"/>
                </a:moveTo>
                <a:cubicBezTo>
                  <a:pt x="1241" y="0"/>
                  <a:pt x="0" y="1242"/>
                  <a:pt x="0" y="2774"/>
                </a:cubicBezTo>
                <a:cubicBezTo>
                  <a:pt x="0" y="4305"/>
                  <a:pt x="1241" y="5547"/>
                  <a:pt x="2773" y="5547"/>
                </a:cubicBezTo>
                <a:cubicBezTo>
                  <a:pt x="4305" y="5547"/>
                  <a:pt x="5545" y="4305"/>
                  <a:pt x="5545" y="2774"/>
                </a:cubicBezTo>
                <a:cubicBezTo>
                  <a:pt x="5545"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5770409">
            <a:off x="3006639" y="2312789"/>
            <a:ext cx="290995" cy="261307"/>
          </a:xfrm>
          <a:custGeom>
            <a:avLst/>
            <a:gdLst/>
            <a:ahLst/>
            <a:cxnLst/>
            <a:rect l="l" t="t" r="r" b="b"/>
            <a:pathLst>
              <a:path w="5546" h="5547" extrusionOk="0">
                <a:moveTo>
                  <a:pt x="2773" y="0"/>
                </a:moveTo>
                <a:cubicBezTo>
                  <a:pt x="1241" y="0"/>
                  <a:pt x="0" y="1242"/>
                  <a:pt x="0" y="2774"/>
                </a:cubicBezTo>
                <a:cubicBezTo>
                  <a:pt x="0" y="4305"/>
                  <a:pt x="1241" y="5547"/>
                  <a:pt x="2773" y="5547"/>
                </a:cubicBezTo>
                <a:cubicBezTo>
                  <a:pt x="4305" y="5547"/>
                  <a:pt x="5546" y="4305"/>
                  <a:pt x="5546" y="2774"/>
                </a:cubicBezTo>
                <a:cubicBezTo>
                  <a:pt x="5546"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5770409">
            <a:off x="2934426" y="1645255"/>
            <a:ext cx="290995" cy="261307"/>
          </a:xfrm>
          <a:custGeom>
            <a:avLst/>
            <a:gdLst/>
            <a:ahLst/>
            <a:cxnLst/>
            <a:rect l="l" t="t" r="r" b="b"/>
            <a:pathLst>
              <a:path w="5546" h="5547" extrusionOk="0">
                <a:moveTo>
                  <a:pt x="2773" y="0"/>
                </a:moveTo>
                <a:cubicBezTo>
                  <a:pt x="1241" y="0"/>
                  <a:pt x="1" y="1242"/>
                  <a:pt x="1" y="2774"/>
                </a:cubicBezTo>
                <a:cubicBezTo>
                  <a:pt x="1" y="4305"/>
                  <a:pt x="1241" y="5547"/>
                  <a:pt x="2773" y="5547"/>
                </a:cubicBezTo>
                <a:cubicBezTo>
                  <a:pt x="4305" y="5547"/>
                  <a:pt x="5546" y="4305"/>
                  <a:pt x="5546" y="2774"/>
                </a:cubicBezTo>
                <a:cubicBezTo>
                  <a:pt x="5546"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5770409">
            <a:off x="2862214" y="977721"/>
            <a:ext cx="290995" cy="261307"/>
          </a:xfrm>
          <a:custGeom>
            <a:avLst/>
            <a:gdLst/>
            <a:ahLst/>
            <a:cxnLst/>
            <a:rect l="l" t="t" r="r" b="b"/>
            <a:pathLst>
              <a:path w="5546" h="5547" extrusionOk="0">
                <a:moveTo>
                  <a:pt x="2773" y="0"/>
                </a:moveTo>
                <a:cubicBezTo>
                  <a:pt x="1241" y="0"/>
                  <a:pt x="1" y="1242"/>
                  <a:pt x="1" y="2774"/>
                </a:cubicBezTo>
                <a:cubicBezTo>
                  <a:pt x="1" y="4305"/>
                  <a:pt x="1241" y="5547"/>
                  <a:pt x="2773" y="5547"/>
                </a:cubicBezTo>
                <a:cubicBezTo>
                  <a:pt x="4305" y="5547"/>
                  <a:pt x="5546" y="4305"/>
                  <a:pt x="5546" y="2774"/>
                </a:cubicBezTo>
                <a:cubicBezTo>
                  <a:pt x="5546"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rot="-5770409">
            <a:off x="2790002" y="310187"/>
            <a:ext cx="290995" cy="261307"/>
          </a:xfrm>
          <a:custGeom>
            <a:avLst/>
            <a:gdLst/>
            <a:ahLst/>
            <a:cxnLst/>
            <a:rect l="l" t="t" r="r" b="b"/>
            <a:pathLst>
              <a:path w="5546" h="5547" extrusionOk="0">
                <a:moveTo>
                  <a:pt x="2773" y="0"/>
                </a:moveTo>
                <a:cubicBezTo>
                  <a:pt x="1241" y="0"/>
                  <a:pt x="1" y="1242"/>
                  <a:pt x="1" y="2774"/>
                </a:cubicBezTo>
                <a:cubicBezTo>
                  <a:pt x="1" y="4305"/>
                  <a:pt x="1241" y="5547"/>
                  <a:pt x="2773" y="5547"/>
                </a:cubicBezTo>
                <a:cubicBezTo>
                  <a:pt x="4305" y="5547"/>
                  <a:pt x="5546" y="4305"/>
                  <a:pt x="5546" y="2774"/>
                </a:cubicBezTo>
                <a:cubicBezTo>
                  <a:pt x="5546"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67;p3"/>
          <p:cNvGrpSpPr/>
          <p:nvPr/>
        </p:nvGrpSpPr>
        <p:grpSpPr>
          <a:xfrm rot="-5770556">
            <a:off x="1775669" y="740770"/>
            <a:ext cx="5811239" cy="3753023"/>
            <a:chOff x="269075" y="1162963"/>
            <a:chExt cx="4946076" cy="2568137"/>
          </a:xfrm>
        </p:grpSpPr>
        <p:sp>
          <p:nvSpPr>
            <p:cNvPr id="68" name="Google Shape;68;p3"/>
            <p:cNvSpPr/>
            <p:nvPr/>
          </p:nvSpPr>
          <p:spPr>
            <a:xfrm>
              <a:off x="269075" y="1162963"/>
              <a:ext cx="4946076" cy="2568137"/>
            </a:xfrm>
            <a:custGeom>
              <a:avLst/>
              <a:gdLst/>
              <a:ahLst/>
              <a:cxnLst/>
              <a:rect l="l" t="t" r="r" b="b"/>
              <a:pathLst>
                <a:path w="110911" h="57588" extrusionOk="0">
                  <a:moveTo>
                    <a:pt x="1" y="0"/>
                  </a:moveTo>
                  <a:lnTo>
                    <a:pt x="1" y="57588"/>
                  </a:lnTo>
                  <a:lnTo>
                    <a:pt x="110910" y="57588"/>
                  </a:lnTo>
                  <a:lnTo>
                    <a:pt x="110910" y="0"/>
                  </a:lnTo>
                  <a:lnTo>
                    <a:pt x="101481" y="0"/>
                  </a:lnTo>
                  <a:lnTo>
                    <a:pt x="101481" y="3966"/>
                  </a:lnTo>
                  <a:cubicBezTo>
                    <a:pt x="102278" y="4404"/>
                    <a:pt x="102820" y="5251"/>
                    <a:pt x="102820" y="6225"/>
                  </a:cubicBezTo>
                  <a:cubicBezTo>
                    <a:pt x="102820" y="7646"/>
                    <a:pt x="101667" y="8798"/>
                    <a:pt x="100246" y="8798"/>
                  </a:cubicBezTo>
                  <a:cubicBezTo>
                    <a:pt x="98825" y="8798"/>
                    <a:pt x="97673" y="7646"/>
                    <a:pt x="97673" y="6225"/>
                  </a:cubicBezTo>
                  <a:cubicBezTo>
                    <a:pt x="97673" y="5251"/>
                    <a:pt x="98214" y="4404"/>
                    <a:pt x="99011" y="3966"/>
                  </a:cubicBezTo>
                  <a:lnTo>
                    <a:pt x="99011" y="0"/>
                  </a:lnTo>
                  <a:lnTo>
                    <a:pt x="88685" y="0"/>
                  </a:lnTo>
                  <a:lnTo>
                    <a:pt x="88685" y="3966"/>
                  </a:lnTo>
                  <a:cubicBezTo>
                    <a:pt x="89483" y="4404"/>
                    <a:pt x="90023" y="5251"/>
                    <a:pt x="90023" y="6225"/>
                  </a:cubicBezTo>
                  <a:cubicBezTo>
                    <a:pt x="90023" y="7646"/>
                    <a:pt x="88870" y="8798"/>
                    <a:pt x="87449" y="8798"/>
                  </a:cubicBezTo>
                  <a:cubicBezTo>
                    <a:pt x="86028" y="8798"/>
                    <a:pt x="84875" y="7647"/>
                    <a:pt x="84875" y="6225"/>
                  </a:cubicBezTo>
                  <a:cubicBezTo>
                    <a:pt x="84875" y="5251"/>
                    <a:pt x="85417" y="4404"/>
                    <a:pt x="86214" y="3966"/>
                  </a:cubicBezTo>
                  <a:lnTo>
                    <a:pt x="86214" y="0"/>
                  </a:lnTo>
                  <a:lnTo>
                    <a:pt x="75888" y="0"/>
                  </a:lnTo>
                  <a:lnTo>
                    <a:pt x="75888" y="3966"/>
                  </a:lnTo>
                  <a:cubicBezTo>
                    <a:pt x="76686" y="4404"/>
                    <a:pt x="77226" y="5251"/>
                    <a:pt x="77226" y="6225"/>
                  </a:cubicBezTo>
                  <a:cubicBezTo>
                    <a:pt x="77226" y="7646"/>
                    <a:pt x="76073" y="8798"/>
                    <a:pt x="74652" y="8798"/>
                  </a:cubicBezTo>
                  <a:cubicBezTo>
                    <a:pt x="73231" y="8798"/>
                    <a:pt x="72078" y="7647"/>
                    <a:pt x="72078" y="6225"/>
                  </a:cubicBezTo>
                  <a:cubicBezTo>
                    <a:pt x="72078" y="5251"/>
                    <a:pt x="72620" y="4404"/>
                    <a:pt x="73417" y="3966"/>
                  </a:cubicBezTo>
                  <a:lnTo>
                    <a:pt x="73417" y="0"/>
                  </a:lnTo>
                  <a:lnTo>
                    <a:pt x="63091" y="0"/>
                  </a:lnTo>
                  <a:lnTo>
                    <a:pt x="63091" y="3966"/>
                  </a:lnTo>
                  <a:cubicBezTo>
                    <a:pt x="63888" y="4404"/>
                    <a:pt x="64428" y="5251"/>
                    <a:pt x="64428" y="6225"/>
                  </a:cubicBezTo>
                  <a:cubicBezTo>
                    <a:pt x="64428" y="7646"/>
                    <a:pt x="63276" y="8798"/>
                    <a:pt x="61855" y="8798"/>
                  </a:cubicBezTo>
                  <a:cubicBezTo>
                    <a:pt x="60434" y="8798"/>
                    <a:pt x="59281" y="7647"/>
                    <a:pt x="59281" y="6225"/>
                  </a:cubicBezTo>
                  <a:cubicBezTo>
                    <a:pt x="59281" y="5251"/>
                    <a:pt x="59823" y="4404"/>
                    <a:pt x="60620" y="3966"/>
                  </a:cubicBezTo>
                  <a:lnTo>
                    <a:pt x="60620" y="0"/>
                  </a:lnTo>
                  <a:lnTo>
                    <a:pt x="50293" y="0"/>
                  </a:lnTo>
                  <a:lnTo>
                    <a:pt x="50293" y="3966"/>
                  </a:lnTo>
                  <a:cubicBezTo>
                    <a:pt x="51090" y="4404"/>
                    <a:pt x="51631" y="5251"/>
                    <a:pt x="51631" y="6225"/>
                  </a:cubicBezTo>
                  <a:cubicBezTo>
                    <a:pt x="51631" y="7646"/>
                    <a:pt x="50479" y="8798"/>
                    <a:pt x="49058" y="8798"/>
                  </a:cubicBezTo>
                  <a:cubicBezTo>
                    <a:pt x="47637" y="8798"/>
                    <a:pt x="46484" y="7646"/>
                    <a:pt x="46484" y="6225"/>
                  </a:cubicBezTo>
                  <a:cubicBezTo>
                    <a:pt x="46484" y="5251"/>
                    <a:pt x="47026" y="4404"/>
                    <a:pt x="47821" y="3966"/>
                  </a:cubicBezTo>
                  <a:lnTo>
                    <a:pt x="47821" y="0"/>
                  </a:lnTo>
                  <a:lnTo>
                    <a:pt x="37496" y="0"/>
                  </a:lnTo>
                  <a:lnTo>
                    <a:pt x="37496" y="3966"/>
                  </a:lnTo>
                  <a:cubicBezTo>
                    <a:pt x="38293" y="4404"/>
                    <a:pt x="38834" y="5251"/>
                    <a:pt x="38834" y="6225"/>
                  </a:cubicBezTo>
                  <a:cubicBezTo>
                    <a:pt x="38834" y="7646"/>
                    <a:pt x="37682" y="8798"/>
                    <a:pt x="36261" y="8798"/>
                  </a:cubicBezTo>
                  <a:cubicBezTo>
                    <a:pt x="34840" y="8798"/>
                    <a:pt x="33687" y="7646"/>
                    <a:pt x="33687" y="6225"/>
                  </a:cubicBezTo>
                  <a:cubicBezTo>
                    <a:pt x="33687" y="5251"/>
                    <a:pt x="34228" y="4404"/>
                    <a:pt x="35024" y="3966"/>
                  </a:cubicBezTo>
                  <a:lnTo>
                    <a:pt x="35024" y="0"/>
                  </a:lnTo>
                  <a:lnTo>
                    <a:pt x="24698" y="0"/>
                  </a:lnTo>
                  <a:lnTo>
                    <a:pt x="24698" y="3966"/>
                  </a:lnTo>
                  <a:cubicBezTo>
                    <a:pt x="25496" y="4404"/>
                    <a:pt x="26037" y="5251"/>
                    <a:pt x="26037" y="6225"/>
                  </a:cubicBezTo>
                  <a:cubicBezTo>
                    <a:pt x="26037" y="7646"/>
                    <a:pt x="24885" y="8798"/>
                    <a:pt x="23464" y="8798"/>
                  </a:cubicBezTo>
                  <a:cubicBezTo>
                    <a:pt x="22042" y="8798"/>
                    <a:pt x="20890" y="7646"/>
                    <a:pt x="20890" y="6225"/>
                  </a:cubicBezTo>
                  <a:cubicBezTo>
                    <a:pt x="20890" y="5251"/>
                    <a:pt x="21431" y="4404"/>
                    <a:pt x="22229" y="3966"/>
                  </a:cubicBezTo>
                  <a:lnTo>
                    <a:pt x="22229" y="0"/>
                  </a:lnTo>
                  <a:lnTo>
                    <a:pt x="11901" y="0"/>
                  </a:lnTo>
                  <a:lnTo>
                    <a:pt x="11901" y="3966"/>
                  </a:lnTo>
                  <a:cubicBezTo>
                    <a:pt x="12699" y="4404"/>
                    <a:pt x="13240" y="5251"/>
                    <a:pt x="13240" y="6225"/>
                  </a:cubicBezTo>
                  <a:cubicBezTo>
                    <a:pt x="13240" y="7646"/>
                    <a:pt x="12088" y="8798"/>
                    <a:pt x="10666" y="8798"/>
                  </a:cubicBezTo>
                  <a:cubicBezTo>
                    <a:pt x="9245" y="8798"/>
                    <a:pt x="8093" y="7646"/>
                    <a:pt x="8093" y="6225"/>
                  </a:cubicBezTo>
                  <a:cubicBezTo>
                    <a:pt x="8093" y="5251"/>
                    <a:pt x="8634" y="4404"/>
                    <a:pt x="9430" y="3966"/>
                  </a:cubicBezTo>
                  <a:lnTo>
                    <a:pt x="94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355231" y="1162963"/>
              <a:ext cx="20558" cy="2568137"/>
            </a:xfrm>
            <a:custGeom>
              <a:avLst/>
              <a:gdLst/>
              <a:ahLst/>
              <a:cxnLst/>
              <a:rect l="l" t="t" r="r" b="b"/>
              <a:pathLst>
                <a:path w="461" h="57588" extrusionOk="0">
                  <a:moveTo>
                    <a:pt x="0" y="0"/>
                  </a:moveTo>
                  <a:lnTo>
                    <a:pt x="0" y="57588"/>
                  </a:lnTo>
                  <a:lnTo>
                    <a:pt x="461" y="57588"/>
                  </a:lnTo>
                  <a:lnTo>
                    <a:pt x="461"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560811" y="1162963"/>
              <a:ext cx="20514" cy="2568137"/>
            </a:xfrm>
            <a:custGeom>
              <a:avLst/>
              <a:gdLst/>
              <a:ahLst/>
              <a:cxnLst/>
              <a:rect l="l" t="t" r="r" b="b"/>
              <a:pathLst>
                <a:path w="460" h="57588" extrusionOk="0">
                  <a:moveTo>
                    <a:pt x="0" y="0"/>
                  </a:moveTo>
                  <a:lnTo>
                    <a:pt x="0" y="57588"/>
                  </a:lnTo>
                  <a:lnTo>
                    <a:pt x="459" y="57588"/>
                  </a:lnTo>
                  <a:lnTo>
                    <a:pt x="459" y="31294"/>
                  </a:lnTo>
                  <a:lnTo>
                    <a:pt x="459" y="27145"/>
                  </a:lnTo>
                  <a:lnTo>
                    <a:pt x="459"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766258" y="1547321"/>
              <a:ext cx="20647" cy="2183773"/>
            </a:xfrm>
            <a:custGeom>
              <a:avLst/>
              <a:gdLst/>
              <a:ahLst/>
              <a:cxnLst/>
              <a:rect l="l" t="t" r="r" b="b"/>
              <a:pathLst>
                <a:path w="463" h="48969" extrusionOk="0">
                  <a:moveTo>
                    <a:pt x="462" y="0"/>
                  </a:moveTo>
                  <a:cubicBezTo>
                    <a:pt x="379" y="34"/>
                    <a:pt x="292" y="64"/>
                    <a:pt x="201" y="87"/>
                  </a:cubicBezTo>
                  <a:lnTo>
                    <a:pt x="1" y="87"/>
                  </a:lnTo>
                  <a:lnTo>
                    <a:pt x="1" y="18526"/>
                  </a:lnTo>
                  <a:lnTo>
                    <a:pt x="1" y="22675"/>
                  </a:lnTo>
                  <a:lnTo>
                    <a:pt x="1" y="48969"/>
                  </a:lnTo>
                  <a:lnTo>
                    <a:pt x="462" y="48969"/>
                  </a:lnTo>
                  <a:lnTo>
                    <a:pt x="462" y="22675"/>
                  </a:lnTo>
                  <a:lnTo>
                    <a:pt x="462" y="18526"/>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971927" y="1162963"/>
              <a:ext cx="20558" cy="2568137"/>
            </a:xfrm>
            <a:custGeom>
              <a:avLst/>
              <a:gdLst/>
              <a:ahLst/>
              <a:cxnLst/>
              <a:rect l="l" t="t" r="r" b="b"/>
              <a:pathLst>
                <a:path w="461" h="57588" extrusionOk="0">
                  <a:moveTo>
                    <a:pt x="0" y="0"/>
                  </a:moveTo>
                  <a:lnTo>
                    <a:pt x="0" y="27145"/>
                  </a:lnTo>
                  <a:lnTo>
                    <a:pt x="0" y="31294"/>
                  </a:lnTo>
                  <a:lnTo>
                    <a:pt x="0" y="57588"/>
                  </a:lnTo>
                  <a:lnTo>
                    <a:pt x="461" y="57588"/>
                  </a:lnTo>
                  <a:lnTo>
                    <a:pt x="461"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1177507" y="1162963"/>
              <a:ext cx="20558" cy="2568137"/>
            </a:xfrm>
            <a:custGeom>
              <a:avLst/>
              <a:gdLst/>
              <a:ahLst/>
              <a:cxnLst/>
              <a:rect l="l" t="t" r="r" b="b"/>
              <a:pathLst>
                <a:path w="461" h="57588" extrusionOk="0">
                  <a:moveTo>
                    <a:pt x="0" y="0"/>
                  </a:moveTo>
                  <a:lnTo>
                    <a:pt x="0" y="57588"/>
                  </a:lnTo>
                  <a:lnTo>
                    <a:pt x="461" y="57588"/>
                  </a:lnTo>
                  <a:lnTo>
                    <a:pt x="461"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1383087" y="1163007"/>
              <a:ext cx="20514" cy="204245"/>
            </a:xfrm>
            <a:custGeom>
              <a:avLst/>
              <a:gdLst/>
              <a:ahLst/>
              <a:cxnLst/>
              <a:rect l="l" t="t" r="r" b="b"/>
              <a:pathLst>
                <a:path w="460" h="4580" extrusionOk="0">
                  <a:moveTo>
                    <a:pt x="0" y="1"/>
                  </a:moveTo>
                  <a:lnTo>
                    <a:pt x="0" y="4147"/>
                  </a:lnTo>
                  <a:cubicBezTo>
                    <a:pt x="171" y="4271"/>
                    <a:pt x="324" y="4417"/>
                    <a:pt x="459" y="4579"/>
                  </a:cubicBezTo>
                  <a:lnTo>
                    <a:pt x="45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1383087" y="1513965"/>
              <a:ext cx="20514" cy="2217130"/>
            </a:xfrm>
            <a:custGeom>
              <a:avLst/>
              <a:gdLst/>
              <a:ahLst/>
              <a:cxnLst/>
              <a:rect l="l" t="t" r="r" b="b"/>
              <a:pathLst>
                <a:path w="460" h="49717" extrusionOk="0">
                  <a:moveTo>
                    <a:pt x="459" y="1"/>
                  </a:moveTo>
                  <a:cubicBezTo>
                    <a:pt x="346" y="138"/>
                    <a:pt x="218" y="264"/>
                    <a:pt x="76" y="373"/>
                  </a:cubicBezTo>
                  <a:lnTo>
                    <a:pt x="0" y="373"/>
                  </a:lnTo>
                  <a:lnTo>
                    <a:pt x="0" y="19274"/>
                  </a:lnTo>
                  <a:lnTo>
                    <a:pt x="0" y="23423"/>
                  </a:lnTo>
                  <a:lnTo>
                    <a:pt x="0" y="49717"/>
                  </a:lnTo>
                  <a:lnTo>
                    <a:pt x="459" y="49717"/>
                  </a:lnTo>
                  <a:lnTo>
                    <a:pt x="45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1588578" y="1162963"/>
              <a:ext cx="20647" cy="2568137"/>
            </a:xfrm>
            <a:custGeom>
              <a:avLst/>
              <a:gdLst/>
              <a:ahLst/>
              <a:cxnLst/>
              <a:rect l="l" t="t" r="r" b="b"/>
              <a:pathLst>
                <a:path w="463" h="57588" extrusionOk="0">
                  <a:moveTo>
                    <a:pt x="1" y="0"/>
                  </a:moveTo>
                  <a:lnTo>
                    <a:pt x="1" y="57588"/>
                  </a:lnTo>
                  <a:lnTo>
                    <a:pt x="463" y="57588"/>
                  </a:lnTo>
                  <a:lnTo>
                    <a:pt x="463"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1794247" y="1162963"/>
              <a:ext cx="20558" cy="208794"/>
            </a:xfrm>
            <a:custGeom>
              <a:avLst/>
              <a:gdLst/>
              <a:ahLst/>
              <a:cxnLst/>
              <a:rect l="l" t="t" r="r" b="b"/>
              <a:pathLst>
                <a:path w="461" h="4682" extrusionOk="0">
                  <a:moveTo>
                    <a:pt x="0" y="0"/>
                  </a:moveTo>
                  <a:lnTo>
                    <a:pt x="0" y="4681"/>
                  </a:lnTo>
                  <a:cubicBezTo>
                    <a:pt x="133" y="4505"/>
                    <a:pt x="287" y="4344"/>
                    <a:pt x="461" y="4208"/>
                  </a:cubicBez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1794202" y="1509461"/>
              <a:ext cx="20603" cy="2221634"/>
            </a:xfrm>
            <a:custGeom>
              <a:avLst/>
              <a:gdLst/>
              <a:ahLst/>
              <a:cxnLst/>
              <a:rect l="l" t="t" r="r" b="b"/>
              <a:pathLst>
                <a:path w="462" h="49818" extrusionOk="0">
                  <a:moveTo>
                    <a:pt x="0" y="1"/>
                  </a:moveTo>
                  <a:lnTo>
                    <a:pt x="0" y="19375"/>
                  </a:lnTo>
                  <a:lnTo>
                    <a:pt x="0" y="23524"/>
                  </a:lnTo>
                  <a:lnTo>
                    <a:pt x="0" y="49818"/>
                  </a:lnTo>
                  <a:lnTo>
                    <a:pt x="462" y="49818"/>
                  </a:lnTo>
                  <a:lnTo>
                    <a:pt x="462" y="23524"/>
                  </a:lnTo>
                  <a:lnTo>
                    <a:pt x="460" y="19375"/>
                  </a:lnTo>
                  <a:lnTo>
                    <a:pt x="460" y="473"/>
                  </a:lnTo>
                  <a:cubicBezTo>
                    <a:pt x="288" y="336"/>
                    <a:pt x="134" y="178"/>
                    <a:pt x="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1999782" y="1162963"/>
              <a:ext cx="20603" cy="2568137"/>
            </a:xfrm>
            <a:custGeom>
              <a:avLst/>
              <a:gdLst/>
              <a:ahLst/>
              <a:cxnLst/>
              <a:rect l="l" t="t" r="r" b="b"/>
              <a:pathLst>
                <a:path w="462" h="57588" extrusionOk="0">
                  <a:moveTo>
                    <a:pt x="0" y="0"/>
                  </a:moveTo>
                  <a:lnTo>
                    <a:pt x="0" y="57588"/>
                  </a:lnTo>
                  <a:lnTo>
                    <a:pt x="462" y="57588"/>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2205362" y="1162963"/>
              <a:ext cx="20647" cy="2568137"/>
            </a:xfrm>
            <a:custGeom>
              <a:avLst/>
              <a:gdLst/>
              <a:ahLst/>
              <a:cxnLst/>
              <a:rect l="l" t="t" r="r" b="b"/>
              <a:pathLst>
                <a:path w="463" h="57588" extrusionOk="0">
                  <a:moveTo>
                    <a:pt x="0" y="0"/>
                  </a:moveTo>
                  <a:lnTo>
                    <a:pt x="0" y="57588"/>
                  </a:lnTo>
                  <a:lnTo>
                    <a:pt x="462" y="57588"/>
                  </a:lnTo>
                  <a:lnTo>
                    <a:pt x="462" y="31294"/>
                  </a:lnTo>
                  <a:lnTo>
                    <a:pt x="462" y="27145"/>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2410853" y="1545805"/>
              <a:ext cx="20647" cy="2185289"/>
            </a:xfrm>
            <a:custGeom>
              <a:avLst/>
              <a:gdLst/>
              <a:ahLst/>
              <a:cxnLst/>
              <a:rect l="l" t="t" r="r" b="b"/>
              <a:pathLst>
                <a:path w="463" h="49003" extrusionOk="0">
                  <a:moveTo>
                    <a:pt x="1" y="0"/>
                  </a:moveTo>
                  <a:lnTo>
                    <a:pt x="1" y="49003"/>
                  </a:lnTo>
                  <a:lnTo>
                    <a:pt x="463" y="49003"/>
                  </a:lnTo>
                  <a:lnTo>
                    <a:pt x="463" y="22709"/>
                  </a:lnTo>
                  <a:lnTo>
                    <a:pt x="461" y="18560"/>
                  </a:lnTo>
                  <a:lnTo>
                    <a:pt x="461" y="121"/>
                  </a:lnTo>
                  <a:lnTo>
                    <a:pt x="342" y="121"/>
                  </a:lnTo>
                  <a:cubicBezTo>
                    <a:pt x="225" y="90"/>
                    <a:pt x="112" y="48"/>
                    <a:pt x="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2616433" y="1162963"/>
              <a:ext cx="20647" cy="2568137"/>
            </a:xfrm>
            <a:custGeom>
              <a:avLst/>
              <a:gdLst/>
              <a:ahLst/>
              <a:cxnLst/>
              <a:rect l="l" t="t" r="r" b="b"/>
              <a:pathLst>
                <a:path w="463" h="57588" extrusionOk="0">
                  <a:moveTo>
                    <a:pt x="2" y="0"/>
                  </a:moveTo>
                  <a:lnTo>
                    <a:pt x="2" y="27145"/>
                  </a:lnTo>
                  <a:lnTo>
                    <a:pt x="1" y="31294"/>
                  </a:lnTo>
                  <a:lnTo>
                    <a:pt x="1" y="57588"/>
                  </a:lnTo>
                  <a:lnTo>
                    <a:pt x="463" y="57588"/>
                  </a:lnTo>
                  <a:lnTo>
                    <a:pt x="463"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2822102" y="1162963"/>
              <a:ext cx="20558" cy="2568137"/>
            </a:xfrm>
            <a:custGeom>
              <a:avLst/>
              <a:gdLst/>
              <a:ahLst/>
              <a:cxnLst/>
              <a:rect l="l" t="t" r="r" b="b"/>
              <a:pathLst>
                <a:path w="461" h="57588" extrusionOk="0">
                  <a:moveTo>
                    <a:pt x="0" y="0"/>
                  </a:moveTo>
                  <a:lnTo>
                    <a:pt x="0" y="27145"/>
                  </a:lnTo>
                  <a:lnTo>
                    <a:pt x="0" y="31294"/>
                  </a:lnTo>
                  <a:lnTo>
                    <a:pt x="0" y="57588"/>
                  </a:lnTo>
                  <a:lnTo>
                    <a:pt x="461" y="57588"/>
                  </a:lnTo>
                  <a:lnTo>
                    <a:pt x="461"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3027682" y="1553386"/>
              <a:ext cx="20558" cy="2177708"/>
            </a:xfrm>
            <a:custGeom>
              <a:avLst/>
              <a:gdLst/>
              <a:ahLst/>
              <a:cxnLst/>
              <a:rect l="l" t="t" r="r" b="b"/>
              <a:pathLst>
                <a:path w="461" h="48833" extrusionOk="0">
                  <a:moveTo>
                    <a:pt x="461" y="1"/>
                  </a:moveTo>
                  <a:cubicBezTo>
                    <a:pt x="312" y="29"/>
                    <a:pt x="158" y="43"/>
                    <a:pt x="1" y="43"/>
                  </a:cubicBezTo>
                  <a:lnTo>
                    <a:pt x="1" y="48833"/>
                  </a:lnTo>
                  <a:lnTo>
                    <a:pt x="461" y="48833"/>
                  </a:lnTo>
                  <a:lnTo>
                    <a:pt x="461" y="22539"/>
                  </a:lnTo>
                  <a:lnTo>
                    <a:pt x="461" y="18390"/>
                  </a:lnTo>
                  <a:lnTo>
                    <a:pt x="461"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3233218" y="1162963"/>
              <a:ext cx="20558" cy="2568137"/>
            </a:xfrm>
            <a:custGeom>
              <a:avLst/>
              <a:gdLst/>
              <a:ahLst/>
              <a:cxnLst/>
              <a:rect l="l" t="t" r="r" b="b"/>
              <a:pathLst>
                <a:path w="461" h="57588" extrusionOk="0">
                  <a:moveTo>
                    <a:pt x="0" y="0"/>
                  </a:moveTo>
                  <a:lnTo>
                    <a:pt x="0" y="57588"/>
                  </a:lnTo>
                  <a:lnTo>
                    <a:pt x="461" y="57588"/>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3438798" y="1162963"/>
              <a:ext cx="20647" cy="2568137"/>
            </a:xfrm>
            <a:custGeom>
              <a:avLst/>
              <a:gdLst/>
              <a:ahLst/>
              <a:cxnLst/>
              <a:rect l="l" t="t" r="r" b="b"/>
              <a:pathLst>
                <a:path w="463" h="57588" extrusionOk="0">
                  <a:moveTo>
                    <a:pt x="0" y="0"/>
                  </a:moveTo>
                  <a:lnTo>
                    <a:pt x="0" y="27145"/>
                  </a:lnTo>
                  <a:lnTo>
                    <a:pt x="0" y="31294"/>
                  </a:lnTo>
                  <a:lnTo>
                    <a:pt x="0" y="57588"/>
                  </a:lnTo>
                  <a:lnTo>
                    <a:pt x="462" y="57588"/>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3653163" y="1162963"/>
              <a:ext cx="11773" cy="184400"/>
            </a:xfrm>
            <a:custGeom>
              <a:avLst/>
              <a:gdLst/>
              <a:ahLst/>
              <a:cxnLst/>
              <a:rect l="l" t="t" r="r" b="b"/>
              <a:pathLst>
                <a:path w="264" h="4135" extrusionOk="0">
                  <a:moveTo>
                    <a:pt x="1" y="0"/>
                  </a:moveTo>
                  <a:lnTo>
                    <a:pt x="1" y="3966"/>
                  </a:lnTo>
                  <a:cubicBezTo>
                    <a:pt x="73" y="4008"/>
                    <a:pt x="144" y="4050"/>
                    <a:pt x="211" y="4097"/>
                  </a:cubicBezTo>
                  <a:cubicBezTo>
                    <a:pt x="230" y="4109"/>
                    <a:pt x="247" y="4121"/>
                    <a:pt x="264" y="4134"/>
                  </a:cubicBezTo>
                  <a:lnTo>
                    <a:pt x="264"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3644378" y="1533943"/>
              <a:ext cx="20647" cy="2197151"/>
            </a:xfrm>
            <a:custGeom>
              <a:avLst/>
              <a:gdLst/>
              <a:ahLst/>
              <a:cxnLst/>
              <a:rect l="l" t="t" r="r" b="b"/>
              <a:pathLst>
                <a:path w="463" h="49269" extrusionOk="0">
                  <a:moveTo>
                    <a:pt x="462" y="0"/>
                  </a:moveTo>
                  <a:cubicBezTo>
                    <a:pt x="319" y="103"/>
                    <a:pt x="164" y="191"/>
                    <a:pt x="0" y="263"/>
                  </a:cubicBezTo>
                  <a:lnTo>
                    <a:pt x="0" y="49269"/>
                  </a:lnTo>
                  <a:lnTo>
                    <a:pt x="462" y="49269"/>
                  </a:lnTo>
                  <a:lnTo>
                    <a:pt x="462" y="22975"/>
                  </a:lnTo>
                  <a:lnTo>
                    <a:pt x="462" y="18829"/>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3849958" y="1162963"/>
              <a:ext cx="20647" cy="2568137"/>
            </a:xfrm>
            <a:custGeom>
              <a:avLst/>
              <a:gdLst/>
              <a:ahLst/>
              <a:cxnLst/>
              <a:rect l="l" t="t" r="r" b="b"/>
              <a:pathLst>
                <a:path w="463" h="57588" extrusionOk="0">
                  <a:moveTo>
                    <a:pt x="0" y="0"/>
                  </a:moveTo>
                  <a:lnTo>
                    <a:pt x="0" y="57588"/>
                  </a:lnTo>
                  <a:lnTo>
                    <a:pt x="462" y="57588"/>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4055493" y="1162963"/>
              <a:ext cx="20603" cy="258963"/>
            </a:xfrm>
            <a:custGeom>
              <a:avLst/>
              <a:gdLst/>
              <a:ahLst/>
              <a:cxnLst/>
              <a:rect l="l" t="t" r="r" b="b"/>
              <a:pathLst>
                <a:path w="462" h="5807" extrusionOk="0">
                  <a:moveTo>
                    <a:pt x="0" y="0"/>
                  </a:moveTo>
                  <a:lnTo>
                    <a:pt x="0" y="5807"/>
                  </a:lnTo>
                  <a:cubicBezTo>
                    <a:pt x="68" y="5400"/>
                    <a:pt x="230" y="5025"/>
                    <a:pt x="462" y="4708"/>
                  </a:cubicBez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4055493" y="1459292"/>
              <a:ext cx="20603" cy="2271803"/>
            </a:xfrm>
            <a:custGeom>
              <a:avLst/>
              <a:gdLst/>
              <a:ahLst/>
              <a:cxnLst/>
              <a:rect l="l" t="t" r="r" b="b"/>
              <a:pathLst>
                <a:path w="462" h="50943" extrusionOk="0">
                  <a:moveTo>
                    <a:pt x="0" y="0"/>
                  </a:moveTo>
                  <a:lnTo>
                    <a:pt x="0" y="50943"/>
                  </a:lnTo>
                  <a:lnTo>
                    <a:pt x="462" y="50943"/>
                  </a:lnTo>
                  <a:lnTo>
                    <a:pt x="462" y="24649"/>
                  </a:lnTo>
                  <a:lnTo>
                    <a:pt x="462" y="20503"/>
                  </a:lnTo>
                  <a:lnTo>
                    <a:pt x="462" y="1100"/>
                  </a:lnTo>
                  <a:cubicBezTo>
                    <a:pt x="229" y="780"/>
                    <a:pt x="67" y="408"/>
                    <a:pt x="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4261207" y="1162963"/>
              <a:ext cx="20514" cy="256778"/>
            </a:xfrm>
            <a:custGeom>
              <a:avLst/>
              <a:gdLst/>
              <a:ahLst/>
              <a:cxnLst/>
              <a:rect l="l" t="t" r="r" b="b"/>
              <a:pathLst>
                <a:path w="460" h="5758" extrusionOk="0">
                  <a:moveTo>
                    <a:pt x="0" y="0"/>
                  </a:moveTo>
                  <a:lnTo>
                    <a:pt x="0" y="4697"/>
                  </a:lnTo>
                  <a:cubicBezTo>
                    <a:pt x="226" y="5004"/>
                    <a:pt x="387" y="5365"/>
                    <a:pt x="459" y="5757"/>
                  </a:cubicBezTo>
                  <a:lnTo>
                    <a:pt x="459"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4261207" y="1461433"/>
              <a:ext cx="20514" cy="2269663"/>
            </a:xfrm>
            <a:custGeom>
              <a:avLst/>
              <a:gdLst/>
              <a:ahLst/>
              <a:cxnLst/>
              <a:rect l="l" t="t" r="r" b="b"/>
              <a:pathLst>
                <a:path w="460" h="50895" extrusionOk="0">
                  <a:moveTo>
                    <a:pt x="459" y="1"/>
                  </a:moveTo>
                  <a:cubicBezTo>
                    <a:pt x="387" y="393"/>
                    <a:pt x="227" y="754"/>
                    <a:pt x="0" y="1061"/>
                  </a:cubicBezTo>
                  <a:lnTo>
                    <a:pt x="0" y="50895"/>
                  </a:lnTo>
                  <a:lnTo>
                    <a:pt x="459" y="50895"/>
                  </a:lnTo>
                  <a:lnTo>
                    <a:pt x="45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4466653" y="1162963"/>
              <a:ext cx="20647" cy="2568137"/>
            </a:xfrm>
            <a:custGeom>
              <a:avLst/>
              <a:gdLst/>
              <a:ahLst/>
              <a:cxnLst/>
              <a:rect l="l" t="t" r="r" b="b"/>
              <a:pathLst>
                <a:path w="463" h="57588" extrusionOk="0">
                  <a:moveTo>
                    <a:pt x="0" y="0"/>
                  </a:moveTo>
                  <a:lnTo>
                    <a:pt x="0" y="57588"/>
                  </a:lnTo>
                  <a:lnTo>
                    <a:pt x="462" y="57588"/>
                  </a:lnTo>
                  <a:lnTo>
                    <a:pt x="462" y="31294"/>
                  </a:lnTo>
                  <a:lnTo>
                    <a:pt x="462" y="27145"/>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4672144" y="1162963"/>
              <a:ext cx="12219" cy="184490"/>
            </a:xfrm>
            <a:custGeom>
              <a:avLst/>
              <a:gdLst/>
              <a:ahLst/>
              <a:cxnLst/>
              <a:rect l="l" t="t" r="r" b="b"/>
              <a:pathLst>
                <a:path w="274" h="4137" extrusionOk="0">
                  <a:moveTo>
                    <a:pt x="1" y="0"/>
                  </a:moveTo>
                  <a:lnTo>
                    <a:pt x="1" y="4137"/>
                  </a:lnTo>
                  <a:cubicBezTo>
                    <a:pt x="22" y="4123"/>
                    <a:pt x="41" y="4109"/>
                    <a:pt x="62" y="4094"/>
                  </a:cubicBezTo>
                  <a:cubicBezTo>
                    <a:pt x="132" y="4049"/>
                    <a:pt x="201" y="4006"/>
                    <a:pt x="274" y="3966"/>
                  </a:cubicBezTo>
                  <a:lnTo>
                    <a:pt x="274"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4672233" y="1533631"/>
              <a:ext cx="20647" cy="2197463"/>
            </a:xfrm>
            <a:custGeom>
              <a:avLst/>
              <a:gdLst/>
              <a:ahLst/>
              <a:cxnLst/>
              <a:rect l="l" t="t" r="r" b="b"/>
              <a:pathLst>
                <a:path w="463" h="49276" extrusionOk="0">
                  <a:moveTo>
                    <a:pt x="0" y="0"/>
                  </a:moveTo>
                  <a:lnTo>
                    <a:pt x="0" y="18833"/>
                  </a:lnTo>
                  <a:lnTo>
                    <a:pt x="0" y="22982"/>
                  </a:lnTo>
                  <a:lnTo>
                    <a:pt x="0" y="49276"/>
                  </a:lnTo>
                  <a:lnTo>
                    <a:pt x="462" y="49276"/>
                  </a:lnTo>
                  <a:lnTo>
                    <a:pt x="462" y="266"/>
                  </a:lnTo>
                  <a:cubicBezTo>
                    <a:pt x="299" y="193"/>
                    <a:pt x="144" y="105"/>
                    <a:pt x="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4877858" y="1162963"/>
              <a:ext cx="20603" cy="2568137"/>
            </a:xfrm>
            <a:custGeom>
              <a:avLst/>
              <a:gdLst/>
              <a:ahLst/>
              <a:cxnLst/>
              <a:rect l="l" t="t" r="r" b="b"/>
              <a:pathLst>
                <a:path w="462" h="57588" extrusionOk="0">
                  <a:moveTo>
                    <a:pt x="1" y="0"/>
                  </a:moveTo>
                  <a:lnTo>
                    <a:pt x="1" y="57588"/>
                  </a:lnTo>
                  <a:lnTo>
                    <a:pt x="461" y="57588"/>
                  </a:lnTo>
                  <a:lnTo>
                    <a:pt x="461"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5083438" y="1162963"/>
              <a:ext cx="20514" cy="2568137"/>
            </a:xfrm>
            <a:custGeom>
              <a:avLst/>
              <a:gdLst/>
              <a:ahLst/>
              <a:cxnLst/>
              <a:rect l="l" t="t" r="r" b="b"/>
              <a:pathLst>
                <a:path w="460" h="57588" extrusionOk="0">
                  <a:moveTo>
                    <a:pt x="1" y="0"/>
                  </a:moveTo>
                  <a:lnTo>
                    <a:pt x="1" y="27145"/>
                  </a:lnTo>
                  <a:lnTo>
                    <a:pt x="1" y="31294"/>
                  </a:lnTo>
                  <a:lnTo>
                    <a:pt x="1" y="57588"/>
                  </a:lnTo>
                  <a:lnTo>
                    <a:pt x="460" y="57588"/>
                  </a:lnTo>
                  <a:lnTo>
                    <a:pt x="46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269075" y="1325197"/>
              <a:ext cx="420575" cy="20558"/>
            </a:xfrm>
            <a:custGeom>
              <a:avLst/>
              <a:gdLst/>
              <a:ahLst/>
              <a:cxnLst/>
              <a:rect l="l" t="t" r="r" b="b"/>
              <a:pathLst>
                <a:path w="9431" h="461" extrusionOk="0">
                  <a:moveTo>
                    <a:pt x="1" y="0"/>
                  </a:moveTo>
                  <a:lnTo>
                    <a:pt x="1" y="461"/>
                  </a:lnTo>
                  <a:lnTo>
                    <a:pt x="9218" y="461"/>
                  </a:lnTo>
                  <a:cubicBezTo>
                    <a:pt x="9288" y="414"/>
                    <a:pt x="9358" y="370"/>
                    <a:pt x="9430" y="331"/>
                  </a:cubicBezTo>
                  <a:lnTo>
                    <a:pt x="943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799659" y="1325108"/>
              <a:ext cx="460666" cy="20647"/>
            </a:xfrm>
            <a:custGeom>
              <a:avLst/>
              <a:gdLst/>
              <a:ahLst/>
              <a:cxnLst/>
              <a:rect l="l" t="t" r="r" b="b"/>
              <a:pathLst>
                <a:path w="10330" h="463" extrusionOk="0">
                  <a:moveTo>
                    <a:pt x="0" y="1"/>
                  </a:moveTo>
                  <a:lnTo>
                    <a:pt x="0" y="333"/>
                  </a:lnTo>
                  <a:cubicBezTo>
                    <a:pt x="74" y="373"/>
                    <a:pt x="145" y="416"/>
                    <a:pt x="212" y="463"/>
                  </a:cubicBezTo>
                  <a:lnTo>
                    <a:pt x="10117" y="463"/>
                  </a:lnTo>
                  <a:cubicBezTo>
                    <a:pt x="10187" y="416"/>
                    <a:pt x="10257" y="372"/>
                    <a:pt x="10329" y="333"/>
                  </a:cubicBezTo>
                  <a:lnTo>
                    <a:pt x="1032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1370333" y="1325108"/>
              <a:ext cx="460666" cy="20647"/>
            </a:xfrm>
            <a:custGeom>
              <a:avLst/>
              <a:gdLst/>
              <a:ahLst/>
              <a:cxnLst/>
              <a:rect l="l" t="t" r="r" b="b"/>
              <a:pathLst>
                <a:path w="10330" h="463" extrusionOk="0">
                  <a:moveTo>
                    <a:pt x="1" y="1"/>
                  </a:moveTo>
                  <a:lnTo>
                    <a:pt x="1" y="333"/>
                  </a:lnTo>
                  <a:cubicBezTo>
                    <a:pt x="75" y="373"/>
                    <a:pt x="146" y="416"/>
                    <a:pt x="212" y="463"/>
                  </a:cubicBezTo>
                  <a:lnTo>
                    <a:pt x="10118" y="463"/>
                  </a:lnTo>
                  <a:cubicBezTo>
                    <a:pt x="10186" y="416"/>
                    <a:pt x="10257" y="372"/>
                    <a:pt x="10329" y="333"/>
                  </a:cubicBezTo>
                  <a:lnTo>
                    <a:pt x="1032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1941007" y="1325108"/>
              <a:ext cx="460666" cy="20647"/>
            </a:xfrm>
            <a:custGeom>
              <a:avLst/>
              <a:gdLst/>
              <a:ahLst/>
              <a:cxnLst/>
              <a:rect l="l" t="t" r="r" b="b"/>
              <a:pathLst>
                <a:path w="10330" h="463" extrusionOk="0">
                  <a:moveTo>
                    <a:pt x="1" y="1"/>
                  </a:moveTo>
                  <a:lnTo>
                    <a:pt x="1" y="333"/>
                  </a:lnTo>
                  <a:cubicBezTo>
                    <a:pt x="75" y="373"/>
                    <a:pt x="146" y="416"/>
                    <a:pt x="212" y="463"/>
                  </a:cubicBezTo>
                  <a:lnTo>
                    <a:pt x="10118" y="463"/>
                  </a:lnTo>
                  <a:cubicBezTo>
                    <a:pt x="10187" y="416"/>
                    <a:pt x="10257" y="372"/>
                    <a:pt x="10329" y="333"/>
                  </a:cubicBezTo>
                  <a:lnTo>
                    <a:pt x="1032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2511815" y="1325108"/>
              <a:ext cx="460577" cy="20647"/>
            </a:xfrm>
            <a:custGeom>
              <a:avLst/>
              <a:gdLst/>
              <a:ahLst/>
              <a:cxnLst/>
              <a:rect l="l" t="t" r="r" b="b"/>
              <a:pathLst>
                <a:path w="10328" h="463" extrusionOk="0">
                  <a:moveTo>
                    <a:pt x="1" y="1"/>
                  </a:moveTo>
                  <a:lnTo>
                    <a:pt x="1" y="333"/>
                  </a:lnTo>
                  <a:cubicBezTo>
                    <a:pt x="73" y="373"/>
                    <a:pt x="144" y="416"/>
                    <a:pt x="212" y="463"/>
                  </a:cubicBezTo>
                  <a:lnTo>
                    <a:pt x="10118" y="463"/>
                  </a:lnTo>
                  <a:cubicBezTo>
                    <a:pt x="10186" y="414"/>
                    <a:pt x="10255" y="372"/>
                    <a:pt x="10328" y="333"/>
                  </a:cubicBezTo>
                  <a:lnTo>
                    <a:pt x="10328"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082489" y="1325197"/>
              <a:ext cx="460533" cy="20558"/>
            </a:xfrm>
            <a:custGeom>
              <a:avLst/>
              <a:gdLst/>
              <a:ahLst/>
              <a:cxnLst/>
              <a:rect l="l" t="t" r="r" b="b"/>
              <a:pathLst>
                <a:path w="10327" h="461" extrusionOk="0">
                  <a:moveTo>
                    <a:pt x="1" y="0"/>
                  </a:moveTo>
                  <a:lnTo>
                    <a:pt x="1" y="331"/>
                  </a:lnTo>
                  <a:cubicBezTo>
                    <a:pt x="73" y="371"/>
                    <a:pt x="144" y="414"/>
                    <a:pt x="213" y="461"/>
                  </a:cubicBezTo>
                  <a:lnTo>
                    <a:pt x="10115" y="461"/>
                  </a:lnTo>
                  <a:cubicBezTo>
                    <a:pt x="10184" y="412"/>
                    <a:pt x="10254" y="370"/>
                    <a:pt x="10327" y="331"/>
                  </a:cubicBezTo>
                  <a:lnTo>
                    <a:pt x="10327"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3653163" y="1325108"/>
              <a:ext cx="460622" cy="20514"/>
            </a:xfrm>
            <a:custGeom>
              <a:avLst/>
              <a:gdLst/>
              <a:ahLst/>
              <a:cxnLst/>
              <a:rect l="l" t="t" r="r" b="b"/>
              <a:pathLst>
                <a:path w="10329" h="460" extrusionOk="0">
                  <a:moveTo>
                    <a:pt x="1" y="1"/>
                  </a:moveTo>
                  <a:lnTo>
                    <a:pt x="1" y="330"/>
                  </a:lnTo>
                  <a:cubicBezTo>
                    <a:pt x="73" y="372"/>
                    <a:pt x="144" y="414"/>
                    <a:pt x="211" y="460"/>
                  </a:cubicBezTo>
                  <a:lnTo>
                    <a:pt x="10118" y="460"/>
                  </a:lnTo>
                  <a:cubicBezTo>
                    <a:pt x="10186" y="414"/>
                    <a:pt x="10256" y="372"/>
                    <a:pt x="10328" y="333"/>
                  </a:cubicBezTo>
                  <a:lnTo>
                    <a:pt x="10328"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4223837" y="1325108"/>
              <a:ext cx="460622" cy="20514"/>
            </a:xfrm>
            <a:custGeom>
              <a:avLst/>
              <a:gdLst/>
              <a:ahLst/>
              <a:cxnLst/>
              <a:rect l="l" t="t" r="r" b="b"/>
              <a:pathLst>
                <a:path w="10329" h="460" extrusionOk="0">
                  <a:moveTo>
                    <a:pt x="1" y="1"/>
                  </a:moveTo>
                  <a:lnTo>
                    <a:pt x="1" y="330"/>
                  </a:lnTo>
                  <a:cubicBezTo>
                    <a:pt x="73" y="372"/>
                    <a:pt x="145" y="414"/>
                    <a:pt x="213" y="460"/>
                  </a:cubicBezTo>
                  <a:lnTo>
                    <a:pt x="10118" y="460"/>
                  </a:lnTo>
                  <a:cubicBezTo>
                    <a:pt x="10186" y="414"/>
                    <a:pt x="10256" y="372"/>
                    <a:pt x="10328" y="333"/>
                  </a:cubicBezTo>
                  <a:lnTo>
                    <a:pt x="10328"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4794555" y="1325108"/>
              <a:ext cx="420531" cy="20514"/>
            </a:xfrm>
            <a:custGeom>
              <a:avLst/>
              <a:gdLst/>
              <a:ahLst/>
              <a:cxnLst/>
              <a:rect l="l" t="t" r="r" b="b"/>
              <a:pathLst>
                <a:path w="9430" h="460" extrusionOk="0">
                  <a:moveTo>
                    <a:pt x="0" y="1"/>
                  </a:moveTo>
                  <a:lnTo>
                    <a:pt x="0" y="330"/>
                  </a:lnTo>
                  <a:cubicBezTo>
                    <a:pt x="73" y="372"/>
                    <a:pt x="144" y="414"/>
                    <a:pt x="212" y="460"/>
                  </a:cubicBezTo>
                  <a:lnTo>
                    <a:pt x="9429" y="460"/>
                  </a:lnTo>
                  <a:lnTo>
                    <a:pt x="942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269075" y="1530554"/>
              <a:ext cx="445014" cy="20647"/>
            </a:xfrm>
            <a:custGeom>
              <a:avLst/>
              <a:gdLst/>
              <a:ahLst/>
              <a:cxnLst/>
              <a:rect l="l" t="t" r="r" b="b"/>
              <a:pathLst>
                <a:path w="9979" h="463" extrusionOk="0">
                  <a:moveTo>
                    <a:pt x="1" y="1"/>
                  </a:moveTo>
                  <a:lnTo>
                    <a:pt x="1" y="463"/>
                  </a:lnTo>
                  <a:lnTo>
                    <a:pt x="9979" y="463"/>
                  </a:lnTo>
                  <a:cubicBezTo>
                    <a:pt x="9643" y="370"/>
                    <a:pt x="9336" y="213"/>
                    <a:pt x="907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775266" y="1530554"/>
              <a:ext cx="509632" cy="20647"/>
            </a:xfrm>
            <a:custGeom>
              <a:avLst/>
              <a:gdLst/>
              <a:ahLst/>
              <a:cxnLst/>
              <a:rect l="l" t="t" r="r" b="b"/>
              <a:pathLst>
                <a:path w="11428" h="463" extrusionOk="0">
                  <a:moveTo>
                    <a:pt x="908" y="1"/>
                  </a:moveTo>
                  <a:cubicBezTo>
                    <a:pt x="714" y="156"/>
                    <a:pt x="495" y="284"/>
                    <a:pt x="260" y="376"/>
                  </a:cubicBezTo>
                  <a:cubicBezTo>
                    <a:pt x="177" y="410"/>
                    <a:pt x="90" y="439"/>
                    <a:pt x="0" y="463"/>
                  </a:cubicBezTo>
                  <a:lnTo>
                    <a:pt x="11428" y="463"/>
                  </a:lnTo>
                  <a:cubicBezTo>
                    <a:pt x="11091" y="370"/>
                    <a:pt x="10782" y="213"/>
                    <a:pt x="1051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1345940" y="1530554"/>
              <a:ext cx="509587" cy="20647"/>
            </a:xfrm>
            <a:custGeom>
              <a:avLst/>
              <a:gdLst/>
              <a:ahLst/>
              <a:cxnLst/>
              <a:rect l="l" t="t" r="r" b="b"/>
              <a:pathLst>
                <a:path w="11427" h="463" extrusionOk="0">
                  <a:moveTo>
                    <a:pt x="835" y="1"/>
                  </a:moveTo>
                  <a:lnTo>
                    <a:pt x="835" y="61"/>
                  </a:lnTo>
                  <a:cubicBezTo>
                    <a:pt x="586" y="241"/>
                    <a:pt x="305" y="380"/>
                    <a:pt x="0" y="463"/>
                  </a:cubicBezTo>
                  <a:lnTo>
                    <a:pt x="11426" y="463"/>
                  </a:lnTo>
                  <a:cubicBezTo>
                    <a:pt x="11091" y="370"/>
                    <a:pt x="10782" y="213"/>
                    <a:pt x="10518"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916614" y="1530554"/>
              <a:ext cx="509632" cy="20647"/>
            </a:xfrm>
            <a:custGeom>
              <a:avLst/>
              <a:gdLst/>
              <a:ahLst/>
              <a:cxnLst/>
              <a:rect l="l" t="t" r="r" b="b"/>
              <a:pathLst>
                <a:path w="11428" h="463" extrusionOk="0">
                  <a:moveTo>
                    <a:pt x="910" y="1"/>
                  </a:moveTo>
                  <a:cubicBezTo>
                    <a:pt x="644" y="213"/>
                    <a:pt x="337" y="370"/>
                    <a:pt x="1" y="463"/>
                  </a:cubicBezTo>
                  <a:lnTo>
                    <a:pt x="11428" y="463"/>
                  </a:lnTo>
                  <a:cubicBezTo>
                    <a:pt x="11310" y="432"/>
                    <a:pt x="11195" y="390"/>
                    <a:pt x="11088" y="342"/>
                  </a:cubicBezTo>
                  <a:cubicBezTo>
                    <a:pt x="10882" y="254"/>
                    <a:pt x="10692" y="139"/>
                    <a:pt x="105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2487377" y="1530554"/>
              <a:ext cx="509542" cy="20647"/>
            </a:xfrm>
            <a:custGeom>
              <a:avLst/>
              <a:gdLst/>
              <a:ahLst/>
              <a:cxnLst/>
              <a:rect l="l" t="t" r="r" b="b"/>
              <a:pathLst>
                <a:path w="11426" h="463" extrusionOk="0">
                  <a:moveTo>
                    <a:pt x="910" y="1"/>
                  </a:moveTo>
                  <a:cubicBezTo>
                    <a:pt x="642" y="213"/>
                    <a:pt x="336" y="370"/>
                    <a:pt x="0" y="463"/>
                  </a:cubicBezTo>
                  <a:lnTo>
                    <a:pt x="11426" y="463"/>
                  </a:lnTo>
                  <a:cubicBezTo>
                    <a:pt x="11089" y="370"/>
                    <a:pt x="10781" y="213"/>
                    <a:pt x="10518"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3058051" y="1530554"/>
              <a:ext cx="509498" cy="20647"/>
            </a:xfrm>
            <a:custGeom>
              <a:avLst/>
              <a:gdLst/>
              <a:ahLst/>
              <a:cxnLst/>
              <a:rect l="l" t="t" r="r" b="b"/>
              <a:pathLst>
                <a:path w="11425" h="463" extrusionOk="0">
                  <a:moveTo>
                    <a:pt x="908" y="1"/>
                  </a:moveTo>
                  <a:cubicBezTo>
                    <a:pt x="643" y="213"/>
                    <a:pt x="336" y="370"/>
                    <a:pt x="0" y="463"/>
                  </a:cubicBezTo>
                  <a:lnTo>
                    <a:pt x="11425" y="463"/>
                  </a:lnTo>
                  <a:cubicBezTo>
                    <a:pt x="11089" y="370"/>
                    <a:pt x="10781" y="213"/>
                    <a:pt x="10518"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3628725" y="1530554"/>
              <a:ext cx="509587" cy="20647"/>
            </a:xfrm>
            <a:custGeom>
              <a:avLst/>
              <a:gdLst/>
              <a:ahLst/>
              <a:cxnLst/>
              <a:rect l="l" t="t" r="r" b="b"/>
              <a:pathLst>
                <a:path w="11427" h="463" extrusionOk="0">
                  <a:moveTo>
                    <a:pt x="813" y="1"/>
                  </a:moveTo>
                  <a:lnTo>
                    <a:pt x="813" y="75"/>
                  </a:lnTo>
                  <a:cubicBezTo>
                    <a:pt x="670" y="177"/>
                    <a:pt x="515" y="264"/>
                    <a:pt x="351" y="338"/>
                  </a:cubicBezTo>
                  <a:cubicBezTo>
                    <a:pt x="238" y="389"/>
                    <a:pt x="121" y="430"/>
                    <a:pt x="0" y="463"/>
                  </a:cubicBezTo>
                  <a:lnTo>
                    <a:pt x="11426" y="463"/>
                  </a:lnTo>
                  <a:cubicBezTo>
                    <a:pt x="11089" y="370"/>
                    <a:pt x="10781" y="213"/>
                    <a:pt x="1051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4199399" y="1530688"/>
              <a:ext cx="509453" cy="20514"/>
            </a:xfrm>
            <a:custGeom>
              <a:avLst/>
              <a:gdLst/>
              <a:ahLst/>
              <a:cxnLst/>
              <a:rect l="l" t="t" r="r" b="b"/>
              <a:pathLst>
                <a:path w="11424" h="460" extrusionOk="0">
                  <a:moveTo>
                    <a:pt x="910" y="1"/>
                  </a:moveTo>
                  <a:cubicBezTo>
                    <a:pt x="643" y="210"/>
                    <a:pt x="336" y="367"/>
                    <a:pt x="0" y="460"/>
                  </a:cubicBezTo>
                  <a:lnTo>
                    <a:pt x="11423" y="460"/>
                  </a:lnTo>
                  <a:cubicBezTo>
                    <a:pt x="11301" y="427"/>
                    <a:pt x="11180" y="385"/>
                    <a:pt x="11067" y="332"/>
                  </a:cubicBezTo>
                  <a:cubicBezTo>
                    <a:pt x="10903" y="259"/>
                    <a:pt x="10748" y="169"/>
                    <a:pt x="10605" y="66"/>
                  </a:cubicBezTo>
                  <a:lnTo>
                    <a:pt x="10605"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4770073" y="1530688"/>
              <a:ext cx="445014" cy="20514"/>
            </a:xfrm>
            <a:custGeom>
              <a:avLst/>
              <a:gdLst/>
              <a:ahLst/>
              <a:cxnLst/>
              <a:rect l="l" t="t" r="r" b="b"/>
              <a:pathLst>
                <a:path w="9979" h="460" extrusionOk="0">
                  <a:moveTo>
                    <a:pt x="910" y="1"/>
                  </a:moveTo>
                  <a:cubicBezTo>
                    <a:pt x="643" y="210"/>
                    <a:pt x="336" y="367"/>
                    <a:pt x="1" y="460"/>
                  </a:cubicBezTo>
                  <a:lnTo>
                    <a:pt x="9978" y="460"/>
                  </a:lnTo>
                  <a:lnTo>
                    <a:pt x="9978"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269075" y="1736223"/>
              <a:ext cx="4946076" cy="20558"/>
            </a:xfrm>
            <a:custGeom>
              <a:avLst/>
              <a:gdLst/>
              <a:ahLst/>
              <a:cxnLst/>
              <a:rect l="l" t="t" r="r" b="b"/>
              <a:pathLst>
                <a:path w="110911" h="461" extrusionOk="0">
                  <a:moveTo>
                    <a:pt x="1" y="0"/>
                  </a:moveTo>
                  <a:lnTo>
                    <a:pt x="1" y="461"/>
                  </a:lnTo>
                  <a:lnTo>
                    <a:pt x="110910" y="461"/>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269075" y="1941803"/>
              <a:ext cx="4946076" cy="20647"/>
            </a:xfrm>
            <a:custGeom>
              <a:avLst/>
              <a:gdLst/>
              <a:ahLst/>
              <a:cxnLst/>
              <a:rect l="l" t="t" r="r" b="b"/>
              <a:pathLst>
                <a:path w="110911" h="463" extrusionOk="0">
                  <a:moveTo>
                    <a:pt x="1" y="1"/>
                  </a:moveTo>
                  <a:lnTo>
                    <a:pt x="1" y="462"/>
                  </a:lnTo>
                  <a:lnTo>
                    <a:pt x="24981" y="462"/>
                  </a:lnTo>
                  <a:lnTo>
                    <a:pt x="25440" y="461"/>
                  </a:lnTo>
                  <a:lnTo>
                    <a:pt x="110910" y="461"/>
                  </a:lnTo>
                  <a:lnTo>
                    <a:pt x="110910"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269075" y="2147383"/>
              <a:ext cx="4946076" cy="20603"/>
            </a:xfrm>
            <a:custGeom>
              <a:avLst/>
              <a:gdLst/>
              <a:ahLst/>
              <a:cxnLst/>
              <a:rect l="l" t="t" r="r" b="b"/>
              <a:pathLst>
                <a:path w="110911" h="462" extrusionOk="0">
                  <a:moveTo>
                    <a:pt x="1" y="1"/>
                  </a:moveTo>
                  <a:lnTo>
                    <a:pt x="1" y="461"/>
                  </a:lnTo>
                  <a:lnTo>
                    <a:pt x="110910" y="461"/>
                  </a:lnTo>
                  <a:lnTo>
                    <a:pt x="110910"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269075" y="2352963"/>
              <a:ext cx="4946076" cy="20514"/>
            </a:xfrm>
            <a:custGeom>
              <a:avLst/>
              <a:gdLst/>
              <a:ahLst/>
              <a:cxnLst/>
              <a:rect l="l" t="t" r="r" b="b"/>
              <a:pathLst>
                <a:path w="110911" h="460" extrusionOk="0">
                  <a:moveTo>
                    <a:pt x="1" y="1"/>
                  </a:moveTo>
                  <a:lnTo>
                    <a:pt x="1" y="460"/>
                  </a:lnTo>
                  <a:lnTo>
                    <a:pt x="110910" y="460"/>
                  </a:lnTo>
                  <a:lnTo>
                    <a:pt x="110910"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269075" y="2558498"/>
              <a:ext cx="4946076" cy="20647"/>
            </a:xfrm>
            <a:custGeom>
              <a:avLst/>
              <a:gdLst/>
              <a:ahLst/>
              <a:cxnLst/>
              <a:rect l="l" t="t" r="r" b="b"/>
              <a:pathLst>
                <a:path w="110911" h="463" extrusionOk="0">
                  <a:moveTo>
                    <a:pt x="1" y="0"/>
                  </a:moveTo>
                  <a:lnTo>
                    <a:pt x="1" y="461"/>
                  </a:lnTo>
                  <a:lnTo>
                    <a:pt x="53101" y="461"/>
                  </a:lnTo>
                  <a:lnTo>
                    <a:pt x="57250"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269075" y="2764078"/>
              <a:ext cx="4946076" cy="20647"/>
            </a:xfrm>
            <a:custGeom>
              <a:avLst/>
              <a:gdLst/>
              <a:ahLst/>
              <a:cxnLst/>
              <a:rect l="l" t="t" r="r" b="b"/>
              <a:pathLst>
                <a:path w="110911" h="463" extrusionOk="0">
                  <a:moveTo>
                    <a:pt x="1" y="0"/>
                  </a:moveTo>
                  <a:lnTo>
                    <a:pt x="1"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269075" y="2969658"/>
              <a:ext cx="4946076" cy="20647"/>
            </a:xfrm>
            <a:custGeom>
              <a:avLst/>
              <a:gdLst/>
              <a:ahLst/>
              <a:cxnLst/>
              <a:rect l="l" t="t" r="r" b="b"/>
              <a:pathLst>
                <a:path w="110911" h="463" extrusionOk="0">
                  <a:moveTo>
                    <a:pt x="1" y="0"/>
                  </a:moveTo>
                  <a:lnTo>
                    <a:pt x="1"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269075" y="3175238"/>
              <a:ext cx="4946076" cy="20647"/>
            </a:xfrm>
            <a:custGeom>
              <a:avLst/>
              <a:gdLst/>
              <a:ahLst/>
              <a:cxnLst/>
              <a:rect l="l" t="t" r="r" b="b"/>
              <a:pathLst>
                <a:path w="110911" h="463" extrusionOk="0">
                  <a:moveTo>
                    <a:pt x="1" y="0"/>
                  </a:moveTo>
                  <a:lnTo>
                    <a:pt x="1"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269075" y="3380774"/>
              <a:ext cx="4946076" cy="20603"/>
            </a:xfrm>
            <a:custGeom>
              <a:avLst/>
              <a:gdLst/>
              <a:ahLst/>
              <a:cxnLst/>
              <a:rect l="l" t="t" r="r" b="b"/>
              <a:pathLst>
                <a:path w="110911" h="462" extrusionOk="0">
                  <a:moveTo>
                    <a:pt x="1" y="0"/>
                  </a:moveTo>
                  <a:lnTo>
                    <a:pt x="1"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269075" y="3586354"/>
              <a:ext cx="4946076" cy="20647"/>
            </a:xfrm>
            <a:custGeom>
              <a:avLst/>
              <a:gdLst/>
              <a:ahLst/>
              <a:cxnLst/>
              <a:rect l="l" t="t" r="r" b="b"/>
              <a:pathLst>
                <a:path w="110911" h="463" extrusionOk="0">
                  <a:moveTo>
                    <a:pt x="1" y="0"/>
                  </a:moveTo>
                  <a:lnTo>
                    <a:pt x="1"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27;p3"/>
          <p:cNvSpPr/>
          <p:nvPr/>
        </p:nvSpPr>
        <p:spPr>
          <a:xfrm rot="-5770409">
            <a:off x="3050404" y="4813399"/>
            <a:ext cx="201639" cy="663278"/>
          </a:xfrm>
          <a:custGeom>
            <a:avLst/>
            <a:gdLst/>
            <a:ahLst/>
            <a:cxnLst/>
            <a:rect l="l" t="t" r="r" b="b"/>
            <a:pathLst>
              <a:path w="3843" h="14080" extrusionOk="0">
                <a:moveTo>
                  <a:pt x="1922" y="1"/>
                </a:moveTo>
                <a:cubicBezTo>
                  <a:pt x="861" y="1"/>
                  <a:pt x="1" y="861"/>
                  <a:pt x="1" y="1922"/>
                </a:cubicBezTo>
                <a:lnTo>
                  <a:pt x="1" y="12158"/>
                </a:lnTo>
                <a:cubicBezTo>
                  <a:pt x="1" y="13220"/>
                  <a:pt x="862"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rot="-5770409">
            <a:off x="2978192" y="4145865"/>
            <a:ext cx="201639" cy="663278"/>
          </a:xfrm>
          <a:custGeom>
            <a:avLst/>
            <a:gdLst/>
            <a:ahLst/>
            <a:cxnLst/>
            <a:rect l="l" t="t" r="r" b="b"/>
            <a:pathLst>
              <a:path w="3843" h="14080" extrusionOk="0">
                <a:moveTo>
                  <a:pt x="1922" y="1"/>
                </a:moveTo>
                <a:cubicBezTo>
                  <a:pt x="861" y="1"/>
                  <a:pt x="1" y="861"/>
                  <a:pt x="1" y="1922"/>
                </a:cubicBezTo>
                <a:lnTo>
                  <a:pt x="1" y="12158"/>
                </a:lnTo>
                <a:cubicBezTo>
                  <a:pt x="1" y="13220"/>
                  <a:pt x="862"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rot="-5770409">
            <a:off x="2906027" y="3478279"/>
            <a:ext cx="201534" cy="663278"/>
          </a:xfrm>
          <a:custGeom>
            <a:avLst/>
            <a:gdLst/>
            <a:ahLst/>
            <a:cxnLst/>
            <a:rect l="l" t="t" r="r" b="b"/>
            <a:pathLst>
              <a:path w="3841" h="14080" extrusionOk="0">
                <a:moveTo>
                  <a:pt x="1920" y="1"/>
                </a:moveTo>
                <a:cubicBezTo>
                  <a:pt x="859" y="1"/>
                  <a:pt x="0" y="861"/>
                  <a:pt x="0" y="1922"/>
                </a:cubicBezTo>
                <a:lnTo>
                  <a:pt x="0" y="12158"/>
                </a:lnTo>
                <a:cubicBezTo>
                  <a:pt x="0" y="13220"/>
                  <a:pt x="860" y="14080"/>
                  <a:pt x="1920" y="14080"/>
                </a:cubicBezTo>
                <a:cubicBezTo>
                  <a:pt x="2981" y="14080"/>
                  <a:pt x="3840" y="13220"/>
                  <a:pt x="3840" y="12158"/>
                </a:cubicBezTo>
                <a:lnTo>
                  <a:pt x="3840" y="1922"/>
                </a:lnTo>
                <a:cubicBezTo>
                  <a:pt x="3840" y="861"/>
                  <a:pt x="2981" y="1"/>
                  <a:pt x="1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rot="-5770409">
            <a:off x="2833815" y="2810745"/>
            <a:ext cx="201534" cy="663278"/>
          </a:xfrm>
          <a:custGeom>
            <a:avLst/>
            <a:gdLst/>
            <a:ahLst/>
            <a:cxnLst/>
            <a:rect l="l" t="t" r="r" b="b"/>
            <a:pathLst>
              <a:path w="3841" h="14080" extrusionOk="0">
                <a:moveTo>
                  <a:pt x="1920" y="1"/>
                </a:moveTo>
                <a:cubicBezTo>
                  <a:pt x="860" y="1"/>
                  <a:pt x="1" y="861"/>
                  <a:pt x="1" y="1922"/>
                </a:cubicBezTo>
                <a:lnTo>
                  <a:pt x="1" y="12158"/>
                </a:lnTo>
                <a:cubicBezTo>
                  <a:pt x="1" y="13220"/>
                  <a:pt x="860" y="14080"/>
                  <a:pt x="1920" y="14080"/>
                </a:cubicBezTo>
                <a:cubicBezTo>
                  <a:pt x="2981" y="14080"/>
                  <a:pt x="3840" y="13220"/>
                  <a:pt x="3840" y="12158"/>
                </a:cubicBezTo>
                <a:lnTo>
                  <a:pt x="3840" y="1922"/>
                </a:lnTo>
                <a:cubicBezTo>
                  <a:pt x="3840" y="861"/>
                  <a:pt x="2981" y="1"/>
                  <a:pt x="1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rot="-5770409">
            <a:off x="2761603" y="2143211"/>
            <a:ext cx="201534" cy="663278"/>
          </a:xfrm>
          <a:custGeom>
            <a:avLst/>
            <a:gdLst/>
            <a:ahLst/>
            <a:cxnLst/>
            <a:rect l="l" t="t" r="r" b="b"/>
            <a:pathLst>
              <a:path w="3841" h="14080" extrusionOk="0">
                <a:moveTo>
                  <a:pt x="1921" y="1"/>
                </a:moveTo>
                <a:cubicBezTo>
                  <a:pt x="859" y="1"/>
                  <a:pt x="1" y="861"/>
                  <a:pt x="1" y="1922"/>
                </a:cubicBezTo>
                <a:lnTo>
                  <a:pt x="1" y="12158"/>
                </a:lnTo>
                <a:cubicBezTo>
                  <a:pt x="1" y="13220"/>
                  <a:pt x="859" y="14080"/>
                  <a:pt x="1921" y="14080"/>
                </a:cubicBezTo>
                <a:cubicBezTo>
                  <a:pt x="2981" y="14080"/>
                  <a:pt x="3841" y="13220"/>
                  <a:pt x="3841" y="12158"/>
                </a:cubicBezTo>
                <a:lnTo>
                  <a:pt x="3841" y="1922"/>
                </a:lnTo>
                <a:cubicBezTo>
                  <a:pt x="3841" y="861"/>
                  <a:pt x="2981" y="1"/>
                  <a:pt x="19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rot="-5770409">
            <a:off x="2689367" y="1475703"/>
            <a:ext cx="201587" cy="663278"/>
          </a:xfrm>
          <a:custGeom>
            <a:avLst/>
            <a:gdLst/>
            <a:ahLst/>
            <a:cxnLst/>
            <a:rect l="l" t="t" r="r" b="b"/>
            <a:pathLst>
              <a:path w="3842" h="14080" extrusionOk="0">
                <a:moveTo>
                  <a:pt x="1922" y="1"/>
                </a:moveTo>
                <a:cubicBezTo>
                  <a:pt x="860" y="1"/>
                  <a:pt x="0" y="861"/>
                  <a:pt x="0" y="1922"/>
                </a:cubicBezTo>
                <a:lnTo>
                  <a:pt x="0" y="12158"/>
                </a:lnTo>
                <a:cubicBezTo>
                  <a:pt x="0" y="13220"/>
                  <a:pt x="860"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rot="-5770409">
            <a:off x="2617155" y="808169"/>
            <a:ext cx="201587" cy="663278"/>
          </a:xfrm>
          <a:custGeom>
            <a:avLst/>
            <a:gdLst/>
            <a:ahLst/>
            <a:cxnLst/>
            <a:rect l="l" t="t" r="r" b="b"/>
            <a:pathLst>
              <a:path w="3842" h="14080" extrusionOk="0">
                <a:moveTo>
                  <a:pt x="1922" y="1"/>
                </a:moveTo>
                <a:cubicBezTo>
                  <a:pt x="860" y="1"/>
                  <a:pt x="0" y="861"/>
                  <a:pt x="0" y="1922"/>
                </a:cubicBezTo>
                <a:lnTo>
                  <a:pt x="0" y="12158"/>
                </a:lnTo>
                <a:cubicBezTo>
                  <a:pt x="0" y="13220"/>
                  <a:pt x="860"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rot="-5770409">
            <a:off x="2544943" y="140636"/>
            <a:ext cx="201587" cy="663278"/>
          </a:xfrm>
          <a:custGeom>
            <a:avLst/>
            <a:gdLst/>
            <a:ahLst/>
            <a:cxnLst/>
            <a:rect l="l" t="t" r="r" b="b"/>
            <a:pathLst>
              <a:path w="3842" h="14080" extrusionOk="0">
                <a:moveTo>
                  <a:pt x="1922" y="1"/>
                </a:moveTo>
                <a:cubicBezTo>
                  <a:pt x="860" y="1"/>
                  <a:pt x="1" y="861"/>
                  <a:pt x="1" y="1922"/>
                </a:cubicBezTo>
                <a:lnTo>
                  <a:pt x="1" y="12158"/>
                </a:lnTo>
                <a:cubicBezTo>
                  <a:pt x="1" y="13220"/>
                  <a:pt x="860"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txBox="1">
            <a:spLocks noGrp="1"/>
          </p:cNvSpPr>
          <p:nvPr>
            <p:ph type="title"/>
          </p:nvPr>
        </p:nvSpPr>
        <p:spPr>
          <a:xfrm rot="-370707">
            <a:off x="2450160" y="2149943"/>
            <a:ext cx="4799981" cy="841889"/>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2">
  <p:cSld name="TITLE_ONLY_6">
    <p:bg>
      <p:bgPr>
        <a:solidFill>
          <a:schemeClr val="accent5"/>
        </a:solidFill>
        <a:effectLst/>
      </p:bgPr>
    </p:bg>
    <p:spTree>
      <p:nvGrpSpPr>
        <p:cNvPr id="1" name="Shape 1083"/>
        <p:cNvGrpSpPr/>
        <p:nvPr/>
      </p:nvGrpSpPr>
      <p:grpSpPr>
        <a:xfrm>
          <a:off x="0" y="0"/>
          <a:ext cx="0" cy="0"/>
          <a:chOff x="0" y="0"/>
          <a:chExt cx="0" cy="0"/>
        </a:xfrm>
      </p:grpSpPr>
      <p:sp>
        <p:nvSpPr>
          <p:cNvPr id="1084" name="Google Shape;1084;p21"/>
          <p:cNvSpPr/>
          <p:nvPr/>
        </p:nvSpPr>
        <p:spPr>
          <a:xfrm>
            <a:off x="3320075" y="-101713"/>
            <a:ext cx="5915662" cy="5346923"/>
          </a:xfrm>
          <a:custGeom>
            <a:avLst/>
            <a:gdLst/>
            <a:ahLst/>
            <a:cxnLst/>
            <a:rect l="l" t="t" r="r" b="b"/>
            <a:pathLst>
              <a:path w="124442" h="112840" extrusionOk="0">
                <a:moveTo>
                  <a:pt x="124441" y="0"/>
                </a:moveTo>
                <a:lnTo>
                  <a:pt x="100653" y="1740"/>
                </a:lnTo>
                <a:lnTo>
                  <a:pt x="98625" y="2034"/>
                </a:lnTo>
                <a:cubicBezTo>
                  <a:pt x="98625" y="2034"/>
                  <a:pt x="85766" y="14893"/>
                  <a:pt x="69794" y="14893"/>
                </a:cubicBezTo>
                <a:cubicBezTo>
                  <a:pt x="61420" y="14893"/>
                  <a:pt x="52191" y="11358"/>
                  <a:pt x="43511" y="583"/>
                </a:cubicBezTo>
                <a:lnTo>
                  <a:pt x="0" y="291"/>
                </a:lnTo>
                <a:lnTo>
                  <a:pt x="0" y="291"/>
                </a:lnTo>
                <a:cubicBezTo>
                  <a:pt x="0" y="291"/>
                  <a:pt x="24075" y="24367"/>
                  <a:pt x="23787" y="45543"/>
                </a:cubicBezTo>
                <a:cubicBezTo>
                  <a:pt x="23787" y="45543"/>
                  <a:pt x="2611" y="96885"/>
                  <a:pt x="23496" y="112840"/>
                </a:cubicBezTo>
                <a:lnTo>
                  <a:pt x="123280" y="110808"/>
                </a:lnTo>
                <a:lnTo>
                  <a:pt x="1244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1"/>
          <p:cNvSpPr/>
          <p:nvPr/>
        </p:nvSpPr>
        <p:spPr>
          <a:xfrm rot="-6414670">
            <a:off x="7589359" y="3083166"/>
            <a:ext cx="2361558" cy="1514531"/>
          </a:xfrm>
          <a:custGeom>
            <a:avLst/>
            <a:gdLst/>
            <a:ahLst/>
            <a:cxnLst/>
            <a:rect l="l" t="t" r="r" b="b"/>
            <a:pathLst>
              <a:path w="51816" h="33231" extrusionOk="0">
                <a:moveTo>
                  <a:pt x="29827" y="0"/>
                </a:moveTo>
                <a:cubicBezTo>
                  <a:pt x="29615" y="0"/>
                  <a:pt x="29401" y="5"/>
                  <a:pt x="29189" y="14"/>
                </a:cubicBezTo>
                <a:cubicBezTo>
                  <a:pt x="28999" y="23"/>
                  <a:pt x="28852" y="181"/>
                  <a:pt x="28860" y="370"/>
                </a:cubicBezTo>
                <a:cubicBezTo>
                  <a:pt x="28867" y="555"/>
                  <a:pt x="29018" y="697"/>
                  <a:pt x="29201" y="697"/>
                </a:cubicBezTo>
                <a:cubicBezTo>
                  <a:pt x="29206" y="697"/>
                  <a:pt x="29210" y="697"/>
                  <a:pt x="29217" y="695"/>
                </a:cubicBezTo>
                <a:cubicBezTo>
                  <a:pt x="29422" y="687"/>
                  <a:pt x="29623" y="683"/>
                  <a:pt x="29825" y="683"/>
                </a:cubicBezTo>
                <a:lnTo>
                  <a:pt x="29886" y="683"/>
                </a:lnTo>
                <a:cubicBezTo>
                  <a:pt x="30073" y="683"/>
                  <a:pt x="30225" y="532"/>
                  <a:pt x="30226" y="344"/>
                </a:cubicBezTo>
                <a:cubicBezTo>
                  <a:pt x="30230" y="155"/>
                  <a:pt x="30077" y="2"/>
                  <a:pt x="29887" y="0"/>
                </a:cubicBezTo>
                <a:close/>
                <a:moveTo>
                  <a:pt x="31251" y="67"/>
                </a:moveTo>
                <a:cubicBezTo>
                  <a:pt x="31077" y="67"/>
                  <a:pt x="30927" y="199"/>
                  <a:pt x="30911" y="376"/>
                </a:cubicBezTo>
                <a:cubicBezTo>
                  <a:pt x="30894" y="563"/>
                  <a:pt x="31031" y="730"/>
                  <a:pt x="31220" y="748"/>
                </a:cubicBezTo>
                <a:cubicBezTo>
                  <a:pt x="31441" y="770"/>
                  <a:pt x="31664" y="793"/>
                  <a:pt x="31884" y="824"/>
                </a:cubicBezTo>
                <a:cubicBezTo>
                  <a:pt x="31900" y="826"/>
                  <a:pt x="31916" y="826"/>
                  <a:pt x="31930" y="826"/>
                </a:cubicBezTo>
                <a:cubicBezTo>
                  <a:pt x="32098" y="826"/>
                  <a:pt x="32246" y="702"/>
                  <a:pt x="32268" y="530"/>
                </a:cubicBezTo>
                <a:cubicBezTo>
                  <a:pt x="32295" y="344"/>
                  <a:pt x="32162" y="172"/>
                  <a:pt x="31977" y="146"/>
                </a:cubicBezTo>
                <a:cubicBezTo>
                  <a:pt x="31745" y="115"/>
                  <a:pt x="31516" y="89"/>
                  <a:pt x="31283" y="68"/>
                </a:cubicBezTo>
                <a:cubicBezTo>
                  <a:pt x="31272" y="67"/>
                  <a:pt x="31262" y="67"/>
                  <a:pt x="31251" y="67"/>
                </a:cubicBezTo>
                <a:close/>
                <a:moveTo>
                  <a:pt x="27841" y="133"/>
                </a:moveTo>
                <a:cubicBezTo>
                  <a:pt x="27827" y="133"/>
                  <a:pt x="27812" y="134"/>
                  <a:pt x="27797" y="136"/>
                </a:cubicBezTo>
                <a:cubicBezTo>
                  <a:pt x="27567" y="165"/>
                  <a:pt x="27338" y="200"/>
                  <a:pt x="27107" y="240"/>
                </a:cubicBezTo>
                <a:cubicBezTo>
                  <a:pt x="26921" y="271"/>
                  <a:pt x="26794" y="449"/>
                  <a:pt x="26827" y="635"/>
                </a:cubicBezTo>
                <a:cubicBezTo>
                  <a:pt x="26855" y="801"/>
                  <a:pt x="27001" y="920"/>
                  <a:pt x="27164" y="920"/>
                </a:cubicBezTo>
                <a:cubicBezTo>
                  <a:pt x="27183" y="920"/>
                  <a:pt x="27200" y="918"/>
                  <a:pt x="27223" y="914"/>
                </a:cubicBezTo>
                <a:cubicBezTo>
                  <a:pt x="27446" y="876"/>
                  <a:pt x="27668" y="843"/>
                  <a:pt x="27887" y="814"/>
                </a:cubicBezTo>
                <a:cubicBezTo>
                  <a:pt x="28073" y="788"/>
                  <a:pt x="28207" y="615"/>
                  <a:pt x="28181" y="428"/>
                </a:cubicBezTo>
                <a:cubicBezTo>
                  <a:pt x="28157" y="257"/>
                  <a:pt x="28009" y="133"/>
                  <a:pt x="27841" y="133"/>
                </a:cubicBezTo>
                <a:close/>
                <a:moveTo>
                  <a:pt x="33276" y="382"/>
                </a:moveTo>
                <a:cubicBezTo>
                  <a:pt x="33118" y="382"/>
                  <a:pt x="32976" y="490"/>
                  <a:pt x="32941" y="650"/>
                </a:cubicBezTo>
                <a:cubicBezTo>
                  <a:pt x="32901" y="834"/>
                  <a:pt x="33016" y="1017"/>
                  <a:pt x="33202" y="1059"/>
                </a:cubicBezTo>
                <a:cubicBezTo>
                  <a:pt x="33421" y="1109"/>
                  <a:pt x="33638" y="1161"/>
                  <a:pt x="33854" y="1217"/>
                </a:cubicBezTo>
                <a:cubicBezTo>
                  <a:pt x="33881" y="1224"/>
                  <a:pt x="33911" y="1227"/>
                  <a:pt x="33940" y="1227"/>
                </a:cubicBezTo>
                <a:cubicBezTo>
                  <a:pt x="34092" y="1227"/>
                  <a:pt x="34229" y="1126"/>
                  <a:pt x="34271" y="972"/>
                </a:cubicBezTo>
                <a:cubicBezTo>
                  <a:pt x="34318" y="789"/>
                  <a:pt x="34210" y="602"/>
                  <a:pt x="34027" y="555"/>
                </a:cubicBezTo>
                <a:cubicBezTo>
                  <a:pt x="33801" y="494"/>
                  <a:pt x="33575" y="440"/>
                  <a:pt x="33350" y="390"/>
                </a:cubicBezTo>
                <a:cubicBezTo>
                  <a:pt x="33325" y="384"/>
                  <a:pt x="33300" y="382"/>
                  <a:pt x="33276" y="382"/>
                </a:cubicBezTo>
                <a:close/>
                <a:moveTo>
                  <a:pt x="25825" y="513"/>
                </a:moveTo>
                <a:cubicBezTo>
                  <a:pt x="25798" y="513"/>
                  <a:pt x="25770" y="517"/>
                  <a:pt x="25742" y="523"/>
                </a:cubicBezTo>
                <a:cubicBezTo>
                  <a:pt x="25516" y="581"/>
                  <a:pt x="25294" y="640"/>
                  <a:pt x="25070" y="704"/>
                </a:cubicBezTo>
                <a:cubicBezTo>
                  <a:pt x="24889" y="756"/>
                  <a:pt x="24785" y="947"/>
                  <a:pt x="24837" y="1128"/>
                </a:cubicBezTo>
                <a:cubicBezTo>
                  <a:pt x="24880" y="1278"/>
                  <a:pt x="25018" y="1375"/>
                  <a:pt x="25165" y="1375"/>
                </a:cubicBezTo>
                <a:cubicBezTo>
                  <a:pt x="25195" y="1375"/>
                  <a:pt x="25228" y="1372"/>
                  <a:pt x="25261" y="1363"/>
                </a:cubicBezTo>
                <a:cubicBezTo>
                  <a:pt x="25475" y="1299"/>
                  <a:pt x="25692" y="1243"/>
                  <a:pt x="25907" y="1189"/>
                </a:cubicBezTo>
                <a:cubicBezTo>
                  <a:pt x="26090" y="1144"/>
                  <a:pt x="26203" y="956"/>
                  <a:pt x="26158" y="774"/>
                </a:cubicBezTo>
                <a:cubicBezTo>
                  <a:pt x="26119" y="618"/>
                  <a:pt x="25980" y="513"/>
                  <a:pt x="25825" y="513"/>
                </a:cubicBezTo>
                <a:close/>
                <a:moveTo>
                  <a:pt x="35246" y="945"/>
                </a:moveTo>
                <a:cubicBezTo>
                  <a:pt x="35104" y="945"/>
                  <a:pt x="34974" y="1033"/>
                  <a:pt x="34924" y="1173"/>
                </a:cubicBezTo>
                <a:cubicBezTo>
                  <a:pt x="34860" y="1352"/>
                  <a:pt x="34954" y="1547"/>
                  <a:pt x="35133" y="1610"/>
                </a:cubicBezTo>
                <a:cubicBezTo>
                  <a:pt x="35343" y="1684"/>
                  <a:pt x="35552" y="1763"/>
                  <a:pt x="35760" y="1844"/>
                </a:cubicBezTo>
                <a:cubicBezTo>
                  <a:pt x="35802" y="1860"/>
                  <a:pt x="35845" y="1869"/>
                  <a:pt x="35887" y="1869"/>
                </a:cubicBezTo>
                <a:cubicBezTo>
                  <a:pt x="36023" y="1869"/>
                  <a:pt x="36151" y="1787"/>
                  <a:pt x="36205" y="1651"/>
                </a:cubicBezTo>
                <a:cubicBezTo>
                  <a:pt x="36275" y="1476"/>
                  <a:pt x="36189" y="1278"/>
                  <a:pt x="36014" y="1208"/>
                </a:cubicBezTo>
                <a:cubicBezTo>
                  <a:pt x="35797" y="1123"/>
                  <a:pt x="35579" y="1041"/>
                  <a:pt x="35360" y="965"/>
                </a:cubicBezTo>
                <a:cubicBezTo>
                  <a:pt x="35322" y="952"/>
                  <a:pt x="35284" y="945"/>
                  <a:pt x="35246" y="945"/>
                </a:cubicBezTo>
                <a:close/>
                <a:moveTo>
                  <a:pt x="23868" y="1127"/>
                </a:moveTo>
                <a:cubicBezTo>
                  <a:pt x="23828" y="1127"/>
                  <a:pt x="23787" y="1134"/>
                  <a:pt x="23747" y="1149"/>
                </a:cubicBezTo>
                <a:cubicBezTo>
                  <a:pt x="23526" y="1234"/>
                  <a:pt x="23307" y="1323"/>
                  <a:pt x="23099" y="1415"/>
                </a:cubicBezTo>
                <a:cubicBezTo>
                  <a:pt x="22925" y="1491"/>
                  <a:pt x="22847" y="1691"/>
                  <a:pt x="22923" y="1865"/>
                </a:cubicBezTo>
                <a:cubicBezTo>
                  <a:pt x="22979" y="1992"/>
                  <a:pt x="23104" y="2068"/>
                  <a:pt x="23236" y="2068"/>
                </a:cubicBezTo>
                <a:cubicBezTo>
                  <a:pt x="23281" y="2068"/>
                  <a:pt x="23330" y="2060"/>
                  <a:pt x="23375" y="2041"/>
                </a:cubicBezTo>
                <a:cubicBezTo>
                  <a:pt x="23575" y="1950"/>
                  <a:pt x="23782" y="1867"/>
                  <a:pt x="23992" y="1787"/>
                </a:cubicBezTo>
                <a:cubicBezTo>
                  <a:pt x="24168" y="1719"/>
                  <a:pt x="24255" y="1521"/>
                  <a:pt x="24187" y="1345"/>
                </a:cubicBezTo>
                <a:cubicBezTo>
                  <a:pt x="24136" y="1210"/>
                  <a:pt x="24006" y="1127"/>
                  <a:pt x="23868" y="1127"/>
                </a:cubicBezTo>
                <a:close/>
                <a:moveTo>
                  <a:pt x="37138" y="1739"/>
                </a:moveTo>
                <a:cubicBezTo>
                  <a:pt x="37011" y="1739"/>
                  <a:pt x="36889" y="1809"/>
                  <a:pt x="36829" y="1929"/>
                </a:cubicBezTo>
                <a:cubicBezTo>
                  <a:pt x="36747" y="2100"/>
                  <a:pt x="36815" y="2305"/>
                  <a:pt x="36985" y="2388"/>
                </a:cubicBezTo>
                <a:cubicBezTo>
                  <a:pt x="37185" y="2486"/>
                  <a:pt x="37385" y="2588"/>
                  <a:pt x="37582" y="2694"/>
                </a:cubicBezTo>
                <a:cubicBezTo>
                  <a:pt x="37634" y="2722"/>
                  <a:pt x="37689" y="2736"/>
                  <a:pt x="37743" y="2736"/>
                </a:cubicBezTo>
                <a:cubicBezTo>
                  <a:pt x="37865" y="2736"/>
                  <a:pt x="37983" y="2670"/>
                  <a:pt x="38046" y="2555"/>
                </a:cubicBezTo>
                <a:cubicBezTo>
                  <a:pt x="38134" y="2390"/>
                  <a:pt x="38073" y="2181"/>
                  <a:pt x="37907" y="2093"/>
                </a:cubicBezTo>
                <a:cubicBezTo>
                  <a:pt x="37703" y="1982"/>
                  <a:pt x="37496" y="1876"/>
                  <a:pt x="37288" y="1773"/>
                </a:cubicBezTo>
                <a:cubicBezTo>
                  <a:pt x="37239" y="1750"/>
                  <a:pt x="37188" y="1739"/>
                  <a:pt x="37138" y="1739"/>
                </a:cubicBezTo>
                <a:close/>
                <a:moveTo>
                  <a:pt x="22014" y="1997"/>
                </a:moveTo>
                <a:cubicBezTo>
                  <a:pt x="21956" y="1997"/>
                  <a:pt x="21898" y="2012"/>
                  <a:pt x="21846" y="2042"/>
                </a:cubicBezTo>
                <a:cubicBezTo>
                  <a:pt x="21639" y="2161"/>
                  <a:pt x="21437" y="2284"/>
                  <a:pt x="21244" y="2409"/>
                </a:cubicBezTo>
                <a:cubicBezTo>
                  <a:pt x="21084" y="2513"/>
                  <a:pt x="21041" y="2725"/>
                  <a:pt x="21144" y="2884"/>
                </a:cubicBezTo>
                <a:cubicBezTo>
                  <a:pt x="21210" y="2983"/>
                  <a:pt x="21319" y="3038"/>
                  <a:pt x="21430" y="3038"/>
                </a:cubicBezTo>
                <a:cubicBezTo>
                  <a:pt x="21493" y="3038"/>
                  <a:pt x="21559" y="3021"/>
                  <a:pt x="21616" y="2983"/>
                </a:cubicBezTo>
                <a:cubicBezTo>
                  <a:pt x="21799" y="2864"/>
                  <a:pt x="21988" y="2748"/>
                  <a:pt x="22185" y="2639"/>
                </a:cubicBezTo>
                <a:cubicBezTo>
                  <a:pt x="22350" y="2545"/>
                  <a:pt x="22405" y="2336"/>
                  <a:pt x="22311" y="2171"/>
                </a:cubicBezTo>
                <a:cubicBezTo>
                  <a:pt x="22249" y="2060"/>
                  <a:pt x="22133" y="1997"/>
                  <a:pt x="22014" y="1997"/>
                </a:cubicBezTo>
                <a:close/>
                <a:moveTo>
                  <a:pt x="38923" y="2746"/>
                </a:moveTo>
                <a:cubicBezTo>
                  <a:pt x="38811" y="2746"/>
                  <a:pt x="38700" y="2801"/>
                  <a:pt x="38635" y="2903"/>
                </a:cubicBezTo>
                <a:cubicBezTo>
                  <a:pt x="38531" y="3061"/>
                  <a:pt x="38576" y="3275"/>
                  <a:pt x="38734" y="3377"/>
                </a:cubicBezTo>
                <a:cubicBezTo>
                  <a:pt x="38922" y="3497"/>
                  <a:pt x="39106" y="3624"/>
                  <a:pt x="39288" y="3753"/>
                </a:cubicBezTo>
                <a:cubicBezTo>
                  <a:pt x="39349" y="3796"/>
                  <a:pt x="39419" y="3815"/>
                  <a:pt x="39486" y="3815"/>
                </a:cubicBezTo>
                <a:cubicBezTo>
                  <a:pt x="39592" y="3815"/>
                  <a:pt x="39698" y="3765"/>
                  <a:pt x="39768" y="3667"/>
                </a:cubicBezTo>
                <a:cubicBezTo>
                  <a:pt x="39877" y="3513"/>
                  <a:pt x="39841" y="3301"/>
                  <a:pt x="39686" y="3191"/>
                </a:cubicBezTo>
                <a:cubicBezTo>
                  <a:pt x="39495" y="3057"/>
                  <a:pt x="39304" y="2927"/>
                  <a:pt x="39108" y="2800"/>
                </a:cubicBezTo>
                <a:cubicBezTo>
                  <a:pt x="39051" y="2764"/>
                  <a:pt x="38987" y="2746"/>
                  <a:pt x="38923" y="2746"/>
                </a:cubicBezTo>
                <a:close/>
                <a:moveTo>
                  <a:pt x="20335" y="3174"/>
                </a:moveTo>
                <a:cubicBezTo>
                  <a:pt x="20256" y="3174"/>
                  <a:pt x="20176" y="3202"/>
                  <a:pt x="20111" y="3257"/>
                </a:cubicBezTo>
                <a:cubicBezTo>
                  <a:pt x="19941" y="3405"/>
                  <a:pt x="19764" y="3563"/>
                  <a:pt x="19593" y="3728"/>
                </a:cubicBezTo>
                <a:cubicBezTo>
                  <a:pt x="19456" y="3859"/>
                  <a:pt x="19451" y="4074"/>
                  <a:pt x="19581" y="4211"/>
                </a:cubicBezTo>
                <a:cubicBezTo>
                  <a:pt x="19649" y="4283"/>
                  <a:pt x="19741" y="4317"/>
                  <a:pt x="19830" y="4317"/>
                </a:cubicBezTo>
                <a:cubicBezTo>
                  <a:pt x="19917" y="4317"/>
                  <a:pt x="20002" y="4284"/>
                  <a:pt x="20066" y="4224"/>
                </a:cubicBezTo>
                <a:cubicBezTo>
                  <a:pt x="20228" y="4067"/>
                  <a:pt x="20394" y="3918"/>
                  <a:pt x="20558" y="3777"/>
                </a:cubicBezTo>
                <a:cubicBezTo>
                  <a:pt x="20700" y="3652"/>
                  <a:pt x="20718" y="3438"/>
                  <a:pt x="20594" y="3294"/>
                </a:cubicBezTo>
                <a:cubicBezTo>
                  <a:pt x="20527" y="3215"/>
                  <a:pt x="20431" y="3174"/>
                  <a:pt x="20335" y="3174"/>
                </a:cubicBezTo>
                <a:close/>
                <a:moveTo>
                  <a:pt x="40569" y="3962"/>
                </a:moveTo>
                <a:cubicBezTo>
                  <a:pt x="40471" y="3962"/>
                  <a:pt x="40375" y="4003"/>
                  <a:pt x="40307" y="4085"/>
                </a:cubicBezTo>
                <a:cubicBezTo>
                  <a:pt x="40189" y="4231"/>
                  <a:pt x="40206" y="4446"/>
                  <a:pt x="40350" y="4568"/>
                </a:cubicBezTo>
                <a:cubicBezTo>
                  <a:pt x="40522" y="4710"/>
                  <a:pt x="40689" y="4858"/>
                  <a:pt x="40854" y="5007"/>
                </a:cubicBezTo>
                <a:cubicBezTo>
                  <a:pt x="40920" y="5066"/>
                  <a:pt x="41002" y="5098"/>
                  <a:pt x="41085" y="5098"/>
                </a:cubicBezTo>
                <a:cubicBezTo>
                  <a:pt x="41179" y="5098"/>
                  <a:pt x="41270" y="5060"/>
                  <a:pt x="41339" y="4981"/>
                </a:cubicBezTo>
                <a:cubicBezTo>
                  <a:pt x="41466" y="4842"/>
                  <a:pt x="41454" y="4625"/>
                  <a:pt x="41315" y="4500"/>
                </a:cubicBezTo>
                <a:cubicBezTo>
                  <a:pt x="41144" y="4343"/>
                  <a:pt x="40967" y="4191"/>
                  <a:pt x="40790" y="4041"/>
                </a:cubicBezTo>
                <a:cubicBezTo>
                  <a:pt x="40725" y="3988"/>
                  <a:pt x="40647" y="3962"/>
                  <a:pt x="40569" y="3962"/>
                </a:cubicBezTo>
                <a:close/>
                <a:moveTo>
                  <a:pt x="385" y="3950"/>
                </a:moveTo>
                <a:cubicBezTo>
                  <a:pt x="349" y="3950"/>
                  <a:pt x="312" y="3956"/>
                  <a:pt x="275" y="3968"/>
                </a:cubicBezTo>
                <a:cubicBezTo>
                  <a:pt x="96" y="4029"/>
                  <a:pt x="1" y="4224"/>
                  <a:pt x="62" y="4403"/>
                </a:cubicBezTo>
                <a:cubicBezTo>
                  <a:pt x="138" y="4622"/>
                  <a:pt x="216" y="4841"/>
                  <a:pt x="301" y="5058"/>
                </a:cubicBezTo>
                <a:cubicBezTo>
                  <a:pt x="354" y="5195"/>
                  <a:pt x="484" y="5277"/>
                  <a:pt x="619" y="5277"/>
                </a:cubicBezTo>
                <a:cubicBezTo>
                  <a:pt x="661" y="5277"/>
                  <a:pt x="703" y="5268"/>
                  <a:pt x="741" y="5254"/>
                </a:cubicBezTo>
                <a:cubicBezTo>
                  <a:pt x="917" y="5185"/>
                  <a:pt x="1004" y="4987"/>
                  <a:pt x="938" y="4811"/>
                </a:cubicBezTo>
                <a:cubicBezTo>
                  <a:pt x="856" y="4602"/>
                  <a:pt x="781" y="4390"/>
                  <a:pt x="710" y="4180"/>
                </a:cubicBezTo>
                <a:cubicBezTo>
                  <a:pt x="661" y="4039"/>
                  <a:pt x="527" y="3950"/>
                  <a:pt x="385" y="3950"/>
                </a:cubicBezTo>
                <a:close/>
                <a:moveTo>
                  <a:pt x="18886" y="4620"/>
                </a:moveTo>
                <a:cubicBezTo>
                  <a:pt x="18792" y="4620"/>
                  <a:pt x="18698" y="4659"/>
                  <a:pt x="18630" y="4735"/>
                </a:cubicBezTo>
                <a:cubicBezTo>
                  <a:pt x="18477" y="4908"/>
                  <a:pt x="18326" y="5082"/>
                  <a:pt x="18179" y="5259"/>
                </a:cubicBezTo>
                <a:cubicBezTo>
                  <a:pt x="18057" y="5405"/>
                  <a:pt x="18074" y="5621"/>
                  <a:pt x="18220" y="5743"/>
                </a:cubicBezTo>
                <a:cubicBezTo>
                  <a:pt x="18283" y="5796"/>
                  <a:pt x="18361" y="5823"/>
                  <a:pt x="18439" y="5823"/>
                </a:cubicBezTo>
                <a:cubicBezTo>
                  <a:pt x="18537" y="5823"/>
                  <a:pt x="18634" y="5781"/>
                  <a:pt x="18702" y="5699"/>
                </a:cubicBezTo>
                <a:cubicBezTo>
                  <a:pt x="18846" y="5527"/>
                  <a:pt x="18990" y="5355"/>
                  <a:pt x="19141" y="5188"/>
                </a:cubicBezTo>
                <a:cubicBezTo>
                  <a:pt x="19266" y="5047"/>
                  <a:pt x="19254" y="4832"/>
                  <a:pt x="19112" y="4707"/>
                </a:cubicBezTo>
                <a:cubicBezTo>
                  <a:pt x="19047" y="4648"/>
                  <a:pt x="18966" y="4620"/>
                  <a:pt x="18886" y="4620"/>
                </a:cubicBezTo>
                <a:close/>
                <a:moveTo>
                  <a:pt x="42056" y="5375"/>
                </a:moveTo>
                <a:cubicBezTo>
                  <a:pt x="41973" y="5375"/>
                  <a:pt x="41890" y="5405"/>
                  <a:pt x="41824" y="5466"/>
                </a:cubicBezTo>
                <a:cubicBezTo>
                  <a:pt x="41687" y="5595"/>
                  <a:pt x="41678" y="5810"/>
                  <a:pt x="41807" y="5949"/>
                </a:cubicBezTo>
                <a:cubicBezTo>
                  <a:pt x="41958" y="6111"/>
                  <a:pt x="42106" y="6280"/>
                  <a:pt x="42250" y="6448"/>
                </a:cubicBezTo>
                <a:cubicBezTo>
                  <a:pt x="42318" y="6528"/>
                  <a:pt x="42413" y="6570"/>
                  <a:pt x="42511" y="6570"/>
                </a:cubicBezTo>
                <a:cubicBezTo>
                  <a:pt x="42589" y="6570"/>
                  <a:pt x="42667" y="6544"/>
                  <a:pt x="42730" y="6492"/>
                </a:cubicBezTo>
                <a:cubicBezTo>
                  <a:pt x="42874" y="6370"/>
                  <a:pt x="42891" y="6153"/>
                  <a:pt x="42769" y="6010"/>
                </a:cubicBezTo>
                <a:cubicBezTo>
                  <a:pt x="42618" y="5831"/>
                  <a:pt x="42465" y="5656"/>
                  <a:pt x="42305" y="5485"/>
                </a:cubicBezTo>
                <a:cubicBezTo>
                  <a:pt x="42239" y="5412"/>
                  <a:pt x="42147" y="5375"/>
                  <a:pt x="42056" y="5375"/>
                </a:cubicBezTo>
                <a:close/>
                <a:moveTo>
                  <a:pt x="1169" y="5846"/>
                </a:moveTo>
                <a:cubicBezTo>
                  <a:pt x="1118" y="5846"/>
                  <a:pt x="1066" y="5858"/>
                  <a:pt x="1017" y="5882"/>
                </a:cubicBezTo>
                <a:cubicBezTo>
                  <a:pt x="849" y="5963"/>
                  <a:pt x="779" y="6168"/>
                  <a:pt x="861" y="6337"/>
                </a:cubicBezTo>
                <a:cubicBezTo>
                  <a:pt x="964" y="6549"/>
                  <a:pt x="1070" y="6754"/>
                  <a:pt x="1181" y="6959"/>
                </a:cubicBezTo>
                <a:cubicBezTo>
                  <a:pt x="1242" y="7072"/>
                  <a:pt x="1358" y="7136"/>
                  <a:pt x="1480" y="7136"/>
                </a:cubicBezTo>
                <a:cubicBezTo>
                  <a:pt x="1537" y="7136"/>
                  <a:pt x="1591" y="7124"/>
                  <a:pt x="1643" y="7096"/>
                </a:cubicBezTo>
                <a:cubicBezTo>
                  <a:pt x="1808" y="7006"/>
                  <a:pt x="1869" y="6798"/>
                  <a:pt x="1780" y="6632"/>
                </a:cubicBezTo>
                <a:cubicBezTo>
                  <a:pt x="1674" y="6438"/>
                  <a:pt x="1572" y="6238"/>
                  <a:pt x="1475" y="6038"/>
                </a:cubicBezTo>
                <a:cubicBezTo>
                  <a:pt x="1415" y="5917"/>
                  <a:pt x="1295" y="5846"/>
                  <a:pt x="1169" y="5846"/>
                </a:cubicBezTo>
                <a:close/>
                <a:moveTo>
                  <a:pt x="17579" y="6203"/>
                </a:moveTo>
                <a:cubicBezTo>
                  <a:pt x="17479" y="6203"/>
                  <a:pt x="17379" y="6247"/>
                  <a:pt x="17311" y="6332"/>
                </a:cubicBezTo>
                <a:lnTo>
                  <a:pt x="16885" y="6865"/>
                </a:lnTo>
                <a:cubicBezTo>
                  <a:pt x="16769" y="7013"/>
                  <a:pt x="16792" y="7229"/>
                  <a:pt x="16939" y="7345"/>
                </a:cubicBezTo>
                <a:cubicBezTo>
                  <a:pt x="17004" y="7395"/>
                  <a:pt x="17078" y="7420"/>
                  <a:pt x="17153" y="7420"/>
                </a:cubicBezTo>
                <a:cubicBezTo>
                  <a:pt x="17252" y="7420"/>
                  <a:pt x="17353" y="7375"/>
                  <a:pt x="17421" y="7291"/>
                </a:cubicBezTo>
                <a:lnTo>
                  <a:pt x="17845" y="6758"/>
                </a:lnTo>
                <a:cubicBezTo>
                  <a:pt x="17963" y="6610"/>
                  <a:pt x="17939" y="6394"/>
                  <a:pt x="17791" y="6276"/>
                </a:cubicBezTo>
                <a:cubicBezTo>
                  <a:pt x="17728" y="6227"/>
                  <a:pt x="17654" y="6203"/>
                  <a:pt x="17579" y="6203"/>
                </a:cubicBezTo>
                <a:close/>
                <a:moveTo>
                  <a:pt x="43337" y="6976"/>
                </a:moveTo>
                <a:cubicBezTo>
                  <a:pt x="43271" y="6976"/>
                  <a:pt x="43204" y="6995"/>
                  <a:pt x="43145" y="7036"/>
                </a:cubicBezTo>
                <a:cubicBezTo>
                  <a:pt x="42988" y="7140"/>
                  <a:pt x="42947" y="7352"/>
                  <a:pt x="43053" y="7508"/>
                </a:cubicBezTo>
                <a:cubicBezTo>
                  <a:pt x="43178" y="7689"/>
                  <a:pt x="43296" y="7879"/>
                  <a:pt x="43413" y="8070"/>
                </a:cubicBezTo>
                <a:cubicBezTo>
                  <a:pt x="43475" y="8176"/>
                  <a:pt x="43590" y="8235"/>
                  <a:pt x="43705" y="8235"/>
                </a:cubicBezTo>
                <a:cubicBezTo>
                  <a:pt x="43765" y="8235"/>
                  <a:pt x="43826" y="8217"/>
                  <a:pt x="43882" y="8188"/>
                </a:cubicBezTo>
                <a:cubicBezTo>
                  <a:pt x="44042" y="8091"/>
                  <a:pt x="44096" y="7882"/>
                  <a:pt x="43998" y="7719"/>
                </a:cubicBezTo>
                <a:cubicBezTo>
                  <a:pt x="43877" y="7515"/>
                  <a:pt x="43748" y="7317"/>
                  <a:pt x="43621" y="7126"/>
                </a:cubicBezTo>
                <a:cubicBezTo>
                  <a:pt x="43554" y="7029"/>
                  <a:pt x="43446" y="6976"/>
                  <a:pt x="43337" y="6976"/>
                </a:cubicBezTo>
                <a:close/>
                <a:moveTo>
                  <a:pt x="2187" y="7623"/>
                </a:moveTo>
                <a:cubicBezTo>
                  <a:pt x="2122" y="7623"/>
                  <a:pt x="2056" y="7642"/>
                  <a:pt x="1998" y="7680"/>
                </a:cubicBezTo>
                <a:cubicBezTo>
                  <a:pt x="1841" y="7785"/>
                  <a:pt x="1800" y="7997"/>
                  <a:pt x="1904" y="8153"/>
                </a:cubicBezTo>
                <a:cubicBezTo>
                  <a:pt x="2034" y="8350"/>
                  <a:pt x="2172" y="8542"/>
                  <a:pt x="2309" y="8727"/>
                </a:cubicBezTo>
                <a:cubicBezTo>
                  <a:pt x="2375" y="8817"/>
                  <a:pt x="2477" y="8864"/>
                  <a:pt x="2582" y="8864"/>
                </a:cubicBezTo>
                <a:cubicBezTo>
                  <a:pt x="2653" y="8864"/>
                  <a:pt x="2726" y="8843"/>
                  <a:pt x="2787" y="8796"/>
                </a:cubicBezTo>
                <a:cubicBezTo>
                  <a:pt x="2938" y="8683"/>
                  <a:pt x="2969" y="8471"/>
                  <a:pt x="2856" y="8318"/>
                </a:cubicBezTo>
                <a:cubicBezTo>
                  <a:pt x="2726" y="8143"/>
                  <a:pt x="2596" y="7960"/>
                  <a:pt x="2470" y="7774"/>
                </a:cubicBezTo>
                <a:cubicBezTo>
                  <a:pt x="2405" y="7676"/>
                  <a:pt x="2297" y="7623"/>
                  <a:pt x="2187" y="7623"/>
                </a:cubicBezTo>
                <a:close/>
                <a:moveTo>
                  <a:pt x="16292" y="7795"/>
                </a:moveTo>
                <a:cubicBezTo>
                  <a:pt x="16194" y="7795"/>
                  <a:pt x="16097" y="7837"/>
                  <a:pt x="16030" y="7917"/>
                </a:cubicBezTo>
                <a:cubicBezTo>
                  <a:pt x="15884" y="8089"/>
                  <a:pt x="15738" y="8261"/>
                  <a:pt x="15589" y="8428"/>
                </a:cubicBezTo>
                <a:cubicBezTo>
                  <a:pt x="15462" y="8569"/>
                  <a:pt x="15476" y="8784"/>
                  <a:pt x="15617" y="8909"/>
                </a:cubicBezTo>
                <a:cubicBezTo>
                  <a:pt x="15683" y="8968"/>
                  <a:pt x="15763" y="8996"/>
                  <a:pt x="15843" y="8996"/>
                </a:cubicBezTo>
                <a:cubicBezTo>
                  <a:pt x="15936" y="8996"/>
                  <a:pt x="16030" y="8958"/>
                  <a:pt x="16098" y="8881"/>
                </a:cubicBezTo>
                <a:cubicBezTo>
                  <a:pt x="16253" y="8709"/>
                  <a:pt x="16402" y="8534"/>
                  <a:pt x="16553" y="8358"/>
                </a:cubicBezTo>
                <a:cubicBezTo>
                  <a:pt x="16675" y="8212"/>
                  <a:pt x="16654" y="7997"/>
                  <a:pt x="16512" y="7875"/>
                </a:cubicBezTo>
                <a:cubicBezTo>
                  <a:pt x="16447" y="7821"/>
                  <a:pt x="16369" y="7795"/>
                  <a:pt x="16292" y="7795"/>
                </a:cubicBezTo>
                <a:close/>
                <a:moveTo>
                  <a:pt x="44349" y="8758"/>
                </a:moveTo>
                <a:cubicBezTo>
                  <a:pt x="44300" y="8758"/>
                  <a:pt x="44250" y="8768"/>
                  <a:pt x="44203" y="8791"/>
                </a:cubicBezTo>
                <a:cubicBezTo>
                  <a:pt x="44033" y="8871"/>
                  <a:pt x="43960" y="9073"/>
                  <a:pt x="44040" y="9245"/>
                </a:cubicBezTo>
                <a:cubicBezTo>
                  <a:pt x="44136" y="9444"/>
                  <a:pt x="44226" y="9648"/>
                  <a:pt x="44311" y="9855"/>
                </a:cubicBezTo>
                <a:cubicBezTo>
                  <a:pt x="44365" y="9987"/>
                  <a:pt x="44492" y="10065"/>
                  <a:pt x="44626" y="10065"/>
                </a:cubicBezTo>
                <a:cubicBezTo>
                  <a:pt x="44669" y="10065"/>
                  <a:pt x="44716" y="10056"/>
                  <a:pt x="44756" y="10039"/>
                </a:cubicBezTo>
                <a:cubicBezTo>
                  <a:pt x="44930" y="9966"/>
                  <a:pt x="45013" y="9766"/>
                  <a:pt x="44942" y="9592"/>
                </a:cubicBezTo>
                <a:cubicBezTo>
                  <a:pt x="44850" y="9377"/>
                  <a:pt x="44754" y="9161"/>
                  <a:pt x="44657" y="8953"/>
                </a:cubicBezTo>
                <a:cubicBezTo>
                  <a:pt x="44599" y="8831"/>
                  <a:pt x="44477" y="8758"/>
                  <a:pt x="44349" y="8758"/>
                </a:cubicBezTo>
                <a:close/>
                <a:moveTo>
                  <a:pt x="3456" y="9233"/>
                </a:moveTo>
                <a:cubicBezTo>
                  <a:pt x="3373" y="9233"/>
                  <a:pt x="3289" y="9263"/>
                  <a:pt x="3223" y="9325"/>
                </a:cubicBezTo>
                <a:cubicBezTo>
                  <a:pt x="3086" y="9453"/>
                  <a:pt x="3079" y="9670"/>
                  <a:pt x="3207" y="9808"/>
                </a:cubicBezTo>
                <a:cubicBezTo>
                  <a:pt x="3369" y="9978"/>
                  <a:pt x="3536" y="10148"/>
                  <a:pt x="3703" y="10307"/>
                </a:cubicBezTo>
                <a:cubicBezTo>
                  <a:pt x="3769" y="10369"/>
                  <a:pt x="3852" y="10400"/>
                  <a:pt x="3937" y="10400"/>
                </a:cubicBezTo>
                <a:cubicBezTo>
                  <a:pt x="4029" y="10400"/>
                  <a:pt x="4118" y="10366"/>
                  <a:pt x="4186" y="10293"/>
                </a:cubicBezTo>
                <a:cubicBezTo>
                  <a:pt x="4316" y="10157"/>
                  <a:pt x="4309" y="9942"/>
                  <a:pt x="4172" y="9811"/>
                </a:cubicBezTo>
                <a:cubicBezTo>
                  <a:pt x="4014" y="9663"/>
                  <a:pt x="3857" y="9505"/>
                  <a:pt x="3704" y="9342"/>
                </a:cubicBezTo>
                <a:cubicBezTo>
                  <a:pt x="3638" y="9269"/>
                  <a:pt x="3548" y="9233"/>
                  <a:pt x="3456" y="9233"/>
                </a:cubicBezTo>
                <a:close/>
                <a:moveTo>
                  <a:pt x="14894" y="9298"/>
                </a:moveTo>
                <a:cubicBezTo>
                  <a:pt x="14810" y="9298"/>
                  <a:pt x="14725" y="9329"/>
                  <a:pt x="14659" y="9392"/>
                </a:cubicBezTo>
                <a:cubicBezTo>
                  <a:pt x="14496" y="9545"/>
                  <a:pt x="14331" y="9696"/>
                  <a:pt x="14165" y="9837"/>
                </a:cubicBezTo>
                <a:cubicBezTo>
                  <a:pt x="14019" y="9961"/>
                  <a:pt x="14006" y="10176"/>
                  <a:pt x="14127" y="10319"/>
                </a:cubicBezTo>
                <a:cubicBezTo>
                  <a:pt x="14193" y="10397"/>
                  <a:pt x="14292" y="10439"/>
                  <a:pt x="14388" y="10439"/>
                </a:cubicBezTo>
                <a:cubicBezTo>
                  <a:pt x="14466" y="10439"/>
                  <a:pt x="14546" y="10413"/>
                  <a:pt x="14607" y="10357"/>
                </a:cubicBezTo>
                <a:cubicBezTo>
                  <a:pt x="14781" y="10209"/>
                  <a:pt x="14956" y="10049"/>
                  <a:pt x="15128" y="9888"/>
                </a:cubicBezTo>
                <a:cubicBezTo>
                  <a:pt x="15264" y="9759"/>
                  <a:pt x="15271" y="9542"/>
                  <a:pt x="15140" y="9405"/>
                </a:cubicBezTo>
                <a:cubicBezTo>
                  <a:pt x="15073" y="9334"/>
                  <a:pt x="14984" y="9298"/>
                  <a:pt x="14894" y="9298"/>
                </a:cubicBezTo>
                <a:close/>
                <a:moveTo>
                  <a:pt x="13295" y="10576"/>
                </a:moveTo>
                <a:cubicBezTo>
                  <a:pt x="13231" y="10576"/>
                  <a:pt x="13165" y="10595"/>
                  <a:pt x="13107" y="10633"/>
                </a:cubicBezTo>
                <a:cubicBezTo>
                  <a:pt x="12919" y="10755"/>
                  <a:pt x="12730" y="10870"/>
                  <a:pt x="12542" y="10976"/>
                </a:cubicBezTo>
                <a:cubicBezTo>
                  <a:pt x="12377" y="11068"/>
                  <a:pt x="12320" y="11276"/>
                  <a:pt x="12412" y="11441"/>
                </a:cubicBezTo>
                <a:cubicBezTo>
                  <a:pt x="12476" y="11551"/>
                  <a:pt x="12591" y="11615"/>
                  <a:pt x="12711" y="11615"/>
                </a:cubicBezTo>
                <a:cubicBezTo>
                  <a:pt x="12768" y="11615"/>
                  <a:pt x="12825" y="11600"/>
                  <a:pt x="12879" y="11572"/>
                </a:cubicBezTo>
                <a:cubicBezTo>
                  <a:pt x="13079" y="11459"/>
                  <a:pt x="13284" y="11334"/>
                  <a:pt x="13484" y="11203"/>
                </a:cubicBezTo>
                <a:cubicBezTo>
                  <a:pt x="13641" y="11099"/>
                  <a:pt x="13686" y="10889"/>
                  <a:pt x="13581" y="10731"/>
                </a:cubicBezTo>
                <a:cubicBezTo>
                  <a:pt x="13515" y="10631"/>
                  <a:pt x="13407" y="10576"/>
                  <a:pt x="13295" y="10576"/>
                </a:cubicBezTo>
                <a:close/>
                <a:moveTo>
                  <a:pt x="4993" y="10587"/>
                </a:moveTo>
                <a:cubicBezTo>
                  <a:pt x="4887" y="10587"/>
                  <a:pt x="4781" y="10637"/>
                  <a:pt x="4716" y="10731"/>
                </a:cubicBezTo>
                <a:cubicBezTo>
                  <a:pt x="4605" y="10884"/>
                  <a:pt x="4641" y="11097"/>
                  <a:pt x="4796" y="11207"/>
                </a:cubicBezTo>
                <a:cubicBezTo>
                  <a:pt x="4991" y="11346"/>
                  <a:pt x="5190" y="11476"/>
                  <a:pt x="5390" y="11594"/>
                </a:cubicBezTo>
                <a:cubicBezTo>
                  <a:pt x="5446" y="11627"/>
                  <a:pt x="5507" y="11643"/>
                  <a:pt x="5564" y="11643"/>
                </a:cubicBezTo>
                <a:cubicBezTo>
                  <a:pt x="5682" y="11643"/>
                  <a:pt x="5795" y="11582"/>
                  <a:pt x="5860" y="11478"/>
                </a:cubicBezTo>
                <a:cubicBezTo>
                  <a:pt x="5955" y="11315"/>
                  <a:pt x="5903" y="11104"/>
                  <a:pt x="5741" y="11009"/>
                </a:cubicBezTo>
                <a:cubicBezTo>
                  <a:pt x="5555" y="10897"/>
                  <a:pt x="5371" y="10778"/>
                  <a:pt x="5190" y="10651"/>
                </a:cubicBezTo>
                <a:cubicBezTo>
                  <a:pt x="5131" y="10608"/>
                  <a:pt x="5062" y="10587"/>
                  <a:pt x="4993" y="10587"/>
                </a:cubicBezTo>
                <a:close/>
                <a:moveTo>
                  <a:pt x="45093" y="10666"/>
                </a:moveTo>
                <a:cubicBezTo>
                  <a:pt x="45059" y="10666"/>
                  <a:pt x="45024" y="10671"/>
                  <a:pt x="44989" y="10682"/>
                </a:cubicBezTo>
                <a:cubicBezTo>
                  <a:pt x="44808" y="10741"/>
                  <a:pt x="44711" y="10932"/>
                  <a:pt x="44768" y="11113"/>
                </a:cubicBezTo>
                <a:cubicBezTo>
                  <a:pt x="44834" y="11323"/>
                  <a:pt x="44899" y="11539"/>
                  <a:pt x="44956" y="11754"/>
                </a:cubicBezTo>
                <a:cubicBezTo>
                  <a:pt x="44998" y="11905"/>
                  <a:pt x="45137" y="12006"/>
                  <a:pt x="45286" y="12006"/>
                </a:cubicBezTo>
                <a:cubicBezTo>
                  <a:pt x="45317" y="12006"/>
                  <a:pt x="45347" y="12001"/>
                  <a:pt x="45376" y="11994"/>
                </a:cubicBezTo>
                <a:cubicBezTo>
                  <a:pt x="45559" y="11945"/>
                  <a:pt x="45667" y="11758"/>
                  <a:pt x="45616" y="11575"/>
                </a:cubicBezTo>
                <a:cubicBezTo>
                  <a:pt x="45554" y="11348"/>
                  <a:pt x="45489" y="11122"/>
                  <a:pt x="45420" y="10904"/>
                </a:cubicBezTo>
                <a:cubicBezTo>
                  <a:pt x="45372" y="10758"/>
                  <a:pt x="45238" y="10666"/>
                  <a:pt x="45093" y="10666"/>
                </a:cubicBezTo>
                <a:close/>
                <a:moveTo>
                  <a:pt x="11470" y="11511"/>
                </a:moveTo>
                <a:cubicBezTo>
                  <a:pt x="11431" y="11511"/>
                  <a:pt x="11391" y="11518"/>
                  <a:pt x="11352" y="11532"/>
                </a:cubicBezTo>
                <a:cubicBezTo>
                  <a:pt x="11147" y="11608"/>
                  <a:pt x="10938" y="11676"/>
                  <a:pt x="10731" y="11732"/>
                </a:cubicBezTo>
                <a:cubicBezTo>
                  <a:pt x="10550" y="11782"/>
                  <a:pt x="10443" y="11968"/>
                  <a:pt x="10491" y="12151"/>
                </a:cubicBezTo>
                <a:cubicBezTo>
                  <a:pt x="10533" y="12303"/>
                  <a:pt x="10672" y="12403"/>
                  <a:pt x="10822" y="12403"/>
                </a:cubicBezTo>
                <a:cubicBezTo>
                  <a:pt x="10853" y="12403"/>
                  <a:pt x="10882" y="12399"/>
                  <a:pt x="10912" y="12392"/>
                </a:cubicBezTo>
                <a:cubicBezTo>
                  <a:pt x="11138" y="12331"/>
                  <a:pt x="11366" y="12258"/>
                  <a:pt x="11591" y="12173"/>
                </a:cubicBezTo>
                <a:cubicBezTo>
                  <a:pt x="11767" y="12107"/>
                  <a:pt x="11856" y="11911"/>
                  <a:pt x="11791" y="11733"/>
                </a:cubicBezTo>
                <a:cubicBezTo>
                  <a:pt x="11740" y="11595"/>
                  <a:pt x="11609" y="11511"/>
                  <a:pt x="11470" y="11511"/>
                </a:cubicBezTo>
                <a:close/>
                <a:moveTo>
                  <a:pt x="6794" y="11549"/>
                </a:moveTo>
                <a:cubicBezTo>
                  <a:pt x="6655" y="11549"/>
                  <a:pt x="6523" y="11634"/>
                  <a:pt x="6473" y="11773"/>
                </a:cubicBezTo>
                <a:cubicBezTo>
                  <a:pt x="6407" y="11949"/>
                  <a:pt x="6497" y="12147"/>
                  <a:pt x="6675" y="12211"/>
                </a:cubicBezTo>
                <a:cubicBezTo>
                  <a:pt x="6901" y="12295"/>
                  <a:pt x="7132" y="12368"/>
                  <a:pt x="7359" y="12427"/>
                </a:cubicBezTo>
                <a:cubicBezTo>
                  <a:pt x="7389" y="12434"/>
                  <a:pt x="7419" y="12437"/>
                  <a:pt x="7446" y="12437"/>
                </a:cubicBezTo>
                <a:cubicBezTo>
                  <a:pt x="7598" y="12437"/>
                  <a:pt x="7737" y="12337"/>
                  <a:pt x="7777" y="12184"/>
                </a:cubicBezTo>
                <a:cubicBezTo>
                  <a:pt x="7823" y="12001"/>
                  <a:pt x="7714" y="11813"/>
                  <a:pt x="7532" y="11766"/>
                </a:cubicBezTo>
                <a:cubicBezTo>
                  <a:pt x="7325" y="11713"/>
                  <a:pt x="7116" y="11647"/>
                  <a:pt x="6911" y="11570"/>
                </a:cubicBezTo>
                <a:cubicBezTo>
                  <a:pt x="6872" y="11556"/>
                  <a:pt x="6833" y="11549"/>
                  <a:pt x="6794" y="11549"/>
                </a:cubicBezTo>
                <a:close/>
                <a:moveTo>
                  <a:pt x="9481" y="11943"/>
                </a:moveTo>
                <a:cubicBezTo>
                  <a:pt x="9473" y="11943"/>
                  <a:pt x="9464" y="11943"/>
                  <a:pt x="9455" y="11944"/>
                </a:cubicBezTo>
                <a:cubicBezTo>
                  <a:pt x="9325" y="11952"/>
                  <a:pt x="9195" y="11958"/>
                  <a:pt x="9064" y="11958"/>
                </a:cubicBezTo>
                <a:cubicBezTo>
                  <a:pt x="8979" y="11958"/>
                  <a:pt x="8896" y="11958"/>
                  <a:pt x="8811" y="11952"/>
                </a:cubicBezTo>
                <a:cubicBezTo>
                  <a:pt x="8806" y="11952"/>
                  <a:pt x="8800" y="11952"/>
                  <a:pt x="8795" y="11952"/>
                </a:cubicBezTo>
                <a:cubicBezTo>
                  <a:pt x="8617" y="11952"/>
                  <a:pt x="8463" y="12097"/>
                  <a:pt x="8454" y="12281"/>
                </a:cubicBezTo>
                <a:cubicBezTo>
                  <a:pt x="8447" y="12470"/>
                  <a:pt x="8593" y="12628"/>
                  <a:pt x="8783" y="12637"/>
                </a:cubicBezTo>
                <a:cubicBezTo>
                  <a:pt x="8875" y="12642"/>
                  <a:pt x="8976" y="12642"/>
                  <a:pt x="9064" y="12644"/>
                </a:cubicBezTo>
                <a:cubicBezTo>
                  <a:pt x="9209" y="12644"/>
                  <a:pt x="9353" y="12641"/>
                  <a:pt x="9499" y="12627"/>
                </a:cubicBezTo>
                <a:cubicBezTo>
                  <a:pt x="9688" y="12616"/>
                  <a:pt x="9831" y="12453"/>
                  <a:pt x="9819" y="12264"/>
                </a:cubicBezTo>
                <a:cubicBezTo>
                  <a:pt x="9809" y="12083"/>
                  <a:pt x="9661" y="11943"/>
                  <a:pt x="9481" y="11943"/>
                </a:cubicBezTo>
                <a:close/>
                <a:moveTo>
                  <a:pt x="45589" y="12656"/>
                </a:moveTo>
                <a:cubicBezTo>
                  <a:pt x="45568" y="12656"/>
                  <a:pt x="45547" y="12658"/>
                  <a:pt x="45526" y="12662"/>
                </a:cubicBezTo>
                <a:cubicBezTo>
                  <a:pt x="45342" y="12696"/>
                  <a:pt x="45217" y="12874"/>
                  <a:pt x="45251" y="13060"/>
                </a:cubicBezTo>
                <a:cubicBezTo>
                  <a:pt x="45291" y="13279"/>
                  <a:pt x="45328" y="13497"/>
                  <a:pt x="45359" y="13720"/>
                </a:cubicBezTo>
                <a:cubicBezTo>
                  <a:pt x="45382" y="13889"/>
                  <a:pt x="45529" y="14012"/>
                  <a:pt x="45698" y="14012"/>
                </a:cubicBezTo>
                <a:cubicBezTo>
                  <a:pt x="45715" y="14012"/>
                  <a:pt x="45729" y="14012"/>
                  <a:pt x="45743" y="14010"/>
                </a:cubicBezTo>
                <a:cubicBezTo>
                  <a:pt x="45929" y="13984"/>
                  <a:pt x="46060" y="13810"/>
                  <a:pt x="46033" y="13624"/>
                </a:cubicBezTo>
                <a:cubicBezTo>
                  <a:pt x="46002" y="13393"/>
                  <a:pt x="45964" y="13164"/>
                  <a:pt x="45924" y="12934"/>
                </a:cubicBezTo>
                <a:cubicBezTo>
                  <a:pt x="45895" y="12771"/>
                  <a:pt x="45751" y="12656"/>
                  <a:pt x="45589" y="12656"/>
                </a:cubicBezTo>
                <a:close/>
                <a:moveTo>
                  <a:pt x="45830" y="14691"/>
                </a:moveTo>
                <a:cubicBezTo>
                  <a:pt x="45824" y="14691"/>
                  <a:pt x="45818" y="14691"/>
                  <a:pt x="45813" y="14691"/>
                </a:cubicBezTo>
                <a:cubicBezTo>
                  <a:pt x="45623" y="14702"/>
                  <a:pt x="45481" y="14862"/>
                  <a:pt x="45491" y="15051"/>
                </a:cubicBezTo>
                <a:cubicBezTo>
                  <a:pt x="45503" y="15275"/>
                  <a:pt x="45512" y="15500"/>
                  <a:pt x="45516" y="15720"/>
                </a:cubicBezTo>
                <a:cubicBezTo>
                  <a:pt x="45517" y="15908"/>
                  <a:pt x="45668" y="16058"/>
                  <a:pt x="45856" y="16058"/>
                </a:cubicBezTo>
                <a:cubicBezTo>
                  <a:pt x="45858" y="16058"/>
                  <a:pt x="45860" y="16058"/>
                  <a:pt x="45860" y="16056"/>
                </a:cubicBezTo>
                <a:cubicBezTo>
                  <a:pt x="46049" y="16052"/>
                  <a:pt x="46199" y="15899"/>
                  <a:pt x="46197" y="15710"/>
                </a:cubicBezTo>
                <a:cubicBezTo>
                  <a:pt x="46195" y="15477"/>
                  <a:pt x="46186" y="15244"/>
                  <a:pt x="46172" y="15013"/>
                </a:cubicBezTo>
                <a:cubicBezTo>
                  <a:pt x="46162" y="14829"/>
                  <a:pt x="46015" y="14691"/>
                  <a:pt x="45830" y="14691"/>
                </a:cubicBezTo>
                <a:close/>
                <a:moveTo>
                  <a:pt x="45810" y="16741"/>
                </a:moveTo>
                <a:cubicBezTo>
                  <a:pt x="45633" y="16741"/>
                  <a:pt x="45485" y="16877"/>
                  <a:pt x="45472" y="17057"/>
                </a:cubicBezTo>
                <a:cubicBezTo>
                  <a:pt x="45456" y="17276"/>
                  <a:pt x="45434" y="17500"/>
                  <a:pt x="45406" y="17719"/>
                </a:cubicBezTo>
                <a:cubicBezTo>
                  <a:pt x="45385" y="17909"/>
                  <a:pt x="45517" y="18077"/>
                  <a:pt x="45703" y="18101"/>
                </a:cubicBezTo>
                <a:cubicBezTo>
                  <a:pt x="45719" y="18103"/>
                  <a:pt x="45735" y="18103"/>
                  <a:pt x="45747" y="18103"/>
                </a:cubicBezTo>
                <a:cubicBezTo>
                  <a:pt x="45917" y="18103"/>
                  <a:pt x="46065" y="17978"/>
                  <a:pt x="46084" y="17806"/>
                </a:cubicBezTo>
                <a:cubicBezTo>
                  <a:pt x="46112" y="17573"/>
                  <a:pt x="46136" y="17338"/>
                  <a:pt x="46153" y="17109"/>
                </a:cubicBezTo>
                <a:cubicBezTo>
                  <a:pt x="46169" y="16920"/>
                  <a:pt x="46028" y="16756"/>
                  <a:pt x="45839" y="16742"/>
                </a:cubicBezTo>
                <a:cubicBezTo>
                  <a:pt x="45829" y="16742"/>
                  <a:pt x="45820" y="16741"/>
                  <a:pt x="45810" y="16741"/>
                </a:cubicBezTo>
                <a:close/>
                <a:moveTo>
                  <a:pt x="45509" y="18767"/>
                </a:moveTo>
                <a:cubicBezTo>
                  <a:pt x="45354" y="18767"/>
                  <a:pt x="45214" y="18873"/>
                  <a:pt x="45178" y="19031"/>
                </a:cubicBezTo>
                <a:cubicBezTo>
                  <a:pt x="45130" y="19247"/>
                  <a:pt x="45074" y="19462"/>
                  <a:pt x="45013" y="19674"/>
                </a:cubicBezTo>
                <a:cubicBezTo>
                  <a:pt x="44961" y="19857"/>
                  <a:pt x="45065" y="20046"/>
                  <a:pt x="45248" y="20098"/>
                </a:cubicBezTo>
                <a:cubicBezTo>
                  <a:pt x="45277" y="20107"/>
                  <a:pt x="45310" y="20111"/>
                  <a:pt x="45342" y="20111"/>
                </a:cubicBezTo>
                <a:cubicBezTo>
                  <a:pt x="45489" y="20111"/>
                  <a:pt x="45625" y="20013"/>
                  <a:pt x="45672" y="19864"/>
                </a:cubicBezTo>
                <a:cubicBezTo>
                  <a:pt x="45735" y="19640"/>
                  <a:pt x="45794" y="19412"/>
                  <a:pt x="45846" y="19184"/>
                </a:cubicBezTo>
                <a:cubicBezTo>
                  <a:pt x="45886" y="19002"/>
                  <a:pt x="45771" y="18816"/>
                  <a:pt x="45587" y="18776"/>
                </a:cubicBezTo>
                <a:cubicBezTo>
                  <a:pt x="45561" y="18770"/>
                  <a:pt x="45535" y="18767"/>
                  <a:pt x="45509" y="18767"/>
                </a:cubicBezTo>
                <a:close/>
                <a:moveTo>
                  <a:pt x="44890" y="20718"/>
                </a:moveTo>
                <a:cubicBezTo>
                  <a:pt x="44757" y="20718"/>
                  <a:pt x="44630" y="20797"/>
                  <a:pt x="44574" y="20927"/>
                </a:cubicBezTo>
                <a:cubicBezTo>
                  <a:pt x="44487" y="21132"/>
                  <a:pt x="44396" y="21334"/>
                  <a:pt x="44299" y="21530"/>
                </a:cubicBezTo>
                <a:cubicBezTo>
                  <a:pt x="44214" y="21699"/>
                  <a:pt x="44283" y="21904"/>
                  <a:pt x="44452" y="21988"/>
                </a:cubicBezTo>
                <a:cubicBezTo>
                  <a:pt x="44502" y="22012"/>
                  <a:pt x="44553" y="22022"/>
                  <a:pt x="44605" y="22022"/>
                </a:cubicBezTo>
                <a:cubicBezTo>
                  <a:pt x="44730" y="22022"/>
                  <a:pt x="44850" y="21953"/>
                  <a:pt x="44911" y="21835"/>
                </a:cubicBezTo>
                <a:cubicBezTo>
                  <a:pt x="45015" y="21626"/>
                  <a:pt x="45112" y="21411"/>
                  <a:pt x="45204" y="21193"/>
                </a:cubicBezTo>
                <a:cubicBezTo>
                  <a:pt x="45277" y="21020"/>
                  <a:pt x="45196" y="20820"/>
                  <a:pt x="45022" y="20745"/>
                </a:cubicBezTo>
                <a:cubicBezTo>
                  <a:pt x="44979" y="20727"/>
                  <a:pt x="44934" y="20718"/>
                  <a:pt x="44890" y="20718"/>
                </a:cubicBezTo>
                <a:close/>
                <a:moveTo>
                  <a:pt x="43919" y="22520"/>
                </a:moveTo>
                <a:cubicBezTo>
                  <a:pt x="43807" y="22520"/>
                  <a:pt x="43697" y="22576"/>
                  <a:pt x="43632" y="22678"/>
                </a:cubicBezTo>
                <a:cubicBezTo>
                  <a:pt x="43517" y="22855"/>
                  <a:pt x="43392" y="23055"/>
                  <a:pt x="43267" y="23272"/>
                </a:cubicBezTo>
                <a:cubicBezTo>
                  <a:pt x="43171" y="23435"/>
                  <a:pt x="43225" y="23644"/>
                  <a:pt x="43388" y="23739"/>
                </a:cubicBezTo>
                <a:cubicBezTo>
                  <a:pt x="43442" y="23773"/>
                  <a:pt x="43501" y="23786"/>
                  <a:pt x="43560" y="23786"/>
                </a:cubicBezTo>
                <a:cubicBezTo>
                  <a:pt x="43677" y="23786"/>
                  <a:pt x="43791" y="23726"/>
                  <a:pt x="43857" y="23618"/>
                </a:cubicBezTo>
                <a:cubicBezTo>
                  <a:pt x="43979" y="23411"/>
                  <a:pt x="44096" y="23218"/>
                  <a:pt x="44207" y="23046"/>
                </a:cubicBezTo>
                <a:cubicBezTo>
                  <a:pt x="44308" y="22888"/>
                  <a:pt x="44261" y="22678"/>
                  <a:pt x="44103" y="22575"/>
                </a:cubicBezTo>
                <a:cubicBezTo>
                  <a:pt x="44046" y="22538"/>
                  <a:pt x="43982" y="22520"/>
                  <a:pt x="43919" y="22520"/>
                </a:cubicBezTo>
                <a:close/>
                <a:moveTo>
                  <a:pt x="42907" y="24304"/>
                </a:moveTo>
                <a:cubicBezTo>
                  <a:pt x="42782" y="24304"/>
                  <a:pt x="42661" y="24373"/>
                  <a:pt x="42601" y="24494"/>
                </a:cubicBezTo>
                <a:cubicBezTo>
                  <a:pt x="42500" y="24695"/>
                  <a:pt x="42398" y="24904"/>
                  <a:pt x="42297" y="25116"/>
                </a:cubicBezTo>
                <a:cubicBezTo>
                  <a:pt x="42217" y="25286"/>
                  <a:pt x="42288" y="25490"/>
                  <a:pt x="42460" y="25571"/>
                </a:cubicBezTo>
                <a:cubicBezTo>
                  <a:pt x="42509" y="25592"/>
                  <a:pt x="42557" y="25603"/>
                  <a:pt x="42606" y="25603"/>
                </a:cubicBezTo>
                <a:cubicBezTo>
                  <a:pt x="42735" y="25603"/>
                  <a:pt x="42858" y="25531"/>
                  <a:pt x="42914" y="25406"/>
                </a:cubicBezTo>
                <a:cubicBezTo>
                  <a:pt x="43013" y="25199"/>
                  <a:pt x="43110" y="24994"/>
                  <a:pt x="43209" y="24800"/>
                </a:cubicBezTo>
                <a:cubicBezTo>
                  <a:pt x="43296" y="24633"/>
                  <a:pt x="43230" y="24426"/>
                  <a:pt x="43060" y="24341"/>
                </a:cubicBezTo>
                <a:cubicBezTo>
                  <a:pt x="43011" y="24316"/>
                  <a:pt x="42959" y="24304"/>
                  <a:pt x="42907" y="24304"/>
                </a:cubicBezTo>
                <a:close/>
                <a:moveTo>
                  <a:pt x="47002" y="25297"/>
                </a:moveTo>
                <a:cubicBezTo>
                  <a:pt x="46990" y="25297"/>
                  <a:pt x="46979" y="25297"/>
                  <a:pt x="46967" y="25298"/>
                </a:cubicBezTo>
                <a:cubicBezTo>
                  <a:pt x="46803" y="25316"/>
                  <a:pt x="46640" y="25351"/>
                  <a:pt x="46477" y="25401"/>
                </a:cubicBezTo>
                <a:cubicBezTo>
                  <a:pt x="46386" y="25429"/>
                  <a:pt x="46299" y="25458"/>
                  <a:pt x="46219" y="25490"/>
                </a:cubicBezTo>
                <a:cubicBezTo>
                  <a:pt x="46042" y="25559"/>
                  <a:pt x="45955" y="25757"/>
                  <a:pt x="46025" y="25933"/>
                </a:cubicBezTo>
                <a:cubicBezTo>
                  <a:pt x="46080" y="26068"/>
                  <a:pt x="46207" y="26150"/>
                  <a:pt x="46345" y="26150"/>
                </a:cubicBezTo>
                <a:cubicBezTo>
                  <a:pt x="46386" y="26150"/>
                  <a:pt x="46428" y="26145"/>
                  <a:pt x="46468" y="26127"/>
                </a:cubicBezTo>
                <a:cubicBezTo>
                  <a:pt x="46534" y="26103"/>
                  <a:pt x="46604" y="26077"/>
                  <a:pt x="46677" y="26054"/>
                </a:cubicBezTo>
                <a:cubicBezTo>
                  <a:pt x="46798" y="26018"/>
                  <a:pt x="46923" y="25992"/>
                  <a:pt x="47041" y="25980"/>
                </a:cubicBezTo>
                <a:cubicBezTo>
                  <a:pt x="47231" y="25957"/>
                  <a:pt x="47367" y="25789"/>
                  <a:pt x="47344" y="25601"/>
                </a:cubicBezTo>
                <a:cubicBezTo>
                  <a:pt x="47324" y="25424"/>
                  <a:pt x="47173" y="25297"/>
                  <a:pt x="47002" y="25297"/>
                </a:cubicBezTo>
                <a:close/>
                <a:moveTo>
                  <a:pt x="48313" y="25590"/>
                </a:moveTo>
                <a:cubicBezTo>
                  <a:pt x="48198" y="25590"/>
                  <a:pt x="48085" y="25648"/>
                  <a:pt x="48022" y="25754"/>
                </a:cubicBezTo>
                <a:cubicBezTo>
                  <a:pt x="47923" y="25914"/>
                  <a:pt x="47975" y="26124"/>
                  <a:pt x="48135" y="26223"/>
                </a:cubicBezTo>
                <a:cubicBezTo>
                  <a:pt x="48296" y="26320"/>
                  <a:pt x="48448" y="26446"/>
                  <a:pt x="48585" y="26597"/>
                </a:cubicBezTo>
                <a:cubicBezTo>
                  <a:pt x="48653" y="26670"/>
                  <a:pt x="48743" y="26706"/>
                  <a:pt x="48837" y="26706"/>
                </a:cubicBezTo>
                <a:cubicBezTo>
                  <a:pt x="48919" y="26706"/>
                  <a:pt x="49002" y="26678"/>
                  <a:pt x="49066" y="26619"/>
                </a:cubicBezTo>
                <a:cubicBezTo>
                  <a:pt x="49205" y="26494"/>
                  <a:pt x="49217" y="26277"/>
                  <a:pt x="49089" y="26138"/>
                </a:cubicBezTo>
                <a:cubicBezTo>
                  <a:pt x="48908" y="25940"/>
                  <a:pt x="48708" y="25773"/>
                  <a:pt x="48491" y="25641"/>
                </a:cubicBezTo>
                <a:cubicBezTo>
                  <a:pt x="48436" y="25606"/>
                  <a:pt x="48374" y="25590"/>
                  <a:pt x="48313" y="25590"/>
                </a:cubicBezTo>
                <a:close/>
                <a:moveTo>
                  <a:pt x="42065" y="26175"/>
                </a:moveTo>
                <a:cubicBezTo>
                  <a:pt x="41928" y="26175"/>
                  <a:pt x="41799" y="26257"/>
                  <a:pt x="41746" y="26392"/>
                </a:cubicBezTo>
                <a:cubicBezTo>
                  <a:pt x="41661" y="26609"/>
                  <a:pt x="41579" y="26826"/>
                  <a:pt x="41502" y="27045"/>
                </a:cubicBezTo>
                <a:cubicBezTo>
                  <a:pt x="41440" y="27224"/>
                  <a:pt x="41532" y="27419"/>
                  <a:pt x="41711" y="27483"/>
                </a:cubicBezTo>
                <a:cubicBezTo>
                  <a:pt x="41748" y="27495"/>
                  <a:pt x="41788" y="27502"/>
                  <a:pt x="41824" y="27502"/>
                </a:cubicBezTo>
                <a:cubicBezTo>
                  <a:pt x="41965" y="27502"/>
                  <a:pt x="42097" y="27414"/>
                  <a:pt x="42147" y="27269"/>
                </a:cubicBezTo>
                <a:cubicBezTo>
                  <a:pt x="42222" y="27061"/>
                  <a:pt x="42300" y="26850"/>
                  <a:pt x="42382" y="26642"/>
                </a:cubicBezTo>
                <a:cubicBezTo>
                  <a:pt x="42451" y="26466"/>
                  <a:pt x="42365" y="26268"/>
                  <a:pt x="42189" y="26199"/>
                </a:cubicBezTo>
                <a:cubicBezTo>
                  <a:pt x="42148" y="26183"/>
                  <a:pt x="42106" y="26175"/>
                  <a:pt x="42065" y="26175"/>
                </a:cubicBezTo>
                <a:close/>
                <a:moveTo>
                  <a:pt x="45366" y="26357"/>
                </a:moveTo>
                <a:cubicBezTo>
                  <a:pt x="45223" y="26357"/>
                  <a:pt x="45090" y="26448"/>
                  <a:pt x="45043" y="26593"/>
                </a:cubicBezTo>
                <a:cubicBezTo>
                  <a:pt x="44996" y="26746"/>
                  <a:pt x="44970" y="26911"/>
                  <a:pt x="44970" y="27080"/>
                </a:cubicBezTo>
                <a:cubicBezTo>
                  <a:pt x="44970" y="27196"/>
                  <a:pt x="44980" y="27315"/>
                  <a:pt x="45003" y="27436"/>
                </a:cubicBezTo>
                <a:cubicBezTo>
                  <a:pt x="45032" y="27601"/>
                  <a:pt x="45178" y="27718"/>
                  <a:pt x="45338" y="27718"/>
                </a:cubicBezTo>
                <a:cubicBezTo>
                  <a:pt x="45359" y="27718"/>
                  <a:pt x="45380" y="27714"/>
                  <a:pt x="45399" y="27711"/>
                </a:cubicBezTo>
                <a:cubicBezTo>
                  <a:pt x="45585" y="27676"/>
                  <a:pt x="45708" y="27497"/>
                  <a:pt x="45674" y="27313"/>
                </a:cubicBezTo>
                <a:cubicBezTo>
                  <a:pt x="45658" y="27233"/>
                  <a:pt x="45651" y="27156"/>
                  <a:pt x="45651" y="27083"/>
                </a:cubicBezTo>
                <a:cubicBezTo>
                  <a:pt x="45651" y="26983"/>
                  <a:pt x="45665" y="26889"/>
                  <a:pt x="45693" y="26805"/>
                </a:cubicBezTo>
                <a:cubicBezTo>
                  <a:pt x="45752" y="26625"/>
                  <a:pt x="45655" y="26433"/>
                  <a:pt x="45474" y="26374"/>
                </a:cubicBezTo>
                <a:cubicBezTo>
                  <a:pt x="45438" y="26363"/>
                  <a:pt x="45402" y="26357"/>
                  <a:pt x="45366" y="26357"/>
                </a:cubicBezTo>
                <a:close/>
                <a:moveTo>
                  <a:pt x="49492" y="27211"/>
                </a:moveTo>
                <a:cubicBezTo>
                  <a:pt x="49460" y="27211"/>
                  <a:pt x="49428" y="27215"/>
                  <a:pt x="49396" y="27224"/>
                </a:cubicBezTo>
                <a:cubicBezTo>
                  <a:pt x="49214" y="27276"/>
                  <a:pt x="49113" y="27467"/>
                  <a:pt x="49165" y="27648"/>
                </a:cubicBezTo>
                <a:cubicBezTo>
                  <a:pt x="49221" y="27843"/>
                  <a:pt x="49257" y="28044"/>
                  <a:pt x="49273" y="28248"/>
                </a:cubicBezTo>
                <a:cubicBezTo>
                  <a:pt x="49287" y="28427"/>
                  <a:pt x="49436" y="28564"/>
                  <a:pt x="49614" y="28564"/>
                </a:cubicBezTo>
                <a:lnTo>
                  <a:pt x="49640" y="28564"/>
                </a:lnTo>
                <a:cubicBezTo>
                  <a:pt x="49828" y="28550"/>
                  <a:pt x="49968" y="28389"/>
                  <a:pt x="49956" y="28199"/>
                </a:cubicBezTo>
                <a:cubicBezTo>
                  <a:pt x="49939" y="27949"/>
                  <a:pt x="49892" y="27700"/>
                  <a:pt x="49821" y="27457"/>
                </a:cubicBezTo>
                <a:cubicBezTo>
                  <a:pt x="49778" y="27307"/>
                  <a:pt x="49640" y="27211"/>
                  <a:pt x="49492" y="27211"/>
                </a:cubicBezTo>
                <a:close/>
                <a:moveTo>
                  <a:pt x="41432" y="28127"/>
                </a:moveTo>
                <a:cubicBezTo>
                  <a:pt x="41278" y="28127"/>
                  <a:pt x="41138" y="28233"/>
                  <a:pt x="41098" y="28389"/>
                </a:cubicBezTo>
                <a:cubicBezTo>
                  <a:pt x="41040" y="28625"/>
                  <a:pt x="40992" y="28858"/>
                  <a:pt x="40953" y="29082"/>
                </a:cubicBezTo>
                <a:cubicBezTo>
                  <a:pt x="40922" y="29268"/>
                  <a:pt x="41045" y="29444"/>
                  <a:pt x="41233" y="29477"/>
                </a:cubicBezTo>
                <a:cubicBezTo>
                  <a:pt x="41252" y="29478"/>
                  <a:pt x="41271" y="29482"/>
                  <a:pt x="41292" y="29482"/>
                </a:cubicBezTo>
                <a:cubicBezTo>
                  <a:pt x="41457" y="29482"/>
                  <a:pt x="41600" y="29362"/>
                  <a:pt x="41628" y="29195"/>
                </a:cubicBezTo>
                <a:cubicBezTo>
                  <a:pt x="41662" y="28988"/>
                  <a:pt x="41709" y="28771"/>
                  <a:pt x="41763" y="28549"/>
                </a:cubicBezTo>
                <a:cubicBezTo>
                  <a:pt x="41807" y="28366"/>
                  <a:pt x="41694" y="28182"/>
                  <a:pt x="41511" y="28137"/>
                </a:cubicBezTo>
                <a:cubicBezTo>
                  <a:pt x="41485" y="28130"/>
                  <a:pt x="41458" y="28127"/>
                  <a:pt x="41432" y="28127"/>
                </a:cubicBezTo>
                <a:close/>
                <a:moveTo>
                  <a:pt x="45905" y="28265"/>
                </a:moveTo>
                <a:cubicBezTo>
                  <a:pt x="45838" y="28265"/>
                  <a:pt x="45771" y="28285"/>
                  <a:pt x="45712" y="28326"/>
                </a:cubicBezTo>
                <a:cubicBezTo>
                  <a:pt x="45556" y="28432"/>
                  <a:pt x="45517" y="28644"/>
                  <a:pt x="45623" y="28801"/>
                </a:cubicBezTo>
                <a:cubicBezTo>
                  <a:pt x="45707" y="28920"/>
                  <a:pt x="45795" y="29042"/>
                  <a:pt x="45893" y="29164"/>
                </a:cubicBezTo>
                <a:cubicBezTo>
                  <a:pt x="45950" y="29237"/>
                  <a:pt x="46007" y="29308"/>
                  <a:pt x="46068" y="29374"/>
                </a:cubicBezTo>
                <a:cubicBezTo>
                  <a:pt x="46136" y="29451"/>
                  <a:pt x="46232" y="29491"/>
                  <a:pt x="46325" y="29491"/>
                </a:cubicBezTo>
                <a:cubicBezTo>
                  <a:pt x="46405" y="29491"/>
                  <a:pt x="46485" y="29461"/>
                  <a:pt x="46555" y="29404"/>
                </a:cubicBezTo>
                <a:cubicBezTo>
                  <a:pt x="46696" y="29277"/>
                  <a:pt x="46710" y="29061"/>
                  <a:pt x="46583" y="28920"/>
                </a:cubicBezTo>
                <a:cubicBezTo>
                  <a:pt x="46531" y="28861"/>
                  <a:pt x="46480" y="28801"/>
                  <a:pt x="46430" y="28738"/>
                </a:cubicBezTo>
                <a:cubicBezTo>
                  <a:pt x="46343" y="28630"/>
                  <a:pt x="46263" y="28521"/>
                  <a:pt x="46188" y="28415"/>
                </a:cubicBezTo>
                <a:cubicBezTo>
                  <a:pt x="46122" y="28318"/>
                  <a:pt x="46015" y="28265"/>
                  <a:pt x="45905" y="28265"/>
                </a:cubicBezTo>
                <a:close/>
                <a:moveTo>
                  <a:pt x="47369" y="29680"/>
                </a:moveTo>
                <a:cubicBezTo>
                  <a:pt x="47254" y="29680"/>
                  <a:pt x="47142" y="29737"/>
                  <a:pt x="47076" y="29842"/>
                </a:cubicBezTo>
                <a:cubicBezTo>
                  <a:pt x="46977" y="30003"/>
                  <a:pt x="47028" y="30214"/>
                  <a:pt x="47187" y="30313"/>
                </a:cubicBezTo>
                <a:cubicBezTo>
                  <a:pt x="47386" y="30434"/>
                  <a:pt x="47594" y="30545"/>
                  <a:pt x="47824" y="30655"/>
                </a:cubicBezTo>
                <a:cubicBezTo>
                  <a:pt x="47872" y="30676"/>
                  <a:pt x="47923" y="30686"/>
                  <a:pt x="47970" y="30686"/>
                </a:cubicBezTo>
                <a:cubicBezTo>
                  <a:pt x="48100" y="30686"/>
                  <a:pt x="48222" y="30613"/>
                  <a:pt x="48281" y="30490"/>
                </a:cubicBezTo>
                <a:cubicBezTo>
                  <a:pt x="48361" y="30320"/>
                  <a:pt x="48288" y="30116"/>
                  <a:pt x="48116" y="30034"/>
                </a:cubicBezTo>
                <a:cubicBezTo>
                  <a:pt x="47909" y="29939"/>
                  <a:pt x="47725" y="29840"/>
                  <a:pt x="47549" y="29730"/>
                </a:cubicBezTo>
                <a:cubicBezTo>
                  <a:pt x="47493" y="29696"/>
                  <a:pt x="47431" y="29680"/>
                  <a:pt x="47369" y="29680"/>
                </a:cubicBezTo>
                <a:close/>
                <a:moveTo>
                  <a:pt x="49428" y="29227"/>
                </a:moveTo>
                <a:cubicBezTo>
                  <a:pt x="49287" y="29227"/>
                  <a:pt x="49155" y="29315"/>
                  <a:pt x="49106" y="29456"/>
                </a:cubicBezTo>
                <a:cubicBezTo>
                  <a:pt x="49038" y="29647"/>
                  <a:pt x="48952" y="29835"/>
                  <a:pt x="48847" y="30017"/>
                </a:cubicBezTo>
                <a:cubicBezTo>
                  <a:pt x="48753" y="30180"/>
                  <a:pt x="48811" y="30391"/>
                  <a:pt x="48974" y="30485"/>
                </a:cubicBezTo>
                <a:cubicBezTo>
                  <a:pt x="49011" y="30507"/>
                  <a:pt x="49052" y="30519"/>
                  <a:pt x="49092" y="30526"/>
                </a:cubicBezTo>
                <a:cubicBezTo>
                  <a:pt x="49014" y="30565"/>
                  <a:pt x="48952" y="30634"/>
                  <a:pt x="48922" y="30726"/>
                </a:cubicBezTo>
                <a:cubicBezTo>
                  <a:pt x="48863" y="30903"/>
                  <a:pt x="48960" y="31098"/>
                  <a:pt x="49141" y="31155"/>
                </a:cubicBezTo>
                <a:cubicBezTo>
                  <a:pt x="49296" y="31206"/>
                  <a:pt x="49454" y="31256"/>
                  <a:pt x="49610" y="31307"/>
                </a:cubicBezTo>
                <a:lnTo>
                  <a:pt x="49794" y="31364"/>
                </a:lnTo>
                <a:cubicBezTo>
                  <a:pt x="49829" y="31376"/>
                  <a:pt x="49864" y="31380"/>
                  <a:pt x="49899" y="31380"/>
                </a:cubicBezTo>
                <a:cubicBezTo>
                  <a:pt x="50045" y="31380"/>
                  <a:pt x="50179" y="31289"/>
                  <a:pt x="50220" y="31145"/>
                </a:cubicBezTo>
                <a:cubicBezTo>
                  <a:pt x="50279" y="30964"/>
                  <a:pt x="50179" y="30771"/>
                  <a:pt x="50000" y="30714"/>
                </a:cubicBezTo>
                <a:lnTo>
                  <a:pt x="49814" y="30657"/>
                </a:lnTo>
                <a:cubicBezTo>
                  <a:pt x="49657" y="30608"/>
                  <a:pt x="49503" y="30559"/>
                  <a:pt x="49350" y="30509"/>
                </a:cubicBezTo>
                <a:cubicBezTo>
                  <a:pt x="49332" y="30502"/>
                  <a:pt x="49313" y="30497"/>
                  <a:pt x="49296" y="30495"/>
                </a:cubicBezTo>
                <a:cubicBezTo>
                  <a:pt x="49353" y="30467"/>
                  <a:pt x="49403" y="30422"/>
                  <a:pt x="49438" y="30361"/>
                </a:cubicBezTo>
                <a:cubicBezTo>
                  <a:pt x="49565" y="30142"/>
                  <a:pt x="49671" y="29913"/>
                  <a:pt x="49751" y="29683"/>
                </a:cubicBezTo>
                <a:cubicBezTo>
                  <a:pt x="49814" y="29504"/>
                  <a:pt x="49720" y="29310"/>
                  <a:pt x="49542" y="29247"/>
                </a:cubicBezTo>
                <a:cubicBezTo>
                  <a:pt x="49505" y="29233"/>
                  <a:pt x="49466" y="29227"/>
                  <a:pt x="49428" y="29227"/>
                </a:cubicBezTo>
                <a:close/>
                <a:moveTo>
                  <a:pt x="41191" y="30156"/>
                </a:moveTo>
                <a:cubicBezTo>
                  <a:pt x="41185" y="30156"/>
                  <a:pt x="41180" y="30156"/>
                  <a:pt x="41174" y="30156"/>
                </a:cubicBezTo>
                <a:cubicBezTo>
                  <a:pt x="40985" y="30165"/>
                  <a:pt x="40842" y="30326"/>
                  <a:pt x="40851" y="30516"/>
                </a:cubicBezTo>
                <a:cubicBezTo>
                  <a:pt x="40866" y="30780"/>
                  <a:pt x="40898" y="31030"/>
                  <a:pt x="40955" y="31256"/>
                </a:cubicBezTo>
                <a:cubicBezTo>
                  <a:pt x="40993" y="31413"/>
                  <a:pt x="41132" y="31517"/>
                  <a:pt x="41287" y="31517"/>
                </a:cubicBezTo>
                <a:cubicBezTo>
                  <a:pt x="41313" y="31517"/>
                  <a:pt x="41341" y="31515"/>
                  <a:pt x="41365" y="31507"/>
                </a:cubicBezTo>
                <a:cubicBezTo>
                  <a:pt x="41549" y="31463"/>
                  <a:pt x="41662" y="31275"/>
                  <a:pt x="41617" y="31093"/>
                </a:cubicBezTo>
                <a:cubicBezTo>
                  <a:pt x="41572" y="30909"/>
                  <a:pt x="41542" y="30702"/>
                  <a:pt x="41532" y="30481"/>
                </a:cubicBezTo>
                <a:cubicBezTo>
                  <a:pt x="41524" y="30297"/>
                  <a:pt x="41376" y="30156"/>
                  <a:pt x="41191" y="30156"/>
                </a:cubicBezTo>
                <a:close/>
                <a:moveTo>
                  <a:pt x="51443" y="30706"/>
                </a:moveTo>
                <a:cubicBezTo>
                  <a:pt x="51410" y="30706"/>
                  <a:pt x="51375" y="30711"/>
                  <a:pt x="51341" y="30721"/>
                </a:cubicBezTo>
                <a:cubicBezTo>
                  <a:pt x="51161" y="30778"/>
                  <a:pt x="51061" y="30970"/>
                  <a:pt x="51117" y="31150"/>
                </a:cubicBezTo>
                <a:cubicBezTo>
                  <a:pt x="51121" y="31154"/>
                  <a:pt x="51121" y="31159"/>
                  <a:pt x="51122" y="31162"/>
                </a:cubicBezTo>
                <a:cubicBezTo>
                  <a:pt x="51016" y="31185"/>
                  <a:pt x="50921" y="31258"/>
                  <a:pt x="50874" y="31368"/>
                </a:cubicBezTo>
                <a:cubicBezTo>
                  <a:pt x="50801" y="31541"/>
                  <a:pt x="50886" y="31741"/>
                  <a:pt x="51060" y="31812"/>
                </a:cubicBezTo>
                <a:lnTo>
                  <a:pt x="51168" y="31858"/>
                </a:lnTo>
                <a:cubicBezTo>
                  <a:pt x="51211" y="31877"/>
                  <a:pt x="51256" y="31885"/>
                  <a:pt x="51303" y="31885"/>
                </a:cubicBezTo>
                <a:cubicBezTo>
                  <a:pt x="51373" y="31885"/>
                  <a:pt x="51439" y="31865"/>
                  <a:pt x="51498" y="31825"/>
                </a:cubicBezTo>
                <a:cubicBezTo>
                  <a:pt x="51703" y="31682"/>
                  <a:pt x="51816" y="31468"/>
                  <a:pt x="51816" y="31228"/>
                </a:cubicBezTo>
                <a:cubicBezTo>
                  <a:pt x="51816" y="31138"/>
                  <a:pt x="51800" y="31043"/>
                  <a:pt x="51769" y="30945"/>
                </a:cubicBezTo>
                <a:cubicBezTo>
                  <a:pt x="51724" y="30798"/>
                  <a:pt x="51589" y="30706"/>
                  <a:pt x="51443" y="30706"/>
                </a:cubicBezTo>
                <a:close/>
                <a:moveTo>
                  <a:pt x="48282" y="30899"/>
                </a:moveTo>
                <a:cubicBezTo>
                  <a:pt x="48200" y="30899"/>
                  <a:pt x="48118" y="30929"/>
                  <a:pt x="48053" y="30989"/>
                </a:cubicBezTo>
                <a:cubicBezTo>
                  <a:pt x="47898" y="31128"/>
                  <a:pt x="47731" y="31263"/>
                  <a:pt x="47552" y="31388"/>
                </a:cubicBezTo>
                <a:cubicBezTo>
                  <a:pt x="47398" y="31498"/>
                  <a:pt x="47361" y="31710"/>
                  <a:pt x="47471" y="31865"/>
                </a:cubicBezTo>
                <a:cubicBezTo>
                  <a:pt x="47537" y="31960"/>
                  <a:pt x="47645" y="32011"/>
                  <a:pt x="47751" y="32011"/>
                </a:cubicBezTo>
                <a:cubicBezTo>
                  <a:pt x="47820" y="32011"/>
                  <a:pt x="47888" y="31990"/>
                  <a:pt x="47945" y="31946"/>
                </a:cubicBezTo>
                <a:cubicBezTo>
                  <a:pt x="48147" y="31806"/>
                  <a:pt x="48340" y="31651"/>
                  <a:pt x="48514" y="31493"/>
                </a:cubicBezTo>
                <a:cubicBezTo>
                  <a:pt x="48653" y="31368"/>
                  <a:pt x="48663" y="31150"/>
                  <a:pt x="48534" y="31011"/>
                </a:cubicBezTo>
                <a:cubicBezTo>
                  <a:pt x="48468" y="30937"/>
                  <a:pt x="48375" y="30899"/>
                  <a:pt x="48282" y="30899"/>
                </a:cubicBezTo>
                <a:close/>
                <a:moveTo>
                  <a:pt x="46556" y="31987"/>
                </a:moveTo>
                <a:cubicBezTo>
                  <a:pt x="46511" y="31987"/>
                  <a:pt x="46466" y="31996"/>
                  <a:pt x="46423" y="32014"/>
                </a:cubicBezTo>
                <a:cubicBezTo>
                  <a:pt x="46223" y="32097"/>
                  <a:pt x="46020" y="32172"/>
                  <a:pt x="45813" y="32237"/>
                </a:cubicBezTo>
                <a:cubicBezTo>
                  <a:pt x="45632" y="32292"/>
                  <a:pt x="45529" y="32483"/>
                  <a:pt x="45587" y="32664"/>
                </a:cubicBezTo>
                <a:cubicBezTo>
                  <a:pt x="45630" y="32812"/>
                  <a:pt x="45768" y="32906"/>
                  <a:pt x="45912" y="32906"/>
                </a:cubicBezTo>
                <a:cubicBezTo>
                  <a:pt x="45947" y="32906"/>
                  <a:pt x="45980" y="32900"/>
                  <a:pt x="46013" y="32890"/>
                </a:cubicBezTo>
                <a:cubicBezTo>
                  <a:pt x="46240" y="32820"/>
                  <a:pt x="46468" y="32737"/>
                  <a:pt x="46689" y="32645"/>
                </a:cubicBezTo>
                <a:cubicBezTo>
                  <a:pt x="46862" y="32570"/>
                  <a:pt x="46944" y="32370"/>
                  <a:pt x="46871" y="32197"/>
                </a:cubicBezTo>
                <a:cubicBezTo>
                  <a:pt x="46816" y="32066"/>
                  <a:pt x="46690" y="31987"/>
                  <a:pt x="46556" y="31987"/>
                </a:cubicBezTo>
                <a:close/>
                <a:moveTo>
                  <a:pt x="41966" y="31991"/>
                </a:moveTo>
                <a:cubicBezTo>
                  <a:pt x="41868" y="31991"/>
                  <a:pt x="41772" y="32032"/>
                  <a:pt x="41704" y="32111"/>
                </a:cubicBezTo>
                <a:cubicBezTo>
                  <a:pt x="41582" y="32257"/>
                  <a:pt x="41602" y="32473"/>
                  <a:pt x="41746" y="32595"/>
                </a:cubicBezTo>
                <a:cubicBezTo>
                  <a:pt x="41940" y="32760"/>
                  <a:pt x="42170" y="32897"/>
                  <a:pt x="42425" y="32996"/>
                </a:cubicBezTo>
                <a:cubicBezTo>
                  <a:pt x="42467" y="33012"/>
                  <a:pt x="42511" y="33020"/>
                  <a:pt x="42552" y="33020"/>
                </a:cubicBezTo>
                <a:cubicBezTo>
                  <a:pt x="42688" y="33020"/>
                  <a:pt x="42816" y="32940"/>
                  <a:pt x="42870" y="32803"/>
                </a:cubicBezTo>
                <a:cubicBezTo>
                  <a:pt x="42938" y="32628"/>
                  <a:pt x="42853" y="32429"/>
                  <a:pt x="42677" y="32360"/>
                </a:cubicBezTo>
                <a:cubicBezTo>
                  <a:pt x="42490" y="32285"/>
                  <a:pt x="42325" y="32188"/>
                  <a:pt x="42186" y="32071"/>
                </a:cubicBezTo>
                <a:cubicBezTo>
                  <a:pt x="42121" y="32017"/>
                  <a:pt x="42043" y="31991"/>
                  <a:pt x="41966" y="31991"/>
                </a:cubicBezTo>
                <a:close/>
                <a:moveTo>
                  <a:pt x="44576" y="32500"/>
                </a:moveTo>
                <a:cubicBezTo>
                  <a:pt x="44563" y="32500"/>
                  <a:pt x="44549" y="32501"/>
                  <a:pt x="44535" y="32502"/>
                </a:cubicBezTo>
                <a:cubicBezTo>
                  <a:pt x="44309" y="32532"/>
                  <a:pt x="44092" y="32546"/>
                  <a:pt x="43891" y="32549"/>
                </a:cubicBezTo>
                <a:cubicBezTo>
                  <a:pt x="43701" y="32551"/>
                  <a:pt x="43552" y="32706"/>
                  <a:pt x="43553" y="32893"/>
                </a:cubicBezTo>
                <a:cubicBezTo>
                  <a:pt x="43555" y="33081"/>
                  <a:pt x="43708" y="33231"/>
                  <a:pt x="43894" y="33231"/>
                </a:cubicBezTo>
                <a:lnTo>
                  <a:pt x="43899" y="33231"/>
                </a:lnTo>
                <a:cubicBezTo>
                  <a:pt x="44125" y="33229"/>
                  <a:pt x="44368" y="33212"/>
                  <a:pt x="44617" y="33180"/>
                </a:cubicBezTo>
                <a:cubicBezTo>
                  <a:pt x="44805" y="33159"/>
                  <a:pt x="44937" y="32987"/>
                  <a:pt x="44916" y="32801"/>
                </a:cubicBezTo>
                <a:cubicBezTo>
                  <a:pt x="44895" y="32628"/>
                  <a:pt x="44746" y="32500"/>
                  <a:pt x="44576" y="325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1"/>
          <p:cNvSpPr/>
          <p:nvPr/>
        </p:nvSpPr>
        <p:spPr>
          <a:xfrm>
            <a:off x="831775" y="3252421"/>
            <a:ext cx="2194021" cy="1956908"/>
          </a:xfrm>
          <a:custGeom>
            <a:avLst/>
            <a:gdLst/>
            <a:ahLst/>
            <a:cxnLst/>
            <a:rect l="l" t="t" r="r" b="b"/>
            <a:pathLst>
              <a:path w="54010" h="48173" extrusionOk="0">
                <a:moveTo>
                  <a:pt x="16027" y="1"/>
                </a:moveTo>
                <a:cubicBezTo>
                  <a:pt x="15839" y="1"/>
                  <a:pt x="15695" y="152"/>
                  <a:pt x="15695" y="342"/>
                </a:cubicBezTo>
                <a:cubicBezTo>
                  <a:pt x="15695" y="531"/>
                  <a:pt x="15858" y="682"/>
                  <a:pt x="16048" y="682"/>
                </a:cubicBezTo>
                <a:cubicBezTo>
                  <a:pt x="16258" y="682"/>
                  <a:pt x="16474" y="691"/>
                  <a:pt x="16688" y="705"/>
                </a:cubicBezTo>
                <a:lnTo>
                  <a:pt x="16710" y="705"/>
                </a:lnTo>
                <a:cubicBezTo>
                  <a:pt x="16887" y="705"/>
                  <a:pt x="17040" y="566"/>
                  <a:pt x="17053" y="385"/>
                </a:cubicBezTo>
                <a:cubicBezTo>
                  <a:pt x="17066" y="197"/>
                  <a:pt x="16922" y="36"/>
                  <a:pt x="16734" y="22"/>
                </a:cubicBezTo>
                <a:cubicBezTo>
                  <a:pt x="16503" y="6"/>
                  <a:pt x="16274" y="1"/>
                  <a:pt x="16027" y="1"/>
                </a:cubicBezTo>
                <a:close/>
                <a:moveTo>
                  <a:pt x="14663" y="95"/>
                </a:moveTo>
                <a:cubicBezTo>
                  <a:pt x="14648" y="95"/>
                  <a:pt x="14633" y="96"/>
                  <a:pt x="14618" y="98"/>
                </a:cubicBezTo>
                <a:cubicBezTo>
                  <a:pt x="14383" y="129"/>
                  <a:pt x="14148" y="169"/>
                  <a:pt x="13921" y="216"/>
                </a:cubicBezTo>
                <a:cubicBezTo>
                  <a:pt x="13736" y="256"/>
                  <a:pt x="13616" y="437"/>
                  <a:pt x="13655" y="621"/>
                </a:cubicBezTo>
                <a:cubicBezTo>
                  <a:pt x="13689" y="781"/>
                  <a:pt x="13832" y="892"/>
                  <a:pt x="13990" y="892"/>
                </a:cubicBezTo>
                <a:cubicBezTo>
                  <a:pt x="14014" y="892"/>
                  <a:pt x="14037" y="891"/>
                  <a:pt x="14061" y="886"/>
                </a:cubicBezTo>
                <a:cubicBezTo>
                  <a:pt x="14272" y="840"/>
                  <a:pt x="14491" y="804"/>
                  <a:pt x="14711" y="773"/>
                </a:cubicBezTo>
                <a:cubicBezTo>
                  <a:pt x="14897" y="750"/>
                  <a:pt x="15028" y="576"/>
                  <a:pt x="15002" y="388"/>
                </a:cubicBezTo>
                <a:cubicBezTo>
                  <a:pt x="14981" y="218"/>
                  <a:pt x="14833" y="95"/>
                  <a:pt x="14663" y="95"/>
                </a:cubicBezTo>
                <a:close/>
                <a:moveTo>
                  <a:pt x="18063" y="205"/>
                </a:moveTo>
                <a:cubicBezTo>
                  <a:pt x="17904" y="205"/>
                  <a:pt x="17761" y="316"/>
                  <a:pt x="17729" y="479"/>
                </a:cubicBezTo>
                <a:cubicBezTo>
                  <a:pt x="17692" y="663"/>
                  <a:pt x="17812" y="844"/>
                  <a:pt x="17996" y="880"/>
                </a:cubicBezTo>
                <a:cubicBezTo>
                  <a:pt x="18212" y="922"/>
                  <a:pt x="18426" y="972"/>
                  <a:pt x="18639" y="1030"/>
                </a:cubicBezTo>
                <a:cubicBezTo>
                  <a:pt x="18669" y="1037"/>
                  <a:pt x="18698" y="1040"/>
                  <a:pt x="18728" y="1040"/>
                </a:cubicBezTo>
                <a:cubicBezTo>
                  <a:pt x="18881" y="1040"/>
                  <a:pt x="19016" y="939"/>
                  <a:pt x="19058" y="792"/>
                </a:cubicBezTo>
                <a:cubicBezTo>
                  <a:pt x="19109" y="607"/>
                  <a:pt x="18999" y="421"/>
                  <a:pt x="18817" y="371"/>
                </a:cubicBezTo>
                <a:cubicBezTo>
                  <a:pt x="18591" y="310"/>
                  <a:pt x="18361" y="256"/>
                  <a:pt x="18130" y="211"/>
                </a:cubicBezTo>
                <a:cubicBezTo>
                  <a:pt x="18108" y="207"/>
                  <a:pt x="18085" y="205"/>
                  <a:pt x="18063" y="205"/>
                </a:cubicBezTo>
                <a:close/>
                <a:moveTo>
                  <a:pt x="12674" y="576"/>
                </a:moveTo>
                <a:cubicBezTo>
                  <a:pt x="12636" y="576"/>
                  <a:pt x="12598" y="582"/>
                  <a:pt x="12560" y="595"/>
                </a:cubicBezTo>
                <a:cubicBezTo>
                  <a:pt x="12339" y="673"/>
                  <a:pt x="12120" y="759"/>
                  <a:pt x="11903" y="852"/>
                </a:cubicBezTo>
                <a:cubicBezTo>
                  <a:pt x="11729" y="927"/>
                  <a:pt x="11647" y="1127"/>
                  <a:pt x="11722" y="1301"/>
                </a:cubicBezTo>
                <a:cubicBezTo>
                  <a:pt x="11778" y="1430"/>
                  <a:pt x="11905" y="1508"/>
                  <a:pt x="12037" y="1508"/>
                </a:cubicBezTo>
                <a:cubicBezTo>
                  <a:pt x="12082" y="1508"/>
                  <a:pt x="12129" y="1499"/>
                  <a:pt x="12172" y="1480"/>
                </a:cubicBezTo>
                <a:cubicBezTo>
                  <a:pt x="12376" y="1393"/>
                  <a:pt x="12582" y="1313"/>
                  <a:pt x="12789" y="1240"/>
                </a:cubicBezTo>
                <a:cubicBezTo>
                  <a:pt x="12966" y="1178"/>
                  <a:pt x="13060" y="983"/>
                  <a:pt x="12998" y="804"/>
                </a:cubicBezTo>
                <a:cubicBezTo>
                  <a:pt x="12947" y="663"/>
                  <a:pt x="12815" y="576"/>
                  <a:pt x="12674" y="576"/>
                </a:cubicBezTo>
                <a:close/>
                <a:moveTo>
                  <a:pt x="20022" y="794"/>
                </a:moveTo>
                <a:cubicBezTo>
                  <a:pt x="19888" y="794"/>
                  <a:pt x="19762" y="875"/>
                  <a:pt x="19708" y="1005"/>
                </a:cubicBezTo>
                <a:cubicBezTo>
                  <a:pt x="19637" y="1181"/>
                  <a:pt x="19719" y="1381"/>
                  <a:pt x="19892" y="1454"/>
                </a:cubicBezTo>
                <a:cubicBezTo>
                  <a:pt x="20094" y="1537"/>
                  <a:pt x="20297" y="1629"/>
                  <a:pt x="20494" y="1727"/>
                </a:cubicBezTo>
                <a:cubicBezTo>
                  <a:pt x="20542" y="1751"/>
                  <a:pt x="20595" y="1761"/>
                  <a:pt x="20645" y="1761"/>
                </a:cubicBezTo>
                <a:cubicBezTo>
                  <a:pt x="20770" y="1761"/>
                  <a:pt x="20892" y="1692"/>
                  <a:pt x="20954" y="1570"/>
                </a:cubicBezTo>
                <a:cubicBezTo>
                  <a:pt x="21038" y="1402"/>
                  <a:pt x="20968" y="1195"/>
                  <a:pt x="20798" y="1111"/>
                </a:cubicBezTo>
                <a:cubicBezTo>
                  <a:pt x="20588" y="1007"/>
                  <a:pt x="20370" y="910"/>
                  <a:pt x="20155" y="821"/>
                </a:cubicBezTo>
                <a:cubicBezTo>
                  <a:pt x="20111" y="803"/>
                  <a:pt x="20067" y="794"/>
                  <a:pt x="20022" y="794"/>
                </a:cubicBezTo>
                <a:close/>
                <a:moveTo>
                  <a:pt x="10807" y="1426"/>
                </a:moveTo>
                <a:cubicBezTo>
                  <a:pt x="10753" y="1426"/>
                  <a:pt x="10698" y="1439"/>
                  <a:pt x="10646" y="1466"/>
                </a:cubicBezTo>
                <a:cubicBezTo>
                  <a:pt x="10439" y="1577"/>
                  <a:pt x="10238" y="1690"/>
                  <a:pt x="10040" y="1808"/>
                </a:cubicBezTo>
                <a:cubicBezTo>
                  <a:pt x="9878" y="1904"/>
                  <a:pt x="9822" y="2113"/>
                  <a:pt x="9918" y="2274"/>
                </a:cubicBezTo>
                <a:cubicBezTo>
                  <a:pt x="9982" y="2384"/>
                  <a:pt x="10097" y="2444"/>
                  <a:pt x="10213" y="2444"/>
                </a:cubicBezTo>
                <a:cubicBezTo>
                  <a:pt x="10273" y="2444"/>
                  <a:pt x="10333" y="2429"/>
                  <a:pt x="10386" y="2396"/>
                </a:cubicBezTo>
                <a:cubicBezTo>
                  <a:pt x="10577" y="2286"/>
                  <a:pt x="10770" y="2175"/>
                  <a:pt x="10969" y="2069"/>
                </a:cubicBezTo>
                <a:cubicBezTo>
                  <a:pt x="11138" y="1979"/>
                  <a:pt x="11199" y="1774"/>
                  <a:pt x="11109" y="1605"/>
                </a:cubicBezTo>
                <a:cubicBezTo>
                  <a:pt x="11047" y="1491"/>
                  <a:pt x="10929" y="1426"/>
                  <a:pt x="10807" y="1426"/>
                </a:cubicBezTo>
                <a:close/>
                <a:moveTo>
                  <a:pt x="21829" y="1762"/>
                </a:moveTo>
                <a:cubicBezTo>
                  <a:pt x="21718" y="1762"/>
                  <a:pt x="21609" y="1816"/>
                  <a:pt x="21544" y="1914"/>
                </a:cubicBezTo>
                <a:cubicBezTo>
                  <a:pt x="21439" y="2071"/>
                  <a:pt x="21483" y="2283"/>
                  <a:pt x="21639" y="2387"/>
                </a:cubicBezTo>
                <a:cubicBezTo>
                  <a:pt x="21820" y="2509"/>
                  <a:pt x="22002" y="2637"/>
                  <a:pt x="22178" y="2773"/>
                </a:cubicBezTo>
                <a:cubicBezTo>
                  <a:pt x="22239" y="2820"/>
                  <a:pt x="22312" y="2841"/>
                  <a:pt x="22385" y="2841"/>
                </a:cubicBezTo>
                <a:cubicBezTo>
                  <a:pt x="22487" y="2841"/>
                  <a:pt x="22588" y="2794"/>
                  <a:pt x="22656" y="2707"/>
                </a:cubicBezTo>
                <a:cubicBezTo>
                  <a:pt x="22769" y="2556"/>
                  <a:pt x="22741" y="2342"/>
                  <a:pt x="22592" y="2227"/>
                </a:cubicBezTo>
                <a:cubicBezTo>
                  <a:pt x="22404" y="2083"/>
                  <a:pt x="22211" y="1947"/>
                  <a:pt x="22018" y="1819"/>
                </a:cubicBezTo>
                <a:cubicBezTo>
                  <a:pt x="21960" y="1780"/>
                  <a:pt x="21894" y="1762"/>
                  <a:pt x="21829" y="1762"/>
                </a:cubicBezTo>
                <a:close/>
                <a:moveTo>
                  <a:pt x="9063" y="2501"/>
                </a:moveTo>
                <a:cubicBezTo>
                  <a:pt x="8995" y="2501"/>
                  <a:pt x="8926" y="2521"/>
                  <a:pt x="8867" y="2563"/>
                </a:cubicBezTo>
                <a:cubicBezTo>
                  <a:pt x="8681" y="2698"/>
                  <a:pt x="8493" y="2836"/>
                  <a:pt x="8307" y="2978"/>
                </a:cubicBezTo>
                <a:cubicBezTo>
                  <a:pt x="8157" y="3093"/>
                  <a:pt x="8128" y="3308"/>
                  <a:pt x="8244" y="3458"/>
                </a:cubicBezTo>
                <a:cubicBezTo>
                  <a:pt x="8310" y="3545"/>
                  <a:pt x="8413" y="3592"/>
                  <a:pt x="8515" y="3592"/>
                </a:cubicBezTo>
                <a:cubicBezTo>
                  <a:pt x="8588" y="3592"/>
                  <a:pt x="8661" y="3567"/>
                  <a:pt x="8722" y="3519"/>
                </a:cubicBezTo>
                <a:cubicBezTo>
                  <a:pt x="8900" y="3380"/>
                  <a:pt x="9080" y="3249"/>
                  <a:pt x="9261" y="3122"/>
                </a:cubicBezTo>
                <a:cubicBezTo>
                  <a:pt x="9414" y="3013"/>
                  <a:pt x="9452" y="2801"/>
                  <a:pt x="9343" y="2646"/>
                </a:cubicBezTo>
                <a:cubicBezTo>
                  <a:pt x="9277" y="2551"/>
                  <a:pt x="9171" y="2501"/>
                  <a:pt x="9063" y="2501"/>
                </a:cubicBezTo>
                <a:close/>
                <a:moveTo>
                  <a:pt x="23416" y="3053"/>
                </a:moveTo>
                <a:cubicBezTo>
                  <a:pt x="23328" y="3053"/>
                  <a:pt x="23240" y="3087"/>
                  <a:pt x="23174" y="3155"/>
                </a:cubicBezTo>
                <a:cubicBezTo>
                  <a:pt x="23040" y="3287"/>
                  <a:pt x="23040" y="3505"/>
                  <a:pt x="23175" y="3637"/>
                </a:cubicBezTo>
                <a:cubicBezTo>
                  <a:pt x="23332" y="3793"/>
                  <a:pt x="23487" y="3957"/>
                  <a:pt x="23629" y="4120"/>
                </a:cubicBezTo>
                <a:cubicBezTo>
                  <a:pt x="23697" y="4195"/>
                  <a:pt x="23791" y="4235"/>
                  <a:pt x="23886" y="4235"/>
                </a:cubicBezTo>
                <a:cubicBezTo>
                  <a:pt x="23966" y="4235"/>
                  <a:pt x="24046" y="4207"/>
                  <a:pt x="24109" y="4148"/>
                </a:cubicBezTo>
                <a:cubicBezTo>
                  <a:pt x="24251" y="4024"/>
                  <a:pt x="24265" y="3807"/>
                  <a:pt x="24140" y="3665"/>
                </a:cubicBezTo>
                <a:cubicBezTo>
                  <a:pt x="23985" y="3491"/>
                  <a:pt x="23822" y="3319"/>
                  <a:pt x="23655" y="3152"/>
                </a:cubicBezTo>
                <a:cubicBezTo>
                  <a:pt x="23590" y="3086"/>
                  <a:pt x="23503" y="3053"/>
                  <a:pt x="23416" y="3053"/>
                </a:cubicBezTo>
                <a:close/>
                <a:moveTo>
                  <a:pt x="7462" y="3777"/>
                </a:moveTo>
                <a:cubicBezTo>
                  <a:pt x="7386" y="3777"/>
                  <a:pt x="7310" y="3802"/>
                  <a:pt x="7247" y="3854"/>
                </a:cubicBezTo>
                <a:cubicBezTo>
                  <a:pt x="7073" y="3995"/>
                  <a:pt x="6896" y="4134"/>
                  <a:pt x="6718" y="4273"/>
                </a:cubicBezTo>
                <a:cubicBezTo>
                  <a:pt x="6569" y="4391"/>
                  <a:pt x="6543" y="4603"/>
                  <a:pt x="6658" y="4753"/>
                </a:cubicBezTo>
                <a:cubicBezTo>
                  <a:pt x="6725" y="4839"/>
                  <a:pt x="6824" y="4886"/>
                  <a:pt x="6927" y="4886"/>
                </a:cubicBezTo>
                <a:cubicBezTo>
                  <a:pt x="7002" y="4886"/>
                  <a:pt x="7075" y="4862"/>
                  <a:pt x="7137" y="4813"/>
                </a:cubicBezTo>
                <a:cubicBezTo>
                  <a:pt x="7320" y="4671"/>
                  <a:pt x="7500" y="4527"/>
                  <a:pt x="7679" y="4382"/>
                </a:cubicBezTo>
                <a:cubicBezTo>
                  <a:pt x="7824" y="4262"/>
                  <a:pt x="7846" y="4047"/>
                  <a:pt x="7726" y="3901"/>
                </a:cubicBezTo>
                <a:cubicBezTo>
                  <a:pt x="7659" y="3819"/>
                  <a:pt x="7561" y="3777"/>
                  <a:pt x="7462" y="3777"/>
                </a:cubicBezTo>
                <a:close/>
                <a:moveTo>
                  <a:pt x="24721" y="4634"/>
                </a:moveTo>
                <a:cubicBezTo>
                  <a:pt x="24656" y="4634"/>
                  <a:pt x="24590" y="4653"/>
                  <a:pt x="24531" y="4693"/>
                </a:cubicBezTo>
                <a:cubicBezTo>
                  <a:pt x="24375" y="4798"/>
                  <a:pt x="24333" y="5010"/>
                  <a:pt x="24437" y="5166"/>
                </a:cubicBezTo>
                <a:cubicBezTo>
                  <a:pt x="24559" y="5349"/>
                  <a:pt x="24679" y="5538"/>
                  <a:pt x="24787" y="5728"/>
                </a:cubicBezTo>
                <a:cubicBezTo>
                  <a:pt x="24851" y="5837"/>
                  <a:pt x="24966" y="5898"/>
                  <a:pt x="25082" y="5898"/>
                </a:cubicBezTo>
                <a:cubicBezTo>
                  <a:pt x="25139" y="5898"/>
                  <a:pt x="25200" y="5882"/>
                  <a:pt x="25254" y="5853"/>
                </a:cubicBezTo>
                <a:cubicBezTo>
                  <a:pt x="25418" y="5757"/>
                  <a:pt x="25471" y="5549"/>
                  <a:pt x="25378" y="5385"/>
                </a:cubicBezTo>
                <a:cubicBezTo>
                  <a:pt x="25261" y="5184"/>
                  <a:pt x="25134" y="4982"/>
                  <a:pt x="25004" y="4786"/>
                </a:cubicBezTo>
                <a:cubicBezTo>
                  <a:pt x="24939" y="4688"/>
                  <a:pt x="24831" y="4634"/>
                  <a:pt x="24721" y="4634"/>
                </a:cubicBezTo>
                <a:close/>
                <a:moveTo>
                  <a:pt x="5848" y="5040"/>
                </a:moveTo>
                <a:cubicBezTo>
                  <a:pt x="5773" y="5040"/>
                  <a:pt x="5697" y="5064"/>
                  <a:pt x="5634" y="5114"/>
                </a:cubicBezTo>
                <a:cubicBezTo>
                  <a:pt x="5451" y="5260"/>
                  <a:pt x="5271" y="5408"/>
                  <a:pt x="5095" y="5559"/>
                </a:cubicBezTo>
                <a:cubicBezTo>
                  <a:pt x="4953" y="5684"/>
                  <a:pt x="4937" y="5898"/>
                  <a:pt x="5060" y="6042"/>
                </a:cubicBezTo>
                <a:cubicBezTo>
                  <a:pt x="5128" y="6120"/>
                  <a:pt x="5224" y="6159"/>
                  <a:pt x="5319" y="6159"/>
                </a:cubicBezTo>
                <a:cubicBezTo>
                  <a:pt x="5397" y="6159"/>
                  <a:pt x="5477" y="6131"/>
                  <a:pt x="5543" y="6075"/>
                </a:cubicBezTo>
                <a:cubicBezTo>
                  <a:pt x="5712" y="5929"/>
                  <a:pt x="5884" y="5788"/>
                  <a:pt x="6060" y="5649"/>
                </a:cubicBezTo>
                <a:cubicBezTo>
                  <a:pt x="6207" y="5531"/>
                  <a:pt x="6232" y="5316"/>
                  <a:pt x="6114" y="5168"/>
                </a:cubicBezTo>
                <a:cubicBezTo>
                  <a:pt x="6047" y="5083"/>
                  <a:pt x="5948" y="5040"/>
                  <a:pt x="5848" y="5040"/>
                </a:cubicBezTo>
                <a:close/>
                <a:moveTo>
                  <a:pt x="4345" y="6435"/>
                </a:moveTo>
                <a:cubicBezTo>
                  <a:pt x="4249" y="6435"/>
                  <a:pt x="4153" y="6476"/>
                  <a:pt x="4085" y="6555"/>
                </a:cubicBezTo>
                <a:cubicBezTo>
                  <a:pt x="3960" y="6701"/>
                  <a:pt x="3842" y="6850"/>
                  <a:pt x="3736" y="6998"/>
                </a:cubicBezTo>
                <a:cubicBezTo>
                  <a:pt x="3705" y="7040"/>
                  <a:pt x="3677" y="7080"/>
                  <a:pt x="3646" y="7123"/>
                </a:cubicBezTo>
                <a:cubicBezTo>
                  <a:pt x="3540" y="7280"/>
                  <a:pt x="3580" y="7493"/>
                  <a:pt x="3736" y="7599"/>
                </a:cubicBezTo>
                <a:cubicBezTo>
                  <a:pt x="3795" y="7641"/>
                  <a:pt x="3861" y="7660"/>
                  <a:pt x="3929" y="7660"/>
                </a:cubicBezTo>
                <a:cubicBezTo>
                  <a:pt x="4037" y="7660"/>
                  <a:pt x="4144" y="7608"/>
                  <a:pt x="4209" y="7512"/>
                </a:cubicBezTo>
                <a:cubicBezTo>
                  <a:pt x="4235" y="7476"/>
                  <a:pt x="4263" y="7436"/>
                  <a:pt x="4289" y="7400"/>
                </a:cubicBezTo>
                <a:cubicBezTo>
                  <a:pt x="4384" y="7266"/>
                  <a:pt x="4492" y="7132"/>
                  <a:pt x="4605" y="7000"/>
                </a:cubicBezTo>
                <a:cubicBezTo>
                  <a:pt x="4728" y="6857"/>
                  <a:pt x="4711" y="6642"/>
                  <a:pt x="4567" y="6518"/>
                </a:cubicBezTo>
                <a:cubicBezTo>
                  <a:pt x="4503" y="6462"/>
                  <a:pt x="4424" y="6435"/>
                  <a:pt x="4345" y="6435"/>
                </a:cubicBezTo>
                <a:close/>
                <a:moveTo>
                  <a:pt x="25686" y="6442"/>
                </a:moveTo>
                <a:cubicBezTo>
                  <a:pt x="25642" y="6442"/>
                  <a:pt x="25598" y="6451"/>
                  <a:pt x="25555" y="6468"/>
                </a:cubicBezTo>
                <a:cubicBezTo>
                  <a:pt x="25381" y="6539"/>
                  <a:pt x="25298" y="6739"/>
                  <a:pt x="25369" y="6913"/>
                </a:cubicBezTo>
                <a:cubicBezTo>
                  <a:pt x="25452" y="7114"/>
                  <a:pt x="25530" y="7323"/>
                  <a:pt x="25600" y="7532"/>
                </a:cubicBezTo>
                <a:cubicBezTo>
                  <a:pt x="25647" y="7676"/>
                  <a:pt x="25781" y="7764"/>
                  <a:pt x="25923" y="7764"/>
                </a:cubicBezTo>
                <a:cubicBezTo>
                  <a:pt x="25960" y="7764"/>
                  <a:pt x="25998" y="7758"/>
                  <a:pt x="26033" y="7747"/>
                </a:cubicBezTo>
                <a:cubicBezTo>
                  <a:pt x="26210" y="7688"/>
                  <a:pt x="26307" y="7493"/>
                  <a:pt x="26247" y="7314"/>
                </a:cubicBezTo>
                <a:cubicBezTo>
                  <a:pt x="26172" y="7088"/>
                  <a:pt x="26088" y="6868"/>
                  <a:pt x="26000" y="6652"/>
                </a:cubicBezTo>
                <a:cubicBezTo>
                  <a:pt x="25947" y="6521"/>
                  <a:pt x="25820" y="6442"/>
                  <a:pt x="25686" y="6442"/>
                </a:cubicBezTo>
                <a:close/>
                <a:moveTo>
                  <a:pt x="3244" y="8160"/>
                </a:moveTo>
                <a:cubicBezTo>
                  <a:pt x="3119" y="8160"/>
                  <a:pt x="2998" y="8229"/>
                  <a:pt x="2938" y="8348"/>
                </a:cubicBezTo>
                <a:cubicBezTo>
                  <a:pt x="2836" y="8555"/>
                  <a:pt x="2737" y="8764"/>
                  <a:pt x="2638" y="8978"/>
                </a:cubicBezTo>
                <a:cubicBezTo>
                  <a:pt x="2559" y="9148"/>
                  <a:pt x="2636" y="9351"/>
                  <a:pt x="2808" y="9429"/>
                </a:cubicBezTo>
                <a:cubicBezTo>
                  <a:pt x="2853" y="9449"/>
                  <a:pt x="2902" y="9459"/>
                  <a:pt x="2949" y="9459"/>
                </a:cubicBezTo>
                <a:cubicBezTo>
                  <a:pt x="3079" y="9459"/>
                  <a:pt x="3204" y="9386"/>
                  <a:pt x="3260" y="9261"/>
                </a:cubicBezTo>
                <a:cubicBezTo>
                  <a:pt x="3354" y="9058"/>
                  <a:pt x="3449" y="8852"/>
                  <a:pt x="3548" y="8656"/>
                </a:cubicBezTo>
                <a:cubicBezTo>
                  <a:pt x="3633" y="8486"/>
                  <a:pt x="3566" y="8282"/>
                  <a:pt x="3397" y="8197"/>
                </a:cubicBezTo>
                <a:cubicBezTo>
                  <a:pt x="3348" y="8172"/>
                  <a:pt x="3296" y="8160"/>
                  <a:pt x="3244" y="8160"/>
                </a:cubicBezTo>
                <a:close/>
                <a:moveTo>
                  <a:pt x="26272" y="8401"/>
                </a:moveTo>
                <a:cubicBezTo>
                  <a:pt x="26251" y="8401"/>
                  <a:pt x="26229" y="8403"/>
                  <a:pt x="26207" y="8408"/>
                </a:cubicBezTo>
                <a:cubicBezTo>
                  <a:pt x="26021" y="8444"/>
                  <a:pt x="25899" y="8625"/>
                  <a:pt x="25937" y="8809"/>
                </a:cubicBezTo>
                <a:cubicBezTo>
                  <a:pt x="25981" y="9025"/>
                  <a:pt x="26015" y="9244"/>
                  <a:pt x="26043" y="9461"/>
                </a:cubicBezTo>
                <a:cubicBezTo>
                  <a:pt x="26064" y="9633"/>
                  <a:pt x="26212" y="9760"/>
                  <a:pt x="26382" y="9760"/>
                </a:cubicBezTo>
                <a:cubicBezTo>
                  <a:pt x="26394" y="9760"/>
                  <a:pt x="26410" y="9756"/>
                  <a:pt x="26426" y="9756"/>
                </a:cubicBezTo>
                <a:cubicBezTo>
                  <a:pt x="26612" y="9734"/>
                  <a:pt x="26744" y="9562"/>
                  <a:pt x="26721" y="9374"/>
                </a:cubicBezTo>
                <a:cubicBezTo>
                  <a:pt x="26690" y="9139"/>
                  <a:pt x="26653" y="8905"/>
                  <a:pt x="26608" y="8677"/>
                </a:cubicBezTo>
                <a:cubicBezTo>
                  <a:pt x="26576" y="8515"/>
                  <a:pt x="26432" y="8401"/>
                  <a:pt x="26272" y="8401"/>
                </a:cubicBezTo>
                <a:close/>
                <a:moveTo>
                  <a:pt x="2404" y="10032"/>
                </a:moveTo>
                <a:cubicBezTo>
                  <a:pt x="2271" y="10032"/>
                  <a:pt x="2144" y="10109"/>
                  <a:pt x="2088" y="10239"/>
                </a:cubicBezTo>
                <a:cubicBezTo>
                  <a:pt x="2000" y="10450"/>
                  <a:pt x="1908" y="10658"/>
                  <a:pt x="1819" y="10863"/>
                </a:cubicBezTo>
                <a:cubicBezTo>
                  <a:pt x="1741" y="11034"/>
                  <a:pt x="1821" y="11237"/>
                  <a:pt x="1993" y="11312"/>
                </a:cubicBezTo>
                <a:cubicBezTo>
                  <a:pt x="2036" y="11333"/>
                  <a:pt x="2085" y="11341"/>
                  <a:pt x="2130" y="11341"/>
                </a:cubicBezTo>
                <a:cubicBezTo>
                  <a:pt x="2262" y="11341"/>
                  <a:pt x="2386" y="11265"/>
                  <a:pt x="2445" y="11141"/>
                </a:cubicBezTo>
                <a:cubicBezTo>
                  <a:pt x="2537" y="10933"/>
                  <a:pt x="2627" y="10721"/>
                  <a:pt x="2719" y="10509"/>
                </a:cubicBezTo>
                <a:cubicBezTo>
                  <a:pt x="2792" y="10335"/>
                  <a:pt x="2712" y="10133"/>
                  <a:pt x="2538" y="10059"/>
                </a:cubicBezTo>
                <a:cubicBezTo>
                  <a:pt x="2494" y="10040"/>
                  <a:pt x="2449" y="10032"/>
                  <a:pt x="2404" y="10032"/>
                </a:cubicBezTo>
                <a:close/>
                <a:moveTo>
                  <a:pt x="26464" y="10438"/>
                </a:moveTo>
                <a:cubicBezTo>
                  <a:pt x="26278" y="10438"/>
                  <a:pt x="26125" y="10589"/>
                  <a:pt x="26123" y="10776"/>
                </a:cubicBezTo>
                <a:cubicBezTo>
                  <a:pt x="26121" y="10994"/>
                  <a:pt x="26113" y="11214"/>
                  <a:pt x="26095" y="11437"/>
                </a:cubicBezTo>
                <a:cubicBezTo>
                  <a:pt x="26080" y="11625"/>
                  <a:pt x="26220" y="11788"/>
                  <a:pt x="26410" y="11804"/>
                </a:cubicBezTo>
                <a:cubicBezTo>
                  <a:pt x="26419" y="11805"/>
                  <a:pt x="26427" y="11805"/>
                  <a:pt x="26436" y="11805"/>
                </a:cubicBezTo>
                <a:cubicBezTo>
                  <a:pt x="26612" y="11805"/>
                  <a:pt x="26763" y="11668"/>
                  <a:pt x="26775" y="11489"/>
                </a:cubicBezTo>
                <a:cubicBezTo>
                  <a:pt x="26792" y="11251"/>
                  <a:pt x="26803" y="11013"/>
                  <a:pt x="26806" y="10782"/>
                </a:cubicBezTo>
                <a:cubicBezTo>
                  <a:pt x="26808" y="10594"/>
                  <a:pt x="26655" y="10439"/>
                  <a:pt x="26467" y="10438"/>
                </a:cubicBezTo>
                <a:close/>
                <a:moveTo>
                  <a:pt x="1570" y="11902"/>
                </a:moveTo>
                <a:cubicBezTo>
                  <a:pt x="1437" y="11902"/>
                  <a:pt x="1310" y="11981"/>
                  <a:pt x="1254" y="12111"/>
                </a:cubicBezTo>
                <a:cubicBezTo>
                  <a:pt x="1164" y="12325"/>
                  <a:pt x="1079" y="12544"/>
                  <a:pt x="999" y="12761"/>
                </a:cubicBezTo>
                <a:cubicBezTo>
                  <a:pt x="933" y="12940"/>
                  <a:pt x="1023" y="13135"/>
                  <a:pt x="1200" y="13201"/>
                </a:cubicBezTo>
                <a:cubicBezTo>
                  <a:pt x="1240" y="13215"/>
                  <a:pt x="1278" y="13222"/>
                  <a:pt x="1318" y="13222"/>
                </a:cubicBezTo>
                <a:cubicBezTo>
                  <a:pt x="1457" y="13222"/>
                  <a:pt x="1590" y="13137"/>
                  <a:pt x="1638" y="12998"/>
                </a:cubicBezTo>
                <a:cubicBezTo>
                  <a:pt x="1718" y="12789"/>
                  <a:pt x="1798" y="12584"/>
                  <a:pt x="1885" y="12377"/>
                </a:cubicBezTo>
                <a:cubicBezTo>
                  <a:pt x="1958" y="12203"/>
                  <a:pt x="1876" y="12003"/>
                  <a:pt x="1702" y="11929"/>
                </a:cubicBezTo>
                <a:cubicBezTo>
                  <a:pt x="1659" y="11911"/>
                  <a:pt x="1615" y="11902"/>
                  <a:pt x="1570" y="11902"/>
                </a:cubicBezTo>
                <a:close/>
                <a:moveTo>
                  <a:pt x="26247" y="12473"/>
                </a:moveTo>
                <a:cubicBezTo>
                  <a:pt x="26089" y="12473"/>
                  <a:pt x="25945" y="12586"/>
                  <a:pt x="25913" y="12749"/>
                </a:cubicBezTo>
                <a:cubicBezTo>
                  <a:pt x="25869" y="12961"/>
                  <a:pt x="25821" y="13180"/>
                  <a:pt x="25765" y="13396"/>
                </a:cubicBezTo>
                <a:cubicBezTo>
                  <a:pt x="25716" y="13580"/>
                  <a:pt x="25828" y="13766"/>
                  <a:pt x="26010" y="13813"/>
                </a:cubicBezTo>
                <a:cubicBezTo>
                  <a:pt x="26038" y="13820"/>
                  <a:pt x="26068" y="13823"/>
                  <a:pt x="26095" y="13823"/>
                </a:cubicBezTo>
                <a:cubicBezTo>
                  <a:pt x="26247" y="13823"/>
                  <a:pt x="26386" y="13722"/>
                  <a:pt x="26427" y="13566"/>
                </a:cubicBezTo>
                <a:cubicBezTo>
                  <a:pt x="26486" y="13337"/>
                  <a:pt x="26539" y="13107"/>
                  <a:pt x="26584" y="12881"/>
                </a:cubicBezTo>
                <a:cubicBezTo>
                  <a:pt x="26620" y="12697"/>
                  <a:pt x="26499" y="12516"/>
                  <a:pt x="26314" y="12480"/>
                </a:cubicBezTo>
                <a:cubicBezTo>
                  <a:pt x="26292" y="12475"/>
                  <a:pt x="26269" y="12473"/>
                  <a:pt x="26247" y="12473"/>
                </a:cubicBezTo>
                <a:close/>
                <a:moveTo>
                  <a:pt x="903" y="13841"/>
                </a:moveTo>
                <a:cubicBezTo>
                  <a:pt x="752" y="13841"/>
                  <a:pt x="613" y="13940"/>
                  <a:pt x="573" y="14093"/>
                </a:cubicBezTo>
                <a:cubicBezTo>
                  <a:pt x="510" y="14317"/>
                  <a:pt x="453" y="14544"/>
                  <a:pt x="402" y="14770"/>
                </a:cubicBezTo>
                <a:cubicBezTo>
                  <a:pt x="362" y="14956"/>
                  <a:pt x="477" y="15139"/>
                  <a:pt x="661" y="15179"/>
                </a:cubicBezTo>
                <a:cubicBezTo>
                  <a:pt x="687" y="15186"/>
                  <a:pt x="714" y="15187"/>
                  <a:pt x="738" y="15187"/>
                </a:cubicBezTo>
                <a:cubicBezTo>
                  <a:pt x="894" y="15187"/>
                  <a:pt x="1035" y="15080"/>
                  <a:pt x="1072" y="14922"/>
                </a:cubicBezTo>
                <a:cubicBezTo>
                  <a:pt x="1120" y="14706"/>
                  <a:pt x="1174" y="14487"/>
                  <a:pt x="1233" y="14272"/>
                </a:cubicBezTo>
                <a:cubicBezTo>
                  <a:pt x="1280" y="14089"/>
                  <a:pt x="1174" y="13901"/>
                  <a:pt x="992" y="13853"/>
                </a:cubicBezTo>
                <a:cubicBezTo>
                  <a:pt x="962" y="13845"/>
                  <a:pt x="932" y="13841"/>
                  <a:pt x="903" y="13841"/>
                </a:cubicBezTo>
                <a:close/>
                <a:moveTo>
                  <a:pt x="25692" y="14448"/>
                </a:moveTo>
                <a:cubicBezTo>
                  <a:pt x="25553" y="14448"/>
                  <a:pt x="25422" y="14535"/>
                  <a:pt x="25372" y="14673"/>
                </a:cubicBezTo>
                <a:cubicBezTo>
                  <a:pt x="25296" y="14882"/>
                  <a:pt x="25212" y="15090"/>
                  <a:pt x="25129" y="15297"/>
                </a:cubicBezTo>
                <a:cubicBezTo>
                  <a:pt x="25054" y="15471"/>
                  <a:pt x="25139" y="15671"/>
                  <a:pt x="25313" y="15742"/>
                </a:cubicBezTo>
                <a:cubicBezTo>
                  <a:pt x="25357" y="15759"/>
                  <a:pt x="25400" y="15768"/>
                  <a:pt x="25444" y="15768"/>
                </a:cubicBezTo>
                <a:cubicBezTo>
                  <a:pt x="25576" y="15768"/>
                  <a:pt x="25704" y="15688"/>
                  <a:pt x="25760" y="15559"/>
                </a:cubicBezTo>
                <a:cubicBezTo>
                  <a:pt x="25852" y="15342"/>
                  <a:pt x="25937" y="15123"/>
                  <a:pt x="26015" y="14908"/>
                </a:cubicBezTo>
                <a:cubicBezTo>
                  <a:pt x="26080" y="14730"/>
                  <a:pt x="25988" y="14534"/>
                  <a:pt x="25810" y="14470"/>
                </a:cubicBezTo>
                <a:cubicBezTo>
                  <a:pt x="25771" y="14455"/>
                  <a:pt x="25731" y="14448"/>
                  <a:pt x="25692" y="14448"/>
                </a:cubicBezTo>
                <a:close/>
                <a:moveTo>
                  <a:pt x="493" y="15850"/>
                </a:moveTo>
                <a:cubicBezTo>
                  <a:pt x="327" y="15850"/>
                  <a:pt x="180" y="15975"/>
                  <a:pt x="156" y="16145"/>
                </a:cubicBezTo>
                <a:cubicBezTo>
                  <a:pt x="123" y="16376"/>
                  <a:pt x="97" y="16606"/>
                  <a:pt x="76" y="16839"/>
                </a:cubicBezTo>
                <a:cubicBezTo>
                  <a:pt x="58" y="17026"/>
                  <a:pt x="197" y="17193"/>
                  <a:pt x="383" y="17210"/>
                </a:cubicBezTo>
                <a:cubicBezTo>
                  <a:pt x="394" y="17212"/>
                  <a:pt x="406" y="17212"/>
                  <a:pt x="416" y="17212"/>
                </a:cubicBezTo>
                <a:cubicBezTo>
                  <a:pt x="590" y="17212"/>
                  <a:pt x="740" y="17080"/>
                  <a:pt x="757" y="16903"/>
                </a:cubicBezTo>
                <a:cubicBezTo>
                  <a:pt x="776" y="16680"/>
                  <a:pt x="802" y="16458"/>
                  <a:pt x="833" y="16237"/>
                </a:cubicBezTo>
                <a:cubicBezTo>
                  <a:pt x="858" y="16051"/>
                  <a:pt x="727" y="15879"/>
                  <a:pt x="540" y="15853"/>
                </a:cubicBezTo>
                <a:cubicBezTo>
                  <a:pt x="524" y="15851"/>
                  <a:pt x="509" y="15850"/>
                  <a:pt x="493" y="15850"/>
                </a:cubicBezTo>
                <a:close/>
                <a:moveTo>
                  <a:pt x="24865" y="16326"/>
                </a:moveTo>
                <a:cubicBezTo>
                  <a:pt x="24742" y="16326"/>
                  <a:pt x="24622" y="16394"/>
                  <a:pt x="24561" y="16512"/>
                </a:cubicBezTo>
                <a:cubicBezTo>
                  <a:pt x="24460" y="16712"/>
                  <a:pt x="24356" y="16906"/>
                  <a:pt x="24244" y="17103"/>
                </a:cubicBezTo>
                <a:cubicBezTo>
                  <a:pt x="24152" y="17264"/>
                  <a:pt x="24210" y="17473"/>
                  <a:pt x="24375" y="17567"/>
                </a:cubicBezTo>
                <a:cubicBezTo>
                  <a:pt x="24427" y="17595"/>
                  <a:pt x="24486" y="17610"/>
                  <a:pt x="24542" y="17610"/>
                </a:cubicBezTo>
                <a:cubicBezTo>
                  <a:pt x="24661" y="17610"/>
                  <a:pt x="24776" y="17549"/>
                  <a:pt x="24839" y="17438"/>
                </a:cubicBezTo>
                <a:cubicBezTo>
                  <a:pt x="24952" y="17235"/>
                  <a:pt x="25063" y="17030"/>
                  <a:pt x="25169" y="16825"/>
                </a:cubicBezTo>
                <a:cubicBezTo>
                  <a:pt x="25256" y="16654"/>
                  <a:pt x="25190" y="16451"/>
                  <a:pt x="25021" y="16364"/>
                </a:cubicBezTo>
                <a:cubicBezTo>
                  <a:pt x="24971" y="16338"/>
                  <a:pt x="24918" y="16326"/>
                  <a:pt x="24865" y="16326"/>
                </a:cubicBezTo>
                <a:close/>
                <a:moveTo>
                  <a:pt x="343" y="17892"/>
                </a:moveTo>
                <a:cubicBezTo>
                  <a:pt x="157" y="17892"/>
                  <a:pt x="4" y="18045"/>
                  <a:pt x="3" y="18231"/>
                </a:cubicBezTo>
                <a:lnTo>
                  <a:pt x="1" y="18417"/>
                </a:lnTo>
                <a:cubicBezTo>
                  <a:pt x="1" y="18585"/>
                  <a:pt x="6" y="18757"/>
                  <a:pt x="10" y="18929"/>
                </a:cubicBezTo>
                <a:cubicBezTo>
                  <a:pt x="15" y="19115"/>
                  <a:pt x="166" y="19261"/>
                  <a:pt x="350" y="19261"/>
                </a:cubicBezTo>
                <a:cubicBezTo>
                  <a:pt x="354" y="19261"/>
                  <a:pt x="357" y="19261"/>
                  <a:pt x="361" y="19260"/>
                </a:cubicBezTo>
                <a:cubicBezTo>
                  <a:pt x="548" y="19253"/>
                  <a:pt x="698" y="19096"/>
                  <a:pt x="691" y="18907"/>
                </a:cubicBezTo>
                <a:cubicBezTo>
                  <a:pt x="687" y="18743"/>
                  <a:pt x="686" y="18578"/>
                  <a:pt x="686" y="18417"/>
                </a:cubicBezTo>
                <a:lnTo>
                  <a:pt x="687" y="18238"/>
                </a:lnTo>
                <a:cubicBezTo>
                  <a:pt x="689" y="18048"/>
                  <a:pt x="538" y="17895"/>
                  <a:pt x="349" y="17892"/>
                </a:cubicBezTo>
                <a:close/>
                <a:moveTo>
                  <a:pt x="23827" y="18091"/>
                </a:moveTo>
                <a:cubicBezTo>
                  <a:pt x="23717" y="18091"/>
                  <a:pt x="23608" y="18145"/>
                  <a:pt x="23542" y="18243"/>
                </a:cubicBezTo>
                <a:cubicBezTo>
                  <a:pt x="23419" y="18429"/>
                  <a:pt x="23290" y="18615"/>
                  <a:pt x="23160" y="18794"/>
                </a:cubicBezTo>
                <a:cubicBezTo>
                  <a:pt x="23049" y="18948"/>
                  <a:pt x="23083" y="19162"/>
                  <a:pt x="23236" y="19272"/>
                </a:cubicBezTo>
                <a:cubicBezTo>
                  <a:pt x="23297" y="19315"/>
                  <a:pt x="23367" y="19338"/>
                  <a:pt x="23436" y="19338"/>
                </a:cubicBezTo>
                <a:cubicBezTo>
                  <a:pt x="23540" y="19338"/>
                  <a:pt x="23645" y="19287"/>
                  <a:pt x="23713" y="19194"/>
                </a:cubicBezTo>
                <a:cubicBezTo>
                  <a:pt x="23846" y="19008"/>
                  <a:pt x="23978" y="18816"/>
                  <a:pt x="24109" y="18623"/>
                </a:cubicBezTo>
                <a:cubicBezTo>
                  <a:pt x="24217" y="18467"/>
                  <a:pt x="24173" y="18253"/>
                  <a:pt x="24017" y="18149"/>
                </a:cubicBezTo>
                <a:cubicBezTo>
                  <a:pt x="23959" y="18110"/>
                  <a:pt x="23893" y="18091"/>
                  <a:pt x="23827" y="18091"/>
                </a:cubicBezTo>
                <a:close/>
                <a:moveTo>
                  <a:pt x="22595" y="19730"/>
                </a:moveTo>
                <a:cubicBezTo>
                  <a:pt x="22498" y="19730"/>
                  <a:pt x="22400" y="19772"/>
                  <a:pt x="22333" y="19852"/>
                </a:cubicBezTo>
                <a:cubicBezTo>
                  <a:pt x="22187" y="20024"/>
                  <a:pt x="22039" y="20193"/>
                  <a:pt x="21889" y="20356"/>
                </a:cubicBezTo>
                <a:cubicBezTo>
                  <a:pt x="21761" y="20495"/>
                  <a:pt x="21771" y="20711"/>
                  <a:pt x="21910" y="20838"/>
                </a:cubicBezTo>
                <a:cubicBezTo>
                  <a:pt x="21976" y="20897"/>
                  <a:pt x="22058" y="20928"/>
                  <a:pt x="22141" y="20928"/>
                </a:cubicBezTo>
                <a:cubicBezTo>
                  <a:pt x="22235" y="20928"/>
                  <a:pt x="22327" y="20888"/>
                  <a:pt x="22395" y="20817"/>
                </a:cubicBezTo>
                <a:cubicBezTo>
                  <a:pt x="22552" y="20648"/>
                  <a:pt x="22704" y="20471"/>
                  <a:pt x="22856" y="20294"/>
                </a:cubicBezTo>
                <a:cubicBezTo>
                  <a:pt x="22977" y="20148"/>
                  <a:pt x="22958" y="19932"/>
                  <a:pt x="22814" y="19811"/>
                </a:cubicBezTo>
                <a:cubicBezTo>
                  <a:pt x="22751" y="19757"/>
                  <a:pt x="22673" y="19730"/>
                  <a:pt x="22595" y="19730"/>
                </a:cubicBezTo>
                <a:close/>
                <a:moveTo>
                  <a:pt x="445" y="19939"/>
                </a:moveTo>
                <a:cubicBezTo>
                  <a:pt x="433" y="19939"/>
                  <a:pt x="421" y="19940"/>
                  <a:pt x="409" y="19941"/>
                </a:cubicBezTo>
                <a:cubicBezTo>
                  <a:pt x="223" y="19963"/>
                  <a:pt x="86" y="20132"/>
                  <a:pt x="107" y="20320"/>
                </a:cubicBezTo>
                <a:cubicBezTo>
                  <a:pt x="133" y="20549"/>
                  <a:pt x="164" y="20780"/>
                  <a:pt x="199" y="21010"/>
                </a:cubicBezTo>
                <a:cubicBezTo>
                  <a:pt x="223" y="21180"/>
                  <a:pt x="371" y="21302"/>
                  <a:pt x="536" y="21302"/>
                </a:cubicBezTo>
                <a:cubicBezTo>
                  <a:pt x="554" y="21302"/>
                  <a:pt x="571" y="21302"/>
                  <a:pt x="588" y="21297"/>
                </a:cubicBezTo>
                <a:cubicBezTo>
                  <a:pt x="774" y="21269"/>
                  <a:pt x="903" y="21095"/>
                  <a:pt x="875" y="20909"/>
                </a:cubicBezTo>
                <a:cubicBezTo>
                  <a:pt x="842" y="20686"/>
                  <a:pt x="811" y="20466"/>
                  <a:pt x="788" y="20243"/>
                </a:cubicBezTo>
                <a:cubicBezTo>
                  <a:pt x="767" y="20069"/>
                  <a:pt x="618" y="19939"/>
                  <a:pt x="445" y="19939"/>
                </a:cubicBezTo>
                <a:close/>
                <a:moveTo>
                  <a:pt x="21180" y="21212"/>
                </a:moveTo>
                <a:cubicBezTo>
                  <a:pt x="21098" y="21212"/>
                  <a:pt x="21015" y="21242"/>
                  <a:pt x="20949" y="21303"/>
                </a:cubicBezTo>
                <a:cubicBezTo>
                  <a:pt x="20781" y="21458"/>
                  <a:pt x="20612" y="21608"/>
                  <a:pt x="20447" y="21747"/>
                </a:cubicBezTo>
                <a:cubicBezTo>
                  <a:pt x="20303" y="21868"/>
                  <a:pt x="20283" y="22086"/>
                  <a:pt x="20405" y="22228"/>
                </a:cubicBezTo>
                <a:cubicBezTo>
                  <a:pt x="20473" y="22310"/>
                  <a:pt x="20568" y="22351"/>
                  <a:pt x="20666" y="22351"/>
                </a:cubicBezTo>
                <a:cubicBezTo>
                  <a:pt x="20744" y="22351"/>
                  <a:pt x="20822" y="22322"/>
                  <a:pt x="20888" y="22268"/>
                </a:cubicBezTo>
                <a:cubicBezTo>
                  <a:pt x="21062" y="22122"/>
                  <a:pt x="21238" y="21966"/>
                  <a:pt x="21411" y="21806"/>
                </a:cubicBezTo>
                <a:cubicBezTo>
                  <a:pt x="21550" y="21677"/>
                  <a:pt x="21559" y="21462"/>
                  <a:pt x="21431" y="21323"/>
                </a:cubicBezTo>
                <a:cubicBezTo>
                  <a:pt x="21363" y="21249"/>
                  <a:pt x="21272" y="21212"/>
                  <a:pt x="21180" y="21212"/>
                </a:cubicBezTo>
                <a:close/>
                <a:moveTo>
                  <a:pt x="790" y="21959"/>
                </a:moveTo>
                <a:cubicBezTo>
                  <a:pt x="765" y="21959"/>
                  <a:pt x="740" y="21962"/>
                  <a:pt x="715" y="21967"/>
                </a:cubicBezTo>
                <a:cubicBezTo>
                  <a:pt x="533" y="22011"/>
                  <a:pt x="418" y="22193"/>
                  <a:pt x="462" y="22379"/>
                </a:cubicBezTo>
                <a:cubicBezTo>
                  <a:pt x="514" y="22605"/>
                  <a:pt x="573" y="22831"/>
                  <a:pt x="634" y="23054"/>
                </a:cubicBezTo>
                <a:cubicBezTo>
                  <a:pt x="677" y="23207"/>
                  <a:pt x="813" y="23307"/>
                  <a:pt x="964" y="23307"/>
                </a:cubicBezTo>
                <a:cubicBezTo>
                  <a:pt x="993" y="23307"/>
                  <a:pt x="1025" y="23302"/>
                  <a:pt x="1052" y="23293"/>
                </a:cubicBezTo>
                <a:cubicBezTo>
                  <a:pt x="1235" y="23241"/>
                  <a:pt x="1341" y="23054"/>
                  <a:pt x="1291" y="22871"/>
                </a:cubicBezTo>
                <a:cubicBezTo>
                  <a:pt x="1233" y="22657"/>
                  <a:pt x="1176" y="22440"/>
                  <a:pt x="1125" y="22223"/>
                </a:cubicBezTo>
                <a:cubicBezTo>
                  <a:pt x="1088" y="22065"/>
                  <a:pt x="946" y="21959"/>
                  <a:pt x="790" y="21959"/>
                </a:cubicBezTo>
                <a:close/>
                <a:moveTo>
                  <a:pt x="19589" y="22509"/>
                </a:moveTo>
                <a:cubicBezTo>
                  <a:pt x="19518" y="22509"/>
                  <a:pt x="19446" y="22530"/>
                  <a:pt x="19385" y="22576"/>
                </a:cubicBezTo>
                <a:lnTo>
                  <a:pt x="18837" y="22986"/>
                </a:lnTo>
                <a:cubicBezTo>
                  <a:pt x="18684" y="23097"/>
                  <a:pt x="18655" y="23311"/>
                  <a:pt x="18768" y="23464"/>
                </a:cubicBezTo>
                <a:cubicBezTo>
                  <a:pt x="18834" y="23552"/>
                  <a:pt x="18936" y="23599"/>
                  <a:pt x="19041" y="23599"/>
                </a:cubicBezTo>
                <a:cubicBezTo>
                  <a:pt x="19112" y="23599"/>
                  <a:pt x="19185" y="23578"/>
                  <a:pt x="19246" y="23532"/>
                </a:cubicBezTo>
                <a:lnTo>
                  <a:pt x="19793" y="23123"/>
                </a:lnTo>
                <a:cubicBezTo>
                  <a:pt x="19945" y="23010"/>
                  <a:pt x="19976" y="22798"/>
                  <a:pt x="19863" y="22645"/>
                </a:cubicBezTo>
                <a:cubicBezTo>
                  <a:pt x="19796" y="22555"/>
                  <a:pt x="19693" y="22509"/>
                  <a:pt x="19589" y="22509"/>
                </a:cubicBezTo>
                <a:close/>
                <a:moveTo>
                  <a:pt x="17958" y="23754"/>
                </a:moveTo>
                <a:cubicBezTo>
                  <a:pt x="17882" y="23754"/>
                  <a:pt x="17805" y="23779"/>
                  <a:pt x="17742" y="23832"/>
                </a:cubicBezTo>
                <a:cubicBezTo>
                  <a:pt x="17548" y="23990"/>
                  <a:pt x="17374" y="24143"/>
                  <a:pt x="17212" y="24293"/>
                </a:cubicBezTo>
                <a:cubicBezTo>
                  <a:pt x="17073" y="24421"/>
                  <a:pt x="17065" y="24637"/>
                  <a:pt x="17192" y="24776"/>
                </a:cubicBezTo>
                <a:cubicBezTo>
                  <a:pt x="17259" y="24849"/>
                  <a:pt x="17353" y="24885"/>
                  <a:pt x="17444" y="24885"/>
                </a:cubicBezTo>
                <a:cubicBezTo>
                  <a:pt x="17529" y="24885"/>
                  <a:pt x="17612" y="24856"/>
                  <a:pt x="17675" y="24795"/>
                </a:cubicBezTo>
                <a:cubicBezTo>
                  <a:pt x="17829" y="24651"/>
                  <a:pt x="17995" y="24510"/>
                  <a:pt x="18177" y="24359"/>
                </a:cubicBezTo>
                <a:cubicBezTo>
                  <a:pt x="18321" y="24239"/>
                  <a:pt x="18342" y="24023"/>
                  <a:pt x="18222" y="23877"/>
                </a:cubicBezTo>
                <a:cubicBezTo>
                  <a:pt x="18155" y="23796"/>
                  <a:pt x="18057" y="23754"/>
                  <a:pt x="17958" y="23754"/>
                </a:cubicBezTo>
                <a:close/>
                <a:moveTo>
                  <a:pt x="1424" y="23904"/>
                </a:moveTo>
                <a:cubicBezTo>
                  <a:pt x="1374" y="23904"/>
                  <a:pt x="1324" y="23915"/>
                  <a:pt x="1277" y="23938"/>
                </a:cubicBezTo>
                <a:cubicBezTo>
                  <a:pt x="1106" y="24022"/>
                  <a:pt x="1035" y="24225"/>
                  <a:pt x="1117" y="24395"/>
                </a:cubicBezTo>
                <a:cubicBezTo>
                  <a:pt x="1219" y="24606"/>
                  <a:pt x="1337" y="24819"/>
                  <a:pt x="1463" y="25025"/>
                </a:cubicBezTo>
                <a:cubicBezTo>
                  <a:pt x="1529" y="25129"/>
                  <a:pt x="1638" y="25188"/>
                  <a:pt x="1755" y="25188"/>
                </a:cubicBezTo>
                <a:cubicBezTo>
                  <a:pt x="1815" y="25188"/>
                  <a:pt x="1878" y="25172"/>
                  <a:pt x="1930" y="25134"/>
                </a:cubicBezTo>
                <a:cubicBezTo>
                  <a:pt x="2092" y="25037"/>
                  <a:pt x="2144" y="24825"/>
                  <a:pt x="2043" y="24665"/>
                </a:cubicBezTo>
                <a:cubicBezTo>
                  <a:pt x="1928" y="24477"/>
                  <a:pt x="1824" y="24289"/>
                  <a:pt x="1732" y="24098"/>
                </a:cubicBezTo>
                <a:cubicBezTo>
                  <a:pt x="1673" y="23976"/>
                  <a:pt x="1551" y="23904"/>
                  <a:pt x="1424" y="23904"/>
                </a:cubicBezTo>
                <a:close/>
                <a:moveTo>
                  <a:pt x="16515" y="25203"/>
                </a:moveTo>
                <a:cubicBezTo>
                  <a:pt x="16413" y="25203"/>
                  <a:pt x="16312" y="25249"/>
                  <a:pt x="16244" y="25336"/>
                </a:cubicBezTo>
                <a:cubicBezTo>
                  <a:pt x="16095" y="25529"/>
                  <a:pt x="15956" y="25728"/>
                  <a:pt x="15834" y="25928"/>
                </a:cubicBezTo>
                <a:cubicBezTo>
                  <a:pt x="15737" y="26090"/>
                  <a:pt x="15787" y="26300"/>
                  <a:pt x="15947" y="26398"/>
                </a:cubicBezTo>
                <a:cubicBezTo>
                  <a:pt x="16004" y="26432"/>
                  <a:pt x="16065" y="26448"/>
                  <a:pt x="16126" y="26448"/>
                </a:cubicBezTo>
                <a:cubicBezTo>
                  <a:pt x="16241" y="26448"/>
                  <a:pt x="16354" y="26389"/>
                  <a:pt x="16418" y="26288"/>
                </a:cubicBezTo>
                <a:cubicBezTo>
                  <a:pt x="16528" y="26107"/>
                  <a:pt x="16651" y="25928"/>
                  <a:pt x="16787" y="25754"/>
                </a:cubicBezTo>
                <a:cubicBezTo>
                  <a:pt x="16901" y="25605"/>
                  <a:pt x="16875" y="25389"/>
                  <a:pt x="16726" y="25275"/>
                </a:cubicBezTo>
                <a:cubicBezTo>
                  <a:pt x="16663" y="25227"/>
                  <a:pt x="16588" y="25203"/>
                  <a:pt x="16515" y="25203"/>
                </a:cubicBezTo>
                <a:close/>
                <a:moveTo>
                  <a:pt x="2567" y="25602"/>
                </a:moveTo>
                <a:cubicBezTo>
                  <a:pt x="2487" y="25602"/>
                  <a:pt x="2407" y="25629"/>
                  <a:pt x="2342" y="25685"/>
                </a:cubicBezTo>
                <a:cubicBezTo>
                  <a:pt x="2200" y="25810"/>
                  <a:pt x="2184" y="26024"/>
                  <a:pt x="2309" y="26168"/>
                </a:cubicBezTo>
                <a:cubicBezTo>
                  <a:pt x="2452" y="26333"/>
                  <a:pt x="2608" y="26502"/>
                  <a:pt x="2782" y="26684"/>
                </a:cubicBezTo>
                <a:cubicBezTo>
                  <a:pt x="2850" y="26754"/>
                  <a:pt x="2940" y="26789"/>
                  <a:pt x="3030" y="26789"/>
                </a:cubicBezTo>
                <a:cubicBezTo>
                  <a:pt x="3114" y="26789"/>
                  <a:pt x="3201" y="26759"/>
                  <a:pt x="3263" y="26693"/>
                </a:cubicBezTo>
                <a:cubicBezTo>
                  <a:pt x="3401" y="26563"/>
                  <a:pt x="3406" y="26349"/>
                  <a:pt x="3275" y="26212"/>
                </a:cubicBezTo>
                <a:cubicBezTo>
                  <a:pt x="3107" y="26038"/>
                  <a:pt x="2963" y="25876"/>
                  <a:pt x="2825" y="25720"/>
                </a:cubicBezTo>
                <a:cubicBezTo>
                  <a:pt x="2758" y="25642"/>
                  <a:pt x="2663" y="25602"/>
                  <a:pt x="2567" y="25602"/>
                </a:cubicBezTo>
                <a:close/>
                <a:moveTo>
                  <a:pt x="3999" y="27073"/>
                </a:moveTo>
                <a:cubicBezTo>
                  <a:pt x="3911" y="27073"/>
                  <a:pt x="3822" y="27107"/>
                  <a:pt x="3755" y="27176"/>
                </a:cubicBezTo>
                <a:cubicBezTo>
                  <a:pt x="3623" y="27308"/>
                  <a:pt x="3625" y="27525"/>
                  <a:pt x="3760" y="27658"/>
                </a:cubicBezTo>
                <a:cubicBezTo>
                  <a:pt x="3920" y="27817"/>
                  <a:pt x="4080" y="27976"/>
                  <a:pt x="4240" y="28136"/>
                </a:cubicBezTo>
                <a:cubicBezTo>
                  <a:pt x="4308" y="28203"/>
                  <a:pt x="4395" y="28238"/>
                  <a:pt x="4483" y="28238"/>
                </a:cubicBezTo>
                <a:cubicBezTo>
                  <a:pt x="4568" y="28238"/>
                  <a:pt x="4655" y="28205"/>
                  <a:pt x="4721" y="28141"/>
                </a:cubicBezTo>
                <a:cubicBezTo>
                  <a:pt x="4857" y="28010"/>
                  <a:pt x="4859" y="27793"/>
                  <a:pt x="4727" y="27658"/>
                </a:cubicBezTo>
                <a:cubicBezTo>
                  <a:pt x="4565" y="27496"/>
                  <a:pt x="4400" y="27333"/>
                  <a:pt x="4238" y="27171"/>
                </a:cubicBezTo>
                <a:cubicBezTo>
                  <a:pt x="4172" y="27106"/>
                  <a:pt x="4086" y="27073"/>
                  <a:pt x="3999" y="27073"/>
                </a:cubicBezTo>
                <a:close/>
                <a:moveTo>
                  <a:pt x="15560" y="27003"/>
                </a:moveTo>
                <a:cubicBezTo>
                  <a:pt x="15416" y="27003"/>
                  <a:pt x="15282" y="27095"/>
                  <a:pt x="15235" y="27240"/>
                </a:cubicBezTo>
                <a:cubicBezTo>
                  <a:pt x="15162" y="27465"/>
                  <a:pt x="15099" y="27699"/>
                  <a:pt x="15052" y="27939"/>
                </a:cubicBezTo>
                <a:cubicBezTo>
                  <a:pt x="15016" y="28123"/>
                  <a:pt x="15135" y="28304"/>
                  <a:pt x="15320" y="28341"/>
                </a:cubicBezTo>
                <a:cubicBezTo>
                  <a:pt x="15341" y="28344"/>
                  <a:pt x="15365" y="28348"/>
                  <a:pt x="15388" y="28348"/>
                </a:cubicBezTo>
                <a:cubicBezTo>
                  <a:pt x="15546" y="28348"/>
                  <a:pt x="15688" y="28235"/>
                  <a:pt x="15723" y="28073"/>
                </a:cubicBezTo>
                <a:cubicBezTo>
                  <a:pt x="15766" y="27859"/>
                  <a:pt x="15822" y="27649"/>
                  <a:pt x="15886" y="27449"/>
                </a:cubicBezTo>
                <a:cubicBezTo>
                  <a:pt x="15944" y="27268"/>
                  <a:pt x="15845" y="27077"/>
                  <a:pt x="15666" y="27020"/>
                </a:cubicBezTo>
                <a:cubicBezTo>
                  <a:pt x="15631" y="27009"/>
                  <a:pt x="15595" y="27003"/>
                  <a:pt x="15560" y="27003"/>
                </a:cubicBezTo>
                <a:close/>
                <a:moveTo>
                  <a:pt x="5394" y="28572"/>
                </a:moveTo>
                <a:cubicBezTo>
                  <a:pt x="5319" y="28572"/>
                  <a:pt x="5243" y="28597"/>
                  <a:pt x="5180" y="28646"/>
                </a:cubicBezTo>
                <a:cubicBezTo>
                  <a:pt x="5032" y="28765"/>
                  <a:pt x="5008" y="28978"/>
                  <a:pt x="5126" y="29126"/>
                </a:cubicBezTo>
                <a:cubicBezTo>
                  <a:pt x="5269" y="29305"/>
                  <a:pt x="5396" y="29479"/>
                  <a:pt x="5512" y="29655"/>
                </a:cubicBezTo>
                <a:cubicBezTo>
                  <a:pt x="5578" y="29752"/>
                  <a:pt x="5686" y="29807"/>
                  <a:pt x="5797" y="29807"/>
                </a:cubicBezTo>
                <a:cubicBezTo>
                  <a:pt x="5862" y="29807"/>
                  <a:pt x="5928" y="29787"/>
                  <a:pt x="5983" y="29748"/>
                </a:cubicBezTo>
                <a:cubicBezTo>
                  <a:pt x="6143" y="29644"/>
                  <a:pt x="6185" y="29430"/>
                  <a:pt x="6079" y="29274"/>
                </a:cubicBezTo>
                <a:cubicBezTo>
                  <a:pt x="5952" y="29083"/>
                  <a:pt x="5815" y="28895"/>
                  <a:pt x="5660" y="28700"/>
                </a:cubicBezTo>
                <a:cubicBezTo>
                  <a:pt x="5593" y="28616"/>
                  <a:pt x="5494" y="28572"/>
                  <a:pt x="5394" y="28572"/>
                </a:cubicBezTo>
                <a:close/>
                <a:moveTo>
                  <a:pt x="15308" y="29027"/>
                </a:moveTo>
                <a:cubicBezTo>
                  <a:pt x="15301" y="29027"/>
                  <a:pt x="15295" y="29027"/>
                  <a:pt x="15288" y="29027"/>
                </a:cubicBezTo>
                <a:cubicBezTo>
                  <a:pt x="15101" y="29034"/>
                  <a:pt x="14955" y="29192"/>
                  <a:pt x="14962" y="29382"/>
                </a:cubicBezTo>
                <a:cubicBezTo>
                  <a:pt x="14970" y="29609"/>
                  <a:pt x="14989" y="29847"/>
                  <a:pt x="15016" y="30087"/>
                </a:cubicBezTo>
                <a:cubicBezTo>
                  <a:pt x="15035" y="30261"/>
                  <a:pt x="15182" y="30391"/>
                  <a:pt x="15354" y="30391"/>
                </a:cubicBezTo>
                <a:lnTo>
                  <a:pt x="15391" y="30391"/>
                </a:lnTo>
                <a:cubicBezTo>
                  <a:pt x="15579" y="30369"/>
                  <a:pt x="15714" y="30200"/>
                  <a:pt x="15693" y="30013"/>
                </a:cubicBezTo>
                <a:cubicBezTo>
                  <a:pt x="15669" y="29790"/>
                  <a:pt x="15652" y="29568"/>
                  <a:pt x="15643" y="29356"/>
                </a:cubicBezTo>
                <a:cubicBezTo>
                  <a:pt x="15636" y="29172"/>
                  <a:pt x="15495" y="29027"/>
                  <a:pt x="15308" y="29027"/>
                </a:cubicBezTo>
                <a:close/>
                <a:moveTo>
                  <a:pt x="24926" y="30278"/>
                </a:moveTo>
                <a:cubicBezTo>
                  <a:pt x="24748" y="30278"/>
                  <a:pt x="24591" y="30409"/>
                  <a:pt x="24576" y="30591"/>
                </a:cubicBezTo>
                <a:cubicBezTo>
                  <a:pt x="24561" y="30784"/>
                  <a:pt x="24517" y="30981"/>
                  <a:pt x="24451" y="31168"/>
                </a:cubicBezTo>
                <a:cubicBezTo>
                  <a:pt x="24387" y="31347"/>
                  <a:pt x="24481" y="31542"/>
                  <a:pt x="24658" y="31606"/>
                </a:cubicBezTo>
                <a:cubicBezTo>
                  <a:pt x="24698" y="31618"/>
                  <a:pt x="24734" y="31625"/>
                  <a:pt x="24774" y="31625"/>
                </a:cubicBezTo>
                <a:cubicBezTo>
                  <a:pt x="24913" y="31625"/>
                  <a:pt x="25046" y="31537"/>
                  <a:pt x="25096" y="31398"/>
                </a:cubicBezTo>
                <a:cubicBezTo>
                  <a:pt x="25183" y="31154"/>
                  <a:pt x="25237" y="30902"/>
                  <a:pt x="25259" y="30647"/>
                </a:cubicBezTo>
                <a:cubicBezTo>
                  <a:pt x="25273" y="30459"/>
                  <a:pt x="25134" y="30294"/>
                  <a:pt x="24947" y="30278"/>
                </a:cubicBezTo>
                <a:cubicBezTo>
                  <a:pt x="24940" y="30278"/>
                  <a:pt x="24933" y="30278"/>
                  <a:pt x="24926" y="30278"/>
                </a:cubicBezTo>
                <a:close/>
                <a:moveTo>
                  <a:pt x="6438" y="30324"/>
                </a:moveTo>
                <a:cubicBezTo>
                  <a:pt x="6393" y="30324"/>
                  <a:pt x="6347" y="30333"/>
                  <a:pt x="6303" y="30351"/>
                </a:cubicBezTo>
                <a:cubicBezTo>
                  <a:pt x="6129" y="30428"/>
                  <a:pt x="6049" y="30628"/>
                  <a:pt x="6126" y="30802"/>
                </a:cubicBezTo>
                <a:cubicBezTo>
                  <a:pt x="6216" y="31012"/>
                  <a:pt x="6301" y="31219"/>
                  <a:pt x="6379" y="31420"/>
                </a:cubicBezTo>
                <a:cubicBezTo>
                  <a:pt x="6432" y="31558"/>
                  <a:pt x="6562" y="31641"/>
                  <a:pt x="6699" y="31641"/>
                </a:cubicBezTo>
                <a:cubicBezTo>
                  <a:pt x="6741" y="31641"/>
                  <a:pt x="6781" y="31634"/>
                  <a:pt x="6823" y="31617"/>
                </a:cubicBezTo>
                <a:cubicBezTo>
                  <a:pt x="6998" y="31549"/>
                  <a:pt x="7085" y="31351"/>
                  <a:pt x="7017" y="31175"/>
                </a:cubicBezTo>
                <a:cubicBezTo>
                  <a:pt x="6937" y="30965"/>
                  <a:pt x="6849" y="30749"/>
                  <a:pt x="6753" y="30530"/>
                </a:cubicBezTo>
                <a:cubicBezTo>
                  <a:pt x="6696" y="30401"/>
                  <a:pt x="6570" y="30324"/>
                  <a:pt x="6438" y="30324"/>
                </a:cubicBezTo>
                <a:close/>
                <a:moveTo>
                  <a:pt x="15595" y="31054"/>
                </a:moveTo>
                <a:cubicBezTo>
                  <a:pt x="15568" y="31054"/>
                  <a:pt x="15540" y="31057"/>
                  <a:pt x="15513" y="31064"/>
                </a:cubicBezTo>
                <a:cubicBezTo>
                  <a:pt x="15330" y="31107"/>
                  <a:pt x="15217" y="31295"/>
                  <a:pt x="15262" y="31478"/>
                </a:cubicBezTo>
                <a:cubicBezTo>
                  <a:pt x="15320" y="31712"/>
                  <a:pt x="15384" y="31942"/>
                  <a:pt x="15457" y="32159"/>
                </a:cubicBezTo>
                <a:cubicBezTo>
                  <a:pt x="15504" y="32305"/>
                  <a:pt x="15640" y="32397"/>
                  <a:pt x="15782" y="32397"/>
                </a:cubicBezTo>
                <a:cubicBezTo>
                  <a:pt x="15817" y="32397"/>
                  <a:pt x="15852" y="32390"/>
                  <a:pt x="15886" y="32380"/>
                </a:cubicBezTo>
                <a:cubicBezTo>
                  <a:pt x="16067" y="32321"/>
                  <a:pt x="16164" y="32129"/>
                  <a:pt x="16105" y="31949"/>
                </a:cubicBezTo>
                <a:cubicBezTo>
                  <a:pt x="16041" y="31747"/>
                  <a:pt x="15980" y="31533"/>
                  <a:pt x="15926" y="31314"/>
                </a:cubicBezTo>
                <a:cubicBezTo>
                  <a:pt x="15889" y="31159"/>
                  <a:pt x="15749" y="31054"/>
                  <a:pt x="15595" y="31054"/>
                </a:cubicBezTo>
                <a:close/>
                <a:moveTo>
                  <a:pt x="24058" y="32094"/>
                </a:moveTo>
                <a:cubicBezTo>
                  <a:pt x="23965" y="32094"/>
                  <a:pt x="23873" y="32131"/>
                  <a:pt x="23805" y="32204"/>
                </a:cubicBezTo>
                <a:cubicBezTo>
                  <a:pt x="23669" y="32352"/>
                  <a:pt x="23514" y="32501"/>
                  <a:pt x="23342" y="32642"/>
                </a:cubicBezTo>
                <a:cubicBezTo>
                  <a:pt x="23196" y="32762"/>
                  <a:pt x="23177" y="32976"/>
                  <a:pt x="23297" y="33122"/>
                </a:cubicBezTo>
                <a:cubicBezTo>
                  <a:pt x="23365" y="33205"/>
                  <a:pt x="23462" y="33245"/>
                  <a:pt x="23560" y="33245"/>
                </a:cubicBezTo>
                <a:cubicBezTo>
                  <a:pt x="23636" y="33245"/>
                  <a:pt x="23714" y="33219"/>
                  <a:pt x="23777" y="33167"/>
                </a:cubicBezTo>
                <a:cubicBezTo>
                  <a:pt x="23973" y="33007"/>
                  <a:pt x="24151" y="32837"/>
                  <a:pt x="24309" y="32665"/>
                </a:cubicBezTo>
                <a:cubicBezTo>
                  <a:pt x="24436" y="32526"/>
                  <a:pt x="24427" y="32312"/>
                  <a:pt x="24288" y="32183"/>
                </a:cubicBezTo>
                <a:cubicBezTo>
                  <a:pt x="24222" y="32124"/>
                  <a:pt x="24140" y="32094"/>
                  <a:pt x="24058" y="32094"/>
                </a:cubicBezTo>
                <a:close/>
                <a:moveTo>
                  <a:pt x="7132" y="32256"/>
                </a:moveTo>
                <a:cubicBezTo>
                  <a:pt x="7101" y="32256"/>
                  <a:pt x="7071" y="32260"/>
                  <a:pt x="7040" y="32268"/>
                </a:cubicBezTo>
                <a:cubicBezTo>
                  <a:pt x="6857" y="32319"/>
                  <a:pt x="6751" y="32505"/>
                  <a:pt x="6802" y="32687"/>
                </a:cubicBezTo>
                <a:cubicBezTo>
                  <a:pt x="6861" y="32905"/>
                  <a:pt x="6915" y="33120"/>
                  <a:pt x="6958" y="33330"/>
                </a:cubicBezTo>
                <a:cubicBezTo>
                  <a:pt x="6991" y="33492"/>
                  <a:pt x="7134" y="33602"/>
                  <a:pt x="7292" y="33602"/>
                </a:cubicBezTo>
                <a:cubicBezTo>
                  <a:pt x="7314" y="33602"/>
                  <a:pt x="7337" y="33600"/>
                  <a:pt x="7360" y="33596"/>
                </a:cubicBezTo>
                <a:cubicBezTo>
                  <a:pt x="7544" y="33556"/>
                  <a:pt x="7664" y="33376"/>
                  <a:pt x="7624" y="33191"/>
                </a:cubicBezTo>
                <a:cubicBezTo>
                  <a:pt x="7579" y="32967"/>
                  <a:pt x="7523" y="32738"/>
                  <a:pt x="7459" y="32507"/>
                </a:cubicBezTo>
                <a:cubicBezTo>
                  <a:pt x="7418" y="32355"/>
                  <a:pt x="7282" y="32256"/>
                  <a:pt x="7132" y="32256"/>
                </a:cubicBezTo>
                <a:close/>
                <a:moveTo>
                  <a:pt x="42142" y="32930"/>
                </a:moveTo>
                <a:cubicBezTo>
                  <a:pt x="42134" y="32930"/>
                  <a:pt x="42125" y="32930"/>
                  <a:pt x="42116" y="32931"/>
                </a:cubicBezTo>
                <a:cubicBezTo>
                  <a:pt x="41880" y="32950"/>
                  <a:pt x="41642" y="32981"/>
                  <a:pt x="41407" y="33024"/>
                </a:cubicBezTo>
                <a:cubicBezTo>
                  <a:pt x="41223" y="33059"/>
                  <a:pt x="41098" y="33235"/>
                  <a:pt x="41133" y="33422"/>
                </a:cubicBezTo>
                <a:cubicBezTo>
                  <a:pt x="41164" y="33588"/>
                  <a:pt x="41310" y="33702"/>
                  <a:pt x="41470" y="33702"/>
                </a:cubicBezTo>
                <a:cubicBezTo>
                  <a:pt x="41492" y="33702"/>
                  <a:pt x="41511" y="33701"/>
                  <a:pt x="41531" y="33697"/>
                </a:cubicBezTo>
                <a:cubicBezTo>
                  <a:pt x="41743" y="33659"/>
                  <a:pt x="41960" y="33631"/>
                  <a:pt x="42174" y="33612"/>
                </a:cubicBezTo>
                <a:cubicBezTo>
                  <a:pt x="42363" y="33598"/>
                  <a:pt x="42502" y="33433"/>
                  <a:pt x="42486" y="33243"/>
                </a:cubicBezTo>
                <a:cubicBezTo>
                  <a:pt x="42472" y="33063"/>
                  <a:pt x="42319" y="32930"/>
                  <a:pt x="42142" y="32930"/>
                </a:cubicBezTo>
                <a:close/>
                <a:moveTo>
                  <a:pt x="43512" y="32953"/>
                </a:moveTo>
                <a:cubicBezTo>
                  <a:pt x="43339" y="32953"/>
                  <a:pt x="43194" y="33082"/>
                  <a:pt x="43173" y="33254"/>
                </a:cubicBezTo>
                <a:cubicBezTo>
                  <a:pt x="43152" y="33443"/>
                  <a:pt x="43286" y="33614"/>
                  <a:pt x="43474" y="33635"/>
                </a:cubicBezTo>
                <a:cubicBezTo>
                  <a:pt x="43686" y="33661"/>
                  <a:pt x="43903" y="33695"/>
                  <a:pt x="44117" y="33741"/>
                </a:cubicBezTo>
                <a:cubicBezTo>
                  <a:pt x="44139" y="33746"/>
                  <a:pt x="44164" y="33747"/>
                  <a:pt x="44188" y="33747"/>
                </a:cubicBezTo>
                <a:cubicBezTo>
                  <a:pt x="44344" y="33747"/>
                  <a:pt x="44487" y="33640"/>
                  <a:pt x="44522" y="33478"/>
                </a:cubicBezTo>
                <a:cubicBezTo>
                  <a:pt x="44562" y="33294"/>
                  <a:pt x="44443" y="33111"/>
                  <a:pt x="44259" y="33071"/>
                </a:cubicBezTo>
                <a:cubicBezTo>
                  <a:pt x="44025" y="33023"/>
                  <a:pt x="43788" y="32983"/>
                  <a:pt x="43554" y="32955"/>
                </a:cubicBezTo>
                <a:cubicBezTo>
                  <a:pt x="43540" y="32953"/>
                  <a:pt x="43526" y="32953"/>
                  <a:pt x="43512" y="32953"/>
                </a:cubicBezTo>
                <a:close/>
                <a:moveTo>
                  <a:pt x="16321" y="32964"/>
                </a:moveTo>
                <a:cubicBezTo>
                  <a:pt x="16263" y="32964"/>
                  <a:pt x="16205" y="32978"/>
                  <a:pt x="16152" y="33009"/>
                </a:cubicBezTo>
                <a:cubicBezTo>
                  <a:pt x="15989" y="33103"/>
                  <a:pt x="15931" y="33313"/>
                  <a:pt x="16025" y="33476"/>
                </a:cubicBezTo>
                <a:cubicBezTo>
                  <a:pt x="16156" y="33702"/>
                  <a:pt x="16295" y="33909"/>
                  <a:pt x="16442" y="34086"/>
                </a:cubicBezTo>
                <a:cubicBezTo>
                  <a:pt x="16510" y="34170"/>
                  <a:pt x="16608" y="34213"/>
                  <a:pt x="16708" y="34213"/>
                </a:cubicBezTo>
                <a:cubicBezTo>
                  <a:pt x="16783" y="34213"/>
                  <a:pt x="16861" y="34189"/>
                  <a:pt x="16922" y="34132"/>
                </a:cubicBezTo>
                <a:cubicBezTo>
                  <a:pt x="17068" y="34013"/>
                  <a:pt x="17091" y="33798"/>
                  <a:pt x="16971" y="33652"/>
                </a:cubicBezTo>
                <a:cubicBezTo>
                  <a:pt x="16849" y="33504"/>
                  <a:pt x="16729" y="33329"/>
                  <a:pt x="16618" y="33134"/>
                </a:cubicBezTo>
                <a:cubicBezTo>
                  <a:pt x="16556" y="33025"/>
                  <a:pt x="16440" y="32964"/>
                  <a:pt x="16321" y="32964"/>
                </a:cubicBezTo>
                <a:close/>
                <a:moveTo>
                  <a:pt x="22421" y="33314"/>
                </a:moveTo>
                <a:cubicBezTo>
                  <a:pt x="22367" y="33314"/>
                  <a:pt x="22312" y="33326"/>
                  <a:pt x="22261" y="33353"/>
                </a:cubicBezTo>
                <a:cubicBezTo>
                  <a:pt x="22072" y="33452"/>
                  <a:pt x="21874" y="33548"/>
                  <a:pt x="21667" y="33636"/>
                </a:cubicBezTo>
                <a:cubicBezTo>
                  <a:pt x="21497" y="33713"/>
                  <a:pt x="21415" y="33913"/>
                  <a:pt x="21491" y="34086"/>
                </a:cubicBezTo>
                <a:cubicBezTo>
                  <a:pt x="21545" y="34217"/>
                  <a:pt x="21672" y="34293"/>
                  <a:pt x="21804" y="34293"/>
                </a:cubicBezTo>
                <a:cubicBezTo>
                  <a:pt x="21849" y="34293"/>
                  <a:pt x="21896" y="34285"/>
                  <a:pt x="21942" y="34265"/>
                </a:cubicBezTo>
                <a:cubicBezTo>
                  <a:pt x="22162" y="34166"/>
                  <a:pt x="22379" y="34066"/>
                  <a:pt x="22583" y="33956"/>
                </a:cubicBezTo>
                <a:cubicBezTo>
                  <a:pt x="22750" y="33867"/>
                  <a:pt x="22812" y="33661"/>
                  <a:pt x="22724" y="33494"/>
                </a:cubicBezTo>
                <a:cubicBezTo>
                  <a:pt x="22662" y="33379"/>
                  <a:pt x="22543" y="33314"/>
                  <a:pt x="22421" y="33314"/>
                </a:cubicBezTo>
                <a:close/>
                <a:moveTo>
                  <a:pt x="40158" y="33388"/>
                </a:moveTo>
                <a:cubicBezTo>
                  <a:pt x="40118" y="33388"/>
                  <a:pt x="40077" y="33395"/>
                  <a:pt x="40038" y="33410"/>
                </a:cubicBezTo>
                <a:cubicBezTo>
                  <a:pt x="39824" y="33492"/>
                  <a:pt x="39603" y="33584"/>
                  <a:pt x="39384" y="33688"/>
                </a:cubicBezTo>
                <a:cubicBezTo>
                  <a:pt x="39212" y="33772"/>
                  <a:pt x="39141" y="33975"/>
                  <a:pt x="39221" y="34145"/>
                </a:cubicBezTo>
                <a:cubicBezTo>
                  <a:pt x="39280" y="34269"/>
                  <a:pt x="39401" y="34340"/>
                  <a:pt x="39530" y="34340"/>
                </a:cubicBezTo>
                <a:cubicBezTo>
                  <a:pt x="39580" y="34340"/>
                  <a:pt x="39629" y="34331"/>
                  <a:pt x="39678" y="34309"/>
                </a:cubicBezTo>
                <a:cubicBezTo>
                  <a:pt x="39879" y="34210"/>
                  <a:pt x="40084" y="34126"/>
                  <a:pt x="40281" y="34050"/>
                </a:cubicBezTo>
                <a:cubicBezTo>
                  <a:pt x="40458" y="33982"/>
                  <a:pt x="40547" y="33784"/>
                  <a:pt x="40479" y="33608"/>
                </a:cubicBezTo>
                <a:cubicBezTo>
                  <a:pt x="40426" y="33472"/>
                  <a:pt x="40297" y="33388"/>
                  <a:pt x="40158" y="33388"/>
                </a:cubicBezTo>
                <a:close/>
                <a:moveTo>
                  <a:pt x="45489" y="33467"/>
                </a:moveTo>
                <a:cubicBezTo>
                  <a:pt x="45357" y="33467"/>
                  <a:pt x="45232" y="33545"/>
                  <a:pt x="45175" y="33674"/>
                </a:cubicBezTo>
                <a:cubicBezTo>
                  <a:pt x="45102" y="33848"/>
                  <a:pt x="45180" y="34046"/>
                  <a:pt x="45354" y="34123"/>
                </a:cubicBezTo>
                <a:cubicBezTo>
                  <a:pt x="45545" y="34206"/>
                  <a:pt x="45738" y="34304"/>
                  <a:pt x="45931" y="34413"/>
                </a:cubicBezTo>
                <a:cubicBezTo>
                  <a:pt x="45987" y="34443"/>
                  <a:pt x="46044" y="34458"/>
                  <a:pt x="46101" y="34458"/>
                </a:cubicBezTo>
                <a:cubicBezTo>
                  <a:pt x="46221" y="34458"/>
                  <a:pt x="46336" y="34398"/>
                  <a:pt x="46397" y="34286"/>
                </a:cubicBezTo>
                <a:cubicBezTo>
                  <a:pt x="46491" y="34121"/>
                  <a:pt x="46432" y="33913"/>
                  <a:pt x="46268" y="33819"/>
                </a:cubicBezTo>
                <a:cubicBezTo>
                  <a:pt x="46056" y="33697"/>
                  <a:pt x="45839" y="33589"/>
                  <a:pt x="45625" y="33495"/>
                </a:cubicBezTo>
                <a:cubicBezTo>
                  <a:pt x="45581" y="33476"/>
                  <a:pt x="45535" y="33467"/>
                  <a:pt x="45489" y="33467"/>
                </a:cubicBezTo>
                <a:close/>
                <a:moveTo>
                  <a:pt x="20515" y="34062"/>
                </a:moveTo>
                <a:cubicBezTo>
                  <a:pt x="20485" y="34062"/>
                  <a:pt x="20455" y="34066"/>
                  <a:pt x="20424" y="34074"/>
                </a:cubicBezTo>
                <a:cubicBezTo>
                  <a:pt x="20212" y="34130"/>
                  <a:pt x="19997" y="34182"/>
                  <a:pt x="19781" y="34224"/>
                </a:cubicBezTo>
                <a:cubicBezTo>
                  <a:pt x="19597" y="34260"/>
                  <a:pt x="19475" y="34441"/>
                  <a:pt x="19512" y="34625"/>
                </a:cubicBezTo>
                <a:cubicBezTo>
                  <a:pt x="19543" y="34789"/>
                  <a:pt x="19686" y="34902"/>
                  <a:pt x="19847" y="34902"/>
                </a:cubicBezTo>
                <a:cubicBezTo>
                  <a:pt x="19868" y="34902"/>
                  <a:pt x="19891" y="34900"/>
                  <a:pt x="19912" y="34895"/>
                </a:cubicBezTo>
                <a:cubicBezTo>
                  <a:pt x="20143" y="34849"/>
                  <a:pt x="20376" y="34796"/>
                  <a:pt x="20603" y="34735"/>
                </a:cubicBezTo>
                <a:cubicBezTo>
                  <a:pt x="20786" y="34684"/>
                  <a:pt x="20893" y="34497"/>
                  <a:pt x="20845" y="34314"/>
                </a:cubicBezTo>
                <a:cubicBezTo>
                  <a:pt x="20803" y="34162"/>
                  <a:pt x="20665" y="34062"/>
                  <a:pt x="20515" y="34062"/>
                </a:cubicBezTo>
                <a:close/>
                <a:moveTo>
                  <a:pt x="17808" y="34299"/>
                </a:moveTo>
                <a:cubicBezTo>
                  <a:pt x="17657" y="34299"/>
                  <a:pt x="17519" y="34401"/>
                  <a:pt x="17478" y="34554"/>
                </a:cubicBezTo>
                <a:cubicBezTo>
                  <a:pt x="17431" y="34736"/>
                  <a:pt x="17539" y="34922"/>
                  <a:pt x="17722" y="34971"/>
                </a:cubicBezTo>
                <a:cubicBezTo>
                  <a:pt x="17831" y="34999"/>
                  <a:pt x="17942" y="35018"/>
                  <a:pt x="18052" y="35027"/>
                </a:cubicBezTo>
                <a:cubicBezTo>
                  <a:pt x="18187" y="35039"/>
                  <a:pt x="18333" y="35044"/>
                  <a:pt x="18483" y="35044"/>
                </a:cubicBezTo>
                <a:lnTo>
                  <a:pt x="18486" y="35044"/>
                </a:lnTo>
                <a:cubicBezTo>
                  <a:pt x="18676" y="35044"/>
                  <a:pt x="18829" y="34891"/>
                  <a:pt x="18825" y="34703"/>
                </a:cubicBezTo>
                <a:cubicBezTo>
                  <a:pt x="18825" y="34514"/>
                  <a:pt x="18672" y="34363"/>
                  <a:pt x="18483" y="34363"/>
                </a:cubicBezTo>
                <a:cubicBezTo>
                  <a:pt x="18353" y="34363"/>
                  <a:pt x="18226" y="34358"/>
                  <a:pt x="18109" y="34347"/>
                </a:cubicBezTo>
                <a:cubicBezTo>
                  <a:pt x="18038" y="34340"/>
                  <a:pt x="17965" y="34328"/>
                  <a:pt x="17895" y="34311"/>
                </a:cubicBezTo>
                <a:cubicBezTo>
                  <a:pt x="17866" y="34303"/>
                  <a:pt x="17837" y="34299"/>
                  <a:pt x="17808" y="34299"/>
                </a:cubicBezTo>
                <a:close/>
                <a:moveTo>
                  <a:pt x="38338" y="34323"/>
                </a:moveTo>
                <a:cubicBezTo>
                  <a:pt x="38274" y="34323"/>
                  <a:pt x="38210" y="34341"/>
                  <a:pt x="38152" y="34378"/>
                </a:cubicBezTo>
                <a:cubicBezTo>
                  <a:pt x="37964" y="34500"/>
                  <a:pt x="37768" y="34632"/>
                  <a:pt x="37573" y="34773"/>
                </a:cubicBezTo>
                <a:cubicBezTo>
                  <a:pt x="37418" y="34884"/>
                  <a:pt x="37384" y="35096"/>
                  <a:pt x="37495" y="35251"/>
                </a:cubicBezTo>
                <a:cubicBezTo>
                  <a:pt x="37561" y="35345"/>
                  <a:pt x="37665" y="35395"/>
                  <a:pt x="37773" y="35395"/>
                </a:cubicBezTo>
                <a:cubicBezTo>
                  <a:pt x="37842" y="35395"/>
                  <a:pt x="37912" y="35373"/>
                  <a:pt x="37971" y="35326"/>
                </a:cubicBezTo>
                <a:cubicBezTo>
                  <a:pt x="38159" y="35192"/>
                  <a:pt x="38343" y="35067"/>
                  <a:pt x="38522" y="34952"/>
                </a:cubicBezTo>
                <a:cubicBezTo>
                  <a:pt x="38680" y="34849"/>
                  <a:pt x="38725" y="34639"/>
                  <a:pt x="38623" y="34479"/>
                </a:cubicBezTo>
                <a:cubicBezTo>
                  <a:pt x="38559" y="34378"/>
                  <a:pt x="38450" y="34323"/>
                  <a:pt x="38338" y="34323"/>
                </a:cubicBezTo>
                <a:close/>
                <a:moveTo>
                  <a:pt x="7483" y="34273"/>
                </a:moveTo>
                <a:cubicBezTo>
                  <a:pt x="7474" y="34273"/>
                  <a:pt x="7466" y="34273"/>
                  <a:pt x="7457" y="34274"/>
                </a:cubicBezTo>
                <a:cubicBezTo>
                  <a:pt x="7268" y="34286"/>
                  <a:pt x="7127" y="34450"/>
                  <a:pt x="7141" y="34639"/>
                </a:cubicBezTo>
                <a:cubicBezTo>
                  <a:pt x="7155" y="34856"/>
                  <a:pt x="7163" y="35079"/>
                  <a:pt x="7167" y="35300"/>
                </a:cubicBezTo>
                <a:cubicBezTo>
                  <a:pt x="7167" y="35485"/>
                  <a:pt x="7320" y="35638"/>
                  <a:pt x="7507" y="35638"/>
                </a:cubicBezTo>
                <a:cubicBezTo>
                  <a:pt x="7699" y="35635"/>
                  <a:pt x="7850" y="35482"/>
                  <a:pt x="7850" y="35296"/>
                </a:cubicBezTo>
                <a:cubicBezTo>
                  <a:pt x="7848" y="35060"/>
                  <a:pt x="7839" y="34823"/>
                  <a:pt x="7822" y="34590"/>
                </a:cubicBezTo>
                <a:cubicBezTo>
                  <a:pt x="7810" y="34410"/>
                  <a:pt x="7661" y="34273"/>
                  <a:pt x="7483" y="34273"/>
                </a:cubicBezTo>
                <a:close/>
                <a:moveTo>
                  <a:pt x="47224" y="34554"/>
                </a:moveTo>
                <a:cubicBezTo>
                  <a:pt x="47124" y="34554"/>
                  <a:pt x="47025" y="34597"/>
                  <a:pt x="46958" y="34679"/>
                </a:cubicBezTo>
                <a:cubicBezTo>
                  <a:pt x="46838" y="34825"/>
                  <a:pt x="46863" y="35041"/>
                  <a:pt x="47007" y="35160"/>
                </a:cubicBezTo>
                <a:cubicBezTo>
                  <a:pt x="47176" y="35294"/>
                  <a:pt x="47342" y="35442"/>
                  <a:pt x="47508" y="35595"/>
                </a:cubicBezTo>
                <a:cubicBezTo>
                  <a:pt x="47572" y="35656"/>
                  <a:pt x="47657" y="35685"/>
                  <a:pt x="47740" y="35685"/>
                </a:cubicBezTo>
                <a:cubicBezTo>
                  <a:pt x="47831" y="35685"/>
                  <a:pt x="47925" y="35649"/>
                  <a:pt x="47987" y="35574"/>
                </a:cubicBezTo>
                <a:cubicBezTo>
                  <a:pt x="48118" y="35437"/>
                  <a:pt x="48109" y="35220"/>
                  <a:pt x="47970" y="35093"/>
                </a:cubicBezTo>
                <a:cubicBezTo>
                  <a:pt x="47794" y="34929"/>
                  <a:pt x="47615" y="34775"/>
                  <a:pt x="47438" y="34630"/>
                </a:cubicBezTo>
                <a:cubicBezTo>
                  <a:pt x="47375" y="34579"/>
                  <a:pt x="47299" y="34554"/>
                  <a:pt x="47224" y="34554"/>
                </a:cubicBezTo>
                <a:close/>
                <a:moveTo>
                  <a:pt x="36695" y="35553"/>
                </a:moveTo>
                <a:cubicBezTo>
                  <a:pt x="36617" y="35553"/>
                  <a:pt x="36539" y="35579"/>
                  <a:pt x="36475" y="35633"/>
                </a:cubicBezTo>
                <a:cubicBezTo>
                  <a:pt x="36299" y="35783"/>
                  <a:pt x="36125" y="35936"/>
                  <a:pt x="35952" y="36090"/>
                </a:cubicBezTo>
                <a:cubicBezTo>
                  <a:pt x="35811" y="36215"/>
                  <a:pt x="35800" y="36431"/>
                  <a:pt x="35925" y="36572"/>
                </a:cubicBezTo>
                <a:cubicBezTo>
                  <a:pt x="35993" y="36646"/>
                  <a:pt x="36085" y="36685"/>
                  <a:pt x="36179" y="36685"/>
                </a:cubicBezTo>
                <a:cubicBezTo>
                  <a:pt x="36261" y="36685"/>
                  <a:pt x="36343" y="36657"/>
                  <a:pt x="36407" y="36598"/>
                </a:cubicBezTo>
                <a:cubicBezTo>
                  <a:pt x="36575" y="36448"/>
                  <a:pt x="36744" y="36301"/>
                  <a:pt x="36916" y="36156"/>
                </a:cubicBezTo>
                <a:cubicBezTo>
                  <a:pt x="37059" y="36035"/>
                  <a:pt x="37079" y="35817"/>
                  <a:pt x="36958" y="35675"/>
                </a:cubicBezTo>
                <a:cubicBezTo>
                  <a:pt x="36890" y="35595"/>
                  <a:pt x="36793" y="35553"/>
                  <a:pt x="36695" y="35553"/>
                </a:cubicBezTo>
                <a:close/>
                <a:moveTo>
                  <a:pt x="48694" y="35981"/>
                </a:moveTo>
                <a:cubicBezTo>
                  <a:pt x="48613" y="35981"/>
                  <a:pt x="48532" y="36009"/>
                  <a:pt x="48467" y="36066"/>
                </a:cubicBezTo>
                <a:cubicBezTo>
                  <a:pt x="48326" y="36189"/>
                  <a:pt x="48314" y="36407"/>
                  <a:pt x="48437" y="36547"/>
                </a:cubicBezTo>
                <a:cubicBezTo>
                  <a:pt x="48578" y="36709"/>
                  <a:pt x="48715" y="36878"/>
                  <a:pt x="48846" y="37057"/>
                </a:cubicBezTo>
                <a:cubicBezTo>
                  <a:pt x="48912" y="37147"/>
                  <a:pt x="49016" y="37196"/>
                  <a:pt x="49120" y="37196"/>
                </a:cubicBezTo>
                <a:cubicBezTo>
                  <a:pt x="49193" y="37196"/>
                  <a:pt x="49263" y="37173"/>
                  <a:pt x="49320" y="37130"/>
                </a:cubicBezTo>
                <a:cubicBezTo>
                  <a:pt x="49473" y="37020"/>
                  <a:pt x="49506" y="36805"/>
                  <a:pt x="49395" y="36652"/>
                </a:cubicBezTo>
                <a:cubicBezTo>
                  <a:pt x="49254" y="36459"/>
                  <a:pt x="49103" y="36273"/>
                  <a:pt x="48950" y="36096"/>
                </a:cubicBezTo>
                <a:cubicBezTo>
                  <a:pt x="48883" y="36020"/>
                  <a:pt x="48788" y="35981"/>
                  <a:pt x="48694" y="35981"/>
                </a:cubicBezTo>
                <a:close/>
                <a:moveTo>
                  <a:pt x="7442" y="36318"/>
                </a:moveTo>
                <a:cubicBezTo>
                  <a:pt x="7270" y="36318"/>
                  <a:pt x="7117" y="36446"/>
                  <a:pt x="7099" y="36624"/>
                </a:cubicBezTo>
                <a:cubicBezTo>
                  <a:pt x="7076" y="36841"/>
                  <a:pt x="7049" y="37064"/>
                  <a:pt x="7016" y="37290"/>
                </a:cubicBezTo>
                <a:cubicBezTo>
                  <a:pt x="6988" y="37475"/>
                  <a:pt x="7118" y="37649"/>
                  <a:pt x="7306" y="37675"/>
                </a:cubicBezTo>
                <a:cubicBezTo>
                  <a:pt x="7323" y="37677"/>
                  <a:pt x="7341" y="37681"/>
                  <a:pt x="7354" y="37681"/>
                </a:cubicBezTo>
                <a:cubicBezTo>
                  <a:pt x="7523" y="37681"/>
                  <a:pt x="7667" y="37559"/>
                  <a:pt x="7692" y="37389"/>
                </a:cubicBezTo>
                <a:cubicBezTo>
                  <a:pt x="7726" y="37154"/>
                  <a:pt x="7754" y="36925"/>
                  <a:pt x="7779" y="36695"/>
                </a:cubicBezTo>
                <a:cubicBezTo>
                  <a:pt x="7798" y="36507"/>
                  <a:pt x="7662" y="36339"/>
                  <a:pt x="7474" y="36320"/>
                </a:cubicBezTo>
                <a:cubicBezTo>
                  <a:pt x="7463" y="36319"/>
                  <a:pt x="7453" y="36318"/>
                  <a:pt x="7442" y="36318"/>
                </a:cubicBezTo>
                <a:close/>
                <a:moveTo>
                  <a:pt x="35182" y="36935"/>
                </a:moveTo>
                <a:cubicBezTo>
                  <a:pt x="35096" y="36935"/>
                  <a:pt x="35010" y="36968"/>
                  <a:pt x="34943" y="37032"/>
                </a:cubicBezTo>
                <a:cubicBezTo>
                  <a:pt x="34778" y="37194"/>
                  <a:pt x="34615" y="37354"/>
                  <a:pt x="34453" y="37515"/>
                </a:cubicBezTo>
                <a:cubicBezTo>
                  <a:pt x="34318" y="37648"/>
                  <a:pt x="34318" y="37863"/>
                  <a:pt x="34450" y="37997"/>
                </a:cubicBezTo>
                <a:cubicBezTo>
                  <a:pt x="34518" y="38065"/>
                  <a:pt x="34605" y="38099"/>
                  <a:pt x="34693" y="38099"/>
                </a:cubicBezTo>
                <a:cubicBezTo>
                  <a:pt x="34780" y="38099"/>
                  <a:pt x="34867" y="38066"/>
                  <a:pt x="34933" y="37997"/>
                </a:cubicBezTo>
                <a:cubicBezTo>
                  <a:pt x="35093" y="37839"/>
                  <a:pt x="35256" y="37681"/>
                  <a:pt x="35420" y="37521"/>
                </a:cubicBezTo>
                <a:cubicBezTo>
                  <a:pt x="35554" y="37390"/>
                  <a:pt x="35559" y="37173"/>
                  <a:pt x="35427" y="37039"/>
                </a:cubicBezTo>
                <a:cubicBezTo>
                  <a:pt x="35360" y="36970"/>
                  <a:pt x="35271" y="36935"/>
                  <a:pt x="35182" y="36935"/>
                </a:cubicBezTo>
                <a:close/>
                <a:moveTo>
                  <a:pt x="49841" y="37671"/>
                </a:moveTo>
                <a:cubicBezTo>
                  <a:pt x="49787" y="37671"/>
                  <a:pt x="49732" y="37684"/>
                  <a:pt x="49682" y="37710"/>
                </a:cubicBezTo>
                <a:cubicBezTo>
                  <a:pt x="49515" y="37799"/>
                  <a:pt x="49451" y="38006"/>
                  <a:pt x="49537" y="38172"/>
                </a:cubicBezTo>
                <a:cubicBezTo>
                  <a:pt x="49638" y="38362"/>
                  <a:pt x="49736" y="38562"/>
                  <a:pt x="49831" y="38770"/>
                </a:cubicBezTo>
                <a:cubicBezTo>
                  <a:pt x="49889" y="38897"/>
                  <a:pt x="50012" y="38970"/>
                  <a:pt x="50142" y="38970"/>
                </a:cubicBezTo>
                <a:cubicBezTo>
                  <a:pt x="50191" y="38970"/>
                  <a:pt x="50238" y="38960"/>
                  <a:pt x="50287" y="38937"/>
                </a:cubicBezTo>
                <a:cubicBezTo>
                  <a:pt x="50457" y="38857"/>
                  <a:pt x="50532" y="38656"/>
                  <a:pt x="50453" y="38484"/>
                </a:cubicBezTo>
                <a:cubicBezTo>
                  <a:pt x="50353" y="38265"/>
                  <a:pt x="50248" y="38051"/>
                  <a:pt x="50144" y="37854"/>
                </a:cubicBezTo>
                <a:cubicBezTo>
                  <a:pt x="50082" y="37737"/>
                  <a:pt x="49963" y="37671"/>
                  <a:pt x="49841" y="37671"/>
                </a:cubicBezTo>
                <a:close/>
                <a:moveTo>
                  <a:pt x="33482" y="38489"/>
                </a:moveTo>
                <a:lnTo>
                  <a:pt x="33002" y="38968"/>
                </a:lnTo>
                <a:cubicBezTo>
                  <a:pt x="32867" y="39101"/>
                  <a:pt x="32867" y="39316"/>
                  <a:pt x="32999" y="39450"/>
                </a:cubicBezTo>
                <a:cubicBezTo>
                  <a:pt x="33066" y="39518"/>
                  <a:pt x="33155" y="39551"/>
                  <a:pt x="33242" y="39551"/>
                </a:cubicBezTo>
                <a:cubicBezTo>
                  <a:pt x="33329" y="39551"/>
                  <a:pt x="33416" y="39516"/>
                  <a:pt x="33484" y="39453"/>
                </a:cubicBezTo>
                <a:lnTo>
                  <a:pt x="33968" y="38968"/>
                </a:lnTo>
                <a:lnTo>
                  <a:pt x="33482" y="38489"/>
                </a:lnTo>
                <a:close/>
                <a:moveTo>
                  <a:pt x="7122" y="38342"/>
                </a:moveTo>
                <a:cubicBezTo>
                  <a:pt x="6963" y="38342"/>
                  <a:pt x="6817" y="38455"/>
                  <a:pt x="6784" y="38617"/>
                </a:cubicBezTo>
                <a:cubicBezTo>
                  <a:pt x="6755" y="38763"/>
                  <a:pt x="6725" y="38911"/>
                  <a:pt x="6694" y="39059"/>
                </a:cubicBezTo>
                <a:cubicBezTo>
                  <a:pt x="6680" y="39137"/>
                  <a:pt x="6663" y="39215"/>
                  <a:pt x="6649" y="39293"/>
                </a:cubicBezTo>
                <a:cubicBezTo>
                  <a:pt x="6616" y="39481"/>
                  <a:pt x="6737" y="39658"/>
                  <a:pt x="6925" y="39691"/>
                </a:cubicBezTo>
                <a:cubicBezTo>
                  <a:pt x="6944" y="39695"/>
                  <a:pt x="6967" y="39698"/>
                  <a:pt x="6986" y="39698"/>
                </a:cubicBezTo>
                <a:cubicBezTo>
                  <a:pt x="7149" y="39698"/>
                  <a:pt x="7292" y="39580"/>
                  <a:pt x="7320" y="39415"/>
                </a:cubicBezTo>
                <a:cubicBezTo>
                  <a:pt x="7334" y="39344"/>
                  <a:pt x="7349" y="39273"/>
                  <a:pt x="7363" y="39198"/>
                </a:cubicBezTo>
                <a:cubicBezTo>
                  <a:pt x="7394" y="39047"/>
                  <a:pt x="7424" y="38899"/>
                  <a:pt x="7455" y="38751"/>
                </a:cubicBezTo>
                <a:cubicBezTo>
                  <a:pt x="7492" y="38565"/>
                  <a:pt x="7370" y="38386"/>
                  <a:pt x="7186" y="38348"/>
                </a:cubicBezTo>
                <a:cubicBezTo>
                  <a:pt x="7165" y="38344"/>
                  <a:pt x="7143" y="38342"/>
                  <a:pt x="7122" y="38342"/>
                </a:cubicBezTo>
                <a:close/>
                <a:moveTo>
                  <a:pt x="50661" y="39550"/>
                </a:moveTo>
                <a:cubicBezTo>
                  <a:pt x="50621" y="39550"/>
                  <a:pt x="50581" y="39557"/>
                  <a:pt x="50542" y="39572"/>
                </a:cubicBezTo>
                <a:cubicBezTo>
                  <a:pt x="50363" y="39639"/>
                  <a:pt x="50274" y="39837"/>
                  <a:pt x="50342" y="40013"/>
                </a:cubicBezTo>
                <a:cubicBezTo>
                  <a:pt x="50422" y="40223"/>
                  <a:pt x="50500" y="40437"/>
                  <a:pt x="50577" y="40649"/>
                </a:cubicBezTo>
                <a:cubicBezTo>
                  <a:pt x="50627" y="40788"/>
                  <a:pt x="50759" y="40875"/>
                  <a:pt x="50898" y="40875"/>
                </a:cubicBezTo>
                <a:cubicBezTo>
                  <a:pt x="50938" y="40875"/>
                  <a:pt x="50977" y="40870"/>
                  <a:pt x="51013" y="40856"/>
                </a:cubicBezTo>
                <a:cubicBezTo>
                  <a:pt x="51192" y="40793"/>
                  <a:pt x="51284" y="40597"/>
                  <a:pt x="51220" y="40420"/>
                </a:cubicBezTo>
                <a:cubicBezTo>
                  <a:pt x="51143" y="40202"/>
                  <a:pt x="51063" y="39987"/>
                  <a:pt x="50984" y="39771"/>
                </a:cubicBezTo>
                <a:cubicBezTo>
                  <a:pt x="50931" y="39634"/>
                  <a:pt x="50799" y="39550"/>
                  <a:pt x="50661" y="39550"/>
                </a:cubicBezTo>
                <a:close/>
                <a:moveTo>
                  <a:pt x="32266" y="39825"/>
                </a:moveTo>
                <a:cubicBezTo>
                  <a:pt x="32180" y="39825"/>
                  <a:pt x="32094" y="39857"/>
                  <a:pt x="32029" y="39923"/>
                </a:cubicBezTo>
                <a:cubicBezTo>
                  <a:pt x="31865" y="40081"/>
                  <a:pt x="31700" y="40237"/>
                  <a:pt x="31537" y="40394"/>
                </a:cubicBezTo>
                <a:cubicBezTo>
                  <a:pt x="31400" y="40524"/>
                  <a:pt x="31396" y="40739"/>
                  <a:pt x="31527" y="40875"/>
                </a:cubicBezTo>
                <a:cubicBezTo>
                  <a:pt x="31594" y="40948"/>
                  <a:pt x="31685" y="40983"/>
                  <a:pt x="31773" y="40983"/>
                </a:cubicBezTo>
                <a:cubicBezTo>
                  <a:pt x="31859" y="40983"/>
                  <a:pt x="31945" y="40950"/>
                  <a:pt x="32008" y="40887"/>
                </a:cubicBezTo>
                <a:lnTo>
                  <a:pt x="32503" y="40411"/>
                </a:lnTo>
                <a:cubicBezTo>
                  <a:pt x="32639" y="40281"/>
                  <a:pt x="32641" y="40063"/>
                  <a:pt x="32510" y="39928"/>
                </a:cubicBezTo>
                <a:cubicBezTo>
                  <a:pt x="32444" y="39860"/>
                  <a:pt x="32355" y="39825"/>
                  <a:pt x="32266" y="39825"/>
                </a:cubicBezTo>
                <a:close/>
                <a:moveTo>
                  <a:pt x="6861" y="40374"/>
                </a:moveTo>
                <a:cubicBezTo>
                  <a:pt x="6673" y="40376"/>
                  <a:pt x="6520" y="40531"/>
                  <a:pt x="6524" y="40719"/>
                </a:cubicBezTo>
                <a:cubicBezTo>
                  <a:pt x="6525" y="40960"/>
                  <a:pt x="6541" y="41202"/>
                  <a:pt x="6567" y="41436"/>
                </a:cubicBezTo>
                <a:cubicBezTo>
                  <a:pt x="6586" y="41610"/>
                  <a:pt x="6734" y="41739"/>
                  <a:pt x="6904" y="41739"/>
                </a:cubicBezTo>
                <a:cubicBezTo>
                  <a:pt x="6916" y="41739"/>
                  <a:pt x="6932" y="41739"/>
                  <a:pt x="6944" y="41735"/>
                </a:cubicBezTo>
                <a:cubicBezTo>
                  <a:pt x="7132" y="41714"/>
                  <a:pt x="7266" y="41544"/>
                  <a:pt x="7243" y="41358"/>
                </a:cubicBezTo>
                <a:cubicBezTo>
                  <a:pt x="7221" y="41148"/>
                  <a:pt x="7207" y="40931"/>
                  <a:pt x="7205" y="40713"/>
                </a:cubicBezTo>
                <a:cubicBezTo>
                  <a:pt x="7205" y="40526"/>
                  <a:pt x="7050" y="40374"/>
                  <a:pt x="6864" y="40374"/>
                </a:cubicBezTo>
                <a:close/>
                <a:moveTo>
                  <a:pt x="30780" y="41232"/>
                </a:moveTo>
                <a:cubicBezTo>
                  <a:pt x="30697" y="41232"/>
                  <a:pt x="30614" y="41262"/>
                  <a:pt x="30548" y="41322"/>
                </a:cubicBezTo>
                <a:cubicBezTo>
                  <a:pt x="30381" y="41475"/>
                  <a:pt x="30214" y="41628"/>
                  <a:pt x="30044" y="41777"/>
                </a:cubicBezTo>
                <a:cubicBezTo>
                  <a:pt x="29903" y="41904"/>
                  <a:pt x="29891" y="42118"/>
                  <a:pt x="30016" y="42260"/>
                </a:cubicBezTo>
                <a:cubicBezTo>
                  <a:pt x="30084" y="42335"/>
                  <a:pt x="30176" y="42375"/>
                  <a:pt x="30270" y="42375"/>
                </a:cubicBezTo>
                <a:cubicBezTo>
                  <a:pt x="30352" y="42375"/>
                  <a:pt x="30432" y="42344"/>
                  <a:pt x="30499" y="42286"/>
                </a:cubicBezTo>
                <a:cubicBezTo>
                  <a:pt x="30670" y="42133"/>
                  <a:pt x="30840" y="41979"/>
                  <a:pt x="31009" y="41826"/>
                </a:cubicBezTo>
                <a:cubicBezTo>
                  <a:pt x="31148" y="41699"/>
                  <a:pt x="31160" y="41482"/>
                  <a:pt x="31031" y="41343"/>
                </a:cubicBezTo>
                <a:cubicBezTo>
                  <a:pt x="30964" y="41269"/>
                  <a:pt x="30872" y="41232"/>
                  <a:pt x="30780" y="41232"/>
                </a:cubicBezTo>
                <a:close/>
                <a:moveTo>
                  <a:pt x="51367" y="41476"/>
                </a:moveTo>
                <a:cubicBezTo>
                  <a:pt x="51326" y="41476"/>
                  <a:pt x="51286" y="41484"/>
                  <a:pt x="51246" y="41499"/>
                </a:cubicBezTo>
                <a:cubicBezTo>
                  <a:pt x="51067" y="41567"/>
                  <a:pt x="50978" y="41765"/>
                  <a:pt x="51046" y="41940"/>
                </a:cubicBezTo>
                <a:cubicBezTo>
                  <a:pt x="51126" y="42158"/>
                  <a:pt x="51211" y="42373"/>
                  <a:pt x="51298" y="42585"/>
                </a:cubicBezTo>
                <a:cubicBezTo>
                  <a:pt x="51352" y="42717"/>
                  <a:pt x="51481" y="42799"/>
                  <a:pt x="51616" y="42799"/>
                </a:cubicBezTo>
                <a:cubicBezTo>
                  <a:pt x="51660" y="42799"/>
                  <a:pt x="51703" y="42790"/>
                  <a:pt x="51745" y="42773"/>
                </a:cubicBezTo>
                <a:cubicBezTo>
                  <a:pt x="51919" y="42700"/>
                  <a:pt x="52004" y="42504"/>
                  <a:pt x="51932" y="42326"/>
                </a:cubicBezTo>
                <a:cubicBezTo>
                  <a:pt x="51847" y="42121"/>
                  <a:pt x="51767" y="41909"/>
                  <a:pt x="51687" y="41699"/>
                </a:cubicBezTo>
                <a:cubicBezTo>
                  <a:pt x="51635" y="41562"/>
                  <a:pt x="51504" y="41476"/>
                  <a:pt x="51367" y="41476"/>
                </a:cubicBezTo>
                <a:close/>
                <a:moveTo>
                  <a:pt x="7214" y="42380"/>
                </a:moveTo>
                <a:cubicBezTo>
                  <a:pt x="7175" y="42380"/>
                  <a:pt x="7136" y="42387"/>
                  <a:pt x="7097" y="42401"/>
                </a:cubicBezTo>
                <a:cubicBezTo>
                  <a:pt x="6920" y="42465"/>
                  <a:pt x="6828" y="42662"/>
                  <a:pt x="6892" y="42839"/>
                </a:cubicBezTo>
                <a:cubicBezTo>
                  <a:pt x="6976" y="43063"/>
                  <a:pt x="7071" y="43286"/>
                  <a:pt x="7179" y="43503"/>
                </a:cubicBezTo>
                <a:cubicBezTo>
                  <a:pt x="7240" y="43621"/>
                  <a:pt x="7360" y="43691"/>
                  <a:pt x="7485" y="43691"/>
                </a:cubicBezTo>
                <a:cubicBezTo>
                  <a:pt x="7537" y="43691"/>
                  <a:pt x="7589" y="43680"/>
                  <a:pt x="7638" y="43652"/>
                </a:cubicBezTo>
                <a:cubicBezTo>
                  <a:pt x="7806" y="43567"/>
                  <a:pt x="7874" y="43364"/>
                  <a:pt x="7789" y="43193"/>
                </a:cubicBezTo>
                <a:cubicBezTo>
                  <a:pt x="7693" y="43002"/>
                  <a:pt x="7606" y="42804"/>
                  <a:pt x="7535" y="42604"/>
                </a:cubicBezTo>
                <a:cubicBezTo>
                  <a:pt x="7485" y="42467"/>
                  <a:pt x="7354" y="42380"/>
                  <a:pt x="7214" y="42380"/>
                </a:cubicBezTo>
                <a:close/>
                <a:moveTo>
                  <a:pt x="29238" y="42588"/>
                </a:moveTo>
                <a:cubicBezTo>
                  <a:pt x="29160" y="42588"/>
                  <a:pt x="29082" y="42614"/>
                  <a:pt x="29017" y="42669"/>
                </a:cubicBezTo>
                <a:cubicBezTo>
                  <a:pt x="28845" y="42813"/>
                  <a:pt x="28671" y="42957"/>
                  <a:pt x="28496" y="43100"/>
                </a:cubicBezTo>
                <a:cubicBezTo>
                  <a:pt x="28348" y="43218"/>
                  <a:pt x="28327" y="43435"/>
                  <a:pt x="28445" y="43581"/>
                </a:cubicBezTo>
                <a:cubicBezTo>
                  <a:pt x="28513" y="43663"/>
                  <a:pt x="28610" y="43706"/>
                  <a:pt x="28711" y="43706"/>
                </a:cubicBezTo>
                <a:cubicBezTo>
                  <a:pt x="28787" y="43706"/>
                  <a:pt x="28862" y="43680"/>
                  <a:pt x="28928" y="43630"/>
                </a:cubicBezTo>
                <a:cubicBezTo>
                  <a:pt x="29106" y="43487"/>
                  <a:pt x="29283" y="43339"/>
                  <a:pt x="29458" y="43192"/>
                </a:cubicBezTo>
                <a:cubicBezTo>
                  <a:pt x="29601" y="43070"/>
                  <a:pt x="29622" y="42853"/>
                  <a:pt x="29500" y="42709"/>
                </a:cubicBezTo>
                <a:cubicBezTo>
                  <a:pt x="29432" y="42629"/>
                  <a:pt x="29335" y="42588"/>
                  <a:pt x="29238" y="42588"/>
                </a:cubicBezTo>
                <a:close/>
                <a:moveTo>
                  <a:pt x="52188" y="43354"/>
                </a:moveTo>
                <a:cubicBezTo>
                  <a:pt x="52134" y="43354"/>
                  <a:pt x="52079" y="43367"/>
                  <a:pt x="52028" y="43393"/>
                </a:cubicBezTo>
                <a:cubicBezTo>
                  <a:pt x="51861" y="43482"/>
                  <a:pt x="51797" y="43689"/>
                  <a:pt x="51887" y="43856"/>
                </a:cubicBezTo>
                <a:cubicBezTo>
                  <a:pt x="52000" y="44069"/>
                  <a:pt x="52118" y="44276"/>
                  <a:pt x="52242" y="44469"/>
                </a:cubicBezTo>
                <a:cubicBezTo>
                  <a:pt x="52304" y="44573"/>
                  <a:pt x="52417" y="44629"/>
                  <a:pt x="52530" y="44629"/>
                </a:cubicBezTo>
                <a:cubicBezTo>
                  <a:pt x="52593" y="44629"/>
                  <a:pt x="52655" y="44612"/>
                  <a:pt x="52711" y="44577"/>
                </a:cubicBezTo>
                <a:cubicBezTo>
                  <a:pt x="52871" y="44478"/>
                  <a:pt x="52920" y="44268"/>
                  <a:pt x="52819" y="44106"/>
                </a:cubicBezTo>
                <a:cubicBezTo>
                  <a:pt x="52708" y="43925"/>
                  <a:pt x="52596" y="43732"/>
                  <a:pt x="52490" y="43534"/>
                </a:cubicBezTo>
                <a:cubicBezTo>
                  <a:pt x="52429" y="43419"/>
                  <a:pt x="52310" y="43354"/>
                  <a:pt x="52188" y="43354"/>
                </a:cubicBezTo>
                <a:close/>
                <a:moveTo>
                  <a:pt x="27634" y="43865"/>
                </a:moveTo>
                <a:cubicBezTo>
                  <a:pt x="27562" y="43865"/>
                  <a:pt x="27490" y="43888"/>
                  <a:pt x="27428" y="43934"/>
                </a:cubicBezTo>
                <a:cubicBezTo>
                  <a:pt x="27251" y="44071"/>
                  <a:pt x="27069" y="44207"/>
                  <a:pt x="26886" y="44339"/>
                </a:cubicBezTo>
                <a:cubicBezTo>
                  <a:pt x="26731" y="44450"/>
                  <a:pt x="26698" y="44664"/>
                  <a:pt x="26810" y="44817"/>
                </a:cubicBezTo>
                <a:cubicBezTo>
                  <a:pt x="26876" y="44911"/>
                  <a:pt x="26980" y="44958"/>
                  <a:pt x="27086" y="44958"/>
                </a:cubicBezTo>
                <a:cubicBezTo>
                  <a:pt x="27156" y="44958"/>
                  <a:pt x="27225" y="44937"/>
                  <a:pt x="27286" y="44890"/>
                </a:cubicBezTo>
                <a:cubicBezTo>
                  <a:pt x="27472" y="44756"/>
                  <a:pt x="27658" y="44619"/>
                  <a:pt x="27840" y="44480"/>
                </a:cubicBezTo>
                <a:cubicBezTo>
                  <a:pt x="27991" y="44367"/>
                  <a:pt x="28019" y="44151"/>
                  <a:pt x="27906" y="44002"/>
                </a:cubicBezTo>
                <a:cubicBezTo>
                  <a:pt x="27840" y="43912"/>
                  <a:pt x="27737" y="43865"/>
                  <a:pt x="27634" y="43865"/>
                </a:cubicBezTo>
                <a:close/>
                <a:moveTo>
                  <a:pt x="8234" y="44147"/>
                </a:moveTo>
                <a:cubicBezTo>
                  <a:pt x="8157" y="44147"/>
                  <a:pt x="8079" y="44173"/>
                  <a:pt x="8015" y="44226"/>
                </a:cubicBezTo>
                <a:cubicBezTo>
                  <a:pt x="7871" y="44348"/>
                  <a:pt x="7850" y="44563"/>
                  <a:pt x="7970" y="44707"/>
                </a:cubicBezTo>
                <a:cubicBezTo>
                  <a:pt x="8119" y="44888"/>
                  <a:pt x="8283" y="45067"/>
                  <a:pt x="8455" y="45236"/>
                </a:cubicBezTo>
                <a:cubicBezTo>
                  <a:pt x="8522" y="45302"/>
                  <a:pt x="8609" y="45333"/>
                  <a:pt x="8696" y="45333"/>
                </a:cubicBezTo>
                <a:cubicBezTo>
                  <a:pt x="8783" y="45333"/>
                  <a:pt x="8872" y="45302"/>
                  <a:pt x="8938" y="45232"/>
                </a:cubicBezTo>
                <a:cubicBezTo>
                  <a:pt x="9072" y="45098"/>
                  <a:pt x="9072" y="44881"/>
                  <a:pt x="8936" y="44749"/>
                </a:cubicBezTo>
                <a:cubicBezTo>
                  <a:pt x="8780" y="44594"/>
                  <a:pt x="8632" y="44434"/>
                  <a:pt x="8498" y="44271"/>
                </a:cubicBezTo>
                <a:cubicBezTo>
                  <a:pt x="8430" y="44189"/>
                  <a:pt x="8332" y="44147"/>
                  <a:pt x="8234" y="44147"/>
                </a:cubicBezTo>
                <a:close/>
                <a:moveTo>
                  <a:pt x="53354" y="45035"/>
                </a:moveTo>
                <a:cubicBezTo>
                  <a:pt x="53271" y="45035"/>
                  <a:pt x="53189" y="45064"/>
                  <a:pt x="53123" y="45124"/>
                </a:cubicBezTo>
                <a:cubicBezTo>
                  <a:pt x="52984" y="45251"/>
                  <a:pt x="52975" y="45469"/>
                  <a:pt x="53104" y="45608"/>
                </a:cubicBezTo>
                <a:cubicBezTo>
                  <a:pt x="53198" y="45707"/>
                  <a:pt x="53295" y="45807"/>
                  <a:pt x="53394" y="45905"/>
                </a:cubicBezTo>
                <a:cubicBezTo>
                  <a:pt x="53460" y="45967"/>
                  <a:pt x="53547" y="46000"/>
                  <a:pt x="53632" y="46000"/>
                </a:cubicBezTo>
                <a:cubicBezTo>
                  <a:pt x="53723" y="46000"/>
                  <a:pt x="53811" y="45966"/>
                  <a:pt x="53877" y="45896"/>
                </a:cubicBezTo>
                <a:cubicBezTo>
                  <a:pt x="54009" y="45762"/>
                  <a:pt x="54006" y="45545"/>
                  <a:pt x="53869" y="45415"/>
                </a:cubicBezTo>
                <a:cubicBezTo>
                  <a:pt x="53776" y="45324"/>
                  <a:pt x="53690" y="45236"/>
                  <a:pt x="53606" y="45145"/>
                </a:cubicBezTo>
                <a:cubicBezTo>
                  <a:pt x="53538" y="45072"/>
                  <a:pt x="53446" y="45035"/>
                  <a:pt x="53354" y="45035"/>
                </a:cubicBezTo>
                <a:close/>
                <a:moveTo>
                  <a:pt x="25963" y="45055"/>
                </a:moveTo>
                <a:cubicBezTo>
                  <a:pt x="25898" y="45055"/>
                  <a:pt x="25832" y="45074"/>
                  <a:pt x="25774" y="45112"/>
                </a:cubicBezTo>
                <a:cubicBezTo>
                  <a:pt x="25586" y="45236"/>
                  <a:pt x="25398" y="45359"/>
                  <a:pt x="25207" y="45481"/>
                </a:cubicBezTo>
                <a:cubicBezTo>
                  <a:pt x="25047" y="45581"/>
                  <a:pt x="25000" y="45794"/>
                  <a:pt x="25103" y="45953"/>
                </a:cubicBezTo>
                <a:cubicBezTo>
                  <a:pt x="25167" y="46054"/>
                  <a:pt x="25278" y="46112"/>
                  <a:pt x="25391" y="46112"/>
                </a:cubicBezTo>
                <a:cubicBezTo>
                  <a:pt x="25454" y="46112"/>
                  <a:pt x="25517" y="46094"/>
                  <a:pt x="25572" y="46059"/>
                </a:cubicBezTo>
                <a:cubicBezTo>
                  <a:pt x="25767" y="45933"/>
                  <a:pt x="25960" y="45807"/>
                  <a:pt x="26151" y="45681"/>
                </a:cubicBezTo>
                <a:cubicBezTo>
                  <a:pt x="26311" y="45576"/>
                  <a:pt x="26351" y="45364"/>
                  <a:pt x="26247" y="45208"/>
                </a:cubicBezTo>
                <a:cubicBezTo>
                  <a:pt x="26181" y="45108"/>
                  <a:pt x="26073" y="45055"/>
                  <a:pt x="25963" y="45055"/>
                </a:cubicBezTo>
                <a:close/>
                <a:moveTo>
                  <a:pt x="9750" y="45516"/>
                </a:moveTo>
                <a:cubicBezTo>
                  <a:pt x="9642" y="45516"/>
                  <a:pt x="9534" y="45567"/>
                  <a:pt x="9468" y="45663"/>
                </a:cubicBezTo>
                <a:cubicBezTo>
                  <a:pt x="9360" y="45820"/>
                  <a:pt x="9402" y="46033"/>
                  <a:pt x="9555" y="46139"/>
                </a:cubicBezTo>
                <a:cubicBezTo>
                  <a:pt x="9746" y="46271"/>
                  <a:pt x="9949" y="46400"/>
                  <a:pt x="10154" y="46520"/>
                </a:cubicBezTo>
                <a:cubicBezTo>
                  <a:pt x="10210" y="46553"/>
                  <a:pt x="10269" y="46567"/>
                  <a:pt x="10326" y="46567"/>
                </a:cubicBezTo>
                <a:cubicBezTo>
                  <a:pt x="10445" y="46567"/>
                  <a:pt x="10558" y="46510"/>
                  <a:pt x="10622" y="46397"/>
                </a:cubicBezTo>
                <a:cubicBezTo>
                  <a:pt x="10717" y="46233"/>
                  <a:pt x="10664" y="46025"/>
                  <a:pt x="10500" y="45929"/>
                </a:cubicBezTo>
                <a:cubicBezTo>
                  <a:pt x="10307" y="45818"/>
                  <a:pt x="10120" y="45698"/>
                  <a:pt x="9944" y="45576"/>
                </a:cubicBezTo>
                <a:cubicBezTo>
                  <a:pt x="9885" y="45536"/>
                  <a:pt x="9818" y="45516"/>
                  <a:pt x="9750" y="45516"/>
                </a:cubicBezTo>
                <a:close/>
                <a:moveTo>
                  <a:pt x="24207" y="46113"/>
                </a:moveTo>
                <a:cubicBezTo>
                  <a:pt x="24155" y="46113"/>
                  <a:pt x="24102" y="46125"/>
                  <a:pt x="24053" y="46150"/>
                </a:cubicBezTo>
                <a:cubicBezTo>
                  <a:pt x="23857" y="46251"/>
                  <a:pt x="23655" y="46344"/>
                  <a:pt x="23454" y="46433"/>
                </a:cubicBezTo>
                <a:cubicBezTo>
                  <a:pt x="23282" y="46510"/>
                  <a:pt x="23202" y="46709"/>
                  <a:pt x="23278" y="46883"/>
                </a:cubicBezTo>
                <a:cubicBezTo>
                  <a:pt x="23332" y="47014"/>
                  <a:pt x="23457" y="47088"/>
                  <a:pt x="23591" y="47088"/>
                </a:cubicBezTo>
                <a:cubicBezTo>
                  <a:pt x="23636" y="47088"/>
                  <a:pt x="23683" y="47080"/>
                  <a:pt x="23726" y="47061"/>
                </a:cubicBezTo>
                <a:cubicBezTo>
                  <a:pt x="23942" y="46967"/>
                  <a:pt x="24154" y="46868"/>
                  <a:pt x="24363" y="46762"/>
                </a:cubicBezTo>
                <a:cubicBezTo>
                  <a:pt x="24533" y="46675"/>
                  <a:pt x="24597" y="46468"/>
                  <a:pt x="24514" y="46301"/>
                </a:cubicBezTo>
                <a:cubicBezTo>
                  <a:pt x="24452" y="46181"/>
                  <a:pt x="24331" y="46113"/>
                  <a:pt x="24207" y="46113"/>
                </a:cubicBezTo>
                <a:close/>
                <a:moveTo>
                  <a:pt x="11551" y="46489"/>
                </a:moveTo>
                <a:cubicBezTo>
                  <a:pt x="11416" y="46489"/>
                  <a:pt x="11289" y="46569"/>
                  <a:pt x="11234" y="46701"/>
                </a:cubicBezTo>
                <a:cubicBezTo>
                  <a:pt x="11161" y="46875"/>
                  <a:pt x="11244" y="47074"/>
                  <a:pt x="11418" y="47147"/>
                </a:cubicBezTo>
                <a:cubicBezTo>
                  <a:pt x="11630" y="47236"/>
                  <a:pt x="11852" y="47321"/>
                  <a:pt x="12077" y="47399"/>
                </a:cubicBezTo>
                <a:cubicBezTo>
                  <a:pt x="12113" y="47413"/>
                  <a:pt x="12151" y="47419"/>
                  <a:pt x="12190" y="47419"/>
                </a:cubicBezTo>
                <a:cubicBezTo>
                  <a:pt x="12330" y="47419"/>
                  <a:pt x="12462" y="47330"/>
                  <a:pt x="12509" y="47187"/>
                </a:cubicBezTo>
                <a:cubicBezTo>
                  <a:pt x="12572" y="47008"/>
                  <a:pt x="12478" y="46815"/>
                  <a:pt x="12299" y="46753"/>
                </a:cubicBezTo>
                <a:cubicBezTo>
                  <a:pt x="12089" y="46678"/>
                  <a:pt x="11880" y="46600"/>
                  <a:pt x="11680" y="46515"/>
                </a:cubicBezTo>
                <a:cubicBezTo>
                  <a:pt x="11638" y="46498"/>
                  <a:pt x="11594" y="46489"/>
                  <a:pt x="11551" y="46489"/>
                </a:cubicBezTo>
                <a:close/>
                <a:moveTo>
                  <a:pt x="22311" y="46877"/>
                </a:moveTo>
                <a:cubicBezTo>
                  <a:pt x="22278" y="46877"/>
                  <a:pt x="22244" y="46882"/>
                  <a:pt x="22211" y="46892"/>
                </a:cubicBezTo>
                <a:cubicBezTo>
                  <a:pt x="22002" y="46956"/>
                  <a:pt x="21785" y="47015"/>
                  <a:pt x="21570" y="47067"/>
                </a:cubicBezTo>
                <a:cubicBezTo>
                  <a:pt x="21385" y="47111"/>
                  <a:pt x="21272" y="47297"/>
                  <a:pt x="21318" y="47479"/>
                </a:cubicBezTo>
                <a:cubicBezTo>
                  <a:pt x="21358" y="47636"/>
                  <a:pt x="21497" y="47740"/>
                  <a:pt x="21650" y="47740"/>
                </a:cubicBezTo>
                <a:cubicBezTo>
                  <a:pt x="21676" y="47740"/>
                  <a:pt x="21702" y="47737"/>
                  <a:pt x="21731" y="47730"/>
                </a:cubicBezTo>
                <a:cubicBezTo>
                  <a:pt x="21959" y="47676"/>
                  <a:pt x="22187" y="47613"/>
                  <a:pt x="22409" y="47545"/>
                </a:cubicBezTo>
                <a:cubicBezTo>
                  <a:pt x="22588" y="47492"/>
                  <a:pt x="22691" y="47300"/>
                  <a:pt x="22637" y="47120"/>
                </a:cubicBezTo>
                <a:cubicBezTo>
                  <a:pt x="22593" y="46972"/>
                  <a:pt x="22457" y="46877"/>
                  <a:pt x="22311" y="46877"/>
                </a:cubicBezTo>
                <a:close/>
                <a:moveTo>
                  <a:pt x="13504" y="47115"/>
                </a:moveTo>
                <a:cubicBezTo>
                  <a:pt x="13346" y="47115"/>
                  <a:pt x="13206" y="47222"/>
                  <a:pt x="13168" y="47380"/>
                </a:cubicBezTo>
                <a:cubicBezTo>
                  <a:pt x="13128" y="47565"/>
                  <a:pt x="13239" y="47747"/>
                  <a:pt x="13425" y="47790"/>
                </a:cubicBezTo>
                <a:cubicBezTo>
                  <a:pt x="13648" y="47843"/>
                  <a:pt x="13879" y="47891"/>
                  <a:pt x="14112" y="47931"/>
                </a:cubicBezTo>
                <a:cubicBezTo>
                  <a:pt x="14131" y="47935"/>
                  <a:pt x="14154" y="47936"/>
                  <a:pt x="14173" y="47936"/>
                </a:cubicBezTo>
                <a:cubicBezTo>
                  <a:pt x="14336" y="47936"/>
                  <a:pt x="14479" y="47818"/>
                  <a:pt x="14506" y="47653"/>
                </a:cubicBezTo>
                <a:cubicBezTo>
                  <a:pt x="14539" y="47467"/>
                  <a:pt x="14418" y="47288"/>
                  <a:pt x="14230" y="47257"/>
                </a:cubicBezTo>
                <a:cubicBezTo>
                  <a:pt x="14011" y="47217"/>
                  <a:pt x="13792" y="47173"/>
                  <a:pt x="13578" y="47123"/>
                </a:cubicBezTo>
                <a:cubicBezTo>
                  <a:pt x="13553" y="47118"/>
                  <a:pt x="13528" y="47115"/>
                  <a:pt x="13504" y="47115"/>
                </a:cubicBezTo>
                <a:close/>
                <a:moveTo>
                  <a:pt x="20307" y="47314"/>
                </a:moveTo>
                <a:cubicBezTo>
                  <a:pt x="20291" y="47314"/>
                  <a:pt x="20275" y="47316"/>
                  <a:pt x="20259" y="47318"/>
                </a:cubicBezTo>
                <a:cubicBezTo>
                  <a:pt x="20038" y="47349"/>
                  <a:pt x="19816" y="47375"/>
                  <a:pt x="19595" y="47398"/>
                </a:cubicBezTo>
                <a:cubicBezTo>
                  <a:pt x="19407" y="47417"/>
                  <a:pt x="19268" y="47584"/>
                  <a:pt x="19289" y="47771"/>
                </a:cubicBezTo>
                <a:cubicBezTo>
                  <a:pt x="19307" y="47947"/>
                  <a:pt x="19454" y="48079"/>
                  <a:pt x="19628" y="48079"/>
                </a:cubicBezTo>
                <a:cubicBezTo>
                  <a:pt x="19639" y="48079"/>
                  <a:pt x="19651" y="48077"/>
                  <a:pt x="19663" y="48077"/>
                </a:cubicBezTo>
                <a:cubicBezTo>
                  <a:pt x="19894" y="48056"/>
                  <a:pt x="20125" y="48027"/>
                  <a:pt x="20355" y="47996"/>
                </a:cubicBezTo>
                <a:cubicBezTo>
                  <a:pt x="20542" y="47969"/>
                  <a:pt x="20673" y="47796"/>
                  <a:pt x="20647" y="47608"/>
                </a:cubicBezTo>
                <a:cubicBezTo>
                  <a:pt x="20623" y="47438"/>
                  <a:pt x="20476" y="47314"/>
                  <a:pt x="20307" y="47314"/>
                </a:cubicBezTo>
                <a:close/>
                <a:moveTo>
                  <a:pt x="15531" y="47425"/>
                </a:moveTo>
                <a:cubicBezTo>
                  <a:pt x="15355" y="47425"/>
                  <a:pt x="15204" y="47561"/>
                  <a:pt x="15189" y="47740"/>
                </a:cubicBezTo>
                <a:cubicBezTo>
                  <a:pt x="15174" y="47930"/>
                  <a:pt x="15315" y="48093"/>
                  <a:pt x="15504" y="48107"/>
                </a:cubicBezTo>
                <a:cubicBezTo>
                  <a:pt x="15636" y="48117"/>
                  <a:pt x="15766" y="48124"/>
                  <a:pt x="15900" y="48131"/>
                </a:cubicBezTo>
                <a:lnTo>
                  <a:pt x="16197" y="48145"/>
                </a:lnTo>
                <a:lnTo>
                  <a:pt x="16215" y="47804"/>
                </a:lnTo>
                <a:lnTo>
                  <a:pt x="16217" y="47462"/>
                </a:lnTo>
                <a:lnTo>
                  <a:pt x="15935" y="47450"/>
                </a:lnTo>
                <a:cubicBezTo>
                  <a:pt x="15808" y="47443"/>
                  <a:pt x="15683" y="47434"/>
                  <a:pt x="15556" y="47425"/>
                </a:cubicBezTo>
                <a:cubicBezTo>
                  <a:pt x="15548" y="47425"/>
                  <a:pt x="15539" y="47425"/>
                  <a:pt x="15531" y="47425"/>
                </a:cubicBezTo>
                <a:close/>
                <a:moveTo>
                  <a:pt x="18275" y="47482"/>
                </a:moveTo>
                <a:cubicBezTo>
                  <a:pt x="18267" y="47482"/>
                  <a:pt x="18260" y="47482"/>
                  <a:pt x="18252" y="47483"/>
                </a:cubicBezTo>
                <a:cubicBezTo>
                  <a:pt x="18031" y="47486"/>
                  <a:pt x="17805" y="47492"/>
                  <a:pt x="17579" y="47492"/>
                </a:cubicBezTo>
                <a:cubicBezTo>
                  <a:pt x="17390" y="47492"/>
                  <a:pt x="17238" y="47643"/>
                  <a:pt x="17238" y="47832"/>
                </a:cubicBezTo>
                <a:cubicBezTo>
                  <a:pt x="17238" y="48022"/>
                  <a:pt x="17390" y="48173"/>
                  <a:pt x="17579" y="48173"/>
                </a:cubicBezTo>
                <a:cubicBezTo>
                  <a:pt x="17814" y="48173"/>
                  <a:pt x="18043" y="48171"/>
                  <a:pt x="18271" y="48166"/>
                </a:cubicBezTo>
                <a:cubicBezTo>
                  <a:pt x="18460" y="48161"/>
                  <a:pt x="18611" y="48004"/>
                  <a:pt x="18605" y="47815"/>
                </a:cubicBezTo>
                <a:cubicBezTo>
                  <a:pt x="18598" y="47633"/>
                  <a:pt x="18454" y="47482"/>
                  <a:pt x="18275" y="4748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1"/>
          <p:cNvSpPr/>
          <p:nvPr/>
        </p:nvSpPr>
        <p:spPr>
          <a:xfrm rot="6404316">
            <a:off x="585545" y="-51430"/>
            <a:ext cx="1400491" cy="1181867"/>
          </a:xfrm>
          <a:custGeom>
            <a:avLst/>
            <a:gdLst/>
            <a:ahLst/>
            <a:cxnLst/>
            <a:rect l="l" t="t" r="r" b="b"/>
            <a:pathLst>
              <a:path w="29762" h="25116" extrusionOk="0">
                <a:moveTo>
                  <a:pt x="4020" y="1"/>
                </a:moveTo>
                <a:cubicBezTo>
                  <a:pt x="3997" y="1"/>
                  <a:pt x="3974" y="3"/>
                  <a:pt x="3951" y="8"/>
                </a:cubicBezTo>
                <a:cubicBezTo>
                  <a:pt x="3704" y="55"/>
                  <a:pt x="3464" y="131"/>
                  <a:pt x="3231" y="230"/>
                </a:cubicBezTo>
                <a:cubicBezTo>
                  <a:pt x="3059" y="307"/>
                  <a:pt x="2979" y="507"/>
                  <a:pt x="3052" y="681"/>
                </a:cubicBezTo>
                <a:cubicBezTo>
                  <a:pt x="3110" y="809"/>
                  <a:pt x="3235" y="887"/>
                  <a:pt x="3369" y="887"/>
                </a:cubicBezTo>
                <a:cubicBezTo>
                  <a:pt x="3414" y="887"/>
                  <a:pt x="3459" y="879"/>
                  <a:pt x="3502" y="860"/>
                </a:cubicBezTo>
                <a:cubicBezTo>
                  <a:pt x="3690" y="778"/>
                  <a:pt x="3885" y="715"/>
                  <a:pt x="4085" y="677"/>
                </a:cubicBezTo>
                <a:cubicBezTo>
                  <a:pt x="4269" y="639"/>
                  <a:pt x="4389" y="460"/>
                  <a:pt x="4352" y="274"/>
                </a:cubicBezTo>
                <a:cubicBezTo>
                  <a:pt x="4320" y="113"/>
                  <a:pt x="4178" y="1"/>
                  <a:pt x="4020" y="1"/>
                </a:cubicBezTo>
                <a:close/>
                <a:moveTo>
                  <a:pt x="2244" y="965"/>
                </a:moveTo>
                <a:cubicBezTo>
                  <a:pt x="2158" y="965"/>
                  <a:pt x="2072" y="997"/>
                  <a:pt x="2006" y="1061"/>
                </a:cubicBezTo>
                <a:cubicBezTo>
                  <a:pt x="1836" y="1226"/>
                  <a:pt x="1674" y="1411"/>
                  <a:pt x="1519" y="1609"/>
                </a:cubicBezTo>
                <a:cubicBezTo>
                  <a:pt x="1403" y="1758"/>
                  <a:pt x="1431" y="1974"/>
                  <a:pt x="1580" y="2088"/>
                </a:cubicBezTo>
                <a:cubicBezTo>
                  <a:pt x="1641" y="2135"/>
                  <a:pt x="1714" y="2160"/>
                  <a:pt x="1789" y="2160"/>
                </a:cubicBezTo>
                <a:cubicBezTo>
                  <a:pt x="1891" y="2160"/>
                  <a:pt x="1992" y="2114"/>
                  <a:pt x="2060" y="2024"/>
                </a:cubicBezTo>
                <a:cubicBezTo>
                  <a:pt x="2192" y="1852"/>
                  <a:pt x="2336" y="1690"/>
                  <a:pt x="2482" y="1550"/>
                </a:cubicBezTo>
                <a:cubicBezTo>
                  <a:pt x="2616" y="1419"/>
                  <a:pt x="2618" y="1202"/>
                  <a:pt x="2487" y="1068"/>
                </a:cubicBezTo>
                <a:cubicBezTo>
                  <a:pt x="2421" y="999"/>
                  <a:pt x="2332" y="965"/>
                  <a:pt x="2244" y="965"/>
                </a:cubicBezTo>
                <a:close/>
                <a:moveTo>
                  <a:pt x="1089" y="2646"/>
                </a:moveTo>
                <a:cubicBezTo>
                  <a:pt x="960" y="2646"/>
                  <a:pt x="837" y="2719"/>
                  <a:pt x="779" y="2844"/>
                </a:cubicBezTo>
                <a:cubicBezTo>
                  <a:pt x="680" y="3055"/>
                  <a:pt x="589" y="3279"/>
                  <a:pt x="510" y="3505"/>
                </a:cubicBezTo>
                <a:cubicBezTo>
                  <a:pt x="443" y="3684"/>
                  <a:pt x="537" y="3879"/>
                  <a:pt x="715" y="3941"/>
                </a:cubicBezTo>
                <a:cubicBezTo>
                  <a:pt x="755" y="3955"/>
                  <a:pt x="791" y="3962"/>
                  <a:pt x="829" y="3962"/>
                </a:cubicBezTo>
                <a:cubicBezTo>
                  <a:pt x="970" y="3962"/>
                  <a:pt x="1102" y="3875"/>
                  <a:pt x="1154" y="3736"/>
                </a:cubicBezTo>
                <a:cubicBezTo>
                  <a:pt x="1227" y="3527"/>
                  <a:pt x="1311" y="3324"/>
                  <a:pt x="1399" y="3131"/>
                </a:cubicBezTo>
                <a:cubicBezTo>
                  <a:pt x="1478" y="2959"/>
                  <a:pt x="1403" y="2758"/>
                  <a:pt x="1233" y="2678"/>
                </a:cubicBezTo>
                <a:cubicBezTo>
                  <a:pt x="1186" y="2656"/>
                  <a:pt x="1137" y="2646"/>
                  <a:pt x="1089" y="2646"/>
                </a:cubicBezTo>
                <a:close/>
                <a:moveTo>
                  <a:pt x="479" y="4600"/>
                </a:moveTo>
                <a:cubicBezTo>
                  <a:pt x="316" y="4600"/>
                  <a:pt x="172" y="4715"/>
                  <a:pt x="141" y="4880"/>
                </a:cubicBezTo>
                <a:cubicBezTo>
                  <a:pt x="98" y="5112"/>
                  <a:pt x="66" y="5349"/>
                  <a:pt x="42" y="5583"/>
                </a:cubicBezTo>
                <a:cubicBezTo>
                  <a:pt x="25" y="5771"/>
                  <a:pt x="162" y="5938"/>
                  <a:pt x="348" y="5957"/>
                </a:cubicBezTo>
                <a:cubicBezTo>
                  <a:pt x="358" y="5961"/>
                  <a:pt x="372" y="5961"/>
                  <a:pt x="383" y="5961"/>
                </a:cubicBezTo>
                <a:cubicBezTo>
                  <a:pt x="556" y="5961"/>
                  <a:pt x="704" y="5830"/>
                  <a:pt x="723" y="5653"/>
                </a:cubicBezTo>
                <a:cubicBezTo>
                  <a:pt x="746" y="5436"/>
                  <a:pt x="775" y="5217"/>
                  <a:pt x="815" y="5001"/>
                </a:cubicBezTo>
                <a:cubicBezTo>
                  <a:pt x="848" y="4815"/>
                  <a:pt x="723" y="4640"/>
                  <a:pt x="539" y="4605"/>
                </a:cubicBezTo>
                <a:cubicBezTo>
                  <a:pt x="519" y="4601"/>
                  <a:pt x="499" y="4600"/>
                  <a:pt x="479" y="4600"/>
                </a:cubicBezTo>
                <a:close/>
                <a:moveTo>
                  <a:pt x="4822" y="7033"/>
                </a:moveTo>
                <a:cubicBezTo>
                  <a:pt x="4771" y="7035"/>
                  <a:pt x="4716" y="7035"/>
                  <a:pt x="4660" y="7038"/>
                </a:cubicBezTo>
                <a:cubicBezTo>
                  <a:pt x="4472" y="7047"/>
                  <a:pt x="4328" y="7207"/>
                  <a:pt x="4337" y="7396"/>
                </a:cubicBezTo>
                <a:cubicBezTo>
                  <a:pt x="4345" y="7581"/>
                  <a:pt x="4499" y="7720"/>
                  <a:pt x="4681" y="7720"/>
                </a:cubicBezTo>
                <a:cubicBezTo>
                  <a:pt x="4686" y="7720"/>
                  <a:pt x="4690" y="7720"/>
                  <a:pt x="4695" y="7719"/>
                </a:cubicBezTo>
                <a:cubicBezTo>
                  <a:pt x="4716" y="7719"/>
                  <a:pt x="4738" y="7719"/>
                  <a:pt x="4759" y="7719"/>
                </a:cubicBezTo>
                <a:cubicBezTo>
                  <a:pt x="4780" y="7719"/>
                  <a:pt x="4801" y="7719"/>
                  <a:pt x="4822" y="7718"/>
                </a:cubicBezTo>
                <a:cubicBezTo>
                  <a:pt x="4987" y="7718"/>
                  <a:pt x="5131" y="7737"/>
                  <a:pt x="5251" y="7773"/>
                </a:cubicBezTo>
                <a:cubicBezTo>
                  <a:pt x="5286" y="7786"/>
                  <a:pt x="5319" y="7789"/>
                  <a:pt x="5353" y="7789"/>
                </a:cubicBezTo>
                <a:cubicBezTo>
                  <a:pt x="5499" y="7789"/>
                  <a:pt x="5633" y="7695"/>
                  <a:pt x="5680" y="7547"/>
                </a:cubicBezTo>
                <a:cubicBezTo>
                  <a:pt x="5736" y="7368"/>
                  <a:pt x="5637" y="7177"/>
                  <a:pt x="5456" y="7120"/>
                </a:cubicBezTo>
                <a:cubicBezTo>
                  <a:pt x="5268" y="7064"/>
                  <a:pt x="5056" y="7033"/>
                  <a:pt x="4822" y="7033"/>
                </a:cubicBezTo>
                <a:close/>
                <a:moveTo>
                  <a:pt x="351" y="6643"/>
                </a:moveTo>
                <a:cubicBezTo>
                  <a:pt x="345" y="6643"/>
                  <a:pt x="339" y="6643"/>
                  <a:pt x="332" y="6644"/>
                </a:cubicBezTo>
                <a:cubicBezTo>
                  <a:pt x="145" y="6654"/>
                  <a:pt x="0" y="6817"/>
                  <a:pt x="14" y="7007"/>
                </a:cubicBezTo>
                <a:cubicBezTo>
                  <a:pt x="32" y="7250"/>
                  <a:pt x="58" y="7488"/>
                  <a:pt x="96" y="7719"/>
                </a:cubicBezTo>
                <a:cubicBezTo>
                  <a:pt x="124" y="7886"/>
                  <a:pt x="268" y="8005"/>
                  <a:pt x="433" y="8005"/>
                </a:cubicBezTo>
                <a:cubicBezTo>
                  <a:pt x="452" y="8005"/>
                  <a:pt x="470" y="8005"/>
                  <a:pt x="489" y="8001"/>
                </a:cubicBezTo>
                <a:cubicBezTo>
                  <a:pt x="675" y="7971"/>
                  <a:pt x="800" y="7796"/>
                  <a:pt x="770" y="7608"/>
                </a:cubicBezTo>
                <a:cubicBezTo>
                  <a:pt x="735" y="7400"/>
                  <a:pt x="711" y="7184"/>
                  <a:pt x="696" y="6963"/>
                </a:cubicBezTo>
                <a:cubicBezTo>
                  <a:pt x="685" y="6781"/>
                  <a:pt x="526" y="6643"/>
                  <a:pt x="351" y="6643"/>
                </a:cubicBezTo>
                <a:close/>
                <a:moveTo>
                  <a:pt x="3448" y="7550"/>
                </a:moveTo>
                <a:cubicBezTo>
                  <a:pt x="3365" y="7550"/>
                  <a:pt x="3282" y="7580"/>
                  <a:pt x="3216" y="7641"/>
                </a:cubicBezTo>
                <a:cubicBezTo>
                  <a:pt x="3040" y="7805"/>
                  <a:pt x="2875" y="7999"/>
                  <a:pt x="2725" y="8223"/>
                </a:cubicBezTo>
                <a:cubicBezTo>
                  <a:pt x="2621" y="8380"/>
                  <a:pt x="2661" y="8590"/>
                  <a:pt x="2818" y="8698"/>
                </a:cubicBezTo>
                <a:cubicBezTo>
                  <a:pt x="2877" y="8736"/>
                  <a:pt x="2944" y="8755"/>
                  <a:pt x="3009" y="8755"/>
                </a:cubicBezTo>
                <a:cubicBezTo>
                  <a:pt x="3118" y="8755"/>
                  <a:pt x="3226" y="8701"/>
                  <a:pt x="3294" y="8604"/>
                </a:cubicBezTo>
                <a:cubicBezTo>
                  <a:pt x="3414" y="8422"/>
                  <a:pt x="3544" y="8267"/>
                  <a:pt x="3681" y="8142"/>
                </a:cubicBezTo>
                <a:cubicBezTo>
                  <a:pt x="3817" y="8013"/>
                  <a:pt x="3826" y="7798"/>
                  <a:pt x="3699" y="7659"/>
                </a:cubicBezTo>
                <a:cubicBezTo>
                  <a:pt x="3631" y="7587"/>
                  <a:pt x="3540" y="7550"/>
                  <a:pt x="3448" y="7550"/>
                </a:cubicBezTo>
                <a:close/>
                <a:moveTo>
                  <a:pt x="22118" y="8674"/>
                </a:moveTo>
                <a:cubicBezTo>
                  <a:pt x="21943" y="8675"/>
                  <a:pt x="21758" y="8677"/>
                  <a:pt x="21578" y="8686"/>
                </a:cubicBezTo>
                <a:cubicBezTo>
                  <a:pt x="21388" y="8694"/>
                  <a:pt x="21244" y="8856"/>
                  <a:pt x="21254" y="9046"/>
                </a:cubicBezTo>
                <a:cubicBezTo>
                  <a:pt x="21263" y="9228"/>
                  <a:pt x="21414" y="9369"/>
                  <a:pt x="21595" y="9369"/>
                </a:cubicBezTo>
                <a:cubicBezTo>
                  <a:pt x="21602" y="9369"/>
                  <a:pt x="21609" y="9369"/>
                  <a:pt x="21616" y="9371"/>
                </a:cubicBezTo>
                <a:cubicBezTo>
                  <a:pt x="21779" y="9362"/>
                  <a:pt x="21943" y="9358"/>
                  <a:pt x="22108" y="9358"/>
                </a:cubicBezTo>
                <a:cubicBezTo>
                  <a:pt x="22163" y="9358"/>
                  <a:pt x="22219" y="9360"/>
                  <a:pt x="22275" y="9360"/>
                </a:cubicBezTo>
                <a:lnTo>
                  <a:pt x="22281" y="9360"/>
                </a:lnTo>
                <a:cubicBezTo>
                  <a:pt x="22466" y="9360"/>
                  <a:pt x="22620" y="9211"/>
                  <a:pt x="22622" y="9023"/>
                </a:cubicBezTo>
                <a:cubicBezTo>
                  <a:pt x="22626" y="8834"/>
                  <a:pt x="22474" y="8677"/>
                  <a:pt x="22287" y="8675"/>
                </a:cubicBezTo>
                <a:cubicBezTo>
                  <a:pt x="22229" y="8674"/>
                  <a:pt x="22175" y="8674"/>
                  <a:pt x="22118" y="8674"/>
                </a:cubicBezTo>
                <a:close/>
                <a:moveTo>
                  <a:pt x="5993" y="8170"/>
                </a:moveTo>
                <a:cubicBezTo>
                  <a:pt x="5823" y="8170"/>
                  <a:pt x="5673" y="8292"/>
                  <a:pt x="5649" y="8465"/>
                </a:cubicBezTo>
                <a:cubicBezTo>
                  <a:pt x="5624" y="8632"/>
                  <a:pt x="5560" y="8814"/>
                  <a:pt x="5465" y="8995"/>
                </a:cubicBezTo>
                <a:cubicBezTo>
                  <a:pt x="5372" y="9162"/>
                  <a:pt x="5435" y="9369"/>
                  <a:pt x="5604" y="9457"/>
                </a:cubicBezTo>
                <a:cubicBezTo>
                  <a:pt x="5656" y="9485"/>
                  <a:pt x="5710" y="9499"/>
                  <a:pt x="5764" y="9499"/>
                </a:cubicBezTo>
                <a:cubicBezTo>
                  <a:pt x="5885" y="9499"/>
                  <a:pt x="6005" y="9433"/>
                  <a:pt x="6068" y="9317"/>
                </a:cubicBezTo>
                <a:cubicBezTo>
                  <a:pt x="6205" y="9065"/>
                  <a:pt x="6292" y="8811"/>
                  <a:pt x="6327" y="8561"/>
                </a:cubicBezTo>
                <a:cubicBezTo>
                  <a:pt x="6353" y="8373"/>
                  <a:pt x="6222" y="8199"/>
                  <a:pt x="6036" y="8173"/>
                </a:cubicBezTo>
                <a:cubicBezTo>
                  <a:pt x="6022" y="8171"/>
                  <a:pt x="6007" y="8170"/>
                  <a:pt x="5993" y="8170"/>
                </a:cubicBezTo>
                <a:close/>
                <a:moveTo>
                  <a:pt x="23637" y="8791"/>
                </a:moveTo>
                <a:cubicBezTo>
                  <a:pt x="23475" y="8791"/>
                  <a:pt x="23330" y="8912"/>
                  <a:pt x="23302" y="9080"/>
                </a:cubicBezTo>
                <a:cubicBezTo>
                  <a:pt x="23274" y="9266"/>
                  <a:pt x="23401" y="9440"/>
                  <a:pt x="23587" y="9471"/>
                </a:cubicBezTo>
                <a:cubicBezTo>
                  <a:pt x="23804" y="9506"/>
                  <a:pt x="24021" y="9546"/>
                  <a:pt x="24233" y="9597"/>
                </a:cubicBezTo>
                <a:cubicBezTo>
                  <a:pt x="24259" y="9603"/>
                  <a:pt x="24285" y="9605"/>
                  <a:pt x="24311" y="9605"/>
                </a:cubicBezTo>
                <a:cubicBezTo>
                  <a:pt x="24466" y="9605"/>
                  <a:pt x="24607" y="9499"/>
                  <a:pt x="24643" y="9341"/>
                </a:cubicBezTo>
                <a:cubicBezTo>
                  <a:pt x="24687" y="9155"/>
                  <a:pt x="24574" y="8973"/>
                  <a:pt x="24388" y="8929"/>
                </a:cubicBezTo>
                <a:cubicBezTo>
                  <a:pt x="24160" y="8877"/>
                  <a:pt x="23927" y="8832"/>
                  <a:pt x="23693" y="8795"/>
                </a:cubicBezTo>
                <a:cubicBezTo>
                  <a:pt x="23674" y="8792"/>
                  <a:pt x="23656" y="8791"/>
                  <a:pt x="23637" y="8791"/>
                </a:cubicBezTo>
                <a:close/>
                <a:moveTo>
                  <a:pt x="20239" y="8850"/>
                </a:moveTo>
                <a:cubicBezTo>
                  <a:pt x="20218" y="8850"/>
                  <a:pt x="20196" y="8852"/>
                  <a:pt x="20175" y="8856"/>
                </a:cubicBezTo>
                <a:cubicBezTo>
                  <a:pt x="19942" y="8901"/>
                  <a:pt x="19709" y="8953"/>
                  <a:pt x="19485" y="9014"/>
                </a:cubicBezTo>
                <a:cubicBezTo>
                  <a:pt x="19303" y="9063"/>
                  <a:pt x="19195" y="9249"/>
                  <a:pt x="19242" y="9431"/>
                </a:cubicBezTo>
                <a:cubicBezTo>
                  <a:pt x="19283" y="9586"/>
                  <a:pt x="19421" y="9685"/>
                  <a:pt x="19572" y="9685"/>
                </a:cubicBezTo>
                <a:cubicBezTo>
                  <a:pt x="19603" y="9685"/>
                  <a:pt x="19631" y="9683"/>
                  <a:pt x="19659" y="9675"/>
                </a:cubicBezTo>
                <a:cubicBezTo>
                  <a:pt x="19867" y="9619"/>
                  <a:pt x="20085" y="9569"/>
                  <a:pt x="20302" y="9527"/>
                </a:cubicBezTo>
                <a:cubicBezTo>
                  <a:pt x="20490" y="9492"/>
                  <a:pt x="20610" y="9311"/>
                  <a:pt x="20575" y="9127"/>
                </a:cubicBezTo>
                <a:cubicBezTo>
                  <a:pt x="20544" y="8963"/>
                  <a:pt x="20399" y="8850"/>
                  <a:pt x="20239" y="8850"/>
                </a:cubicBezTo>
                <a:close/>
                <a:moveTo>
                  <a:pt x="819" y="8628"/>
                </a:moveTo>
                <a:cubicBezTo>
                  <a:pt x="771" y="8628"/>
                  <a:pt x="723" y="8638"/>
                  <a:pt x="676" y="8660"/>
                </a:cubicBezTo>
                <a:cubicBezTo>
                  <a:pt x="504" y="8741"/>
                  <a:pt x="431" y="8943"/>
                  <a:pt x="510" y="9115"/>
                </a:cubicBezTo>
                <a:cubicBezTo>
                  <a:pt x="617" y="9350"/>
                  <a:pt x="746" y="9569"/>
                  <a:pt x="885" y="9762"/>
                </a:cubicBezTo>
                <a:cubicBezTo>
                  <a:pt x="953" y="9854"/>
                  <a:pt x="1057" y="9902"/>
                  <a:pt x="1163" y="9902"/>
                </a:cubicBezTo>
                <a:cubicBezTo>
                  <a:pt x="1233" y="9902"/>
                  <a:pt x="1302" y="9883"/>
                  <a:pt x="1363" y="9840"/>
                </a:cubicBezTo>
                <a:cubicBezTo>
                  <a:pt x="1514" y="9729"/>
                  <a:pt x="1549" y="9515"/>
                  <a:pt x="1439" y="9362"/>
                </a:cubicBezTo>
                <a:cubicBezTo>
                  <a:pt x="1323" y="9204"/>
                  <a:pt x="1222" y="9023"/>
                  <a:pt x="1130" y="8828"/>
                </a:cubicBezTo>
                <a:cubicBezTo>
                  <a:pt x="1072" y="8703"/>
                  <a:pt x="948" y="8628"/>
                  <a:pt x="819" y="8628"/>
                </a:cubicBezTo>
                <a:close/>
                <a:moveTo>
                  <a:pt x="25613" y="9334"/>
                </a:moveTo>
                <a:cubicBezTo>
                  <a:pt x="25478" y="9334"/>
                  <a:pt x="25351" y="9413"/>
                  <a:pt x="25297" y="9546"/>
                </a:cubicBezTo>
                <a:cubicBezTo>
                  <a:pt x="25227" y="9723"/>
                  <a:pt x="25311" y="9920"/>
                  <a:pt x="25486" y="9993"/>
                </a:cubicBezTo>
                <a:cubicBezTo>
                  <a:pt x="25688" y="10073"/>
                  <a:pt x="25890" y="10163"/>
                  <a:pt x="26084" y="10262"/>
                </a:cubicBezTo>
                <a:cubicBezTo>
                  <a:pt x="26131" y="10288"/>
                  <a:pt x="26183" y="10299"/>
                  <a:pt x="26235" y="10299"/>
                </a:cubicBezTo>
                <a:cubicBezTo>
                  <a:pt x="26362" y="10299"/>
                  <a:pt x="26480" y="10229"/>
                  <a:pt x="26541" y="10109"/>
                </a:cubicBezTo>
                <a:cubicBezTo>
                  <a:pt x="26626" y="9942"/>
                  <a:pt x="26559" y="9736"/>
                  <a:pt x="26390" y="9650"/>
                </a:cubicBezTo>
                <a:cubicBezTo>
                  <a:pt x="26180" y="9544"/>
                  <a:pt x="25963" y="9447"/>
                  <a:pt x="25742" y="9358"/>
                </a:cubicBezTo>
                <a:cubicBezTo>
                  <a:pt x="25700" y="9342"/>
                  <a:pt x="25656" y="9334"/>
                  <a:pt x="25613" y="9334"/>
                </a:cubicBezTo>
                <a:close/>
                <a:moveTo>
                  <a:pt x="18284" y="9446"/>
                </a:moveTo>
                <a:cubicBezTo>
                  <a:pt x="18238" y="9446"/>
                  <a:pt x="18192" y="9455"/>
                  <a:pt x="18147" y="9475"/>
                </a:cubicBezTo>
                <a:cubicBezTo>
                  <a:pt x="17928" y="9570"/>
                  <a:pt x="17712" y="9673"/>
                  <a:pt x="17507" y="9781"/>
                </a:cubicBezTo>
                <a:cubicBezTo>
                  <a:pt x="17339" y="9871"/>
                  <a:pt x="17274" y="10076"/>
                  <a:pt x="17363" y="10245"/>
                </a:cubicBezTo>
                <a:cubicBezTo>
                  <a:pt x="17424" y="10361"/>
                  <a:pt x="17544" y="10427"/>
                  <a:pt x="17665" y="10427"/>
                </a:cubicBezTo>
                <a:cubicBezTo>
                  <a:pt x="17719" y="10427"/>
                  <a:pt x="17773" y="10413"/>
                  <a:pt x="17825" y="10386"/>
                </a:cubicBezTo>
                <a:cubicBezTo>
                  <a:pt x="18016" y="10285"/>
                  <a:pt x="18215" y="10189"/>
                  <a:pt x="18420" y="10102"/>
                </a:cubicBezTo>
                <a:cubicBezTo>
                  <a:pt x="18593" y="10026"/>
                  <a:pt x="18672" y="9826"/>
                  <a:pt x="18597" y="9652"/>
                </a:cubicBezTo>
                <a:cubicBezTo>
                  <a:pt x="18540" y="9523"/>
                  <a:pt x="18415" y="9446"/>
                  <a:pt x="18284" y="9446"/>
                </a:cubicBezTo>
                <a:close/>
                <a:moveTo>
                  <a:pt x="4838" y="9801"/>
                </a:moveTo>
                <a:cubicBezTo>
                  <a:pt x="4777" y="9801"/>
                  <a:pt x="4716" y="9817"/>
                  <a:pt x="4660" y="9850"/>
                </a:cubicBezTo>
                <a:cubicBezTo>
                  <a:pt x="4561" y="9911"/>
                  <a:pt x="4457" y="9963"/>
                  <a:pt x="4352" y="10003"/>
                </a:cubicBezTo>
                <a:cubicBezTo>
                  <a:pt x="4271" y="10036"/>
                  <a:pt x="4191" y="10064"/>
                  <a:pt x="4111" y="10088"/>
                </a:cubicBezTo>
                <a:cubicBezTo>
                  <a:pt x="3930" y="10144"/>
                  <a:pt x="3831" y="10335"/>
                  <a:pt x="3886" y="10516"/>
                </a:cubicBezTo>
                <a:cubicBezTo>
                  <a:pt x="3933" y="10662"/>
                  <a:pt x="4067" y="10754"/>
                  <a:pt x="4213" y="10754"/>
                </a:cubicBezTo>
                <a:cubicBezTo>
                  <a:pt x="4248" y="10754"/>
                  <a:pt x="4283" y="10751"/>
                  <a:pt x="4316" y="10740"/>
                </a:cubicBezTo>
                <a:cubicBezTo>
                  <a:pt x="4406" y="10709"/>
                  <a:pt x="4500" y="10679"/>
                  <a:pt x="4594" y="10641"/>
                </a:cubicBezTo>
                <a:cubicBezTo>
                  <a:pt x="4738" y="10587"/>
                  <a:pt x="4881" y="10516"/>
                  <a:pt x="5016" y="10432"/>
                </a:cubicBezTo>
                <a:cubicBezTo>
                  <a:pt x="5178" y="10335"/>
                  <a:pt x="5228" y="10125"/>
                  <a:pt x="5129" y="9963"/>
                </a:cubicBezTo>
                <a:cubicBezTo>
                  <a:pt x="5065" y="9858"/>
                  <a:pt x="4953" y="9801"/>
                  <a:pt x="4838" y="9801"/>
                </a:cubicBezTo>
                <a:close/>
                <a:moveTo>
                  <a:pt x="2421" y="9302"/>
                </a:moveTo>
                <a:cubicBezTo>
                  <a:pt x="2278" y="9302"/>
                  <a:pt x="2145" y="9391"/>
                  <a:pt x="2096" y="9534"/>
                </a:cubicBezTo>
                <a:cubicBezTo>
                  <a:pt x="2023" y="9751"/>
                  <a:pt x="1954" y="9979"/>
                  <a:pt x="1895" y="10217"/>
                </a:cubicBezTo>
                <a:cubicBezTo>
                  <a:pt x="1888" y="10247"/>
                  <a:pt x="1884" y="10273"/>
                  <a:pt x="1884" y="10300"/>
                </a:cubicBezTo>
                <a:cubicBezTo>
                  <a:pt x="1823" y="10471"/>
                  <a:pt x="1905" y="10662"/>
                  <a:pt x="2075" y="10731"/>
                </a:cubicBezTo>
                <a:cubicBezTo>
                  <a:pt x="2312" y="10829"/>
                  <a:pt x="2566" y="10893"/>
                  <a:pt x="2832" y="10919"/>
                </a:cubicBezTo>
                <a:cubicBezTo>
                  <a:pt x="2842" y="10923"/>
                  <a:pt x="2856" y="10923"/>
                  <a:pt x="2866" y="10923"/>
                </a:cubicBezTo>
                <a:cubicBezTo>
                  <a:pt x="3040" y="10923"/>
                  <a:pt x="3188" y="10789"/>
                  <a:pt x="3207" y="10615"/>
                </a:cubicBezTo>
                <a:cubicBezTo>
                  <a:pt x="3224" y="10427"/>
                  <a:pt x="3087" y="10259"/>
                  <a:pt x="2901" y="10240"/>
                </a:cubicBezTo>
                <a:cubicBezTo>
                  <a:pt x="2800" y="10231"/>
                  <a:pt x="2703" y="10213"/>
                  <a:pt x="2609" y="10189"/>
                </a:cubicBezTo>
                <a:cubicBezTo>
                  <a:pt x="2651" y="10040"/>
                  <a:pt x="2696" y="9894"/>
                  <a:pt x="2745" y="9755"/>
                </a:cubicBezTo>
                <a:cubicBezTo>
                  <a:pt x="2805" y="9577"/>
                  <a:pt x="2710" y="9381"/>
                  <a:pt x="2531" y="9320"/>
                </a:cubicBezTo>
                <a:cubicBezTo>
                  <a:pt x="2494" y="9308"/>
                  <a:pt x="2457" y="9302"/>
                  <a:pt x="2421" y="9302"/>
                </a:cubicBezTo>
                <a:close/>
                <a:moveTo>
                  <a:pt x="27400" y="10330"/>
                </a:moveTo>
                <a:cubicBezTo>
                  <a:pt x="27297" y="10330"/>
                  <a:pt x="27196" y="10376"/>
                  <a:pt x="27129" y="10464"/>
                </a:cubicBezTo>
                <a:cubicBezTo>
                  <a:pt x="27014" y="10613"/>
                  <a:pt x="27042" y="10829"/>
                  <a:pt x="27191" y="10943"/>
                </a:cubicBezTo>
                <a:cubicBezTo>
                  <a:pt x="27356" y="11072"/>
                  <a:pt x="27515" y="11213"/>
                  <a:pt x="27659" y="11366"/>
                </a:cubicBezTo>
                <a:cubicBezTo>
                  <a:pt x="27727" y="11437"/>
                  <a:pt x="27815" y="11472"/>
                  <a:pt x="27906" y="11472"/>
                </a:cubicBezTo>
                <a:cubicBezTo>
                  <a:pt x="27991" y="11472"/>
                  <a:pt x="28076" y="11441"/>
                  <a:pt x="28144" y="11376"/>
                </a:cubicBezTo>
                <a:cubicBezTo>
                  <a:pt x="28279" y="11248"/>
                  <a:pt x="28286" y="11030"/>
                  <a:pt x="28156" y="10893"/>
                </a:cubicBezTo>
                <a:cubicBezTo>
                  <a:pt x="27987" y="10716"/>
                  <a:pt x="27805" y="10551"/>
                  <a:pt x="27608" y="10401"/>
                </a:cubicBezTo>
                <a:cubicBezTo>
                  <a:pt x="27546" y="10353"/>
                  <a:pt x="27472" y="10330"/>
                  <a:pt x="27400" y="10330"/>
                </a:cubicBezTo>
                <a:close/>
                <a:moveTo>
                  <a:pt x="16504" y="10465"/>
                </a:moveTo>
                <a:cubicBezTo>
                  <a:pt x="16437" y="10465"/>
                  <a:pt x="16369" y="10485"/>
                  <a:pt x="16310" y="10526"/>
                </a:cubicBezTo>
                <a:cubicBezTo>
                  <a:pt x="16120" y="10658"/>
                  <a:pt x="15934" y="10794"/>
                  <a:pt x="15747" y="10935"/>
                </a:cubicBezTo>
                <a:cubicBezTo>
                  <a:pt x="15595" y="11048"/>
                  <a:pt x="15564" y="11262"/>
                  <a:pt x="15677" y="11413"/>
                </a:cubicBezTo>
                <a:cubicBezTo>
                  <a:pt x="15745" y="11501"/>
                  <a:pt x="15847" y="11550"/>
                  <a:pt x="15950" y="11550"/>
                </a:cubicBezTo>
                <a:cubicBezTo>
                  <a:pt x="16023" y="11550"/>
                  <a:pt x="16094" y="11527"/>
                  <a:pt x="16155" y="11480"/>
                </a:cubicBezTo>
                <a:cubicBezTo>
                  <a:pt x="16338" y="11345"/>
                  <a:pt x="16518" y="11213"/>
                  <a:pt x="16701" y="11086"/>
                </a:cubicBezTo>
                <a:cubicBezTo>
                  <a:pt x="16855" y="10978"/>
                  <a:pt x="16894" y="10766"/>
                  <a:pt x="16784" y="10611"/>
                </a:cubicBezTo>
                <a:cubicBezTo>
                  <a:pt x="16718" y="10516"/>
                  <a:pt x="16612" y="10465"/>
                  <a:pt x="16504" y="10465"/>
                </a:cubicBezTo>
                <a:close/>
                <a:moveTo>
                  <a:pt x="1993" y="11305"/>
                </a:moveTo>
                <a:cubicBezTo>
                  <a:pt x="1821" y="11305"/>
                  <a:pt x="1675" y="11439"/>
                  <a:pt x="1658" y="11614"/>
                </a:cubicBezTo>
                <a:cubicBezTo>
                  <a:pt x="1636" y="11844"/>
                  <a:pt x="1625" y="12061"/>
                  <a:pt x="1625" y="12263"/>
                </a:cubicBezTo>
                <a:lnTo>
                  <a:pt x="1625" y="12334"/>
                </a:lnTo>
                <a:cubicBezTo>
                  <a:pt x="1627" y="12523"/>
                  <a:pt x="1780" y="12673"/>
                  <a:pt x="1966" y="12673"/>
                </a:cubicBezTo>
                <a:cubicBezTo>
                  <a:pt x="1966" y="12673"/>
                  <a:pt x="1969" y="12673"/>
                  <a:pt x="1971" y="12671"/>
                </a:cubicBezTo>
                <a:cubicBezTo>
                  <a:pt x="2161" y="12669"/>
                  <a:pt x="2312" y="12515"/>
                  <a:pt x="2310" y="12325"/>
                </a:cubicBezTo>
                <a:lnTo>
                  <a:pt x="2310" y="12263"/>
                </a:lnTo>
                <a:cubicBezTo>
                  <a:pt x="2310" y="12082"/>
                  <a:pt x="2319" y="11884"/>
                  <a:pt x="2338" y="11679"/>
                </a:cubicBezTo>
                <a:cubicBezTo>
                  <a:pt x="2355" y="11491"/>
                  <a:pt x="2216" y="11324"/>
                  <a:pt x="2030" y="11307"/>
                </a:cubicBezTo>
                <a:cubicBezTo>
                  <a:pt x="2018" y="11305"/>
                  <a:pt x="2006" y="11305"/>
                  <a:pt x="1993" y="11305"/>
                </a:cubicBezTo>
                <a:close/>
                <a:moveTo>
                  <a:pt x="14877" y="11714"/>
                </a:moveTo>
                <a:cubicBezTo>
                  <a:pt x="14801" y="11714"/>
                  <a:pt x="14724" y="11739"/>
                  <a:pt x="14660" y="11792"/>
                </a:cubicBezTo>
                <a:cubicBezTo>
                  <a:pt x="14485" y="11934"/>
                  <a:pt x="14306" y="12080"/>
                  <a:pt x="14130" y="12226"/>
                </a:cubicBezTo>
                <a:cubicBezTo>
                  <a:pt x="13984" y="12344"/>
                  <a:pt x="13965" y="12560"/>
                  <a:pt x="14085" y="12706"/>
                </a:cubicBezTo>
                <a:cubicBezTo>
                  <a:pt x="14153" y="12787"/>
                  <a:pt x="14250" y="12829"/>
                  <a:pt x="14348" y="12829"/>
                </a:cubicBezTo>
                <a:cubicBezTo>
                  <a:pt x="14424" y="12829"/>
                  <a:pt x="14500" y="12803"/>
                  <a:pt x="14563" y="12753"/>
                </a:cubicBezTo>
                <a:cubicBezTo>
                  <a:pt x="14739" y="12608"/>
                  <a:pt x="14914" y="12464"/>
                  <a:pt x="15091" y="12322"/>
                </a:cubicBezTo>
                <a:cubicBezTo>
                  <a:pt x="15239" y="12202"/>
                  <a:pt x="15260" y="11986"/>
                  <a:pt x="15140" y="11840"/>
                </a:cubicBezTo>
                <a:cubicBezTo>
                  <a:pt x="15073" y="11757"/>
                  <a:pt x="14976" y="11714"/>
                  <a:pt x="14877" y="11714"/>
                </a:cubicBezTo>
                <a:close/>
                <a:moveTo>
                  <a:pt x="28690" y="11904"/>
                </a:moveTo>
                <a:cubicBezTo>
                  <a:pt x="28638" y="11904"/>
                  <a:pt x="28585" y="11916"/>
                  <a:pt x="28535" y="11941"/>
                </a:cubicBezTo>
                <a:cubicBezTo>
                  <a:pt x="28364" y="12028"/>
                  <a:pt x="28300" y="12235"/>
                  <a:pt x="28384" y="12402"/>
                </a:cubicBezTo>
                <a:cubicBezTo>
                  <a:pt x="28477" y="12586"/>
                  <a:pt x="28564" y="12786"/>
                  <a:pt x="28639" y="12991"/>
                </a:cubicBezTo>
                <a:cubicBezTo>
                  <a:pt x="28688" y="13126"/>
                  <a:pt x="28822" y="13213"/>
                  <a:pt x="28961" y="13213"/>
                </a:cubicBezTo>
                <a:cubicBezTo>
                  <a:pt x="28999" y="13213"/>
                  <a:pt x="29039" y="13208"/>
                  <a:pt x="29079" y="13194"/>
                </a:cubicBezTo>
                <a:cubicBezTo>
                  <a:pt x="29258" y="13128"/>
                  <a:pt x="29348" y="12933"/>
                  <a:pt x="29284" y="12756"/>
                </a:cubicBezTo>
                <a:cubicBezTo>
                  <a:pt x="29199" y="12525"/>
                  <a:pt x="29101" y="12301"/>
                  <a:pt x="28995" y="12091"/>
                </a:cubicBezTo>
                <a:cubicBezTo>
                  <a:pt x="28934" y="11972"/>
                  <a:pt x="28814" y="11904"/>
                  <a:pt x="28690" y="11904"/>
                </a:cubicBezTo>
                <a:close/>
                <a:moveTo>
                  <a:pt x="13292" y="13013"/>
                </a:moveTo>
                <a:cubicBezTo>
                  <a:pt x="13217" y="13013"/>
                  <a:pt x="13141" y="13037"/>
                  <a:pt x="13077" y="13088"/>
                </a:cubicBezTo>
                <a:cubicBezTo>
                  <a:pt x="12901" y="13229"/>
                  <a:pt x="12722" y="13368"/>
                  <a:pt x="12545" y="13507"/>
                </a:cubicBezTo>
                <a:cubicBezTo>
                  <a:pt x="12394" y="13622"/>
                  <a:pt x="12368" y="13837"/>
                  <a:pt x="12484" y="13987"/>
                </a:cubicBezTo>
                <a:cubicBezTo>
                  <a:pt x="12549" y="14074"/>
                  <a:pt x="12651" y="14121"/>
                  <a:pt x="12754" y="14121"/>
                </a:cubicBezTo>
                <a:cubicBezTo>
                  <a:pt x="12825" y="14121"/>
                  <a:pt x="12898" y="14096"/>
                  <a:pt x="12964" y="14048"/>
                </a:cubicBezTo>
                <a:cubicBezTo>
                  <a:pt x="13145" y="13907"/>
                  <a:pt x="13324" y="13762"/>
                  <a:pt x="13505" y="13620"/>
                </a:cubicBezTo>
                <a:cubicBezTo>
                  <a:pt x="13652" y="13502"/>
                  <a:pt x="13675" y="13288"/>
                  <a:pt x="13557" y="13140"/>
                </a:cubicBezTo>
                <a:cubicBezTo>
                  <a:pt x="13490" y="13056"/>
                  <a:pt x="13392" y="13013"/>
                  <a:pt x="13292" y="13013"/>
                </a:cubicBezTo>
                <a:close/>
                <a:moveTo>
                  <a:pt x="2182" y="13334"/>
                </a:moveTo>
                <a:cubicBezTo>
                  <a:pt x="2146" y="13334"/>
                  <a:pt x="2110" y="13340"/>
                  <a:pt x="2074" y="13352"/>
                </a:cubicBezTo>
                <a:cubicBezTo>
                  <a:pt x="1895" y="13411"/>
                  <a:pt x="1797" y="13608"/>
                  <a:pt x="1858" y="13785"/>
                </a:cubicBezTo>
                <a:cubicBezTo>
                  <a:pt x="1938" y="14025"/>
                  <a:pt x="2041" y="14254"/>
                  <a:pt x="2161" y="14468"/>
                </a:cubicBezTo>
                <a:cubicBezTo>
                  <a:pt x="2223" y="14578"/>
                  <a:pt x="2338" y="14642"/>
                  <a:pt x="2458" y="14642"/>
                </a:cubicBezTo>
                <a:cubicBezTo>
                  <a:pt x="2517" y="14642"/>
                  <a:pt x="2573" y="14626"/>
                  <a:pt x="2625" y="14598"/>
                </a:cubicBezTo>
                <a:cubicBezTo>
                  <a:pt x="2790" y="14506"/>
                  <a:pt x="2849" y="14298"/>
                  <a:pt x="2755" y="14133"/>
                </a:cubicBezTo>
                <a:cubicBezTo>
                  <a:pt x="2654" y="13957"/>
                  <a:pt x="2573" y="13766"/>
                  <a:pt x="2505" y="13568"/>
                </a:cubicBezTo>
                <a:cubicBezTo>
                  <a:pt x="2459" y="13426"/>
                  <a:pt x="2325" y="13334"/>
                  <a:pt x="2182" y="13334"/>
                </a:cubicBezTo>
                <a:close/>
                <a:moveTo>
                  <a:pt x="29294" y="13852"/>
                </a:moveTo>
                <a:cubicBezTo>
                  <a:pt x="29276" y="13852"/>
                  <a:pt x="29258" y="13853"/>
                  <a:pt x="29240" y="13856"/>
                </a:cubicBezTo>
                <a:cubicBezTo>
                  <a:pt x="29053" y="13886"/>
                  <a:pt x="28928" y="14061"/>
                  <a:pt x="28957" y="14247"/>
                </a:cubicBezTo>
                <a:cubicBezTo>
                  <a:pt x="28992" y="14459"/>
                  <a:pt x="29018" y="14678"/>
                  <a:pt x="29037" y="14903"/>
                </a:cubicBezTo>
                <a:cubicBezTo>
                  <a:pt x="29056" y="15080"/>
                  <a:pt x="29202" y="15215"/>
                  <a:pt x="29379" y="15215"/>
                </a:cubicBezTo>
                <a:cubicBezTo>
                  <a:pt x="29390" y="15215"/>
                  <a:pt x="29399" y="15215"/>
                  <a:pt x="29407" y="15212"/>
                </a:cubicBezTo>
                <a:cubicBezTo>
                  <a:pt x="29593" y="15198"/>
                  <a:pt x="29736" y="15033"/>
                  <a:pt x="29718" y="14844"/>
                </a:cubicBezTo>
                <a:cubicBezTo>
                  <a:pt x="29696" y="14602"/>
                  <a:pt x="29668" y="14366"/>
                  <a:pt x="29631" y="14140"/>
                </a:cubicBezTo>
                <a:cubicBezTo>
                  <a:pt x="29605" y="13973"/>
                  <a:pt x="29459" y="13852"/>
                  <a:pt x="29294" y="13852"/>
                </a:cubicBezTo>
                <a:close/>
                <a:moveTo>
                  <a:pt x="11648" y="14243"/>
                </a:moveTo>
                <a:cubicBezTo>
                  <a:pt x="11582" y="14243"/>
                  <a:pt x="11514" y="14262"/>
                  <a:pt x="11455" y="14303"/>
                </a:cubicBezTo>
                <a:cubicBezTo>
                  <a:pt x="11268" y="14430"/>
                  <a:pt x="11078" y="14552"/>
                  <a:pt x="10896" y="14664"/>
                </a:cubicBezTo>
                <a:cubicBezTo>
                  <a:pt x="10734" y="14764"/>
                  <a:pt x="10686" y="14974"/>
                  <a:pt x="10783" y="15134"/>
                </a:cubicBezTo>
                <a:cubicBezTo>
                  <a:pt x="10847" y="15238"/>
                  <a:pt x="10958" y="15297"/>
                  <a:pt x="11073" y="15297"/>
                </a:cubicBezTo>
                <a:cubicBezTo>
                  <a:pt x="11134" y="15297"/>
                  <a:pt x="11198" y="15280"/>
                  <a:pt x="11254" y="15250"/>
                </a:cubicBezTo>
                <a:cubicBezTo>
                  <a:pt x="11445" y="15132"/>
                  <a:pt x="11643" y="15003"/>
                  <a:pt x="11840" y="14870"/>
                </a:cubicBezTo>
                <a:cubicBezTo>
                  <a:pt x="11996" y="14764"/>
                  <a:pt x="12038" y="14550"/>
                  <a:pt x="11932" y="14393"/>
                </a:cubicBezTo>
                <a:cubicBezTo>
                  <a:pt x="11866" y="14296"/>
                  <a:pt x="11758" y="14243"/>
                  <a:pt x="11648" y="14243"/>
                </a:cubicBezTo>
                <a:close/>
                <a:moveTo>
                  <a:pt x="3345" y="14982"/>
                </a:moveTo>
                <a:cubicBezTo>
                  <a:pt x="3242" y="14982"/>
                  <a:pt x="3142" y="15028"/>
                  <a:pt x="3075" y="15115"/>
                </a:cubicBezTo>
                <a:cubicBezTo>
                  <a:pt x="2958" y="15264"/>
                  <a:pt x="2986" y="15480"/>
                  <a:pt x="3136" y="15594"/>
                </a:cubicBezTo>
                <a:cubicBezTo>
                  <a:pt x="3327" y="15742"/>
                  <a:pt x="3535" y="15879"/>
                  <a:pt x="3760" y="15998"/>
                </a:cubicBezTo>
                <a:cubicBezTo>
                  <a:pt x="3812" y="16024"/>
                  <a:pt x="3866" y="16036"/>
                  <a:pt x="3919" y="16036"/>
                </a:cubicBezTo>
                <a:cubicBezTo>
                  <a:pt x="4043" y="16036"/>
                  <a:pt x="4161" y="15971"/>
                  <a:pt x="4220" y="15853"/>
                </a:cubicBezTo>
                <a:cubicBezTo>
                  <a:pt x="4309" y="15686"/>
                  <a:pt x="4246" y="15480"/>
                  <a:pt x="4078" y="15391"/>
                </a:cubicBezTo>
                <a:cubicBezTo>
                  <a:pt x="3890" y="15290"/>
                  <a:pt x="3713" y="15177"/>
                  <a:pt x="3555" y="15054"/>
                </a:cubicBezTo>
                <a:cubicBezTo>
                  <a:pt x="3492" y="15006"/>
                  <a:pt x="3418" y="14982"/>
                  <a:pt x="3345" y="14982"/>
                </a:cubicBezTo>
                <a:close/>
                <a:moveTo>
                  <a:pt x="9870" y="15258"/>
                </a:moveTo>
                <a:cubicBezTo>
                  <a:pt x="9823" y="15258"/>
                  <a:pt x="9775" y="15268"/>
                  <a:pt x="9730" y="15288"/>
                </a:cubicBezTo>
                <a:cubicBezTo>
                  <a:pt x="9525" y="15382"/>
                  <a:pt x="9321" y="15467"/>
                  <a:pt x="9121" y="15539"/>
                </a:cubicBezTo>
                <a:cubicBezTo>
                  <a:pt x="8942" y="15603"/>
                  <a:pt x="8852" y="15799"/>
                  <a:pt x="8916" y="15977"/>
                </a:cubicBezTo>
                <a:cubicBezTo>
                  <a:pt x="8967" y="16114"/>
                  <a:pt x="9099" y="16201"/>
                  <a:pt x="9238" y="16201"/>
                </a:cubicBezTo>
                <a:cubicBezTo>
                  <a:pt x="9278" y="16201"/>
                  <a:pt x="9316" y="16194"/>
                  <a:pt x="9354" y="16180"/>
                </a:cubicBezTo>
                <a:cubicBezTo>
                  <a:pt x="9570" y="16102"/>
                  <a:pt x="9792" y="16010"/>
                  <a:pt x="10011" y="15911"/>
                </a:cubicBezTo>
                <a:cubicBezTo>
                  <a:pt x="10183" y="15832"/>
                  <a:pt x="10258" y="15629"/>
                  <a:pt x="10180" y="15459"/>
                </a:cubicBezTo>
                <a:cubicBezTo>
                  <a:pt x="10124" y="15333"/>
                  <a:pt x="9999" y="15258"/>
                  <a:pt x="9870" y="15258"/>
                </a:cubicBezTo>
                <a:close/>
                <a:moveTo>
                  <a:pt x="5204" y="15812"/>
                </a:moveTo>
                <a:cubicBezTo>
                  <a:pt x="5047" y="15812"/>
                  <a:pt x="4907" y="15921"/>
                  <a:pt x="4872" y="16081"/>
                </a:cubicBezTo>
                <a:cubicBezTo>
                  <a:pt x="4830" y="16267"/>
                  <a:pt x="4947" y="16446"/>
                  <a:pt x="5133" y="16488"/>
                </a:cubicBezTo>
                <a:cubicBezTo>
                  <a:pt x="5359" y="16536"/>
                  <a:pt x="5597" y="16575"/>
                  <a:pt x="5840" y="16602"/>
                </a:cubicBezTo>
                <a:cubicBezTo>
                  <a:pt x="5854" y="16606"/>
                  <a:pt x="5866" y="16606"/>
                  <a:pt x="5880" y="16606"/>
                </a:cubicBezTo>
                <a:cubicBezTo>
                  <a:pt x="6050" y="16606"/>
                  <a:pt x="6198" y="16477"/>
                  <a:pt x="6219" y="16303"/>
                </a:cubicBezTo>
                <a:cubicBezTo>
                  <a:pt x="6238" y="16116"/>
                  <a:pt x="6102" y="15947"/>
                  <a:pt x="5916" y="15925"/>
                </a:cubicBezTo>
                <a:cubicBezTo>
                  <a:pt x="5697" y="15902"/>
                  <a:pt x="5482" y="15864"/>
                  <a:pt x="5277" y="15820"/>
                </a:cubicBezTo>
                <a:cubicBezTo>
                  <a:pt x="5252" y="15815"/>
                  <a:pt x="5228" y="15812"/>
                  <a:pt x="5204" y="15812"/>
                </a:cubicBezTo>
                <a:close/>
                <a:moveTo>
                  <a:pt x="7916" y="15870"/>
                </a:moveTo>
                <a:cubicBezTo>
                  <a:pt x="7898" y="15870"/>
                  <a:pt x="7880" y="15871"/>
                  <a:pt x="7861" y="15874"/>
                </a:cubicBezTo>
                <a:cubicBezTo>
                  <a:pt x="7648" y="15912"/>
                  <a:pt x="7432" y="15938"/>
                  <a:pt x="7216" y="15952"/>
                </a:cubicBezTo>
                <a:cubicBezTo>
                  <a:pt x="7029" y="15966"/>
                  <a:pt x="6886" y="16130"/>
                  <a:pt x="6900" y="16319"/>
                </a:cubicBezTo>
                <a:cubicBezTo>
                  <a:pt x="6912" y="16498"/>
                  <a:pt x="7064" y="16635"/>
                  <a:pt x="7241" y="16635"/>
                </a:cubicBezTo>
                <a:lnTo>
                  <a:pt x="7267" y="16635"/>
                </a:lnTo>
                <a:cubicBezTo>
                  <a:pt x="7505" y="16618"/>
                  <a:pt x="7743" y="16590"/>
                  <a:pt x="7978" y="16548"/>
                </a:cubicBezTo>
                <a:cubicBezTo>
                  <a:pt x="8162" y="16515"/>
                  <a:pt x="8289" y="16340"/>
                  <a:pt x="8256" y="16152"/>
                </a:cubicBezTo>
                <a:cubicBezTo>
                  <a:pt x="8226" y="15986"/>
                  <a:pt x="8081" y="15870"/>
                  <a:pt x="7916" y="15870"/>
                </a:cubicBezTo>
                <a:close/>
                <a:moveTo>
                  <a:pt x="29407" y="15896"/>
                </a:moveTo>
                <a:cubicBezTo>
                  <a:pt x="29228" y="15896"/>
                  <a:pt x="29079" y="16044"/>
                  <a:pt x="29074" y="16227"/>
                </a:cubicBezTo>
                <a:cubicBezTo>
                  <a:pt x="29067" y="16444"/>
                  <a:pt x="29053" y="16668"/>
                  <a:pt x="29035" y="16894"/>
                </a:cubicBezTo>
                <a:cubicBezTo>
                  <a:pt x="29021" y="17080"/>
                  <a:pt x="29159" y="17245"/>
                  <a:pt x="29348" y="17261"/>
                </a:cubicBezTo>
                <a:cubicBezTo>
                  <a:pt x="29360" y="17263"/>
                  <a:pt x="29369" y="17263"/>
                  <a:pt x="29376" y="17263"/>
                </a:cubicBezTo>
                <a:cubicBezTo>
                  <a:pt x="29553" y="17263"/>
                  <a:pt x="29703" y="17129"/>
                  <a:pt x="29717" y="16948"/>
                </a:cubicBezTo>
                <a:cubicBezTo>
                  <a:pt x="29736" y="16712"/>
                  <a:pt x="29748" y="16477"/>
                  <a:pt x="29755" y="16250"/>
                </a:cubicBezTo>
                <a:cubicBezTo>
                  <a:pt x="29762" y="16060"/>
                  <a:pt x="29614" y="15904"/>
                  <a:pt x="29425" y="15897"/>
                </a:cubicBezTo>
                <a:cubicBezTo>
                  <a:pt x="29419" y="15896"/>
                  <a:pt x="29413" y="15896"/>
                  <a:pt x="29407" y="15896"/>
                </a:cubicBezTo>
                <a:close/>
                <a:moveTo>
                  <a:pt x="29217" y="17937"/>
                </a:moveTo>
                <a:cubicBezTo>
                  <a:pt x="29052" y="17937"/>
                  <a:pt x="28904" y="18057"/>
                  <a:pt x="28877" y="18226"/>
                </a:cubicBezTo>
                <a:cubicBezTo>
                  <a:pt x="28842" y="18448"/>
                  <a:pt x="28804" y="18669"/>
                  <a:pt x="28761" y="18888"/>
                </a:cubicBezTo>
                <a:cubicBezTo>
                  <a:pt x="28723" y="19074"/>
                  <a:pt x="28844" y="19251"/>
                  <a:pt x="29028" y="19288"/>
                </a:cubicBezTo>
                <a:cubicBezTo>
                  <a:pt x="29051" y="19293"/>
                  <a:pt x="29072" y="19295"/>
                  <a:pt x="29094" y="19295"/>
                </a:cubicBezTo>
                <a:cubicBezTo>
                  <a:pt x="29256" y="19295"/>
                  <a:pt x="29397" y="19182"/>
                  <a:pt x="29432" y="19016"/>
                </a:cubicBezTo>
                <a:cubicBezTo>
                  <a:pt x="29475" y="18789"/>
                  <a:pt x="29515" y="18561"/>
                  <a:pt x="29553" y="18332"/>
                </a:cubicBezTo>
                <a:cubicBezTo>
                  <a:pt x="29581" y="18146"/>
                  <a:pt x="29456" y="17972"/>
                  <a:pt x="29268" y="17941"/>
                </a:cubicBezTo>
                <a:cubicBezTo>
                  <a:pt x="29251" y="17938"/>
                  <a:pt x="29234" y="17937"/>
                  <a:pt x="29217" y="17937"/>
                </a:cubicBezTo>
                <a:close/>
                <a:moveTo>
                  <a:pt x="28792" y="19947"/>
                </a:moveTo>
                <a:cubicBezTo>
                  <a:pt x="28639" y="19947"/>
                  <a:pt x="28498" y="20049"/>
                  <a:pt x="28458" y="20203"/>
                </a:cubicBezTo>
                <a:cubicBezTo>
                  <a:pt x="28401" y="20421"/>
                  <a:pt x="28342" y="20638"/>
                  <a:pt x="28279" y="20852"/>
                </a:cubicBezTo>
                <a:cubicBezTo>
                  <a:pt x="28227" y="21033"/>
                  <a:pt x="28331" y="21224"/>
                  <a:pt x="28512" y="21276"/>
                </a:cubicBezTo>
                <a:cubicBezTo>
                  <a:pt x="28545" y="21285"/>
                  <a:pt x="28575" y="21290"/>
                  <a:pt x="28608" y="21290"/>
                </a:cubicBezTo>
                <a:cubicBezTo>
                  <a:pt x="28756" y="21290"/>
                  <a:pt x="28893" y="21191"/>
                  <a:pt x="28936" y="21043"/>
                </a:cubicBezTo>
                <a:cubicBezTo>
                  <a:pt x="29001" y="20822"/>
                  <a:pt x="29061" y="20600"/>
                  <a:pt x="29121" y="20374"/>
                </a:cubicBezTo>
                <a:cubicBezTo>
                  <a:pt x="29169" y="20191"/>
                  <a:pt x="29058" y="20005"/>
                  <a:pt x="28875" y="19957"/>
                </a:cubicBezTo>
                <a:cubicBezTo>
                  <a:pt x="28848" y="19950"/>
                  <a:pt x="28820" y="19947"/>
                  <a:pt x="28792" y="19947"/>
                </a:cubicBezTo>
                <a:close/>
                <a:moveTo>
                  <a:pt x="28192" y="21907"/>
                </a:moveTo>
                <a:cubicBezTo>
                  <a:pt x="28051" y="21907"/>
                  <a:pt x="27919" y="21995"/>
                  <a:pt x="27869" y="22136"/>
                </a:cubicBezTo>
                <a:cubicBezTo>
                  <a:pt x="27793" y="22353"/>
                  <a:pt x="27714" y="22564"/>
                  <a:pt x="27636" y="22770"/>
                </a:cubicBezTo>
                <a:cubicBezTo>
                  <a:pt x="27568" y="22946"/>
                  <a:pt x="27659" y="23144"/>
                  <a:pt x="27834" y="23212"/>
                </a:cubicBezTo>
                <a:cubicBezTo>
                  <a:pt x="27874" y="23228"/>
                  <a:pt x="27914" y="23233"/>
                  <a:pt x="27956" y="23233"/>
                </a:cubicBezTo>
                <a:cubicBezTo>
                  <a:pt x="28093" y="23233"/>
                  <a:pt x="28224" y="23149"/>
                  <a:pt x="28276" y="23012"/>
                </a:cubicBezTo>
                <a:cubicBezTo>
                  <a:pt x="28358" y="22798"/>
                  <a:pt x="28436" y="22581"/>
                  <a:pt x="28514" y="22360"/>
                </a:cubicBezTo>
                <a:cubicBezTo>
                  <a:pt x="28575" y="22185"/>
                  <a:pt x="28483" y="21988"/>
                  <a:pt x="28304" y="21926"/>
                </a:cubicBezTo>
                <a:cubicBezTo>
                  <a:pt x="28267" y="21913"/>
                  <a:pt x="28229" y="21907"/>
                  <a:pt x="28192" y="21907"/>
                </a:cubicBezTo>
                <a:close/>
                <a:moveTo>
                  <a:pt x="27434" y="23811"/>
                </a:moveTo>
                <a:cubicBezTo>
                  <a:pt x="27304" y="23811"/>
                  <a:pt x="27179" y="23887"/>
                  <a:pt x="27122" y="24013"/>
                </a:cubicBezTo>
                <a:cubicBezTo>
                  <a:pt x="27026" y="24227"/>
                  <a:pt x="26931" y="24429"/>
                  <a:pt x="26835" y="24621"/>
                </a:cubicBezTo>
                <a:cubicBezTo>
                  <a:pt x="26750" y="24792"/>
                  <a:pt x="26819" y="24995"/>
                  <a:pt x="26990" y="25080"/>
                </a:cubicBezTo>
                <a:cubicBezTo>
                  <a:pt x="27038" y="25105"/>
                  <a:pt x="27092" y="25115"/>
                  <a:pt x="27141" y="25115"/>
                </a:cubicBezTo>
                <a:cubicBezTo>
                  <a:pt x="27268" y="25115"/>
                  <a:pt x="27388" y="25046"/>
                  <a:pt x="27447" y="24924"/>
                </a:cubicBezTo>
                <a:cubicBezTo>
                  <a:pt x="27548" y="24724"/>
                  <a:pt x="27645" y="24514"/>
                  <a:pt x="27746" y="24293"/>
                </a:cubicBezTo>
                <a:cubicBezTo>
                  <a:pt x="27824" y="24121"/>
                  <a:pt x="27746" y="23919"/>
                  <a:pt x="27574" y="23841"/>
                </a:cubicBezTo>
                <a:cubicBezTo>
                  <a:pt x="27528" y="23820"/>
                  <a:pt x="27481" y="23811"/>
                  <a:pt x="27434" y="23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8" name="Google Shape;1088;p21"/>
          <p:cNvGrpSpPr/>
          <p:nvPr/>
        </p:nvGrpSpPr>
        <p:grpSpPr>
          <a:xfrm>
            <a:off x="1384775" y="254267"/>
            <a:ext cx="7401223" cy="4605175"/>
            <a:chOff x="1384800" y="539500"/>
            <a:chExt cx="7046100" cy="4059927"/>
          </a:xfrm>
        </p:grpSpPr>
        <p:sp>
          <p:nvSpPr>
            <p:cNvPr id="1089" name="Google Shape;1089;p21"/>
            <p:cNvSpPr/>
            <p:nvPr/>
          </p:nvSpPr>
          <p:spPr>
            <a:xfrm>
              <a:off x="1384800" y="539500"/>
              <a:ext cx="7046100" cy="4059900"/>
            </a:xfrm>
            <a:prstGeom prst="roundRect">
              <a:avLst>
                <a:gd name="adj" fmla="val 864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90" name="Google Shape;1090;p21"/>
            <p:cNvCxnSpPr/>
            <p:nvPr/>
          </p:nvCxnSpPr>
          <p:spPr>
            <a:xfrm>
              <a:off x="1384800" y="42942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091" name="Google Shape;1091;p21"/>
            <p:cNvCxnSpPr/>
            <p:nvPr/>
          </p:nvCxnSpPr>
          <p:spPr>
            <a:xfrm>
              <a:off x="1384800" y="40496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092" name="Google Shape;1092;p21"/>
            <p:cNvCxnSpPr/>
            <p:nvPr/>
          </p:nvCxnSpPr>
          <p:spPr>
            <a:xfrm>
              <a:off x="1384800" y="38051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093" name="Google Shape;1093;p21"/>
            <p:cNvCxnSpPr/>
            <p:nvPr/>
          </p:nvCxnSpPr>
          <p:spPr>
            <a:xfrm>
              <a:off x="1384800" y="35605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094" name="Google Shape;1094;p21"/>
            <p:cNvCxnSpPr/>
            <p:nvPr/>
          </p:nvCxnSpPr>
          <p:spPr>
            <a:xfrm>
              <a:off x="1384800" y="33160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095" name="Google Shape;1095;p21"/>
            <p:cNvCxnSpPr/>
            <p:nvPr/>
          </p:nvCxnSpPr>
          <p:spPr>
            <a:xfrm>
              <a:off x="1384800" y="30714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096" name="Google Shape;1096;p21"/>
            <p:cNvCxnSpPr/>
            <p:nvPr/>
          </p:nvCxnSpPr>
          <p:spPr>
            <a:xfrm>
              <a:off x="1384800" y="28269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097" name="Google Shape;1097;p21"/>
            <p:cNvCxnSpPr/>
            <p:nvPr/>
          </p:nvCxnSpPr>
          <p:spPr>
            <a:xfrm>
              <a:off x="1384800" y="25823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098" name="Google Shape;1098;p21"/>
            <p:cNvCxnSpPr/>
            <p:nvPr/>
          </p:nvCxnSpPr>
          <p:spPr>
            <a:xfrm>
              <a:off x="1384800" y="23378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099" name="Google Shape;1099;p21"/>
            <p:cNvCxnSpPr/>
            <p:nvPr/>
          </p:nvCxnSpPr>
          <p:spPr>
            <a:xfrm>
              <a:off x="1384800" y="20932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100" name="Google Shape;1100;p21"/>
            <p:cNvCxnSpPr/>
            <p:nvPr/>
          </p:nvCxnSpPr>
          <p:spPr>
            <a:xfrm>
              <a:off x="1384800" y="18487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101" name="Google Shape;1101;p21"/>
            <p:cNvCxnSpPr/>
            <p:nvPr/>
          </p:nvCxnSpPr>
          <p:spPr>
            <a:xfrm>
              <a:off x="1384800" y="16041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102" name="Google Shape;1102;p21"/>
            <p:cNvCxnSpPr/>
            <p:nvPr/>
          </p:nvCxnSpPr>
          <p:spPr>
            <a:xfrm>
              <a:off x="1384800" y="13596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103" name="Google Shape;1103;p21"/>
            <p:cNvCxnSpPr/>
            <p:nvPr/>
          </p:nvCxnSpPr>
          <p:spPr>
            <a:xfrm>
              <a:off x="1384800" y="11150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104" name="Google Shape;1104;p21"/>
            <p:cNvCxnSpPr/>
            <p:nvPr/>
          </p:nvCxnSpPr>
          <p:spPr>
            <a:xfrm>
              <a:off x="1384800" y="870500"/>
              <a:ext cx="7034100" cy="0"/>
            </a:xfrm>
            <a:prstGeom prst="straightConnector1">
              <a:avLst/>
            </a:prstGeom>
            <a:noFill/>
            <a:ln w="19050" cap="flat" cmpd="sng">
              <a:solidFill>
                <a:srgbClr val="F3F3F3"/>
              </a:solidFill>
              <a:prstDash val="solid"/>
              <a:round/>
              <a:headEnd type="none" w="med" len="med"/>
              <a:tailEnd type="none" w="med" len="med"/>
            </a:ln>
          </p:spPr>
        </p:cxnSp>
        <p:sp>
          <p:nvSpPr>
            <p:cNvPr id="1105" name="Google Shape;1105;p21"/>
            <p:cNvSpPr/>
            <p:nvPr/>
          </p:nvSpPr>
          <p:spPr>
            <a:xfrm flipH="1">
              <a:off x="1699150" y="539500"/>
              <a:ext cx="33600" cy="4059927"/>
            </a:xfrm>
            <a:custGeom>
              <a:avLst/>
              <a:gdLst/>
              <a:ahLst/>
              <a:cxnLst/>
              <a:rect l="l" t="t" r="r" b="b"/>
              <a:pathLst>
                <a:path w="448" h="64148" extrusionOk="0">
                  <a:moveTo>
                    <a:pt x="0" y="1"/>
                  </a:moveTo>
                  <a:lnTo>
                    <a:pt x="0" y="64148"/>
                  </a:lnTo>
                  <a:lnTo>
                    <a:pt x="448" y="64148"/>
                  </a:lnTo>
                  <a:lnTo>
                    <a:pt x="44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6" name="Google Shape;1106;p21"/>
          <p:cNvSpPr/>
          <p:nvPr/>
        </p:nvSpPr>
        <p:spPr>
          <a:xfrm rot="10800000">
            <a:off x="218712" y="16"/>
            <a:ext cx="836012" cy="5141709"/>
          </a:xfrm>
          <a:custGeom>
            <a:avLst/>
            <a:gdLst/>
            <a:ahLst/>
            <a:cxnLst/>
            <a:rect l="l" t="t" r="r" b="b"/>
            <a:pathLst>
              <a:path w="9337" h="32918" extrusionOk="0">
                <a:moveTo>
                  <a:pt x="1" y="1"/>
                </a:moveTo>
                <a:lnTo>
                  <a:pt x="1" y="32917"/>
                </a:lnTo>
                <a:lnTo>
                  <a:pt x="9337" y="32917"/>
                </a:lnTo>
                <a:lnTo>
                  <a:pt x="9337" y="1"/>
                </a:lnTo>
                <a:lnTo>
                  <a:pt x="4504" y="270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1"/>
          <p:cNvSpPr txBox="1">
            <a:spLocks noGrp="1"/>
          </p:cNvSpPr>
          <p:nvPr>
            <p:ph type="subTitle" idx="1"/>
          </p:nvPr>
        </p:nvSpPr>
        <p:spPr>
          <a:xfrm>
            <a:off x="218656" y="1073550"/>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108" name="Google Shape;1108;p21"/>
          <p:cNvSpPr txBox="1">
            <a:spLocks noGrp="1"/>
          </p:cNvSpPr>
          <p:nvPr>
            <p:ph type="subTitle" idx="2"/>
          </p:nvPr>
        </p:nvSpPr>
        <p:spPr>
          <a:xfrm>
            <a:off x="218656" y="3154133"/>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109" name="Google Shape;1109;p21"/>
          <p:cNvSpPr txBox="1">
            <a:spLocks noGrp="1"/>
          </p:cNvSpPr>
          <p:nvPr>
            <p:ph type="subTitle" idx="3"/>
          </p:nvPr>
        </p:nvSpPr>
        <p:spPr>
          <a:xfrm>
            <a:off x="218656" y="3674279"/>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110" name="Google Shape;1110;p21"/>
          <p:cNvSpPr txBox="1">
            <a:spLocks noGrp="1"/>
          </p:cNvSpPr>
          <p:nvPr>
            <p:ph type="subTitle" idx="4"/>
          </p:nvPr>
        </p:nvSpPr>
        <p:spPr>
          <a:xfrm>
            <a:off x="218656" y="4194425"/>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grpSp>
        <p:nvGrpSpPr>
          <p:cNvPr id="1111" name="Google Shape;1111;p21"/>
          <p:cNvGrpSpPr/>
          <p:nvPr/>
        </p:nvGrpSpPr>
        <p:grpSpPr>
          <a:xfrm>
            <a:off x="441648" y="539502"/>
            <a:ext cx="390115" cy="478199"/>
            <a:chOff x="6813948" y="1342927"/>
            <a:chExt cx="390115" cy="478199"/>
          </a:xfrm>
        </p:grpSpPr>
        <p:sp>
          <p:nvSpPr>
            <p:cNvPr id="1112" name="Google Shape;1112;p21"/>
            <p:cNvSpPr/>
            <p:nvPr/>
          </p:nvSpPr>
          <p:spPr>
            <a:xfrm rot="-5400000">
              <a:off x="6814041" y="1342927"/>
              <a:ext cx="390022" cy="390022"/>
            </a:xfrm>
            <a:custGeom>
              <a:avLst/>
              <a:gdLst/>
              <a:ahLst/>
              <a:cxnLst/>
              <a:rect l="l" t="t" r="r" b="b"/>
              <a:pathLst>
                <a:path w="12553" h="12553" extrusionOk="0">
                  <a:moveTo>
                    <a:pt x="1" y="1"/>
                  </a:moveTo>
                  <a:lnTo>
                    <a:pt x="1" y="12552"/>
                  </a:lnTo>
                  <a:lnTo>
                    <a:pt x="12552" y="12552"/>
                  </a:lnTo>
                  <a:lnTo>
                    <a:pt x="12552" y="1271"/>
                  </a:lnTo>
                  <a:cubicBezTo>
                    <a:pt x="12552" y="569"/>
                    <a:pt x="11984" y="1"/>
                    <a:pt x="11280" y="1"/>
                  </a:cubicBezTo>
                  <a:lnTo>
                    <a:pt x="2903" y="1"/>
                  </a:lnTo>
                  <a:lnTo>
                    <a:pt x="2903" y="6"/>
                  </a:lnTo>
                  <a:cubicBezTo>
                    <a:pt x="2868" y="2"/>
                    <a:pt x="2832" y="1"/>
                    <a:pt x="27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1"/>
            <p:cNvSpPr/>
            <p:nvPr/>
          </p:nvSpPr>
          <p:spPr>
            <a:xfrm rot="-5400000">
              <a:off x="6969484" y="1540346"/>
              <a:ext cx="78980" cy="390053"/>
            </a:xfrm>
            <a:custGeom>
              <a:avLst/>
              <a:gdLst/>
              <a:ahLst/>
              <a:cxnLst/>
              <a:rect l="l" t="t" r="r" b="b"/>
              <a:pathLst>
                <a:path w="2542" h="12554" extrusionOk="0">
                  <a:moveTo>
                    <a:pt x="1271" y="0"/>
                  </a:moveTo>
                  <a:cubicBezTo>
                    <a:pt x="569" y="0"/>
                    <a:pt x="1" y="570"/>
                    <a:pt x="1" y="1272"/>
                  </a:cubicBezTo>
                  <a:lnTo>
                    <a:pt x="1" y="12554"/>
                  </a:lnTo>
                  <a:lnTo>
                    <a:pt x="2542" y="12554"/>
                  </a:lnTo>
                  <a:lnTo>
                    <a:pt x="2542" y="1272"/>
                  </a:lnTo>
                  <a:cubicBezTo>
                    <a:pt x="2542" y="570"/>
                    <a:pt x="1974" y="0"/>
                    <a:pt x="1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1"/>
            <p:cNvSpPr/>
            <p:nvPr/>
          </p:nvSpPr>
          <p:spPr>
            <a:xfrm rot="-5400000">
              <a:off x="6991404" y="1550583"/>
              <a:ext cx="55646" cy="369547"/>
            </a:xfrm>
            <a:custGeom>
              <a:avLst/>
              <a:gdLst/>
              <a:ahLst/>
              <a:cxnLst/>
              <a:rect l="l" t="t" r="r" b="b"/>
              <a:pathLst>
                <a:path w="1791" h="11894" extrusionOk="0">
                  <a:moveTo>
                    <a:pt x="895" y="0"/>
                  </a:moveTo>
                  <a:cubicBezTo>
                    <a:pt x="400" y="0"/>
                    <a:pt x="0" y="404"/>
                    <a:pt x="0" y="896"/>
                  </a:cubicBezTo>
                  <a:lnTo>
                    <a:pt x="0" y="11894"/>
                  </a:lnTo>
                  <a:lnTo>
                    <a:pt x="1790" y="11894"/>
                  </a:lnTo>
                  <a:lnTo>
                    <a:pt x="1790" y="896"/>
                  </a:lnTo>
                  <a:cubicBezTo>
                    <a:pt x="1790" y="400"/>
                    <a:pt x="1389" y="0"/>
                    <a:pt x="8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1"/>
            <p:cNvSpPr/>
            <p:nvPr/>
          </p:nvSpPr>
          <p:spPr>
            <a:xfrm rot="-5400000">
              <a:off x="6875342" y="1749137"/>
              <a:ext cx="86872" cy="57107"/>
            </a:xfrm>
            <a:custGeom>
              <a:avLst/>
              <a:gdLst/>
              <a:ahLst/>
              <a:cxnLst/>
              <a:rect l="l" t="t" r="r" b="b"/>
              <a:pathLst>
                <a:path w="2796" h="1838" extrusionOk="0">
                  <a:moveTo>
                    <a:pt x="0" y="1"/>
                  </a:moveTo>
                  <a:lnTo>
                    <a:pt x="391" y="920"/>
                  </a:lnTo>
                  <a:lnTo>
                    <a:pt x="0" y="1838"/>
                  </a:lnTo>
                  <a:lnTo>
                    <a:pt x="2795" y="1838"/>
                  </a:lnTo>
                  <a:lnTo>
                    <a:pt x="27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6" name="Google Shape;1116;p21"/>
          <p:cNvSpPr txBox="1">
            <a:spLocks noGrp="1"/>
          </p:cNvSpPr>
          <p:nvPr>
            <p:ph type="subTitle" idx="5"/>
          </p:nvPr>
        </p:nvSpPr>
        <p:spPr>
          <a:xfrm>
            <a:off x="218656" y="1593696"/>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117" name="Google Shape;1117;p21"/>
          <p:cNvSpPr txBox="1">
            <a:spLocks noGrp="1"/>
          </p:cNvSpPr>
          <p:nvPr>
            <p:ph type="subTitle" idx="6"/>
          </p:nvPr>
        </p:nvSpPr>
        <p:spPr>
          <a:xfrm>
            <a:off x="218656" y="2113842"/>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118" name="Google Shape;1118;p21"/>
          <p:cNvSpPr txBox="1">
            <a:spLocks noGrp="1"/>
          </p:cNvSpPr>
          <p:nvPr>
            <p:ph type="title"/>
          </p:nvPr>
        </p:nvSpPr>
        <p:spPr>
          <a:xfrm>
            <a:off x="1883425" y="709025"/>
            <a:ext cx="6547200" cy="478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19" name="Google Shape;1119;p21"/>
          <p:cNvSpPr txBox="1">
            <a:spLocks noGrp="1"/>
          </p:cNvSpPr>
          <p:nvPr>
            <p:ph type="subTitle" idx="7"/>
          </p:nvPr>
        </p:nvSpPr>
        <p:spPr>
          <a:xfrm>
            <a:off x="218656" y="2633988"/>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Font typeface="Capriola"/>
              <a:buNone/>
              <a:defRPr sz="1200" b="1">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3">
  <p:cSld name="TITLE_AND_BODY_2">
    <p:bg>
      <p:bgPr>
        <a:solidFill>
          <a:schemeClr val="accent5"/>
        </a:solidFill>
        <a:effectLst/>
      </p:bgPr>
    </p:bg>
    <p:spTree>
      <p:nvGrpSpPr>
        <p:cNvPr id="1" name="Shape 1120"/>
        <p:cNvGrpSpPr/>
        <p:nvPr/>
      </p:nvGrpSpPr>
      <p:grpSpPr>
        <a:xfrm>
          <a:off x="0" y="0"/>
          <a:ext cx="0" cy="0"/>
          <a:chOff x="0" y="0"/>
          <a:chExt cx="0" cy="0"/>
        </a:xfrm>
      </p:grpSpPr>
      <p:sp>
        <p:nvSpPr>
          <p:cNvPr id="1121" name="Google Shape;1121;p22"/>
          <p:cNvSpPr/>
          <p:nvPr/>
        </p:nvSpPr>
        <p:spPr>
          <a:xfrm>
            <a:off x="4110411" y="-13511"/>
            <a:ext cx="5033661" cy="3076189"/>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2"/>
          <p:cNvSpPr/>
          <p:nvPr/>
        </p:nvSpPr>
        <p:spPr>
          <a:xfrm rot="-5400000">
            <a:off x="6703090" y="2702607"/>
            <a:ext cx="1805387" cy="3076409"/>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2"/>
          <p:cNvSpPr/>
          <p:nvPr/>
        </p:nvSpPr>
        <p:spPr>
          <a:xfrm>
            <a:off x="2" y="2874835"/>
            <a:ext cx="4243207" cy="226867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2"/>
          <p:cNvSpPr/>
          <p:nvPr/>
        </p:nvSpPr>
        <p:spPr>
          <a:xfrm rot="10800000">
            <a:off x="218712" y="16"/>
            <a:ext cx="836012" cy="5141709"/>
          </a:xfrm>
          <a:custGeom>
            <a:avLst/>
            <a:gdLst/>
            <a:ahLst/>
            <a:cxnLst/>
            <a:rect l="l" t="t" r="r" b="b"/>
            <a:pathLst>
              <a:path w="9337" h="32918" extrusionOk="0">
                <a:moveTo>
                  <a:pt x="1" y="1"/>
                </a:moveTo>
                <a:lnTo>
                  <a:pt x="1" y="32917"/>
                </a:lnTo>
                <a:lnTo>
                  <a:pt x="9337" y="32917"/>
                </a:lnTo>
                <a:lnTo>
                  <a:pt x="9337" y="1"/>
                </a:lnTo>
                <a:lnTo>
                  <a:pt x="4504" y="270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2"/>
          <p:cNvSpPr txBox="1">
            <a:spLocks noGrp="1"/>
          </p:cNvSpPr>
          <p:nvPr>
            <p:ph type="title"/>
          </p:nvPr>
        </p:nvSpPr>
        <p:spPr>
          <a:xfrm>
            <a:off x="1384325" y="539500"/>
            <a:ext cx="7046100" cy="478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4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26" name="Google Shape;1126;p22"/>
          <p:cNvSpPr txBox="1">
            <a:spLocks noGrp="1"/>
          </p:cNvSpPr>
          <p:nvPr>
            <p:ph type="subTitle" idx="1"/>
          </p:nvPr>
        </p:nvSpPr>
        <p:spPr>
          <a:xfrm>
            <a:off x="218656" y="1073550"/>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127" name="Google Shape;1127;p22"/>
          <p:cNvSpPr txBox="1">
            <a:spLocks noGrp="1"/>
          </p:cNvSpPr>
          <p:nvPr>
            <p:ph type="subTitle" idx="2"/>
          </p:nvPr>
        </p:nvSpPr>
        <p:spPr>
          <a:xfrm>
            <a:off x="218656" y="1593696"/>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128" name="Google Shape;1128;p22"/>
          <p:cNvSpPr txBox="1">
            <a:spLocks noGrp="1"/>
          </p:cNvSpPr>
          <p:nvPr>
            <p:ph type="subTitle" idx="3"/>
          </p:nvPr>
        </p:nvSpPr>
        <p:spPr>
          <a:xfrm>
            <a:off x="218656" y="2113842"/>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129" name="Google Shape;1129;p22"/>
          <p:cNvSpPr txBox="1">
            <a:spLocks noGrp="1"/>
          </p:cNvSpPr>
          <p:nvPr>
            <p:ph type="subTitle" idx="4"/>
          </p:nvPr>
        </p:nvSpPr>
        <p:spPr>
          <a:xfrm>
            <a:off x="218656" y="2633988"/>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130" name="Google Shape;1130;p22"/>
          <p:cNvSpPr txBox="1">
            <a:spLocks noGrp="1"/>
          </p:cNvSpPr>
          <p:nvPr>
            <p:ph type="subTitle" idx="5"/>
          </p:nvPr>
        </p:nvSpPr>
        <p:spPr>
          <a:xfrm>
            <a:off x="218656" y="3154133"/>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131" name="Google Shape;1131;p22"/>
          <p:cNvSpPr txBox="1">
            <a:spLocks noGrp="1"/>
          </p:cNvSpPr>
          <p:nvPr>
            <p:ph type="subTitle" idx="6"/>
          </p:nvPr>
        </p:nvSpPr>
        <p:spPr>
          <a:xfrm>
            <a:off x="218656" y="3674279"/>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132" name="Google Shape;1132;p22"/>
          <p:cNvSpPr txBox="1">
            <a:spLocks noGrp="1"/>
          </p:cNvSpPr>
          <p:nvPr>
            <p:ph type="subTitle" idx="7"/>
          </p:nvPr>
        </p:nvSpPr>
        <p:spPr>
          <a:xfrm>
            <a:off x="218656" y="4194425"/>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Font typeface="Capriola"/>
              <a:buNone/>
              <a:defRPr sz="1200" b="1">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grpSp>
        <p:nvGrpSpPr>
          <p:cNvPr id="1133" name="Google Shape;1133;p22"/>
          <p:cNvGrpSpPr/>
          <p:nvPr/>
        </p:nvGrpSpPr>
        <p:grpSpPr>
          <a:xfrm>
            <a:off x="441648" y="539502"/>
            <a:ext cx="390115" cy="478199"/>
            <a:chOff x="6813948" y="1342927"/>
            <a:chExt cx="390115" cy="478199"/>
          </a:xfrm>
        </p:grpSpPr>
        <p:sp>
          <p:nvSpPr>
            <p:cNvPr id="1134" name="Google Shape;1134;p22"/>
            <p:cNvSpPr/>
            <p:nvPr/>
          </p:nvSpPr>
          <p:spPr>
            <a:xfrm rot="-5400000">
              <a:off x="6814041" y="1342927"/>
              <a:ext cx="390022" cy="390022"/>
            </a:xfrm>
            <a:custGeom>
              <a:avLst/>
              <a:gdLst/>
              <a:ahLst/>
              <a:cxnLst/>
              <a:rect l="l" t="t" r="r" b="b"/>
              <a:pathLst>
                <a:path w="12553" h="12553" extrusionOk="0">
                  <a:moveTo>
                    <a:pt x="1" y="1"/>
                  </a:moveTo>
                  <a:lnTo>
                    <a:pt x="1" y="12552"/>
                  </a:lnTo>
                  <a:lnTo>
                    <a:pt x="12552" y="12552"/>
                  </a:lnTo>
                  <a:lnTo>
                    <a:pt x="12552" y="1271"/>
                  </a:lnTo>
                  <a:cubicBezTo>
                    <a:pt x="12552" y="569"/>
                    <a:pt x="11984" y="1"/>
                    <a:pt x="11280" y="1"/>
                  </a:cubicBezTo>
                  <a:lnTo>
                    <a:pt x="2903" y="1"/>
                  </a:lnTo>
                  <a:lnTo>
                    <a:pt x="2903" y="6"/>
                  </a:lnTo>
                  <a:cubicBezTo>
                    <a:pt x="2868" y="2"/>
                    <a:pt x="2832" y="1"/>
                    <a:pt x="27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2"/>
            <p:cNvSpPr/>
            <p:nvPr/>
          </p:nvSpPr>
          <p:spPr>
            <a:xfrm rot="-5400000">
              <a:off x="6969484" y="1540346"/>
              <a:ext cx="78980" cy="390053"/>
            </a:xfrm>
            <a:custGeom>
              <a:avLst/>
              <a:gdLst/>
              <a:ahLst/>
              <a:cxnLst/>
              <a:rect l="l" t="t" r="r" b="b"/>
              <a:pathLst>
                <a:path w="2542" h="12554" extrusionOk="0">
                  <a:moveTo>
                    <a:pt x="1271" y="0"/>
                  </a:moveTo>
                  <a:cubicBezTo>
                    <a:pt x="569" y="0"/>
                    <a:pt x="1" y="570"/>
                    <a:pt x="1" y="1272"/>
                  </a:cubicBezTo>
                  <a:lnTo>
                    <a:pt x="1" y="12554"/>
                  </a:lnTo>
                  <a:lnTo>
                    <a:pt x="2542" y="12554"/>
                  </a:lnTo>
                  <a:lnTo>
                    <a:pt x="2542" y="1272"/>
                  </a:lnTo>
                  <a:cubicBezTo>
                    <a:pt x="2542" y="570"/>
                    <a:pt x="1974" y="0"/>
                    <a:pt x="1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2"/>
            <p:cNvSpPr/>
            <p:nvPr/>
          </p:nvSpPr>
          <p:spPr>
            <a:xfrm rot="-5400000">
              <a:off x="6991404" y="1550583"/>
              <a:ext cx="55646" cy="369547"/>
            </a:xfrm>
            <a:custGeom>
              <a:avLst/>
              <a:gdLst/>
              <a:ahLst/>
              <a:cxnLst/>
              <a:rect l="l" t="t" r="r" b="b"/>
              <a:pathLst>
                <a:path w="1791" h="11894" extrusionOk="0">
                  <a:moveTo>
                    <a:pt x="895" y="0"/>
                  </a:moveTo>
                  <a:cubicBezTo>
                    <a:pt x="400" y="0"/>
                    <a:pt x="0" y="404"/>
                    <a:pt x="0" y="896"/>
                  </a:cubicBezTo>
                  <a:lnTo>
                    <a:pt x="0" y="11894"/>
                  </a:lnTo>
                  <a:lnTo>
                    <a:pt x="1790" y="11894"/>
                  </a:lnTo>
                  <a:lnTo>
                    <a:pt x="1790" y="896"/>
                  </a:lnTo>
                  <a:cubicBezTo>
                    <a:pt x="1790" y="400"/>
                    <a:pt x="1389" y="0"/>
                    <a:pt x="8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2"/>
            <p:cNvSpPr/>
            <p:nvPr/>
          </p:nvSpPr>
          <p:spPr>
            <a:xfrm rot="-5400000">
              <a:off x="6875342" y="1749137"/>
              <a:ext cx="86872" cy="57107"/>
            </a:xfrm>
            <a:custGeom>
              <a:avLst/>
              <a:gdLst/>
              <a:ahLst/>
              <a:cxnLst/>
              <a:rect l="l" t="t" r="r" b="b"/>
              <a:pathLst>
                <a:path w="2796" h="1838" extrusionOk="0">
                  <a:moveTo>
                    <a:pt x="0" y="1"/>
                  </a:moveTo>
                  <a:lnTo>
                    <a:pt x="391" y="920"/>
                  </a:lnTo>
                  <a:lnTo>
                    <a:pt x="0" y="1838"/>
                  </a:lnTo>
                  <a:lnTo>
                    <a:pt x="2795" y="1838"/>
                  </a:lnTo>
                  <a:lnTo>
                    <a:pt x="27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4">
  <p:cSld name="BIG_NUMBER_2">
    <p:bg>
      <p:bgPr>
        <a:solidFill>
          <a:schemeClr val="accent5"/>
        </a:solidFill>
        <a:effectLst/>
      </p:bgPr>
    </p:bg>
    <p:spTree>
      <p:nvGrpSpPr>
        <p:cNvPr id="1" name="Shape 1138"/>
        <p:cNvGrpSpPr/>
        <p:nvPr/>
      </p:nvGrpSpPr>
      <p:grpSpPr>
        <a:xfrm>
          <a:off x="0" y="0"/>
          <a:ext cx="0" cy="0"/>
          <a:chOff x="0" y="0"/>
          <a:chExt cx="0" cy="0"/>
        </a:xfrm>
      </p:grpSpPr>
      <p:sp>
        <p:nvSpPr>
          <p:cNvPr id="1139" name="Google Shape;1139;p23"/>
          <p:cNvSpPr/>
          <p:nvPr/>
        </p:nvSpPr>
        <p:spPr>
          <a:xfrm>
            <a:off x="4110411" y="-13511"/>
            <a:ext cx="5033661" cy="3076189"/>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3"/>
          <p:cNvSpPr/>
          <p:nvPr/>
        </p:nvSpPr>
        <p:spPr>
          <a:xfrm rot="-5400000">
            <a:off x="6703090" y="2702607"/>
            <a:ext cx="1805387" cy="3076409"/>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3"/>
          <p:cNvSpPr/>
          <p:nvPr/>
        </p:nvSpPr>
        <p:spPr>
          <a:xfrm>
            <a:off x="2" y="2874835"/>
            <a:ext cx="4243207" cy="226867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3"/>
          <p:cNvSpPr/>
          <p:nvPr/>
        </p:nvSpPr>
        <p:spPr>
          <a:xfrm rot="-6414670">
            <a:off x="7589359" y="3083166"/>
            <a:ext cx="2361558" cy="1514531"/>
          </a:xfrm>
          <a:custGeom>
            <a:avLst/>
            <a:gdLst/>
            <a:ahLst/>
            <a:cxnLst/>
            <a:rect l="l" t="t" r="r" b="b"/>
            <a:pathLst>
              <a:path w="51816" h="33231" extrusionOk="0">
                <a:moveTo>
                  <a:pt x="29827" y="0"/>
                </a:moveTo>
                <a:cubicBezTo>
                  <a:pt x="29615" y="0"/>
                  <a:pt x="29401" y="5"/>
                  <a:pt x="29189" y="14"/>
                </a:cubicBezTo>
                <a:cubicBezTo>
                  <a:pt x="28999" y="23"/>
                  <a:pt x="28852" y="181"/>
                  <a:pt x="28860" y="370"/>
                </a:cubicBezTo>
                <a:cubicBezTo>
                  <a:pt x="28867" y="555"/>
                  <a:pt x="29018" y="697"/>
                  <a:pt x="29201" y="697"/>
                </a:cubicBezTo>
                <a:cubicBezTo>
                  <a:pt x="29206" y="697"/>
                  <a:pt x="29210" y="697"/>
                  <a:pt x="29217" y="695"/>
                </a:cubicBezTo>
                <a:cubicBezTo>
                  <a:pt x="29422" y="687"/>
                  <a:pt x="29623" y="683"/>
                  <a:pt x="29825" y="683"/>
                </a:cubicBezTo>
                <a:lnTo>
                  <a:pt x="29886" y="683"/>
                </a:lnTo>
                <a:cubicBezTo>
                  <a:pt x="30073" y="683"/>
                  <a:pt x="30225" y="532"/>
                  <a:pt x="30226" y="344"/>
                </a:cubicBezTo>
                <a:cubicBezTo>
                  <a:pt x="30230" y="155"/>
                  <a:pt x="30077" y="2"/>
                  <a:pt x="29887" y="0"/>
                </a:cubicBezTo>
                <a:close/>
                <a:moveTo>
                  <a:pt x="31251" y="67"/>
                </a:moveTo>
                <a:cubicBezTo>
                  <a:pt x="31077" y="67"/>
                  <a:pt x="30927" y="199"/>
                  <a:pt x="30911" y="376"/>
                </a:cubicBezTo>
                <a:cubicBezTo>
                  <a:pt x="30894" y="563"/>
                  <a:pt x="31031" y="730"/>
                  <a:pt x="31220" y="748"/>
                </a:cubicBezTo>
                <a:cubicBezTo>
                  <a:pt x="31441" y="770"/>
                  <a:pt x="31664" y="793"/>
                  <a:pt x="31884" y="824"/>
                </a:cubicBezTo>
                <a:cubicBezTo>
                  <a:pt x="31900" y="826"/>
                  <a:pt x="31916" y="826"/>
                  <a:pt x="31930" y="826"/>
                </a:cubicBezTo>
                <a:cubicBezTo>
                  <a:pt x="32098" y="826"/>
                  <a:pt x="32246" y="702"/>
                  <a:pt x="32268" y="530"/>
                </a:cubicBezTo>
                <a:cubicBezTo>
                  <a:pt x="32295" y="344"/>
                  <a:pt x="32162" y="172"/>
                  <a:pt x="31977" y="146"/>
                </a:cubicBezTo>
                <a:cubicBezTo>
                  <a:pt x="31745" y="115"/>
                  <a:pt x="31516" y="89"/>
                  <a:pt x="31283" y="68"/>
                </a:cubicBezTo>
                <a:cubicBezTo>
                  <a:pt x="31272" y="67"/>
                  <a:pt x="31262" y="67"/>
                  <a:pt x="31251" y="67"/>
                </a:cubicBezTo>
                <a:close/>
                <a:moveTo>
                  <a:pt x="27841" y="133"/>
                </a:moveTo>
                <a:cubicBezTo>
                  <a:pt x="27827" y="133"/>
                  <a:pt x="27812" y="134"/>
                  <a:pt x="27797" y="136"/>
                </a:cubicBezTo>
                <a:cubicBezTo>
                  <a:pt x="27567" y="165"/>
                  <a:pt x="27338" y="200"/>
                  <a:pt x="27107" y="240"/>
                </a:cubicBezTo>
                <a:cubicBezTo>
                  <a:pt x="26921" y="271"/>
                  <a:pt x="26794" y="449"/>
                  <a:pt x="26827" y="635"/>
                </a:cubicBezTo>
                <a:cubicBezTo>
                  <a:pt x="26855" y="801"/>
                  <a:pt x="27001" y="920"/>
                  <a:pt x="27164" y="920"/>
                </a:cubicBezTo>
                <a:cubicBezTo>
                  <a:pt x="27183" y="920"/>
                  <a:pt x="27200" y="918"/>
                  <a:pt x="27223" y="914"/>
                </a:cubicBezTo>
                <a:cubicBezTo>
                  <a:pt x="27446" y="876"/>
                  <a:pt x="27668" y="843"/>
                  <a:pt x="27887" y="814"/>
                </a:cubicBezTo>
                <a:cubicBezTo>
                  <a:pt x="28073" y="788"/>
                  <a:pt x="28207" y="615"/>
                  <a:pt x="28181" y="428"/>
                </a:cubicBezTo>
                <a:cubicBezTo>
                  <a:pt x="28157" y="257"/>
                  <a:pt x="28009" y="133"/>
                  <a:pt x="27841" y="133"/>
                </a:cubicBezTo>
                <a:close/>
                <a:moveTo>
                  <a:pt x="33276" y="382"/>
                </a:moveTo>
                <a:cubicBezTo>
                  <a:pt x="33118" y="382"/>
                  <a:pt x="32976" y="490"/>
                  <a:pt x="32941" y="650"/>
                </a:cubicBezTo>
                <a:cubicBezTo>
                  <a:pt x="32901" y="834"/>
                  <a:pt x="33016" y="1017"/>
                  <a:pt x="33202" y="1059"/>
                </a:cubicBezTo>
                <a:cubicBezTo>
                  <a:pt x="33421" y="1109"/>
                  <a:pt x="33638" y="1161"/>
                  <a:pt x="33854" y="1217"/>
                </a:cubicBezTo>
                <a:cubicBezTo>
                  <a:pt x="33881" y="1224"/>
                  <a:pt x="33911" y="1227"/>
                  <a:pt x="33940" y="1227"/>
                </a:cubicBezTo>
                <a:cubicBezTo>
                  <a:pt x="34092" y="1227"/>
                  <a:pt x="34229" y="1126"/>
                  <a:pt x="34271" y="972"/>
                </a:cubicBezTo>
                <a:cubicBezTo>
                  <a:pt x="34318" y="789"/>
                  <a:pt x="34210" y="602"/>
                  <a:pt x="34027" y="555"/>
                </a:cubicBezTo>
                <a:cubicBezTo>
                  <a:pt x="33801" y="494"/>
                  <a:pt x="33575" y="440"/>
                  <a:pt x="33350" y="390"/>
                </a:cubicBezTo>
                <a:cubicBezTo>
                  <a:pt x="33325" y="384"/>
                  <a:pt x="33300" y="382"/>
                  <a:pt x="33276" y="382"/>
                </a:cubicBezTo>
                <a:close/>
                <a:moveTo>
                  <a:pt x="25825" y="513"/>
                </a:moveTo>
                <a:cubicBezTo>
                  <a:pt x="25798" y="513"/>
                  <a:pt x="25770" y="517"/>
                  <a:pt x="25742" y="523"/>
                </a:cubicBezTo>
                <a:cubicBezTo>
                  <a:pt x="25516" y="581"/>
                  <a:pt x="25294" y="640"/>
                  <a:pt x="25070" y="704"/>
                </a:cubicBezTo>
                <a:cubicBezTo>
                  <a:pt x="24889" y="756"/>
                  <a:pt x="24785" y="947"/>
                  <a:pt x="24837" y="1128"/>
                </a:cubicBezTo>
                <a:cubicBezTo>
                  <a:pt x="24880" y="1278"/>
                  <a:pt x="25018" y="1375"/>
                  <a:pt x="25165" y="1375"/>
                </a:cubicBezTo>
                <a:cubicBezTo>
                  <a:pt x="25195" y="1375"/>
                  <a:pt x="25228" y="1372"/>
                  <a:pt x="25261" y="1363"/>
                </a:cubicBezTo>
                <a:cubicBezTo>
                  <a:pt x="25475" y="1299"/>
                  <a:pt x="25692" y="1243"/>
                  <a:pt x="25907" y="1189"/>
                </a:cubicBezTo>
                <a:cubicBezTo>
                  <a:pt x="26090" y="1144"/>
                  <a:pt x="26203" y="956"/>
                  <a:pt x="26158" y="774"/>
                </a:cubicBezTo>
                <a:cubicBezTo>
                  <a:pt x="26119" y="618"/>
                  <a:pt x="25980" y="513"/>
                  <a:pt x="25825" y="513"/>
                </a:cubicBezTo>
                <a:close/>
                <a:moveTo>
                  <a:pt x="35246" y="945"/>
                </a:moveTo>
                <a:cubicBezTo>
                  <a:pt x="35104" y="945"/>
                  <a:pt x="34974" y="1033"/>
                  <a:pt x="34924" y="1173"/>
                </a:cubicBezTo>
                <a:cubicBezTo>
                  <a:pt x="34860" y="1352"/>
                  <a:pt x="34954" y="1547"/>
                  <a:pt x="35133" y="1610"/>
                </a:cubicBezTo>
                <a:cubicBezTo>
                  <a:pt x="35343" y="1684"/>
                  <a:pt x="35552" y="1763"/>
                  <a:pt x="35760" y="1844"/>
                </a:cubicBezTo>
                <a:cubicBezTo>
                  <a:pt x="35802" y="1860"/>
                  <a:pt x="35845" y="1869"/>
                  <a:pt x="35887" y="1869"/>
                </a:cubicBezTo>
                <a:cubicBezTo>
                  <a:pt x="36023" y="1869"/>
                  <a:pt x="36151" y="1787"/>
                  <a:pt x="36205" y="1651"/>
                </a:cubicBezTo>
                <a:cubicBezTo>
                  <a:pt x="36275" y="1476"/>
                  <a:pt x="36189" y="1278"/>
                  <a:pt x="36014" y="1208"/>
                </a:cubicBezTo>
                <a:cubicBezTo>
                  <a:pt x="35797" y="1123"/>
                  <a:pt x="35579" y="1041"/>
                  <a:pt x="35360" y="965"/>
                </a:cubicBezTo>
                <a:cubicBezTo>
                  <a:pt x="35322" y="952"/>
                  <a:pt x="35284" y="945"/>
                  <a:pt x="35246" y="945"/>
                </a:cubicBezTo>
                <a:close/>
                <a:moveTo>
                  <a:pt x="23868" y="1127"/>
                </a:moveTo>
                <a:cubicBezTo>
                  <a:pt x="23828" y="1127"/>
                  <a:pt x="23787" y="1134"/>
                  <a:pt x="23747" y="1149"/>
                </a:cubicBezTo>
                <a:cubicBezTo>
                  <a:pt x="23526" y="1234"/>
                  <a:pt x="23307" y="1323"/>
                  <a:pt x="23099" y="1415"/>
                </a:cubicBezTo>
                <a:cubicBezTo>
                  <a:pt x="22925" y="1491"/>
                  <a:pt x="22847" y="1691"/>
                  <a:pt x="22923" y="1865"/>
                </a:cubicBezTo>
                <a:cubicBezTo>
                  <a:pt x="22979" y="1992"/>
                  <a:pt x="23104" y="2068"/>
                  <a:pt x="23236" y="2068"/>
                </a:cubicBezTo>
                <a:cubicBezTo>
                  <a:pt x="23281" y="2068"/>
                  <a:pt x="23330" y="2060"/>
                  <a:pt x="23375" y="2041"/>
                </a:cubicBezTo>
                <a:cubicBezTo>
                  <a:pt x="23575" y="1950"/>
                  <a:pt x="23782" y="1867"/>
                  <a:pt x="23992" y="1787"/>
                </a:cubicBezTo>
                <a:cubicBezTo>
                  <a:pt x="24168" y="1719"/>
                  <a:pt x="24255" y="1521"/>
                  <a:pt x="24187" y="1345"/>
                </a:cubicBezTo>
                <a:cubicBezTo>
                  <a:pt x="24136" y="1210"/>
                  <a:pt x="24006" y="1127"/>
                  <a:pt x="23868" y="1127"/>
                </a:cubicBezTo>
                <a:close/>
                <a:moveTo>
                  <a:pt x="37138" y="1739"/>
                </a:moveTo>
                <a:cubicBezTo>
                  <a:pt x="37011" y="1739"/>
                  <a:pt x="36889" y="1809"/>
                  <a:pt x="36829" y="1929"/>
                </a:cubicBezTo>
                <a:cubicBezTo>
                  <a:pt x="36747" y="2100"/>
                  <a:pt x="36815" y="2305"/>
                  <a:pt x="36985" y="2388"/>
                </a:cubicBezTo>
                <a:cubicBezTo>
                  <a:pt x="37185" y="2486"/>
                  <a:pt x="37385" y="2588"/>
                  <a:pt x="37582" y="2694"/>
                </a:cubicBezTo>
                <a:cubicBezTo>
                  <a:pt x="37634" y="2722"/>
                  <a:pt x="37689" y="2736"/>
                  <a:pt x="37743" y="2736"/>
                </a:cubicBezTo>
                <a:cubicBezTo>
                  <a:pt x="37865" y="2736"/>
                  <a:pt x="37983" y="2670"/>
                  <a:pt x="38046" y="2555"/>
                </a:cubicBezTo>
                <a:cubicBezTo>
                  <a:pt x="38134" y="2390"/>
                  <a:pt x="38073" y="2181"/>
                  <a:pt x="37907" y="2093"/>
                </a:cubicBezTo>
                <a:cubicBezTo>
                  <a:pt x="37703" y="1982"/>
                  <a:pt x="37496" y="1876"/>
                  <a:pt x="37288" y="1773"/>
                </a:cubicBezTo>
                <a:cubicBezTo>
                  <a:pt x="37239" y="1750"/>
                  <a:pt x="37188" y="1739"/>
                  <a:pt x="37138" y="1739"/>
                </a:cubicBezTo>
                <a:close/>
                <a:moveTo>
                  <a:pt x="22014" y="1997"/>
                </a:moveTo>
                <a:cubicBezTo>
                  <a:pt x="21956" y="1997"/>
                  <a:pt x="21898" y="2012"/>
                  <a:pt x="21846" y="2042"/>
                </a:cubicBezTo>
                <a:cubicBezTo>
                  <a:pt x="21639" y="2161"/>
                  <a:pt x="21437" y="2284"/>
                  <a:pt x="21244" y="2409"/>
                </a:cubicBezTo>
                <a:cubicBezTo>
                  <a:pt x="21084" y="2513"/>
                  <a:pt x="21041" y="2725"/>
                  <a:pt x="21144" y="2884"/>
                </a:cubicBezTo>
                <a:cubicBezTo>
                  <a:pt x="21210" y="2983"/>
                  <a:pt x="21319" y="3038"/>
                  <a:pt x="21430" y="3038"/>
                </a:cubicBezTo>
                <a:cubicBezTo>
                  <a:pt x="21493" y="3038"/>
                  <a:pt x="21559" y="3021"/>
                  <a:pt x="21616" y="2983"/>
                </a:cubicBezTo>
                <a:cubicBezTo>
                  <a:pt x="21799" y="2864"/>
                  <a:pt x="21988" y="2748"/>
                  <a:pt x="22185" y="2639"/>
                </a:cubicBezTo>
                <a:cubicBezTo>
                  <a:pt x="22350" y="2545"/>
                  <a:pt x="22405" y="2336"/>
                  <a:pt x="22311" y="2171"/>
                </a:cubicBezTo>
                <a:cubicBezTo>
                  <a:pt x="22249" y="2060"/>
                  <a:pt x="22133" y="1997"/>
                  <a:pt x="22014" y="1997"/>
                </a:cubicBezTo>
                <a:close/>
                <a:moveTo>
                  <a:pt x="38923" y="2746"/>
                </a:moveTo>
                <a:cubicBezTo>
                  <a:pt x="38811" y="2746"/>
                  <a:pt x="38700" y="2801"/>
                  <a:pt x="38635" y="2903"/>
                </a:cubicBezTo>
                <a:cubicBezTo>
                  <a:pt x="38531" y="3061"/>
                  <a:pt x="38576" y="3275"/>
                  <a:pt x="38734" y="3377"/>
                </a:cubicBezTo>
                <a:cubicBezTo>
                  <a:pt x="38922" y="3497"/>
                  <a:pt x="39106" y="3624"/>
                  <a:pt x="39288" y="3753"/>
                </a:cubicBezTo>
                <a:cubicBezTo>
                  <a:pt x="39349" y="3796"/>
                  <a:pt x="39419" y="3815"/>
                  <a:pt x="39486" y="3815"/>
                </a:cubicBezTo>
                <a:cubicBezTo>
                  <a:pt x="39592" y="3815"/>
                  <a:pt x="39698" y="3765"/>
                  <a:pt x="39768" y="3667"/>
                </a:cubicBezTo>
                <a:cubicBezTo>
                  <a:pt x="39877" y="3513"/>
                  <a:pt x="39841" y="3301"/>
                  <a:pt x="39686" y="3191"/>
                </a:cubicBezTo>
                <a:cubicBezTo>
                  <a:pt x="39495" y="3057"/>
                  <a:pt x="39304" y="2927"/>
                  <a:pt x="39108" y="2800"/>
                </a:cubicBezTo>
                <a:cubicBezTo>
                  <a:pt x="39051" y="2764"/>
                  <a:pt x="38987" y="2746"/>
                  <a:pt x="38923" y="2746"/>
                </a:cubicBezTo>
                <a:close/>
                <a:moveTo>
                  <a:pt x="20335" y="3174"/>
                </a:moveTo>
                <a:cubicBezTo>
                  <a:pt x="20256" y="3174"/>
                  <a:pt x="20176" y="3202"/>
                  <a:pt x="20111" y="3257"/>
                </a:cubicBezTo>
                <a:cubicBezTo>
                  <a:pt x="19941" y="3405"/>
                  <a:pt x="19764" y="3563"/>
                  <a:pt x="19593" y="3728"/>
                </a:cubicBezTo>
                <a:cubicBezTo>
                  <a:pt x="19456" y="3859"/>
                  <a:pt x="19451" y="4074"/>
                  <a:pt x="19581" y="4211"/>
                </a:cubicBezTo>
                <a:cubicBezTo>
                  <a:pt x="19649" y="4283"/>
                  <a:pt x="19741" y="4317"/>
                  <a:pt x="19830" y="4317"/>
                </a:cubicBezTo>
                <a:cubicBezTo>
                  <a:pt x="19917" y="4317"/>
                  <a:pt x="20002" y="4284"/>
                  <a:pt x="20066" y="4224"/>
                </a:cubicBezTo>
                <a:cubicBezTo>
                  <a:pt x="20228" y="4067"/>
                  <a:pt x="20394" y="3918"/>
                  <a:pt x="20558" y="3777"/>
                </a:cubicBezTo>
                <a:cubicBezTo>
                  <a:pt x="20700" y="3652"/>
                  <a:pt x="20718" y="3438"/>
                  <a:pt x="20594" y="3294"/>
                </a:cubicBezTo>
                <a:cubicBezTo>
                  <a:pt x="20527" y="3215"/>
                  <a:pt x="20431" y="3174"/>
                  <a:pt x="20335" y="3174"/>
                </a:cubicBezTo>
                <a:close/>
                <a:moveTo>
                  <a:pt x="40569" y="3962"/>
                </a:moveTo>
                <a:cubicBezTo>
                  <a:pt x="40471" y="3962"/>
                  <a:pt x="40375" y="4003"/>
                  <a:pt x="40307" y="4085"/>
                </a:cubicBezTo>
                <a:cubicBezTo>
                  <a:pt x="40189" y="4231"/>
                  <a:pt x="40206" y="4446"/>
                  <a:pt x="40350" y="4568"/>
                </a:cubicBezTo>
                <a:cubicBezTo>
                  <a:pt x="40522" y="4710"/>
                  <a:pt x="40689" y="4858"/>
                  <a:pt x="40854" y="5007"/>
                </a:cubicBezTo>
                <a:cubicBezTo>
                  <a:pt x="40920" y="5066"/>
                  <a:pt x="41002" y="5098"/>
                  <a:pt x="41085" y="5098"/>
                </a:cubicBezTo>
                <a:cubicBezTo>
                  <a:pt x="41179" y="5098"/>
                  <a:pt x="41270" y="5060"/>
                  <a:pt x="41339" y="4981"/>
                </a:cubicBezTo>
                <a:cubicBezTo>
                  <a:pt x="41466" y="4842"/>
                  <a:pt x="41454" y="4625"/>
                  <a:pt x="41315" y="4500"/>
                </a:cubicBezTo>
                <a:cubicBezTo>
                  <a:pt x="41144" y="4343"/>
                  <a:pt x="40967" y="4191"/>
                  <a:pt x="40790" y="4041"/>
                </a:cubicBezTo>
                <a:cubicBezTo>
                  <a:pt x="40725" y="3988"/>
                  <a:pt x="40647" y="3962"/>
                  <a:pt x="40569" y="3962"/>
                </a:cubicBezTo>
                <a:close/>
                <a:moveTo>
                  <a:pt x="385" y="3950"/>
                </a:moveTo>
                <a:cubicBezTo>
                  <a:pt x="349" y="3950"/>
                  <a:pt x="312" y="3956"/>
                  <a:pt x="275" y="3968"/>
                </a:cubicBezTo>
                <a:cubicBezTo>
                  <a:pt x="96" y="4029"/>
                  <a:pt x="1" y="4224"/>
                  <a:pt x="62" y="4403"/>
                </a:cubicBezTo>
                <a:cubicBezTo>
                  <a:pt x="138" y="4622"/>
                  <a:pt x="216" y="4841"/>
                  <a:pt x="301" y="5058"/>
                </a:cubicBezTo>
                <a:cubicBezTo>
                  <a:pt x="354" y="5195"/>
                  <a:pt x="484" y="5277"/>
                  <a:pt x="619" y="5277"/>
                </a:cubicBezTo>
                <a:cubicBezTo>
                  <a:pt x="661" y="5277"/>
                  <a:pt x="703" y="5268"/>
                  <a:pt x="741" y="5254"/>
                </a:cubicBezTo>
                <a:cubicBezTo>
                  <a:pt x="917" y="5185"/>
                  <a:pt x="1004" y="4987"/>
                  <a:pt x="938" y="4811"/>
                </a:cubicBezTo>
                <a:cubicBezTo>
                  <a:pt x="856" y="4602"/>
                  <a:pt x="781" y="4390"/>
                  <a:pt x="710" y="4180"/>
                </a:cubicBezTo>
                <a:cubicBezTo>
                  <a:pt x="661" y="4039"/>
                  <a:pt x="527" y="3950"/>
                  <a:pt x="385" y="3950"/>
                </a:cubicBezTo>
                <a:close/>
                <a:moveTo>
                  <a:pt x="18886" y="4620"/>
                </a:moveTo>
                <a:cubicBezTo>
                  <a:pt x="18792" y="4620"/>
                  <a:pt x="18698" y="4659"/>
                  <a:pt x="18630" y="4735"/>
                </a:cubicBezTo>
                <a:cubicBezTo>
                  <a:pt x="18477" y="4908"/>
                  <a:pt x="18326" y="5082"/>
                  <a:pt x="18179" y="5259"/>
                </a:cubicBezTo>
                <a:cubicBezTo>
                  <a:pt x="18057" y="5405"/>
                  <a:pt x="18074" y="5621"/>
                  <a:pt x="18220" y="5743"/>
                </a:cubicBezTo>
                <a:cubicBezTo>
                  <a:pt x="18283" y="5796"/>
                  <a:pt x="18361" y="5823"/>
                  <a:pt x="18439" y="5823"/>
                </a:cubicBezTo>
                <a:cubicBezTo>
                  <a:pt x="18537" y="5823"/>
                  <a:pt x="18634" y="5781"/>
                  <a:pt x="18702" y="5699"/>
                </a:cubicBezTo>
                <a:cubicBezTo>
                  <a:pt x="18846" y="5527"/>
                  <a:pt x="18990" y="5355"/>
                  <a:pt x="19141" y="5188"/>
                </a:cubicBezTo>
                <a:cubicBezTo>
                  <a:pt x="19266" y="5047"/>
                  <a:pt x="19254" y="4832"/>
                  <a:pt x="19112" y="4707"/>
                </a:cubicBezTo>
                <a:cubicBezTo>
                  <a:pt x="19047" y="4648"/>
                  <a:pt x="18966" y="4620"/>
                  <a:pt x="18886" y="4620"/>
                </a:cubicBezTo>
                <a:close/>
                <a:moveTo>
                  <a:pt x="42056" y="5375"/>
                </a:moveTo>
                <a:cubicBezTo>
                  <a:pt x="41973" y="5375"/>
                  <a:pt x="41890" y="5405"/>
                  <a:pt x="41824" y="5466"/>
                </a:cubicBezTo>
                <a:cubicBezTo>
                  <a:pt x="41687" y="5595"/>
                  <a:pt x="41678" y="5810"/>
                  <a:pt x="41807" y="5949"/>
                </a:cubicBezTo>
                <a:cubicBezTo>
                  <a:pt x="41958" y="6111"/>
                  <a:pt x="42106" y="6280"/>
                  <a:pt x="42250" y="6448"/>
                </a:cubicBezTo>
                <a:cubicBezTo>
                  <a:pt x="42318" y="6528"/>
                  <a:pt x="42413" y="6570"/>
                  <a:pt x="42511" y="6570"/>
                </a:cubicBezTo>
                <a:cubicBezTo>
                  <a:pt x="42589" y="6570"/>
                  <a:pt x="42667" y="6544"/>
                  <a:pt x="42730" y="6492"/>
                </a:cubicBezTo>
                <a:cubicBezTo>
                  <a:pt x="42874" y="6370"/>
                  <a:pt x="42891" y="6153"/>
                  <a:pt x="42769" y="6010"/>
                </a:cubicBezTo>
                <a:cubicBezTo>
                  <a:pt x="42618" y="5831"/>
                  <a:pt x="42465" y="5656"/>
                  <a:pt x="42305" y="5485"/>
                </a:cubicBezTo>
                <a:cubicBezTo>
                  <a:pt x="42239" y="5412"/>
                  <a:pt x="42147" y="5375"/>
                  <a:pt x="42056" y="5375"/>
                </a:cubicBezTo>
                <a:close/>
                <a:moveTo>
                  <a:pt x="1169" y="5846"/>
                </a:moveTo>
                <a:cubicBezTo>
                  <a:pt x="1118" y="5846"/>
                  <a:pt x="1066" y="5858"/>
                  <a:pt x="1017" y="5882"/>
                </a:cubicBezTo>
                <a:cubicBezTo>
                  <a:pt x="849" y="5963"/>
                  <a:pt x="779" y="6168"/>
                  <a:pt x="861" y="6337"/>
                </a:cubicBezTo>
                <a:cubicBezTo>
                  <a:pt x="964" y="6549"/>
                  <a:pt x="1070" y="6754"/>
                  <a:pt x="1181" y="6959"/>
                </a:cubicBezTo>
                <a:cubicBezTo>
                  <a:pt x="1242" y="7072"/>
                  <a:pt x="1358" y="7136"/>
                  <a:pt x="1480" y="7136"/>
                </a:cubicBezTo>
                <a:cubicBezTo>
                  <a:pt x="1537" y="7136"/>
                  <a:pt x="1591" y="7124"/>
                  <a:pt x="1643" y="7096"/>
                </a:cubicBezTo>
                <a:cubicBezTo>
                  <a:pt x="1808" y="7006"/>
                  <a:pt x="1869" y="6798"/>
                  <a:pt x="1780" y="6632"/>
                </a:cubicBezTo>
                <a:cubicBezTo>
                  <a:pt x="1674" y="6438"/>
                  <a:pt x="1572" y="6238"/>
                  <a:pt x="1475" y="6038"/>
                </a:cubicBezTo>
                <a:cubicBezTo>
                  <a:pt x="1415" y="5917"/>
                  <a:pt x="1295" y="5846"/>
                  <a:pt x="1169" y="5846"/>
                </a:cubicBezTo>
                <a:close/>
                <a:moveTo>
                  <a:pt x="17579" y="6203"/>
                </a:moveTo>
                <a:cubicBezTo>
                  <a:pt x="17479" y="6203"/>
                  <a:pt x="17379" y="6247"/>
                  <a:pt x="17311" y="6332"/>
                </a:cubicBezTo>
                <a:lnTo>
                  <a:pt x="16885" y="6865"/>
                </a:lnTo>
                <a:cubicBezTo>
                  <a:pt x="16769" y="7013"/>
                  <a:pt x="16792" y="7229"/>
                  <a:pt x="16939" y="7345"/>
                </a:cubicBezTo>
                <a:cubicBezTo>
                  <a:pt x="17004" y="7395"/>
                  <a:pt x="17078" y="7420"/>
                  <a:pt x="17153" y="7420"/>
                </a:cubicBezTo>
                <a:cubicBezTo>
                  <a:pt x="17252" y="7420"/>
                  <a:pt x="17353" y="7375"/>
                  <a:pt x="17421" y="7291"/>
                </a:cubicBezTo>
                <a:lnTo>
                  <a:pt x="17845" y="6758"/>
                </a:lnTo>
                <a:cubicBezTo>
                  <a:pt x="17963" y="6610"/>
                  <a:pt x="17939" y="6394"/>
                  <a:pt x="17791" y="6276"/>
                </a:cubicBezTo>
                <a:cubicBezTo>
                  <a:pt x="17728" y="6227"/>
                  <a:pt x="17654" y="6203"/>
                  <a:pt x="17579" y="6203"/>
                </a:cubicBezTo>
                <a:close/>
                <a:moveTo>
                  <a:pt x="43337" y="6976"/>
                </a:moveTo>
                <a:cubicBezTo>
                  <a:pt x="43271" y="6976"/>
                  <a:pt x="43204" y="6995"/>
                  <a:pt x="43145" y="7036"/>
                </a:cubicBezTo>
                <a:cubicBezTo>
                  <a:pt x="42988" y="7140"/>
                  <a:pt x="42947" y="7352"/>
                  <a:pt x="43053" y="7508"/>
                </a:cubicBezTo>
                <a:cubicBezTo>
                  <a:pt x="43178" y="7689"/>
                  <a:pt x="43296" y="7879"/>
                  <a:pt x="43413" y="8070"/>
                </a:cubicBezTo>
                <a:cubicBezTo>
                  <a:pt x="43475" y="8176"/>
                  <a:pt x="43590" y="8235"/>
                  <a:pt x="43705" y="8235"/>
                </a:cubicBezTo>
                <a:cubicBezTo>
                  <a:pt x="43765" y="8235"/>
                  <a:pt x="43826" y="8217"/>
                  <a:pt x="43882" y="8188"/>
                </a:cubicBezTo>
                <a:cubicBezTo>
                  <a:pt x="44042" y="8091"/>
                  <a:pt x="44096" y="7882"/>
                  <a:pt x="43998" y="7719"/>
                </a:cubicBezTo>
                <a:cubicBezTo>
                  <a:pt x="43877" y="7515"/>
                  <a:pt x="43748" y="7317"/>
                  <a:pt x="43621" y="7126"/>
                </a:cubicBezTo>
                <a:cubicBezTo>
                  <a:pt x="43554" y="7029"/>
                  <a:pt x="43446" y="6976"/>
                  <a:pt x="43337" y="6976"/>
                </a:cubicBezTo>
                <a:close/>
                <a:moveTo>
                  <a:pt x="2187" y="7623"/>
                </a:moveTo>
                <a:cubicBezTo>
                  <a:pt x="2122" y="7623"/>
                  <a:pt x="2056" y="7642"/>
                  <a:pt x="1998" y="7680"/>
                </a:cubicBezTo>
                <a:cubicBezTo>
                  <a:pt x="1841" y="7785"/>
                  <a:pt x="1800" y="7997"/>
                  <a:pt x="1904" y="8153"/>
                </a:cubicBezTo>
                <a:cubicBezTo>
                  <a:pt x="2034" y="8350"/>
                  <a:pt x="2172" y="8542"/>
                  <a:pt x="2309" y="8727"/>
                </a:cubicBezTo>
                <a:cubicBezTo>
                  <a:pt x="2375" y="8817"/>
                  <a:pt x="2477" y="8864"/>
                  <a:pt x="2582" y="8864"/>
                </a:cubicBezTo>
                <a:cubicBezTo>
                  <a:pt x="2653" y="8864"/>
                  <a:pt x="2726" y="8843"/>
                  <a:pt x="2787" y="8796"/>
                </a:cubicBezTo>
                <a:cubicBezTo>
                  <a:pt x="2938" y="8683"/>
                  <a:pt x="2969" y="8471"/>
                  <a:pt x="2856" y="8318"/>
                </a:cubicBezTo>
                <a:cubicBezTo>
                  <a:pt x="2726" y="8143"/>
                  <a:pt x="2596" y="7960"/>
                  <a:pt x="2470" y="7774"/>
                </a:cubicBezTo>
                <a:cubicBezTo>
                  <a:pt x="2405" y="7676"/>
                  <a:pt x="2297" y="7623"/>
                  <a:pt x="2187" y="7623"/>
                </a:cubicBezTo>
                <a:close/>
                <a:moveTo>
                  <a:pt x="16292" y="7795"/>
                </a:moveTo>
                <a:cubicBezTo>
                  <a:pt x="16194" y="7795"/>
                  <a:pt x="16097" y="7837"/>
                  <a:pt x="16030" y="7917"/>
                </a:cubicBezTo>
                <a:cubicBezTo>
                  <a:pt x="15884" y="8089"/>
                  <a:pt x="15738" y="8261"/>
                  <a:pt x="15589" y="8428"/>
                </a:cubicBezTo>
                <a:cubicBezTo>
                  <a:pt x="15462" y="8569"/>
                  <a:pt x="15476" y="8784"/>
                  <a:pt x="15617" y="8909"/>
                </a:cubicBezTo>
                <a:cubicBezTo>
                  <a:pt x="15683" y="8968"/>
                  <a:pt x="15763" y="8996"/>
                  <a:pt x="15843" y="8996"/>
                </a:cubicBezTo>
                <a:cubicBezTo>
                  <a:pt x="15936" y="8996"/>
                  <a:pt x="16030" y="8958"/>
                  <a:pt x="16098" y="8881"/>
                </a:cubicBezTo>
                <a:cubicBezTo>
                  <a:pt x="16253" y="8709"/>
                  <a:pt x="16402" y="8534"/>
                  <a:pt x="16553" y="8358"/>
                </a:cubicBezTo>
                <a:cubicBezTo>
                  <a:pt x="16675" y="8212"/>
                  <a:pt x="16654" y="7997"/>
                  <a:pt x="16512" y="7875"/>
                </a:cubicBezTo>
                <a:cubicBezTo>
                  <a:pt x="16447" y="7821"/>
                  <a:pt x="16369" y="7795"/>
                  <a:pt x="16292" y="7795"/>
                </a:cubicBezTo>
                <a:close/>
                <a:moveTo>
                  <a:pt x="44349" y="8758"/>
                </a:moveTo>
                <a:cubicBezTo>
                  <a:pt x="44300" y="8758"/>
                  <a:pt x="44250" y="8768"/>
                  <a:pt x="44203" y="8791"/>
                </a:cubicBezTo>
                <a:cubicBezTo>
                  <a:pt x="44033" y="8871"/>
                  <a:pt x="43960" y="9073"/>
                  <a:pt x="44040" y="9245"/>
                </a:cubicBezTo>
                <a:cubicBezTo>
                  <a:pt x="44136" y="9444"/>
                  <a:pt x="44226" y="9648"/>
                  <a:pt x="44311" y="9855"/>
                </a:cubicBezTo>
                <a:cubicBezTo>
                  <a:pt x="44365" y="9987"/>
                  <a:pt x="44492" y="10065"/>
                  <a:pt x="44626" y="10065"/>
                </a:cubicBezTo>
                <a:cubicBezTo>
                  <a:pt x="44669" y="10065"/>
                  <a:pt x="44716" y="10056"/>
                  <a:pt x="44756" y="10039"/>
                </a:cubicBezTo>
                <a:cubicBezTo>
                  <a:pt x="44930" y="9966"/>
                  <a:pt x="45013" y="9766"/>
                  <a:pt x="44942" y="9592"/>
                </a:cubicBezTo>
                <a:cubicBezTo>
                  <a:pt x="44850" y="9377"/>
                  <a:pt x="44754" y="9161"/>
                  <a:pt x="44657" y="8953"/>
                </a:cubicBezTo>
                <a:cubicBezTo>
                  <a:pt x="44599" y="8831"/>
                  <a:pt x="44477" y="8758"/>
                  <a:pt x="44349" y="8758"/>
                </a:cubicBezTo>
                <a:close/>
                <a:moveTo>
                  <a:pt x="3456" y="9233"/>
                </a:moveTo>
                <a:cubicBezTo>
                  <a:pt x="3373" y="9233"/>
                  <a:pt x="3289" y="9263"/>
                  <a:pt x="3223" y="9325"/>
                </a:cubicBezTo>
                <a:cubicBezTo>
                  <a:pt x="3086" y="9453"/>
                  <a:pt x="3079" y="9670"/>
                  <a:pt x="3207" y="9808"/>
                </a:cubicBezTo>
                <a:cubicBezTo>
                  <a:pt x="3369" y="9978"/>
                  <a:pt x="3536" y="10148"/>
                  <a:pt x="3703" y="10307"/>
                </a:cubicBezTo>
                <a:cubicBezTo>
                  <a:pt x="3769" y="10369"/>
                  <a:pt x="3852" y="10400"/>
                  <a:pt x="3937" y="10400"/>
                </a:cubicBezTo>
                <a:cubicBezTo>
                  <a:pt x="4029" y="10400"/>
                  <a:pt x="4118" y="10366"/>
                  <a:pt x="4186" y="10293"/>
                </a:cubicBezTo>
                <a:cubicBezTo>
                  <a:pt x="4316" y="10157"/>
                  <a:pt x="4309" y="9942"/>
                  <a:pt x="4172" y="9811"/>
                </a:cubicBezTo>
                <a:cubicBezTo>
                  <a:pt x="4014" y="9663"/>
                  <a:pt x="3857" y="9505"/>
                  <a:pt x="3704" y="9342"/>
                </a:cubicBezTo>
                <a:cubicBezTo>
                  <a:pt x="3638" y="9269"/>
                  <a:pt x="3548" y="9233"/>
                  <a:pt x="3456" y="9233"/>
                </a:cubicBezTo>
                <a:close/>
                <a:moveTo>
                  <a:pt x="14894" y="9298"/>
                </a:moveTo>
                <a:cubicBezTo>
                  <a:pt x="14810" y="9298"/>
                  <a:pt x="14725" y="9329"/>
                  <a:pt x="14659" y="9392"/>
                </a:cubicBezTo>
                <a:cubicBezTo>
                  <a:pt x="14496" y="9545"/>
                  <a:pt x="14331" y="9696"/>
                  <a:pt x="14165" y="9837"/>
                </a:cubicBezTo>
                <a:cubicBezTo>
                  <a:pt x="14019" y="9961"/>
                  <a:pt x="14006" y="10176"/>
                  <a:pt x="14127" y="10319"/>
                </a:cubicBezTo>
                <a:cubicBezTo>
                  <a:pt x="14193" y="10397"/>
                  <a:pt x="14292" y="10439"/>
                  <a:pt x="14388" y="10439"/>
                </a:cubicBezTo>
                <a:cubicBezTo>
                  <a:pt x="14466" y="10439"/>
                  <a:pt x="14546" y="10413"/>
                  <a:pt x="14607" y="10357"/>
                </a:cubicBezTo>
                <a:cubicBezTo>
                  <a:pt x="14781" y="10209"/>
                  <a:pt x="14956" y="10049"/>
                  <a:pt x="15128" y="9888"/>
                </a:cubicBezTo>
                <a:cubicBezTo>
                  <a:pt x="15264" y="9759"/>
                  <a:pt x="15271" y="9542"/>
                  <a:pt x="15140" y="9405"/>
                </a:cubicBezTo>
                <a:cubicBezTo>
                  <a:pt x="15073" y="9334"/>
                  <a:pt x="14984" y="9298"/>
                  <a:pt x="14894" y="9298"/>
                </a:cubicBezTo>
                <a:close/>
                <a:moveTo>
                  <a:pt x="13295" y="10576"/>
                </a:moveTo>
                <a:cubicBezTo>
                  <a:pt x="13231" y="10576"/>
                  <a:pt x="13165" y="10595"/>
                  <a:pt x="13107" y="10633"/>
                </a:cubicBezTo>
                <a:cubicBezTo>
                  <a:pt x="12919" y="10755"/>
                  <a:pt x="12730" y="10870"/>
                  <a:pt x="12542" y="10976"/>
                </a:cubicBezTo>
                <a:cubicBezTo>
                  <a:pt x="12377" y="11068"/>
                  <a:pt x="12320" y="11276"/>
                  <a:pt x="12412" y="11441"/>
                </a:cubicBezTo>
                <a:cubicBezTo>
                  <a:pt x="12476" y="11551"/>
                  <a:pt x="12591" y="11615"/>
                  <a:pt x="12711" y="11615"/>
                </a:cubicBezTo>
                <a:cubicBezTo>
                  <a:pt x="12768" y="11615"/>
                  <a:pt x="12825" y="11600"/>
                  <a:pt x="12879" y="11572"/>
                </a:cubicBezTo>
                <a:cubicBezTo>
                  <a:pt x="13079" y="11459"/>
                  <a:pt x="13284" y="11334"/>
                  <a:pt x="13484" y="11203"/>
                </a:cubicBezTo>
                <a:cubicBezTo>
                  <a:pt x="13641" y="11099"/>
                  <a:pt x="13686" y="10889"/>
                  <a:pt x="13581" y="10731"/>
                </a:cubicBezTo>
                <a:cubicBezTo>
                  <a:pt x="13515" y="10631"/>
                  <a:pt x="13407" y="10576"/>
                  <a:pt x="13295" y="10576"/>
                </a:cubicBezTo>
                <a:close/>
                <a:moveTo>
                  <a:pt x="4993" y="10587"/>
                </a:moveTo>
                <a:cubicBezTo>
                  <a:pt x="4887" y="10587"/>
                  <a:pt x="4781" y="10637"/>
                  <a:pt x="4716" y="10731"/>
                </a:cubicBezTo>
                <a:cubicBezTo>
                  <a:pt x="4605" y="10884"/>
                  <a:pt x="4641" y="11097"/>
                  <a:pt x="4796" y="11207"/>
                </a:cubicBezTo>
                <a:cubicBezTo>
                  <a:pt x="4991" y="11346"/>
                  <a:pt x="5190" y="11476"/>
                  <a:pt x="5390" y="11594"/>
                </a:cubicBezTo>
                <a:cubicBezTo>
                  <a:pt x="5446" y="11627"/>
                  <a:pt x="5507" y="11643"/>
                  <a:pt x="5564" y="11643"/>
                </a:cubicBezTo>
                <a:cubicBezTo>
                  <a:pt x="5682" y="11643"/>
                  <a:pt x="5795" y="11582"/>
                  <a:pt x="5860" y="11478"/>
                </a:cubicBezTo>
                <a:cubicBezTo>
                  <a:pt x="5955" y="11315"/>
                  <a:pt x="5903" y="11104"/>
                  <a:pt x="5741" y="11009"/>
                </a:cubicBezTo>
                <a:cubicBezTo>
                  <a:pt x="5555" y="10897"/>
                  <a:pt x="5371" y="10778"/>
                  <a:pt x="5190" y="10651"/>
                </a:cubicBezTo>
                <a:cubicBezTo>
                  <a:pt x="5131" y="10608"/>
                  <a:pt x="5062" y="10587"/>
                  <a:pt x="4993" y="10587"/>
                </a:cubicBezTo>
                <a:close/>
                <a:moveTo>
                  <a:pt x="45093" y="10666"/>
                </a:moveTo>
                <a:cubicBezTo>
                  <a:pt x="45059" y="10666"/>
                  <a:pt x="45024" y="10671"/>
                  <a:pt x="44989" y="10682"/>
                </a:cubicBezTo>
                <a:cubicBezTo>
                  <a:pt x="44808" y="10741"/>
                  <a:pt x="44711" y="10932"/>
                  <a:pt x="44768" y="11113"/>
                </a:cubicBezTo>
                <a:cubicBezTo>
                  <a:pt x="44834" y="11323"/>
                  <a:pt x="44899" y="11539"/>
                  <a:pt x="44956" y="11754"/>
                </a:cubicBezTo>
                <a:cubicBezTo>
                  <a:pt x="44998" y="11905"/>
                  <a:pt x="45137" y="12006"/>
                  <a:pt x="45286" y="12006"/>
                </a:cubicBezTo>
                <a:cubicBezTo>
                  <a:pt x="45317" y="12006"/>
                  <a:pt x="45347" y="12001"/>
                  <a:pt x="45376" y="11994"/>
                </a:cubicBezTo>
                <a:cubicBezTo>
                  <a:pt x="45559" y="11945"/>
                  <a:pt x="45667" y="11758"/>
                  <a:pt x="45616" y="11575"/>
                </a:cubicBezTo>
                <a:cubicBezTo>
                  <a:pt x="45554" y="11348"/>
                  <a:pt x="45489" y="11122"/>
                  <a:pt x="45420" y="10904"/>
                </a:cubicBezTo>
                <a:cubicBezTo>
                  <a:pt x="45372" y="10758"/>
                  <a:pt x="45238" y="10666"/>
                  <a:pt x="45093" y="10666"/>
                </a:cubicBezTo>
                <a:close/>
                <a:moveTo>
                  <a:pt x="11470" y="11511"/>
                </a:moveTo>
                <a:cubicBezTo>
                  <a:pt x="11431" y="11511"/>
                  <a:pt x="11391" y="11518"/>
                  <a:pt x="11352" y="11532"/>
                </a:cubicBezTo>
                <a:cubicBezTo>
                  <a:pt x="11147" y="11608"/>
                  <a:pt x="10938" y="11676"/>
                  <a:pt x="10731" y="11732"/>
                </a:cubicBezTo>
                <a:cubicBezTo>
                  <a:pt x="10550" y="11782"/>
                  <a:pt x="10443" y="11968"/>
                  <a:pt x="10491" y="12151"/>
                </a:cubicBezTo>
                <a:cubicBezTo>
                  <a:pt x="10533" y="12303"/>
                  <a:pt x="10672" y="12403"/>
                  <a:pt x="10822" y="12403"/>
                </a:cubicBezTo>
                <a:cubicBezTo>
                  <a:pt x="10853" y="12403"/>
                  <a:pt x="10882" y="12399"/>
                  <a:pt x="10912" y="12392"/>
                </a:cubicBezTo>
                <a:cubicBezTo>
                  <a:pt x="11138" y="12331"/>
                  <a:pt x="11366" y="12258"/>
                  <a:pt x="11591" y="12173"/>
                </a:cubicBezTo>
                <a:cubicBezTo>
                  <a:pt x="11767" y="12107"/>
                  <a:pt x="11856" y="11911"/>
                  <a:pt x="11791" y="11733"/>
                </a:cubicBezTo>
                <a:cubicBezTo>
                  <a:pt x="11740" y="11595"/>
                  <a:pt x="11609" y="11511"/>
                  <a:pt x="11470" y="11511"/>
                </a:cubicBezTo>
                <a:close/>
                <a:moveTo>
                  <a:pt x="6794" y="11549"/>
                </a:moveTo>
                <a:cubicBezTo>
                  <a:pt x="6655" y="11549"/>
                  <a:pt x="6523" y="11634"/>
                  <a:pt x="6473" y="11773"/>
                </a:cubicBezTo>
                <a:cubicBezTo>
                  <a:pt x="6407" y="11949"/>
                  <a:pt x="6497" y="12147"/>
                  <a:pt x="6675" y="12211"/>
                </a:cubicBezTo>
                <a:cubicBezTo>
                  <a:pt x="6901" y="12295"/>
                  <a:pt x="7132" y="12368"/>
                  <a:pt x="7359" y="12427"/>
                </a:cubicBezTo>
                <a:cubicBezTo>
                  <a:pt x="7389" y="12434"/>
                  <a:pt x="7419" y="12437"/>
                  <a:pt x="7446" y="12437"/>
                </a:cubicBezTo>
                <a:cubicBezTo>
                  <a:pt x="7598" y="12437"/>
                  <a:pt x="7737" y="12337"/>
                  <a:pt x="7777" y="12184"/>
                </a:cubicBezTo>
                <a:cubicBezTo>
                  <a:pt x="7823" y="12001"/>
                  <a:pt x="7714" y="11813"/>
                  <a:pt x="7532" y="11766"/>
                </a:cubicBezTo>
                <a:cubicBezTo>
                  <a:pt x="7325" y="11713"/>
                  <a:pt x="7116" y="11647"/>
                  <a:pt x="6911" y="11570"/>
                </a:cubicBezTo>
                <a:cubicBezTo>
                  <a:pt x="6872" y="11556"/>
                  <a:pt x="6833" y="11549"/>
                  <a:pt x="6794" y="11549"/>
                </a:cubicBezTo>
                <a:close/>
                <a:moveTo>
                  <a:pt x="9481" y="11943"/>
                </a:moveTo>
                <a:cubicBezTo>
                  <a:pt x="9473" y="11943"/>
                  <a:pt x="9464" y="11943"/>
                  <a:pt x="9455" y="11944"/>
                </a:cubicBezTo>
                <a:cubicBezTo>
                  <a:pt x="9325" y="11952"/>
                  <a:pt x="9195" y="11958"/>
                  <a:pt x="9064" y="11958"/>
                </a:cubicBezTo>
                <a:cubicBezTo>
                  <a:pt x="8979" y="11958"/>
                  <a:pt x="8896" y="11958"/>
                  <a:pt x="8811" y="11952"/>
                </a:cubicBezTo>
                <a:cubicBezTo>
                  <a:pt x="8806" y="11952"/>
                  <a:pt x="8800" y="11952"/>
                  <a:pt x="8795" y="11952"/>
                </a:cubicBezTo>
                <a:cubicBezTo>
                  <a:pt x="8617" y="11952"/>
                  <a:pt x="8463" y="12097"/>
                  <a:pt x="8454" y="12281"/>
                </a:cubicBezTo>
                <a:cubicBezTo>
                  <a:pt x="8447" y="12470"/>
                  <a:pt x="8593" y="12628"/>
                  <a:pt x="8783" y="12637"/>
                </a:cubicBezTo>
                <a:cubicBezTo>
                  <a:pt x="8875" y="12642"/>
                  <a:pt x="8976" y="12642"/>
                  <a:pt x="9064" y="12644"/>
                </a:cubicBezTo>
                <a:cubicBezTo>
                  <a:pt x="9209" y="12644"/>
                  <a:pt x="9353" y="12641"/>
                  <a:pt x="9499" y="12627"/>
                </a:cubicBezTo>
                <a:cubicBezTo>
                  <a:pt x="9688" y="12616"/>
                  <a:pt x="9831" y="12453"/>
                  <a:pt x="9819" y="12264"/>
                </a:cubicBezTo>
                <a:cubicBezTo>
                  <a:pt x="9809" y="12083"/>
                  <a:pt x="9661" y="11943"/>
                  <a:pt x="9481" y="11943"/>
                </a:cubicBezTo>
                <a:close/>
                <a:moveTo>
                  <a:pt x="45589" y="12656"/>
                </a:moveTo>
                <a:cubicBezTo>
                  <a:pt x="45568" y="12656"/>
                  <a:pt x="45547" y="12658"/>
                  <a:pt x="45526" y="12662"/>
                </a:cubicBezTo>
                <a:cubicBezTo>
                  <a:pt x="45342" y="12696"/>
                  <a:pt x="45217" y="12874"/>
                  <a:pt x="45251" y="13060"/>
                </a:cubicBezTo>
                <a:cubicBezTo>
                  <a:pt x="45291" y="13279"/>
                  <a:pt x="45328" y="13497"/>
                  <a:pt x="45359" y="13720"/>
                </a:cubicBezTo>
                <a:cubicBezTo>
                  <a:pt x="45382" y="13889"/>
                  <a:pt x="45529" y="14012"/>
                  <a:pt x="45698" y="14012"/>
                </a:cubicBezTo>
                <a:cubicBezTo>
                  <a:pt x="45715" y="14012"/>
                  <a:pt x="45729" y="14012"/>
                  <a:pt x="45743" y="14010"/>
                </a:cubicBezTo>
                <a:cubicBezTo>
                  <a:pt x="45929" y="13984"/>
                  <a:pt x="46060" y="13810"/>
                  <a:pt x="46033" y="13624"/>
                </a:cubicBezTo>
                <a:cubicBezTo>
                  <a:pt x="46002" y="13393"/>
                  <a:pt x="45964" y="13164"/>
                  <a:pt x="45924" y="12934"/>
                </a:cubicBezTo>
                <a:cubicBezTo>
                  <a:pt x="45895" y="12771"/>
                  <a:pt x="45751" y="12656"/>
                  <a:pt x="45589" y="12656"/>
                </a:cubicBezTo>
                <a:close/>
                <a:moveTo>
                  <a:pt x="45830" y="14691"/>
                </a:moveTo>
                <a:cubicBezTo>
                  <a:pt x="45824" y="14691"/>
                  <a:pt x="45818" y="14691"/>
                  <a:pt x="45813" y="14691"/>
                </a:cubicBezTo>
                <a:cubicBezTo>
                  <a:pt x="45623" y="14702"/>
                  <a:pt x="45481" y="14862"/>
                  <a:pt x="45491" y="15051"/>
                </a:cubicBezTo>
                <a:cubicBezTo>
                  <a:pt x="45503" y="15275"/>
                  <a:pt x="45512" y="15500"/>
                  <a:pt x="45516" y="15720"/>
                </a:cubicBezTo>
                <a:cubicBezTo>
                  <a:pt x="45517" y="15908"/>
                  <a:pt x="45668" y="16058"/>
                  <a:pt x="45856" y="16058"/>
                </a:cubicBezTo>
                <a:cubicBezTo>
                  <a:pt x="45858" y="16058"/>
                  <a:pt x="45860" y="16058"/>
                  <a:pt x="45860" y="16056"/>
                </a:cubicBezTo>
                <a:cubicBezTo>
                  <a:pt x="46049" y="16052"/>
                  <a:pt x="46199" y="15899"/>
                  <a:pt x="46197" y="15710"/>
                </a:cubicBezTo>
                <a:cubicBezTo>
                  <a:pt x="46195" y="15477"/>
                  <a:pt x="46186" y="15244"/>
                  <a:pt x="46172" y="15013"/>
                </a:cubicBezTo>
                <a:cubicBezTo>
                  <a:pt x="46162" y="14829"/>
                  <a:pt x="46015" y="14691"/>
                  <a:pt x="45830" y="14691"/>
                </a:cubicBezTo>
                <a:close/>
                <a:moveTo>
                  <a:pt x="45810" y="16741"/>
                </a:moveTo>
                <a:cubicBezTo>
                  <a:pt x="45633" y="16741"/>
                  <a:pt x="45485" y="16877"/>
                  <a:pt x="45472" y="17057"/>
                </a:cubicBezTo>
                <a:cubicBezTo>
                  <a:pt x="45456" y="17276"/>
                  <a:pt x="45434" y="17500"/>
                  <a:pt x="45406" y="17719"/>
                </a:cubicBezTo>
                <a:cubicBezTo>
                  <a:pt x="45385" y="17909"/>
                  <a:pt x="45517" y="18077"/>
                  <a:pt x="45703" y="18101"/>
                </a:cubicBezTo>
                <a:cubicBezTo>
                  <a:pt x="45719" y="18103"/>
                  <a:pt x="45735" y="18103"/>
                  <a:pt x="45747" y="18103"/>
                </a:cubicBezTo>
                <a:cubicBezTo>
                  <a:pt x="45917" y="18103"/>
                  <a:pt x="46065" y="17978"/>
                  <a:pt x="46084" y="17806"/>
                </a:cubicBezTo>
                <a:cubicBezTo>
                  <a:pt x="46112" y="17573"/>
                  <a:pt x="46136" y="17338"/>
                  <a:pt x="46153" y="17109"/>
                </a:cubicBezTo>
                <a:cubicBezTo>
                  <a:pt x="46169" y="16920"/>
                  <a:pt x="46028" y="16756"/>
                  <a:pt x="45839" y="16742"/>
                </a:cubicBezTo>
                <a:cubicBezTo>
                  <a:pt x="45829" y="16742"/>
                  <a:pt x="45820" y="16741"/>
                  <a:pt x="45810" y="16741"/>
                </a:cubicBezTo>
                <a:close/>
                <a:moveTo>
                  <a:pt x="45509" y="18767"/>
                </a:moveTo>
                <a:cubicBezTo>
                  <a:pt x="45354" y="18767"/>
                  <a:pt x="45214" y="18873"/>
                  <a:pt x="45178" y="19031"/>
                </a:cubicBezTo>
                <a:cubicBezTo>
                  <a:pt x="45130" y="19247"/>
                  <a:pt x="45074" y="19462"/>
                  <a:pt x="45013" y="19674"/>
                </a:cubicBezTo>
                <a:cubicBezTo>
                  <a:pt x="44961" y="19857"/>
                  <a:pt x="45065" y="20046"/>
                  <a:pt x="45248" y="20098"/>
                </a:cubicBezTo>
                <a:cubicBezTo>
                  <a:pt x="45277" y="20107"/>
                  <a:pt x="45310" y="20111"/>
                  <a:pt x="45342" y="20111"/>
                </a:cubicBezTo>
                <a:cubicBezTo>
                  <a:pt x="45489" y="20111"/>
                  <a:pt x="45625" y="20013"/>
                  <a:pt x="45672" y="19864"/>
                </a:cubicBezTo>
                <a:cubicBezTo>
                  <a:pt x="45735" y="19640"/>
                  <a:pt x="45794" y="19412"/>
                  <a:pt x="45846" y="19184"/>
                </a:cubicBezTo>
                <a:cubicBezTo>
                  <a:pt x="45886" y="19002"/>
                  <a:pt x="45771" y="18816"/>
                  <a:pt x="45587" y="18776"/>
                </a:cubicBezTo>
                <a:cubicBezTo>
                  <a:pt x="45561" y="18770"/>
                  <a:pt x="45535" y="18767"/>
                  <a:pt x="45509" y="18767"/>
                </a:cubicBezTo>
                <a:close/>
                <a:moveTo>
                  <a:pt x="44890" y="20718"/>
                </a:moveTo>
                <a:cubicBezTo>
                  <a:pt x="44757" y="20718"/>
                  <a:pt x="44630" y="20797"/>
                  <a:pt x="44574" y="20927"/>
                </a:cubicBezTo>
                <a:cubicBezTo>
                  <a:pt x="44487" y="21132"/>
                  <a:pt x="44396" y="21334"/>
                  <a:pt x="44299" y="21530"/>
                </a:cubicBezTo>
                <a:cubicBezTo>
                  <a:pt x="44214" y="21699"/>
                  <a:pt x="44283" y="21904"/>
                  <a:pt x="44452" y="21988"/>
                </a:cubicBezTo>
                <a:cubicBezTo>
                  <a:pt x="44502" y="22012"/>
                  <a:pt x="44553" y="22022"/>
                  <a:pt x="44605" y="22022"/>
                </a:cubicBezTo>
                <a:cubicBezTo>
                  <a:pt x="44730" y="22022"/>
                  <a:pt x="44850" y="21953"/>
                  <a:pt x="44911" y="21835"/>
                </a:cubicBezTo>
                <a:cubicBezTo>
                  <a:pt x="45015" y="21626"/>
                  <a:pt x="45112" y="21411"/>
                  <a:pt x="45204" y="21193"/>
                </a:cubicBezTo>
                <a:cubicBezTo>
                  <a:pt x="45277" y="21020"/>
                  <a:pt x="45196" y="20820"/>
                  <a:pt x="45022" y="20745"/>
                </a:cubicBezTo>
                <a:cubicBezTo>
                  <a:pt x="44979" y="20727"/>
                  <a:pt x="44934" y="20718"/>
                  <a:pt x="44890" y="20718"/>
                </a:cubicBezTo>
                <a:close/>
                <a:moveTo>
                  <a:pt x="43919" y="22520"/>
                </a:moveTo>
                <a:cubicBezTo>
                  <a:pt x="43807" y="22520"/>
                  <a:pt x="43697" y="22576"/>
                  <a:pt x="43632" y="22678"/>
                </a:cubicBezTo>
                <a:cubicBezTo>
                  <a:pt x="43517" y="22855"/>
                  <a:pt x="43392" y="23055"/>
                  <a:pt x="43267" y="23272"/>
                </a:cubicBezTo>
                <a:cubicBezTo>
                  <a:pt x="43171" y="23435"/>
                  <a:pt x="43225" y="23644"/>
                  <a:pt x="43388" y="23739"/>
                </a:cubicBezTo>
                <a:cubicBezTo>
                  <a:pt x="43442" y="23773"/>
                  <a:pt x="43501" y="23786"/>
                  <a:pt x="43560" y="23786"/>
                </a:cubicBezTo>
                <a:cubicBezTo>
                  <a:pt x="43677" y="23786"/>
                  <a:pt x="43791" y="23726"/>
                  <a:pt x="43857" y="23618"/>
                </a:cubicBezTo>
                <a:cubicBezTo>
                  <a:pt x="43979" y="23411"/>
                  <a:pt x="44096" y="23218"/>
                  <a:pt x="44207" y="23046"/>
                </a:cubicBezTo>
                <a:cubicBezTo>
                  <a:pt x="44308" y="22888"/>
                  <a:pt x="44261" y="22678"/>
                  <a:pt x="44103" y="22575"/>
                </a:cubicBezTo>
                <a:cubicBezTo>
                  <a:pt x="44046" y="22538"/>
                  <a:pt x="43982" y="22520"/>
                  <a:pt x="43919" y="22520"/>
                </a:cubicBezTo>
                <a:close/>
                <a:moveTo>
                  <a:pt x="42907" y="24304"/>
                </a:moveTo>
                <a:cubicBezTo>
                  <a:pt x="42782" y="24304"/>
                  <a:pt x="42661" y="24373"/>
                  <a:pt x="42601" y="24494"/>
                </a:cubicBezTo>
                <a:cubicBezTo>
                  <a:pt x="42500" y="24695"/>
                  <a:pt x="42398" y="24904"/>
                  <a:pt x="42297" y="25116"/>
                </a:cubicBezTo>
                <a:cubicBezTo>
                  <a:pt x="42217" y="25286"/>
                  <a:pt x="42288" y="25490"/>
                  <a:pt x="42460" y="25571"/>
                </a:cubicBezTo>
                <a:cubicBezTo>
                  <a:pt x="42509" y="25592"/>
                  <a:pt x="42557" y="25603"/>
                  <a:pt x="42606" y="25603"/>
                </a:cubicBezTo>
                <a:cubicBezTo>
                  <a:pt x="42735" y="25603"/>
                  <a:pt x="42858" y="25531"/>
                  <a:pt x="42914" y="25406"/>
                </a:cubicBezTo>
                <a:cubicBezTo>
                  <a:pt x="43013" y="25199"/>
                  <a:pt x="43110" y="24994"/>
                  <a:pt x="43209" y="24800"/>
                </a:cubicBezTo>
                <a:cubicBezTo>
                  <a:pt x="43296" y="24633"/>
                  <a:pt x="43230" y="24426"/>
                  <a:pt x="43060" y="24341"/>
                </a:cubicBezTo>
                <a:cubicBezTo>
                  <a:pt x="43011" y="24316"/>
                  <a:pt x="42959" y="24304"/>
                  <a:pt x="42907" y="24304"/>
                </a:cubicBezTo>
                <a:close/>
                <a:moveTo>
                  <a:pt x="47002" y="25297"/>
                </a:moveTo>
                <a:cubicBezTo>
                  <a:pt x="46990" y="25297"/>
                  <a:pt x="46979" y="25297"/>
                  <a:pt x="46967" y="25298"/>
                </a:cubicBezTo>
                <a:cubicBezTo>
                  <a:pt x="46803" y="25316"/>
                  <a:pt x="46640" y="25351"/>
                  <a:pt x="46477" y="25401"/>
                </a:cubicBezTo>
                <a:cubicBezTo>
                  <a:pt x="46386" y="25429"/>
                  <a:pt x="46299" y="25458"/>
                  <a:pt x="46219" y="25490"/>
                </a:cubicBezTo>
                <a:cubicBezTo>
                  <a:pt x="46042" y="25559"/>
                  <a:pt x="45955" y="25757"/>
                  <a:pt x="46025" y="25933"/>
                </a:cubicBezTo>
                <a:cubicBezTo>
                  <a:pt x="46080" y="26068"/>
                  <a:pt x="46207" y="26150"/>
                  <a:pt x="46345" y="26150"/>
                </a:cubicBezTo>
                <a:cubicBezTo>
                  <a:pt x="46386" y="26150"/>
                  <a:pt x="46428" y="26145"/>
                  <a:pt x="46468" y="26127"/>
                </a:cubicBezTo>
                <a:cubicBezTo>
                  <a:pt x="46534" y="26103"/>
                  <a:pt x="46604" y="26077"/>
                  <a:pt x="46677" y="26054"/>
                </a:cubicBezTo>
                <a:cubicBezTo>
                  <a:pt x="46798" y="26018"/>
                  <a:pt x="46923" y="25992"/>
                  <a:pt x="47041" y="25980"/>
                </a:cubicBezTo>
                <a:cubicBezTo>
                  <a:pt x="47231" y="25957"/>
                  <a:pt x="47367" y="25789"/>
                  <a:pt x="47344" y="25601"/>
                </a:cubicBezTo>
                <a:cubicBezTo>
                  <a:pt x="47324" y="25424"/>
                  <a:pt x="47173" y="25297"/>
                  <a:pt x="47002" y="25297"/>
                </a:cubicBezTo>
                <a:close/>
                <a:moveTo>
                  <a:pt x="48313" y="25590"/>
                </a:moveTo>
                <a:cubicBezTo>
                  <a:pt x="48198" y="25590"/>
                  <a:pt x="48085" y="25648"/>
                  <a:pt x="48022" y="25754"/>
                </a:cubicBezTo>
                <a:cubicBezTo>
                  <a:pt x="47923" y="25914"/>
                  <a:pt x="47975" y="26124"/>
                  <a:pt x="48135" y="26223"/>
                </a:cubicBezTo>
                <a:cubicBezTo>
                  <a:pt x="48296" y="26320"/>
                  <a:pt x="48448" y="26446"/>
                  <a:pt x="48585" y="26597"/>
                </a:cubicBezTo>
                <a:cubicBezTo>
                  <a:pt x="48653" y="26670"/>
                  <a:pt x="48743" y="26706"/>
                  <a:pt x="48837" y="26706"/>
                </a:cubicBezTo>
                <a:cubicBezTo>
                  <a:pt x="48919" y="26706"/>
                  <a:pt x="49002" y="26678"/>
                  <a:pt x="49066" y="26619"/>
                </a:cubicBezTo>
                <a:cubicBezTo>
                  <a:pt x="49205" y="26494"/>
                  <a:pt x="49217" y="26277"/>
                  <a:pt x="49089" y="26138"/>
                </a:cubicBezTo>
                <a:cubicBezTo>
                  <a:pt x="48908" y="25940"/>
                  <a:pt x="48708" y="25773"/>
                  <a:pt x="48491" y="25641"/>
                </a:cubicBezTo>
                <a:cubicBezTo>
                  <a:pt x="48436" y="25606"/>
                  <a:pt x="48374" y="25590"/>
                  <a:pt x="48313" y="25590"/>
                </a:cubicBezTo>
                <a:close/>
                <a:moveTo>
                  <a:pt x="42065" y="26175"/>
                </a:moveTo>
                <a:cubicBezTo>
                  <a:pt x="41928" y="26175"/>
                  <a:pt x="41799" y="26257"/>
                  <a:pt x="41746" y="26392"/>
                </a:cubicBezTo>
                <a:cubicBezTo>
                  <a:pt x="41661" y="26609"/>
                  <a:pt x="41579" y="26826"/>
                  <a:pt x="41502" y="27045"/>
                </a:cubicBezTo>
                <a:cubicBezTo>
                  <a:pt x="41440" y="27224"/>
                  <a:pt x="41532" y="27419"/>
                  <a:pt x="41711" y="27483"/>
                </a:cubicBezTo>
                <a:cubicBezTo>
                  <a:pt x="41748" y="27495"/>
                  <a:pt x="41788" y="27502"/>
                  <a:pt x="41824" y="27502"/>
                </a:cubicBezTo>
                <a:cubicBezTo>
                  <a:pt x="41965" y="27502"/>
                  <a:pt x="42097" y="27414"/>
                  <a:pt x="42147" y="27269"/>
                </a:cubicBezTo>
                <a:cubicBezTo>
                  <a:pt x="42222" y="27061"/>
                  <a:pt x="42300" y="26850"/>
                  <a:pt x="42382" y="26642"/>
                </a:cubicBezTo>
                <a:cubicBezTo>
                  <a:pt x="42451" y="26466"/>
                  <a:pt x="42365" y="26268"/>
                  <a:pt x="42189" y="26199"/>
                </a:cubicBezTo>
                <a:cubicBezTo>
                  <a:pt x="42148" y="26183"/>
                  <a:pt x="42106" y="26175"/>
                  <a:pt x="42065" y="26175"/>
                </a:cubicBezTo>
                <a:close/>
                <a:moveTo>
                  <a:pt x="45366" y="26357"/>
                </a:moveTo>
                <a:cubicBezTo>
                  <a:pt x="45223" y="26357"/>
                  <a:pt x="45090" y="26448"/>
                  <a:pt x="45043" y="26593"/>
                </a:cubicBezTo>
                <a:cubicBezTo>
                  <a:pt x="44996" y="26746"/>
                  <a:pt x="44970" y="26911"/>
                  <a:pt x="44970" y="27080"/>
                </a:cubicBezTo>
                <a:cubicBezTo>
                  <a:pt x="44970" y="27196"/>
                  <a:pt x="44980" y="27315"/>
                  <a:pt x="45003" y="27436"/>
                </a:cubicBezTo>
                <a:cubicBezTo>
                  <a:pt x="45032" y="27601"/>
                  <a:pt x="45178" y="27718"/>
                  <a:pt x="45338" y="27718"/>
                </a:cubicBezTo>
                <a:cubicBezTo>
                  <a:pt x="45359" y="27718"/>
                  <a:pt x="45380" y="27714"/>
                  <a:pt x="45399" y="27711"/>
                </a:cubicBezTo>
                <a:cubicBezTo>
                  <a:pt x="45585" y="27676"/>
                  <a:pt x="45708" y="27497"/>
                  <a:pt x="45674" y="27313"/>
                </a:cubicBezTo>
                <a:cubicBezTo>
                  <a:pt x="45658" y="27233"/>
                  <a:pt x="45651" y="27156"/>
                  <a:pt x="45651" y="27083"/>
                </a:cubicBezTo>
                <a:cubicBezTo>
                  <a:pt x="45651" y="26983"/>
                  <a:pt x="45665" y="26889"/>
                  <a:pt x="45693" y="26805"/>
                </a:cubicBezTo>
                <a:cubicBezTo>
                  <a:pt x="45752" y="26625"/>
                  <a:pt x="45655" y="26433"/>
                  <a:pt x="45474" y="26374"/>
                </a:cubicBezTo>
                <a:cubicBezTo>
                  <a:pt x="45438" y="26363"/>
                  <a:pt x="45402" y="26357"/>
                  <a:pt x="45366" y="26357"/>
                </a:cubicBezTo>
                <a:close/>
                <a:moveTo>
                  <a:pt x="49492" y="27211"/>
                </a:moveTo>
                <a:cubicBezTo>
                  <a:pt x="49460" y="27211"/>
                  <a:pt x="49428" y="27215"/>
                  <a:pt x="49396" y="27224"/>
                </a:cubicBezTo>
                <a:cubicBezTo>
                  <a:pt x="49214" y="27276"/>
                  <a:pt x="49113" y="27467"/>
                  <a:pt x="49165" y="27648"/>
                </a:cubicBezTo>
                <a:cubicBezTo>
                  <a:pt x="49221" y="27843"/>
                  <a:pt x="49257" y="28044"/>
                  <a:pt x="49273" y="28248"/>
                </a:cubicBezTo>
                <a:cubicBezTo>
                  <a:pt x="49287" y="28427"/>
                  <a:pt x="49436" y="28564"/>
                  <a:pt x="49614" y="28564"/>
                </a:cubicBezTo>
                <a:lnTo>
                  <a:pt x="49640" y="28564"/>
                </a:lnTo>
                <a:cubicBezTo>
                  <a:pt x="49828" y="28550"/>
                  <a:pt x="49968" y="28389"/>
                  <a:pt x="49956" y="28199"/>
                </a:cubicBezTo>
                <a:cubicBezTo>
                  <a:pt x="49939" y="27949"/>
                  <a:pt x="49892" y="27700"/>
                  <a:pt x="49821" y="27457"/>
                </a:cubicBezTo>
                <a:cubicBezTo>
                  <a:pt x="49778" y="27307"/>
                  <a:pt x="49640" y="27211"/>
                  <a:pt x="49492" y="27211"/>
                </a:cubicBezTo>
                <a:close/>
                <a:moveTo>
                  <a:pt x="41432" y="28127"/>
                </a:moveTo>
                <a:cubicBezTo>
                  <a:pt x="41278" y="28127"/>
                  <a:pt x="41138" y="28233"/>
                  <a:pt x="41098" y="28389"/>
                </a:cubicBezTo>
                <a:cubicBezTo>
                  <a:pt x="41040" y="28625"/>
                  <a:pt x="40992" y="28858"/>
                  <a:pt x="40953" y="29082"/>
                </a:cubicBezTo>
                <a:cubicBezTo>
                  <a:pt x="40922" y="29268"/>
                  <a:pt x="41045" y="29444"/>
                  <a:pt x="41233" y="29477"/>
                </a:cubicBezTo>
                <a:cubicBezTo>
                  <a:pt x="41252" y="29478"/>
                  <a:pt x="41271" y="29482"/>
                  <a:pt x="41292" y="29482"/>
                </a:cubicBezTo>
                <a:cubicBezTo>
                  <a:pt x="41457" y="29482"/>
                  <a:pt x="41600" y="29362"/>
                  <a:pt x="41628" y="29195"/>
                </a:cubicBezTo>
                <a:cubicBezTo>
                  <a:pt x="41662" y="28988"/>
                  <a:pt x="41709" y="28771"/>
                  <a:pt x="41763" y="28549"/>
                </a:cubicBezTo>
                <a:cubicBezTo>
                  <a:pt x="41807" y="28366"/>
                  <a:pt x="41694" y="28182"/>
                  <a:pt x="41511" y="28137"/>
                </a:cubicBezTo>
                <a:cubicBezTo>
                  <a:pt x="41485" y="28130"/>
                  <a:pt x="41458" y="28127"/>
                  <a:pt x="41432" y="28127"/>
                </a:cubicBezTo>
                <a:close/>
                <a:moveTo>
                  <a:pt x="45905" y="28265"/>
                </a:moveTo>
                <a:cubicBezTo>
                  <a:pt x="45838" y="28265"/>
                  <a:pt x="45771" y="28285"/>
                  <a:pt x="45712" y="28326"/>
                </a:cubicBezTo>
                <a:cubicBezTo>
                  <a:pt x="45556" y="28432"/>
                  <a:pt x="45517" y="28644"/>
                  <a:pt x="45623" y="28801"/>
                </a:cubicBezTo>
                <a:cubicBezTo>
                  <a:pt x="45707" y="28920"/>
                  <a:pt x="45795" y="29042"/>
                  <a:pt x="45893" y="29164"/>
                </a:cubicBezTo>
                <a:cubicBezTo>
                  <a:pt x="45950" y="29237"/>
                  <a:pt x="46007" y="29308"/>
                  <a:pt x="46068" y="29374"/>
                </a:cubicBezTo>
                <a:cubicBezTo>
                  <a:pt x="46136" y="29451"/>
                  <a:pt x="46232" y="29491"/>
                  <a:pt x="46325" y="29491"/>
                </a:cubicBezTo>
                <a:cubicBezTo>
                  <a:pt x="46405" y="29491"/>
                  <a:pt x="46485" y="29461"/>
                  <a:pt x="46555" y="29404"/>
                </a:cubicBezTo>
                <a:cubicBezTo>
                  <a:pt x="46696" y="29277"/>
                  <a:pt x="46710" y="29061"/>
                  <a:pt x="46583" y="28920"/>
                </a:cubicBezTo>
                <a:cubicBezTo>
                  <a:pt x="46531" y="28861"/>
                  <a:pt x="46480" y="28801"/>
                  <a:pt x="46430" y="28738"/>
                </a:cubicBezTo>
                <a:cubicBezTo>
                  <a:pt x="46343" y="28630"/>
                  <a:pt x="46263" y="28521"/>
                  <a:pt x="46188" y="28415"/>
                </a:cubicBezTo>
                <a:cubicBezTo>
                  <a:pt x="46122" y="28318"/>
                  <a:pt x="46015" y="28265"/>
                  <a:pt x="45905" y="28265"/>
                </a:cubicBezTo>
                <a:close/>
                <a:moveTo>
                  <a:pt x="47369" y="29680"/>
                </a:moveTo>
                <a:cubicBezTo>
                  <a:pt x="47254" y="29680"/>
                  <a:pt x="47142" y="29737"/>
                  <a:pt x="47076" y="29842"/>
                </a:cubicBezTo>
                <a:cubicBezTo>
                  <a:pt x="46977" y="30003"/>
                  <a:pt x="47028" y="30214"/>
                  <a:pt x="47187" y="30313"/>
                </a:cubicBezTo>
                <a:cubicBezTo>
                  <a:pt x="47386" y="30434"/>
                  <a:pt x="47594" y="30545"/>
                  <a:pt x="47824" y="30655"/>
                </a:cubicBezTo>
                <a:cubicBezTo>
                  <a:pt x="47872" y="30676"/>
                  <a:pt x="47923" y="30686"/>
                  <a:pt x="47970" y="30686"/>
                </a:cubicBezTo>
                <a:cubicBezTo>
                  <a:pt x="48100" y="30686"/>
                  <a:pt x="48222" y="30613"/>
                  <a:pt x="48281" y="30490"/>
                </a:cubicBezTo>
                <a:cubicBezTo>
                  <a:pt x="48361" y="30320"/>
                  <a:pt x="48288" y="30116"/>
                  <a:pt x="48116" y="30034"/>
                </a:cubicBezTo>
                <a:cubicBezTo>
                  <a:pt x="47909" y="29939"/>
                  <a:pt x="47725" y="29840"/>
                  <a:pt x="47549" y="29730"/>
                </a:cubicBezTo>
                <a:cubicBezTo>
                  <a:pt x="47493" y="29696"/>
                  <a:pt x="47431" y="29680"/>
                  <a:pt x="47369" y="29680"/>
                </a:cubicBezTo>
                <a:close/>
                <a:moveTo>
                  <a:pt x="49428" y="29227"/>
                </a:moveTo>
                <a:cubicBezTo>
                  <a:pt x="49287" y="29227"/>
                  <a:pt x="49155" y="29315"/>
                  <a:pt x="49106" y="29456"/>
                </a:cubicBezTo>
                <a:cubicBezTo>
                  <a:pt x="49038" y="29647"/>
                  <a:pt x="48952" y="29835"/>
                  <a:pt x="48847" y="30017"/>
                </a:cubicBezTo>
                <a:cubicBezTo>
                  <a:pt x="48753" y="30180"/>
                  <a:pt x="48811" y="30391"/>
                  <a:pt x="48974" y="30485"/>
                </a:cubicBezTo>
                <a:cubicBezTo>
                  <a:pt x="49011" y="30507"/>
                  <a:pt x="49052" y="30519"/>
                  <a:pt x="49092" y="30526"/>
                </a:cubicBezTo>
                <a:cubicBezTo>
                  <a:pt x="49014" y="30565"/>
                  <a:pt x="48952" y="30634"/>
                  <a:pt x="48922" y="30726"/>
                </a:cubicBezTo>
                <a:cubicBezTo>
                  <a:pt x="48863" y="30903"/>
                  <a:pt x="48960" y="31098"/>
                  <a:pt x="49141" y="31155"/>
                </a:cubicBezTo>
                <a:cubicBezTo>
                  <a:pt x="49296" y="31206"/>
                  <a:pt x="49454" y="31256"/>
                  <a:pt x="49610" y="31307"/>
                </a:cubicBezTo>
                <a:lnTo>
                  <a:pt x="49794" y="31364"/>
                </a:lnTo>
                <a:cubicBezTo>
                  <a:pt x="49829" y="31376"/>
                  <a:pt x="49864" y="31380"/>
                  <a:pt x="49899" y="31380"/>
                </a:cubicBezTo>
                <a:cubicBezTo>
                  <a:pt x="50045" y="31380"/>
                  <a:pt x="50179" y="31289"/>
                  <a:pt x="50220" y="31145"/>
                </a:cubicBezTo>
                <a:cubicBezTo>
                  <a:pt x="50279" y="30964"/>
                  <a:pt x="50179" y="30771"/>
                  <a:pt x="50000" y="30714"/>
                </a:cubicBezTo>
                <a:lnTo>
                  <a:pt x="49814" y="30657"/>
                </a:lnTo>
                <a:cubicBezTo>
                  <a:pt x="49657" y="30608"/>
                  <a:pt x="49503" y="30559"/>
                  <a:pt x="49350" y="30509"/>
                </a:cubicBezTo>
                <a:cubicBezTo>
                  <a:pt x="49332" y="30502"/>
                  <a:pt x="49313" y="30497"/>
                  <a:pt x="49296" y="30495"/>
                </a:cubicBezTo>
                <a:cubicBezTo>
                  <a:pt x="49353" y="30467"/>
                  <a:pt x="49403" y="30422"/>
                  <a:pt x="49438" y="30361"/>
                </a:cubicBezTo>
                <a:cubicBezTo>
                  <a:pt x="49565" y="30142"/>
                  <a:pt x="49671" y="29913"/>
                  <a:pt x="49751" y="29683"/>
                </a:cubicBezTo>
                <a:cubicBezTo>
                  <a:pt x="49814" y="29504"/>
                  <a:pt x="49720" y="29310"/>
                  <a:pt x="49542" y="29247"/>
                </a:cubicBezTo>
                <a:cubicBezTo>
                  <a:pt x="49505" y="29233"/>
                  <a:pt x="49466" y="29227"/>
                  <a:pt x="49428" y="29227"/>
                </a:cubicBezTo>
                <a:close/>
                <a:moveTo>
                  <a:pt x="41191" y="30156"/>
                </a:moveTo>
                <a:cubicBezTo>
                  <a:pt x="41185" y="30156"/>
                  <a:pt x="41180" y="30156"/>
                  <a:pt x="41174" y="30156"/>
                </a:cubicBezTo>
                <a:cubicBezTo>
                  <a:pt x="40985" y="30165"/>
                  <a:pt x="40842" y="30326"/>
                  <a:pt x="40851" y="30516"/>
                </a:cubicBezTo>
                <a:cubicBezTo>
                  <a:pt x="40866" y="30780"/>
                  <a:pt x="40898" y="31030"/>
                  <a:pt x="40955" y="31256"/>
                </a:cubicBezTo>
                <a:cubicBezTo>
                  <a:pt x="40993" y="31413"/>
                  <a:pt x="41132" y="31517"/>
                  <a:pt x="41287" y="31517"/>
                </a:cubicBezTo>
                <a:cubicBezTo>
                  <a:pt x="41313" y="31517"/>
                  <a:pt x="41341" y="31515"/>
                  <a:pt x="41365" y="31507"/>
                </a:cubicBezTo>
                <a:cubicBezTo>
                  <a:pt x="41549" y="31463"/>
                  <a:pt x="41662" y="31275"/>
                  <a:pt x="41617" y="31093"/>
                </a:cubicBezTo>
                <a:cubicBezTo>
                  <a:pt x="41572" y="30909"/>
                  <a:pt x="41542" y="30702"/>
                  <a:pt x="41532" y="30481"/>
                </a:cubicBezTo>
                <a:cubicBezTo>
                  <a:pt x="41524" y="30297"/>
                  <a:pt x="41376" y="30156"/>
                  <a:pt x="41191" y="30156"/>
                </a:cubicBezTo>
                <a:close/>
                <a:moveTo>
                  <a:pt x="51443" y="30706"/>
                </a:moveTo>
                <a:cubicBezTo>
                  <a:pt x="51410" y="30706"/>
                  <a:pt x="51375" y="30711"/>
                  <a:pt x="51341" y="30721"/>
                </a:cubicBezTo>
                <a:cubicBezTo>
                  <a:pt x="51161" y="30778"/>
                  <a:pt x="51061" y="30970"/>
                  <a:pt x="51117" y="31150"/>
                </a:cubicBezTo>
                <a:cubicBezTo>
                  <a:pt x="51121" y="31154"/>
                  <a:pt x="51121" y="31159"/>
                  <a:pt x="51122" y="31162"/>
                </a:cubicBezTo>
                <a:cubicBezTo>
                  <a:pt x="51016" y="31185"/>
                  <a:pt x="50921" y="31258"/>
                  <a:pt x="50874" y="31368"/>
                </a:cubicBezTo>
                <a:cubicBezTo>
                  <a:pt x="50801" y="31541"/>
                  <a:pt x="50886" y="31741"/>
                  <a:pt x="51060" y="31812"/>
                </a:cubicBezTo>
                <a:lnTo>
                  <a:pt x="51168" y="31858"/>
                </a:lnTo>
                <a:cubicBezTo>
                  <a:pt x="51211" y="31877"/>
                  <a:pt x="51256" y="31885"/>
                  <a:pt x="51303" y="31885"/>
                </a:cubicBezTo>
                <a:cubicBezTo>
                  <a:pt x="51373" y="31885"/>
                  <a:pt x="51439" y="31865"/>
                  <a:pt x="51498" y="31825"/>
                </a:cubicBezTo>
                <a:cubicBezTo>
                  <a:pt x="51703" y="31682"/>
                  <a:pt x="51816" y="31468"/>
                  <a:pt x="51816" y="31228"/>
                </a:cubicBezTo>
                <a:cubicBezTo>
                  <a:pt x="51816" y="31138"/>
                  <a:pt x="51800" y="31043"/>
                  <a:pt x="51769" y="30945"/>
                </a:cubicBezTo>
                <a:cubicBezTo>
                  <a:pt x="51724" y="30798"/>
                  <a:pt x="51589" y="30706"/>
                  <a:pt x="51443" y="30706"/>
                </a:cubicBezTo>
                <a:close/>
                <a:moveTo>
                  <a:pt x="48282" y="30899"/>
                </a:moveTo>
                <a:cubicBezTo>
                  <a:pt x="48200" y="30899"/>
                  <a:pt x="48118" y="30929"/>
                  <a:pt x="48053" y="30989"/>
                </a:cubicBezTo>
                <a:cubicBezTo>
                  <a:pt x="47898" y="31128"/>
                  <a:pt x="47731" y="31263"/>
                  <a:pt x="47552" y="31388"/>
                </a:cubicBezTo>
                <a:cubicBezTo>
                  <a:pt x="47398" y="31498"/>
                  <a:pt x="47361" y="31710"/>
                  <a:pt x="47471" y="31865"/>
                </a:cubicBezTo>
                <a:cubicBezTo>
                  <a:pt x="47537" y="31960"/>
                  <a:pt x="47645" y="32011"/>
                  <a:pt x="47751" y="32011"/>
                </a:cubicBezTo>
                <a:cubicBezTo>
                  <a:pt x="47820" y="32011"/>
                  <a:pt x="47888" y="31990"/>
                  <a:pt x="47945" y="31946"/>
                </a:cubicBezTo>
                <a:cubicBezTo>
                  <a:pt x="48147" y="31806"/>
                  <a:pt x="48340" y="31651"/>
                  <a:pt x="48514" y="31493"/>
                </a:cubicBezTo>
                <a:cubicBezTo>
                  <a:pt x="48653" y="31368"/>
                  <a:pt x="48663" y="31150"/>
                  <a:pt x="48534" y="31011"/>
                </a:cubicBezTo>
                <a:cubicBezTo>
                  <a:pt x="48468" y="30937"/>
                  <a:pt x="48375" y="30899"/>
                  <a:pt x="48282" y="30899"/>
                </a:cubicBezTo>
                <a:close/>
                <a:moveTo>
                  <a:pt x="46556" y="31987"/>
                </a:moveTo>
                <a:cubicBezTo>
                  <a:pt x="46511" y="31987"/>
                  <a:pt x="46466" y="31996"/>
                  <a:pt x="46423" y="32014"/>
                </a:cubicBezTo>
                <a:cubicBezTo>
                  <a:pt x="46223" y="32097"/>
                  <a:pt x="46020" y="32172"/>
                  <a:pt x="45813" y="32237"/>
                </a:cubicBezTo>
                <a:cubicBezTo>
                  <a:pt x="45632" y="32292"/>
                  <a:pt x="45529" y="32483"/>
                  <a:pt x="45587" y="32664"/>
                </a:cubicBezTo>
                <a:cubicBezTo>
                  <a:pt x="45630" y="32812"/>
                  <a:pt x="45768" y="32906"/>
                  <a:pt x="45912" y="32906"/>
                </a:cubicBezTo>
                <a:cubicBezTo>
                  <a:pt x="45947" y="32906"/>
                  <a:pt x="45980" y="32900"/>
                  <a:pt x="46013" y="32890"/>
                </a:cubicBezTo>
                <a:cubicBezTo>
                  <a:pt x="46240" y="32820"/>
                  <a:pt x="46468" y="32737"/>
                  <a:pt x="46689" y="32645"/>
                </a:cubicBezTo>
                <a:cubicBezTo>
                  <a:pt x="46862" y="32570"/>
                  <a:pt x="46944" y="32370"/>
                  <a:pt x="46871" y="32197"/>
                </a:cubicBezTo>
                <a:cubicBezTo>
                  <a:pt x="46816" y="32066"/>
                  <a:pt x="46690" y="31987"/>
                  <a:pt x="46556" y="31987"/>
                </a:cubicBezTo>
                <a:close/>
                <a:moveTo>
                  <a:pt x="41966" y="31991"/>
                </a:moveTo>
                <a:cubicBezTo>
                  <a:pt x="41868" y="31991"/>
                  <a:pt x="41772" y="32032"/>
                  <a:pt x="41704" y="32111"/>
                </a:cubicBezTo>
                <a:cubicBezTo>
                  <a:pt x="41582" y="32257"/>
                  <a:pt x="41602" y="32473"/>
                  <a:pt x="41746" y="32595"/>
                </a:cubicBezTo>
                <a:cubicBezTo>
                  <a:pt x="41940" y="32760"/>
                  <a:pt x="42170" y="32897"/>
                  <a:pt x="42425" y="32996"/>
                </a:cubicBezTo>
                <a:cubicBezTo>
                  <a:pt x="42467" y="33012"/>
                  <a:pt x="42511" y="33020"/>
                  <a:pt x="42552" y="33020"/>
                </a:cubicBezTo>
                <a:cubicBezTo>
                  <a:pt x="42688" y="33020"/>
                  <a:pt x="42816" y="32940"/>
                  <a:pt x="42870" y="32803"/>
                </a:cubicBezTo>
                <a:cubicBezTo>
                  <a:pt x="42938" y="32628"/>
                  <a:pt x="42853" y="32429"/>
                  <a:pt x="42677" y="32360"/>
                </a:cubicBezTo>
                <a:cubicBezTo>
                  <a:pt x="42490" y="32285"/>
                  <a:pt x="42325" y="32188"/>
                  <a:pt x="42186" y="32071"/>
                </a:cubicBezTo>
                <a:cubicBezTo>
                  <a:pt x="42121" y="32017"/>
                  <a:pt x="42043" y="31991"/>
                  <a:pt x="41966" y="31991"/>
                </a:cubicBezTo>
                <a:close/>
                <a:moveTo>
                  <a:pt x="44576" y="32500"/>
                </a:moveTo>
                <a:cubicBezTo>
                  <a:pt x="44563" y="32500"/>
                  <a:pt x="44549" y="32501"/>
                  <a:pt x="44535" y="32502"/>
                </a:cubicBezTo>
                <a:cubicBezTo>
                  <a:pt x="44309" y="32532"/>
                  <a:pt x="44092" y="32546"/>
                  <a:pt x="43891" y="32549"/>
                </a:cubicBezTo>
                <a:cubicBezTo>
                  <a:pt x="43701" y="32551"/>
                  <a:pt x="43552" y="32706"/>
                  <a:pt x="43553" y="32893"/>
                </a:cubicBezTo>
                <a:cubicBezTo>
                  <a:pt x="43555" y="33081"/>
                  <a:pt x="43708" y="33231"/>
                  <a:pt x="43894" y="33231"/>
                </a:cubicBezTo>
                <a:lnTo>
                  <a:pt x="43899" y="33231"/>
                </a:lnTo>
                <a:cubicBezTo>
                  <a:pt x="44125" y="33229"/>
                  <a:pt x="44368" y="33212"/>
                  <a:pt x="44617" y="33180"/>
                </a:cubicBezTo>
                <a:cubicBezTo>
                  <a:pt x="44805" y="33159"/>
                  <a:pt x="44937" y="32987"/>
                  <a:pt x="44916" y="32801"/>
                </a:cubicBezTo>
                <a:cubicBezTo>
                  <a:pt x="44895" y="32628"/>
                  <a:pt x="44746" y="32500"/>
                  <a:pt x="44576" y="325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3"/>
          <p:cNvSpPr/>
          <p:nvPr/>
        </p:nvSpPr>
        <p:spPr>
          <a:xfrm>
            <a:off x="831775" y="3252421"/>
            <a:ext cx="2194021" cy="1956908"/>
          </a:xfrm>
          <a:custGeom>
            <a:avLst/>
            <a:gdLst/>
            <a:ahLst/>
            <a:cxnLst/>
            <a:rect l="l" t="t" r="r" b="b"/>
            <a:pathLst>
              <a:path w="54010" h="48173" extrusionOk="0">
                <a:moveTo>
                  <a:pt x="16027" y="1"/>
                </a:moveTo>
                <a:cubicBezTo>
                  <a:pt x="15839" y="1"/>
                  <a:pt x="15695" y="152"/>
                  <a:pt x="15695" y="342"/>
                </a:cubicBezTo>
                <a:cubicBezTo>
                  <a:pt x="15695" y="531"/>
                  <a:pt x="15858" y="682"/>
                  <a:pt x="16048" y="682"/>
                </a:cubicBezTo>
                <a:cubicBezTo>
                  <a:pt x="16258" y="682"/>
                  <a:pt x="16474" y="691"/>
                  <a:pt x="16688" y="705"/>
                </a:cubicBezTo>
                <a:lnTo>
                  <a:pt x="16710" y="705"/>
                </a:lnTo>
                <a:cubicBezTo>
                  <a:pt x="16887" y="705"/>
                  <a:pt x="17040" y="566"/>
                  <a:pt x="17053" y="385"/>
                </a:cubicBezTo>
                <a:cubicBezTo>
                  <a:pt x="17066" y="197"/>
                  <a:pt x="16922" y="36"/>
                  <a:pt x="16734" y="22"/>
                </a:cubicBezTo>
                <a:cubicBezTo>
                  <a:pt x="16503" y="6"/>
                  <a:pt x="16274" y="1"/>
                  <a:pt x="16027" y="1"/>
                </a:cubicBezTo>
                <a:close/>
                <a:moveTo>
                  <a:pt x="14663" y="95"/>
                </a:moveTo>
                <a:cubicBezTo>
                  <a:pt x="14648" y="95"/>
                  <a:pt x="14633" y="96"/>
                  <a:pt x="14618" y="98"/>
                </a:cubicBezTo>
                <a:cubicBezTo>
                  <a:pt x="14383" y="129"/>
                  <a:pt x="14148" y="169"/>
                  <a:pt x="13921" y="216"/>
                </a:cubicBezTo>
                <a:cubicBezTo>
                  <a:pt x="13736" y="256"/>
                  <a:pt x="13616" y="437"/>
                  <a:pt x="13655" y="621"/>
                </a:cubicBezTo>
                <a:cubicBezTo>
                  <a:pt x="13689" y="781"/>
                  <a:pt x="13832" y="892"/>
                  <a:pt x="13990" y="892"/>
                </a:cubicBezTo>
                <a:cubicBezTo>
                  <a:pt x="14014" y="892"/>
                  <a:pt x="14037" y="891"/>
                  <a:pt x="14061" y="886"/>
                </a:cubicBezTo>
                <a:cubicBezTo>
                  <a:pt x="14272" y="840"/>
                  <a:pt x="14491" y="804"/>
                  <a:pt x="14711" y="773"/>
                </a:cubicBezTo>
                <a:cubicBezTo>
                  <a:pt x="14897" y="750"/>
                  <a:pt x="15028" y="576"/>
                  <a:pt x="15002" y="388"/>
                </a:cubicBezTo>
                <a:cubicBezTo>
                  <a:pt x="14981" y="218"/>
                  <a:pt x="14833" y="95"/>
                  <a:pt x="14663" y="95"/>
                </a:cubicBezTo>
                <a:close/>
                <a:moveTo>
                  <a:pt x="18063" y="205"/>
                </a:moveTo>
                <a:cubicBezTo>
                  <a:pt x="17904" y="205"/>
                  <a:pt x="17761" y="316"/>
                  <a:pt x="17729" y="479"/>
                </a:cubicBezTo>
                <a:cubicBezTo>
                  <a:pt x="17692" y="663"/>
                  <a:pt x="17812" y="844"/>
                  <a:pt x="17996" y="880"/>
                </a:cubicBezTo>
                <a:cubicBezTo>
                  <a:pt x="18212" y="922"/>
                  <a:pt x="18426" y="972"/>
                  <a:pt x="18639" y="1030"/>
                </a:cubicBezTo>
                <a:cubicBezTo>
                  <a:pt x="18669" y="1037"/>
                  <a:pt x="18698" y="1040"/>
                  <a:pt x="18728" y="1040"/>
                </a:cubicBezTo>
                <a:cubicBezTo>
                  <a:pt x="18881" y="1040"/>
                  <a:pt x="19016" y="939"/>
                  <a:pt x="19058" y="792"/>
                </a:cubicBezTo>
                <a:cubicBezTo>
                  <a:pt x="19109" y="607"/>
                  <a:pt x="18999" y="421"/>
                  <a:pt x="18817" y="371"/>
                </a:cubicBezTo>
                <a:cubicBezTo>
                  <a:pt x="18591" y="310"/>
                  <a:pt x="18361" y="256"/>
                  <a:pt x="18130" y="211"/>
                </a:cubicBezTo>
                <a:cubicBezTo>
                  <a:pt x="18108" y="207"/>
                  <a:pt x="18085" y="205"/>
                  <a:pt x="18063" y="205"/>
                </a:cubicBezTo>
                <a:close/>
                <a:moveTo>
                  <a:pt x="12674" y="576"/>
                </a:moveTo>
                <a:cubicBezTo>
                  <a:pt x="12636" y="576"/>
                  <a:pt x="12598" y="582"/>
                  <a:pt x="12560" y="595"/>
                </a:cubicBezTo>
                <a:cubicBezTo>
                  <a:pt x="12339" y="673"/>
                  <a:pt x="12120" y="759"/>
                  <a:pt x="11903" y="852"/>
                </a:cubicBezTo>
                <a:cubicBezTo>
                  <a:pt x="11729" y="927"/>
                  <a:pt x="11647" y="1127"/>
                  <a:pt x="11722" y="1301"/>
                </a:cubicBezTo>
                <a:cubicBezTo>
                  <a:pt x="11778" y="1430"/>
                  <a:pt x="11905" y="1508"/>
                  <a:pt x="12037" y="1508"/>
                </a:cubicBezTo>
                <a:cubicBezTo>
                  <a:pt x="12082" y="1508"/>
                  <a:pt x="12129" y="1499"/>
                  <a:pt x="12172" y="1480"/>
                </a:cubicBezTo>
                <a:cubicBezTo>
                  <a:pt x="12376" y="1393"/>
                  <a:pt x="12582" y="1313"/>
                  <a:pt x="12789" y="1240"/>
                </a:cubicBezTo>
                <a:cubicBezTo>
                  <a:pt x="12966" y="1178"/>
                  <a:pt x="13060" y="983"/>
                  <a:pt x="12998" y="804"/>
                </a:cubicBezTo>
                <a:cubicBezTo>
                  <a:pt x="12947" y="663"/>
                  <a:pt x="12815" y="576"/>
                  <a:pt x="12674" y="576"/>
                </a:cubicBezTo>
                <a:close/>
                <a:moveTo>
                  <a:pt x="20022" y="794"/>
                </a:moveTo>
                <a:cubicBezTo>
                  <a:pt x="19888" y="794"/>
                  <a:pt x="19762" y="875"/>
                  <a:pt x="19708" y="1005"/>
                </a:cubicBezTo>
                <a:cubicBezTo>
                  <a:pt x="19637" y="1181"/>
                  <a:pt x="19719" y="1381"/>
                  <a:pt x="19892" y="1454"/>
                </a:cubicBezTo>
                <a:cubicBezTo>
                  <a:pt x="20094" y="1537"/>
                  <a:pt x="20297" y="1629"/>
                  <a:pt x="20494" y="1727"/>
                </a:cubicBezTo>
                <a:cubicBezTo>
                  <a:pt x="20542" y="1751"/>
                  <a:pt x="20595" y="1761"/>
                  <a:pt x="20645" y="1761"/>
                </a:cubicBezTo>
                <a:cubicBezTo>
                  <a:pt x="20770" y="1761"/>
                  <a:pt x="20892" y="1692"/>
                  <a:pt x="20954" y="1570"/>
                </a:cubicBezTo>
                <a:cubicBezTo>
                  <a:pt x="21038" y="1402"/>
                  <a:pt x="20968" y="1195"/>
                  <a:pt x="20798" y="1111"/>
                </a:cubicBezTo>
                <a:cubicBezTo>
                  <a:pt x="20588" y="1007"/>
                  <a:pt x="20370" y="910"/>
                  <a:pt x="20155" y="821"/>
                </a:cubicBezTo>
                <a:cubicBezTo>
                  <a:pt x="20111" y="803"/>
                  <a:pt x="20067" y="794"/>
                  <a:pt x="20022" y="794"/>
                </a:cubicBezTo>
                <a:close/>
                <a:moveTo>
                  <a:pt x="10807" y="1426"/>
                </a:moveTo>
                <a:cubicBezTo>
                  <a:pt x="10753" y="1426"/>
                  <a:pt x="10698" y="1439"/>
                  <a:pt x="10646" y="1466"/>
                </a:cubicBezTo>
                <a:cubicBezTo>
                  <a:pt x="10439" y="1577"/>
                  <a:pt x="10238" y="1690"/>
                  <a:pt x="10040" y="1808"/>
                </a:cubicBezTo>
                <a:cubicBezTo>
                  <a:pt x="9878" y="1904"/>
                  <a:pt x="9822" y="2113"/>
                  <a:pt x="9918" y="2274"/>
                </a:cubicBezTo>
                <a:cubicBezTo>
                  <a:pt x="9982" y="2384"/>
                  <a:pt x="10097" y="2444"/>
                  <a:pt x="10213" y="2444"/>
                </a:cubicBezTo>
                <a:cubicBezTo>
                  <a:pt x="10273" y="2444"/>
                  <a:pt x="10333" y="2429"/>
                  <a:pt x="10386" y="2396"/>
                </a:cubicBezTo>
                <a:cubicBezTo>
                  <a:pt x="10577" y="2286"/>
                  <a:pt x="10770" y="2175"/>
                  <a:pt x="10969" y="2069"/>
                </a:cubicBezTo>
                <a:cubicBezTo>
                  <a:pt x="11138" y="1979"/>
                  <a:pt x="11199" y="1774"/>
                  <a:pt x="11109" y="1605"/>
                </a:cubicBezTo>
                <a:cubicBezTo>
                  <a:pt x="11047" y="1491"/>
                  <a:pt x="10929" y="1426"/>
                  <a:pt x="10807" y="1426"/>
                </a:cubicBezTo>
                <a:close/>
                <a:moveTo>
                  <a:pt x="21829" y="1762"/>
                </a:moveTo>
                <a:cubicBezTo>
                  <a:pt x="21718" y="1762"/>
                  <a:pt x="21609" y="1816"/>
                  <a:pt x="21544" y="1914"/>
                </a:cubicBezTo>
                <a:cubicBezTo>
                  <a:pt x="21439" y="2071"/>
                  <a:pt x="21483" y="2283"/>
                  <a:pt x="21639" y="2387"/>
                </a:cubicBezTo>
                <a:cubicBezTo>
                  <a:pt x="21820" y="2509"/>
                  <a:pt x="22002" y="2637"/>
                  <a:pt x="22178" y="2773"/>
                </a:cubicBezTo>
                <a:cubicBezTo>
                  <a:pt x="22239" y="2820"/>
                  <a:pt x="22312" y="2841"/>
                  <a:pt x="22385" y="2841"/>
                </a:cubicBezTo>
                <a:cubicBezTo>
                  <a:pt x="22487" y="2841"/>
                  <a:pt x="22588" y="2794"/>
                  <a:pt x="22656" y="2707"/>
                </a:cubicBezTo>
                <a:cubicBezTo>
                  <a:pt x="22769" y="2556"/>
                  <a:pt x="22741" y="2342"/>
                  <a:pt x="22592" y="2227"/>
                </a:cubicBezTo>
                <a:cubicBezTo>
                  <a:pt x="22404" y="2083"/>
                  <a:pt x="22211" y="1947"/>
                  <a:pt x="22018" y="1819"/>
                </a:cubicBezTo>
                <a:cubicBezTo>
                  <a:pt x="21960" y="1780"/>
                  <a:pt x="21894" y="1762"/>
                  <a:pt x="21829" y="1762"/>
                </a:cubicBezTo>
                <a:close/>
                <a:moveTo>
                  <a:pt x="9063" y="2501"/>
                </a:moveTo>
                <a:cubicBezTo>
                  <a:pt x="8995" y="2501"/>
                  <a:pt x="8926" y="2521"/>
                  <a:pt x="8867" y="2563"/>
                </a:cubicBezTo>
                <a:cubicBezTo>
                  <a:pt x="8681" y="2698"/>
                  <a:pt x="8493" y="2836"/>
                  <a:pt x="8307" y="2978"/>
                </a:cubicBezTo>
                <a:cubicBezTo>
                  <a:pt x="8157" y="3093"/>
                  <a:pt x="8128" y="3308"/>
                  <a:pt x="8244" y="3458"/>
                </a:cubicBezTo>
                <a:cubicBezTo>
                  <a:pt x="8310" y="3545"/>
                  <a:pt x="8413" y="3592"/>
                  <a:pt x="8515" y="3592"/>
                </a:cubicBezTo>
                <a:cubicBezTo>
                  <a:pt x="8588" y="3592"/>
                  <a:pt x="8661" y="3567"/>
                  <a:pt x="8722" y="3519"/>
                </a:cubicBezTo>
                <a:cubicBezTo>
                  <a:pt x="8900" y="3380"/>
                  <a:pt x="9080" y="3249"/>
                  <a:pt x="9261" y="3122"/>
                </a:cubicBezTo>
                <a:cubicBezTo>
                  <a:pt x="9414" y="3013"/>
                  <a:pt x="9452" y="2801"/>
                  <a:pt x="9343" y="2646"/>
                </a:cubicBezTo>
                <a:cubicBezTo>
                  <a:pt x="9277" y="2551"/>
                  <a:pt x="9171" y="2501"/>
                  <a:pt x="9063" y="2501"/>
                </a:cubicBezTo>
                <a:close/>
                <a:moveTo>
                  <a:pt x="23416" y="3053"/>
                </a:moveTo>
                <a:cubicBezTo>
                  <a:pt x="23328" y="3053"/>
                  <a:pt x="23240" y="3087"/>
                  <a:pt x="23174" y="3155"/>
                </a:cubicBezTo>
                <a:cubicBezTo>
                  <a:pt x="23040" y="3287"/>
                  <a:pt x="23040" y="3505"/>
                  <a:pt x="23175" y="3637"/>
                </a:cubicBezTo>
                <a:cubicBezTo>
                  <a:pt x="23332" y="3793"/>
                  <a:pt x="23487" y="3957"/>
                  <a:pt x="23629" y="4120"/>
                </a:cubicBezTo>
                <a:cubicBezTo>
                  <a:pt x="23697" y="4195"/>
                  <a:pt x="23791" y="4235"/>
                  <a:pt x="23886" y="4235"/>
                </a:cubicBezTo>
                <a:cubicBezTo>
                  <a:pt x="23966" y="4235"/>
                  <a:pt x="24046" y="4207"/>
                  <a:pt x="24109" y="4148"/>
                </a:cubicBezTo>
                <a:cubicBezTo>
                  <a:pt x="24251" y="4024"/>
                  <a:pt x="24265" y="3807"/>
                  <a:pt x="24140" y="3665"/>
                </a:cubicBezTo>
                <a:cubicBezTo>
                  <a:pt x="23985" y="3491"/>
                  <a:pt x="23822" y="3319"/>
                  <a:pt x="23655" y="3152"/>
                </a:cubicBezTo>
                <a:cubicBezTo>
                  <a:pt x="23590" y="3086"/>
                  <a:pt x="23503" y="3053"/>
                  <a:pt x="23416" y="3053"/>
                </a:cubicBezTo>
                <a:close/>
                <a:moveTo>
                  <a:pt x="7462" y="3777"/>
                </a:moveTo>
                <a:cubicBezTo>
                  <a:pt x="7386" y="3777"/>
                  <a:pt x="7310" y="3802"/>
                  <a:pt x="7247" y="3854"/>
                </a:cubicBezTo>
                <a:cubicBezTo>
                  <a:pt x="7073" y="3995"/>
                  <a:pt x="6896" y="4134"/>
                  <a:pt x="6718" y="4273"/>
                </a:cubicBezTo>
                <a:cubicBezTo>
                  <a:pt x="6569" y="4391"/>
                  <a:pt x="6543" y="4603"/>
                  <a:pt x="6658" y="4753"/>
                </a:cubicBezTo>
                <a:cubicBezTo>
                  <a:pt x="6725" y="4839"/>
                  <a:pt x="6824" y="4886"/>
                  <a:pt x="6927" y="4886"/>
                </a:cubicBezTo>
                <a:cubicBezTo>
                  <a:pt x="7002" y="4886"/>
                  <a:pt x="7075" y="4862"/>
                  <a:pt x="7137" y="4813"/>
                </a:cubicBezTo>
                <a:cubicBezTo>
                  <a:pt x="7320" y="4671"/>
                  <a:pt x="7500" y="4527"/>
                  <a:pt x="7679" y="4382"/>
                </a:cubicBezTo>
                <a:cubicBezTo>
                  <a:pt x="7824" y="4262"/>
                  <a:pt x="7846" y="4047"/>
                  <a:pt x="7726" y="3901"/>
                </a:cubicBezTo>
                <a:cubicBezTo>
                  <a:pt x="7659" y="3819"/>
                  <a:pt x="7561" y="3777"/>
                  <a:pt x="7462" y="3777"/>
                </a:cubicBezTo>
                <a:close/>
                <a:moveTo>
                  <a:pt x="24721" y="4634"/>
                </a:moveTo>
                <a:cubicBezTo>
                  <a:pt x="24656" y="4634"/>
                  <a:pt x="24590" y="4653"/>
                  <a:pt x="24531" y="4693"/>
                </a:cubicBezTo>
                <a:cubicBezTo>
                  <a:pt x="24375" y="4798"/>
                  <a:pt x="24333" y="5010"/>
                  <a:pt x="24437" y="5166"/>
                </a:cubicBezTo>
                <a:cubicBezTo>
                  <a:pt x="24559" y="5349"/>
                  <a:pt x="24679" y="5538"/>
                  <a:pt x="24787" y="5728"/>
                </a:cubicBezTo>
                <a:cubicBezTo>
                  <a:pt x="24851" y="5837"/>
                  <a:pt x="24966" y="5898"/>
                  <a:pt x="25082" y="5898"/>
                </a:cubicBezTo>
                <a:cubicBezTo>
                  <a:pt x="25139" y="5898"/>
                  <a:pt x="25200" y="5882"/>
                  <a:pt x="25254" y="5853"/>
                </a:cubicBezTo>
                <a:cubicBezTo>
                  <a:pt x="25418" y="5757"/>
                  <a:pt x="25471" y="5549"/>
                  <a:pt x="25378" y="5385"/>
                </a:cubicBezTo>
                <a:cubicBezTo>
                  <a:pt x="25261" y="5184"/>
                  <a:pt x="25134" y="4982"/>
                  <a:pt x="25004" y="4786"/>
                </a:cubicBezTo>
                <a:cubicBezTo>
                  <a:pt x="24939" y="4688"/>
                  <a:pt x="24831" y="4634"/>
                  <a:pt x="24721" y="4634"/>
                </a:cubicBezTo>
                <a:close/>
                <a:moveTo>
                  <a:pt x="5848" y="5040"/>
                </a:moveTo>
                <a:cubicBezTo>
                  <a:pt x="5773" y="5040"/>
                  <a:pt x="5697" y="5064"/>
                  <a:pt x="5634" y="5114"/>
                </a:cubicBezTo>
                <a:cubicBezTo>
                  <a:pt x="5451" y="5260"/>
                  <a:pt x="5271" y="5408"/>
                  <a:pt x="5095" y="5559"/>
                </a:cubicBezTo>
                <a:cubicBezTo>
                  <a:pt x="4953" y="5684"/>
                  <a:pt x="4937" y="5898"/>
                  <a:pt x="5060" y="6042"/>
                </a:cubicBezTo>
                <a:cubicBezTo>
                  <a:pt x="5128" y="6120"/>
                  <a:pt x="5224" y="6159"/>
                  <a:pt x="5319" y="6159"/>
                </a:cubicBezTo>
                <a:cubicBezTo>
                  <a:pt x="5397" y="6159"/>
                  <a:pt x="5477" y="6131"/>
                  <a:pt x="5543" y="6075"/>
                </a:cubicBezTo>
                <a:cubicBezTo>
                  <a:pt x="5712" y="5929"/>
                  <a:pt x="5884" y="5788"/>
                  <a:pt x="6060" y="5649"/>
                </a:cubicBezTo>
                <a:cubicBezTo>
                  <a:pt x="6207" y="5531"/>
                  <a:pt x="6232" y="5316"/>
                  <a:pt x="6114" y="5168"/>
                </a:cubicBezTo>
                <a:cubicBezTo>
                  <a:pt x="6047" y="5083"/>
                  <a:pt x="5948" y="5040"/>
                  <a:pt x="5848" y="5040"/>
                </a:cubicBezTo>
                <a:close/>
                <a:moveTo>
                  <a:pt x="4345" y="6435"/>
                </a:moveTo>
                <a:cubicBezTo>
                  <a:pt x="4249" y="6435"/>
                  <a:pt x="4153" y="6476"/>
                  <a:pt x="4085" y="6555"/>
                </a:cubicBezTo>
                <a:cubicBezTo>
                  <a:pt x="3960" y="6701"/>
                  <a:pt x="3842" y="6850"/>
                  <a:pt x="3736" y="6998"/>
                </a:cubicBezTo>
                <a:cubicBezTo>
                  <a:pt x="3705" y="7040"/>
                  <a:pt x="3677" y="7080"/>
                  <a:pt x="3646" y="7123"/>
                </a:cubicBezTo>
                <a:cubicBezTo>
                  <a:pt x="3540" y="7280"/>
                  <a:pt x="3580" y="7493"/>
                  <a:pt x="3736" y="7599"/>
                </a:cubicBezTo>
                <a:cubicBezTo>
                  <a:pt x="3795" y="7641"/>
                  <a:pt x="3861" y="7660"/>
                  <a:pt x="3929" y="7660"/>
                </a:cubicBezTo>
                <a:cubicBezTo>
                  <a:pt x="4037" y="7660"/>
                  <a:pt x="4144" y="7608"/>
                  <a:pt x="4209" y="7512"/>
                </a:cubicBezTo>
                <a:cubicBezTo>
                  <a:pt x="4235" y="7476"/>
                  <a:pt x="4263" y="7436"/>
                  <a:pt x="4289" y="7400"/>
                </a:cubicBezTo>
                <a:cubicBezTo>
                  <a:pt x="4384" y="7266"/>
                  <a:pt x="4492" y="7132"/>
                  <a:pt x="4605" y="7000"/>
                </a:cubicBezTo>
                <a:cubicBezTo>
                  <a:pt x="4728" y="6857"/>
                  <a:pt x="4711" y="6642"/>
                  <a:pt x="4567" y="6518"/>
                </a:cubicBezTo>
                <a:cubicBezTo>
                  <a:pt x="4503" y="6462"/>
                  <a:pt x="4424" y="6435"/>
                  <a:pt x="4345" y="6435"/>
                </a:cubicBezTo>
                <a:close/>
                <a:moveTo>
                  <a:pt x="25686" y="6442"/>
                </a:moveTo>
                <a:cubicBezTo>
                  <a:pt x="25642" y="6442"/>
                  <a:pt x="25598" y="6451"/>
                  <a:pt x="25555" y="6468"/>
                </a:cubicBezTo>
                <a:cubicBezTo>
                  <a:pt x="25381" y="6539"/>
                  <a:pt x="25298" y="6739"/>
                  <a:pt x="25369" y="6913"/>
                </a:cubicBezTo>
                <a:cubicBezTo>
                  <a:pt x="25452" y="7114"/>
                  <a:pt x="25530" y="7323"/>
                  <a:pt x="25600" y="7532"/>
                </a:cubicBezTo>
                <a:cubicBezTo>
                  <a:pt x="25647" y="7676"/>
                  <a:pt x="25781" y="7764"/>
                  <a:pt x="25923" y="7764"/>
                </a:cubicBezTo>
                <a:cubicBezTo>
                  <a:pt x="25960" y="7764"/>
                  <a:pt x="25998" y="7758"/>
                  <a:pt x="26033" y="7747"/>
                </a:cubicBezTo>
                <a:cubicBezTo>
                  <a:pt x="26210" y="7688"/>
                  <a:pt x="26307" y="7493"/>
                  <a:pt x="26247" y="7314"/>
                </a:cubicBezTo>
                <a:cubicBezTo>
                  <a:pt x="26172" y="7088"/>
                  <a:pt x="26088" y="6868"/>
                  <a:pt x="26000" y="6652"/>
                </a:cubicBezTo>
                <a:cubicBezTo>
                  <a:pt x="25947" y="6521"/>
                  <a:pt x="25820" y="6442"/>
                  <a:pt x="25686" y="6442"/>
                </a:cubicBezTo>
                <a:close/>
                <a:moveTo>
                  <a:pt x="3244" y="8160"/>
                </a:moveTo>
                <a:cubicBezTo>
                  <a:pt x="3119" y="8160"/>
                  <a:pt x="2998" y="8229"/>
                  <a:pt x="2938" y="8348"/>
                </a:cubicBezTo>
                <a:cubicBezTo>
                  <a:pt x="2836" y="8555"/>
                  <a:pt x="2737" y="8764"/>
                  <a:pt x="2638" y="8978"/>
                </a:cubicBezTo>
                <a:cubicBezTo>
                  <a:pt x="2559" y="9148"/>
                  <a:pt x="2636" y="9351"/>
                  <a:pt x="2808" y="9429"/>
                </a:cubicBezTo>
                <a:cubicBezTo>
                  <a:pt x="2853" y="9449"/>
                  <a:pt x="2902" y="9459"/>
                  <a:pt x="2949" y="9459"/>
                </a:cubicBezTo>
                <a:cubicBezTo>
                  <a:pt x="3079" y="9459"/>
                  <a:pt x="3204" y="9386"/>
                  <a:pt x="3260" y="9261"/>
                </a:cubicBezTo>
                <a:cubicBezTo>
                  <a:pt x="3354" y="9058"/>
                  <a:pt x="3449" y="8852"/>
                  <a:pt x="3548" y="8656"/>
                </a:cubicBezTo>
                <a:cubicBezTo>
                  <a:pt x="3633" y="8486"/>
                  <a:pt x="3566" y="8282"/>
                  <a:pt x="3397" y="8197"/>
                </a:cubicBezTo>
                <a:cubicBezTo>
                  <a:pt x="3348" y="8172"/>
                  <a:pt x="3296" y="8160"/>
                  <a:pt x="3244" y="8160"/>
                </a:cubicBezTo>
                <a:close/>
                <a:moveTo>
                  <a:pt x="26272" y="8401"/>
                </a:moveTo>
                <a:cubicBezTo>
                  <a:pt x="26251" y="8401"/>
                  <a:pt x="26229" y="8403"/>
                  <a:pt x="26207" y="8408"/>
                </a:cubicBezTo>
                <a:cubicBezTo>
                  <a:pt x="26021" y="8444"/>
                  <a:pt x="25899" y="8625"/>
                  <a:pt x="25937" y="8809"/>
                </a:cubicBezTo>
                <a:cubicBezTo>
                  <a:pt x="25981" y="9025"/>
                  <a:pt x="26015" y="9244"/>
                  <a:pt x="26043" y="9461"/>
                </a:cubicBezTo>
                <a:cubicBezTo>
                  <a:pt x="26064" y="9633"/>
                  <a:pt x="26212" y="9760"/>
                  <a:pt x="26382" y="9760"/>
                </a:cubicBezTo>
                <a:cubicBezTo>
                  <a:pt x="26394" y="9760"/>
                  <a:pt x="26410" y="9756"/>
                  <a:pt x="26426" y="9756"/>
                </a:cubicBezTo>
                <a:cubicBezTo>
                  <a:pt x="26612" y="9734"/>
                  <a:pt x="26744" y="9562"/>
                  <a:pt x="26721" y="9374"/>
                </a:cubicBezTo>
                <a:cubicBezTo>
                  <a:pt x="26690" y="9139"/>
                  <a:pt x="26653" y="8905"/>
                  <a:pt x="26608" y="8677"/>
                </a:cubicBezTo>
                <a:cubicBezTo>
                  <a:pt x="26576" y="8515"/>
                  <a:pt x="26432" y="8401"/>
                  <a:pt x="26272" y="8401"/>
                </a:cubicBezTo>
                <a:close/>
                <a:moveTo>
                  <a:pt x="2404" y="10032"/>
                </a:moveTo>
                <a:cubicBezTo>
                  <a:pt x="2271" y="10032"/>
                  <a:pt x="2144" y="10109"/>
                  <a:pt x="2088" y="10239"/>
                </a:cubicBezTo>
                <a:cubicBezTo>
                  <a:pt x="2000" y="10450"/>
                  <a:pt x="1908" y="10658"/>
                  <a:pt x="1819" y="10863"/>
                </a:cubicBezTo>
                <a:cubicBezTo>
                  <a:pt x="1741" y="11034"/>
                  <a:pt x="1821" y="11237"/>
                  <a:pt x="1993" y="11312"/>
                </a:cubicBezTo>
                <a:cubicBezTo>
                  <a:pt x="2036" y="11333"/>
                  <a:pt x="2085" y="11341"/>
                  <a:pt x="2130" y="11341"/>
                </a:cubicBezTo>
                <a:cubicBezTo>
                  <a:pt x="2262" y="11341"/>
                  <a:pt x="2386" y="11265"/>
                  <a:pt x="2445" y="11141"/>
                </a:cubicBezTo>
                <a:cubicBezTo>
                  <a:pt x="2537" y="10933"/>
                  <a:pt x="2627" y="10721"/>
                  <a:pt x="2719" y="10509"/>
                </a:cubicBezTo>
                <a:cubicBezTo>
                  <a:pt x="2792" y="10335"/>
                  <a:pt x="2712" y="10133"/>
                  <a:pt x="2538" y="10059"/>
                </a:cubicBezTo>
                <a:cubicBezTo>
                  <a:pt x="2494" y="10040"/>
                  <a:pt x="2449" y="10032"/>
                  <a:pt x="2404" y="10032"/>
                </a:cubicBezTo>
                <a:close/>
                <a:moveTo>
                  <a:pt x="26464" y="10438"/>
                </a:moveTo>
                <a:cubicBezTo>
                  <a:pt x="26278" y="10438"/>
                  <a:pt x="26125" y="10589"/>
                  <a:pt x="26123" y="10776"/>
                </a:cubicBezTo>
                <a:cubicBezTo>
                  <a:pt x="26121" y="10994"/>
                  <a:pt x="26113" y="11214"/>
                  <a:pt x="26095" y="11437"/>
                </a:cubicBezTo>
                <a:cubicBezTo>
                  <a:pt x="26080" y="11625"/>
                  <a:pt x="26220" y="11788"/>
                  <a:pt x="26410" y="11804"/>
                </a:cubicBezTo>
                <a:cubicBezTo>
                  <a:pt x="26419" y="11805"/>
                  <a:pt x="26427" y="11805"/>
                  <a:pt x="26436" y="11805"/>
                </a:cubicBezTo>
                <a:cubicBezTo>
                  <a:pt x="26612" y="11805"/>
                  <a:pt x="26763" y="11668"/>
                  <a:pt x="26775" y="11489"/>
                </a:cubicBezTo>
                <a:cubicBezTo>
                  <a:pt x="26792" y="11251"/>
                  <a:pt x="26803" y="11013"/>
                  <a:pt x="26806" y="10782"/>
                </a:cubicBezTo>
                <a:cubicBezTo>
                  <a:pt x="26808" y="10594"/>
                  <a:pt x="26655" y="10439"/>
                  <a:pt x="26467" y="10438"/>
                </a:cubicBezTo>
                <a:close/>
                <a:moveTo>
                  <a:pt x="1570" y="11902"/>
                </a:moveTo>
                <a:cubicBezTo>
                  <a:pt x="1437" y="11902"/>
                  <a:pt x="1310" y="11981"/>
                  <a:pt x="1254" y="12111"/>
                </a:cubicBezTo>
                <a:cubicBezTo>
                  <a:pt x="1164" y="12325"/>
                  <a:pt x="1079" y="12544"/>
                  <a:pt x="999" y="12761"/>
                </a:cubicBezTo>
                <a:cubicBezTo>
                  <a:pt x="933" y="12940"/>
                  <a:pt x="1023" y="13135"/>
                  <a:pt x="1200" y="13201"/>
                </a:cubicBezTo>
                <a:cubicBezTo>
                  <a:pt x="1240" y="13215"/>
                  <a:pt x="1278" y="13222"/>
                  <a:pt x="1318" y="13222"/>
                </a:cubicBezTo>
                <a:cubicBezTo>
                  <a:pt x="1457" y="13222"/>
                  <a:pt x="1590" y="13137"/>
                  <a:pt x="1638" y="12998"/>
                </a:cubicBezTo>
                <a:cubicBezTo>
                  <a:pt x="1718" y="12789"/>
                  <a:pt x="1798" y="12584"/>
                  <a:pt x="1885" y="12377"/>
                </a:cubicBezTo>
                <a:cubicBezTo>
                  <a:pt x="1958" y="12203"/>
                  <a:pt x="1876" y="12003"/>
                  <a:pt x="1702" y="11929"/>
                </a:cubicBezTo>
                <a:cubicBezTo>
                  <a:pt x="1659" y="11911"/>
                  <a:pt x="1615" y="11902"/>
                  <a:pt x="1570" y="11902"/>
                </a:cubicBezTo>
                <a:close/>
                <a:moveTo>
                  <a:pt x="26247" y="12473"/>
                </a:moveTo>
                <a:cubicBezTo>
                  <a:pt x="26089" y="12473"/>
                  <a:pt x="25945" y="12586"/>
                  <a:pt x="25913" y="12749"/>
                </a:cubicBezTo>
                <a:cubicBezTo>
                  <a:pt x="25869" y="12961"/>
                  <a:pt x="25821" y="13180"/>
                  <a:pt x="25765" y="13396"/>
                </a:cubicBezTo>
                <a:cubicBezTo>
                  <a:pt x="25716" y="13580"/>
                  <a:pt x="25828" y="13766"/>
                  <a:pt x="26010" y="13813"/>
                </a:cubicBezTo>
                <a:cubicBezTo>
                  <a:pt x="26038" y="13820"/>
                  <a:pt x="26068" y="13823"/>
                  <a:pt x="26095" y="13823"/>
                </a:cubicBezTo>
                <a:cubicBezTo>
                  <a:pt x="26247" y="13823"/>
                  <a:pt x="26386" y="13722"/>
                  <a:pt x="26427" y="13566"/>
                </a:cubicBezTo>
                <a:cubicBezTo>
                  <a:pt x="26486" y="13337"/>
                  <a:pt x="26539" y="13107"/>
                  <a:pt x="26584" y="12881"/>
                </a:cubicBezTo>
                <a:cubicBezTo>
                  <a:pt x="26620" y="12697"/>
                  <a:pt x="26499" y="12516"/>
                  <a:pt x="26314" y="12480"/>
                </a:cubicBezTo>
                <a:cubicBezTo>
                  <a:pt x="26292" y="12475"/>
                  <a:pt x="26269" y="12473"/>
                  <a:pt x="26247" y="12473"/>
                </a:cubicBezTo>
                <a:close/>
                <a:moveTo>
                  <a:pt x="903" y="13841"/>
                </a:moveTo>
                <a:cubicBezTo>
                  <a:pt x="752" y="13841"/>
                  <a:pt x="613" y="13940"/>
                  <a:pt x="573" y="14093"/>
                </a:cubicBezTo>
                <a:cubicBezTo>
                  <a:pt x="510" y="14317"/>
                  <a:pt x="453" y="14544"/>
                  <a:pt x="402" y="14770"/>
                </a:cubicBezTo>
                <a:cubicBezTo>
                  <a:pt x="362" y="14956"/>
                  <a:pt x="477" y="15139"/>
                  <a:pt x="661" y="15179"/>
                </a:cubicBezTo>
                <a:cubicBezTo>
                  <a:pt x="687" y="15186"/>
                  <a:pt x="714" y="15187"/>
                  <a:pt x="738" y="15187"/>
                </a:cubicBezTo>
                <a:cubicBezTo>
                  <a:pt x="894" y="15187"/>
                  <a:pt x="1035" y="15080"/>
                  <a:pt x="1072" y="14922"/>
                </a:cubicBezTo>
                <a:cubicBezTo>
                  <a:pt x="1120" y="14706"/>
                  <a:pt x="1174" y="14487"/>
                  <a:pt x="1233" y="14272"/>
                </a:cubicBezTo>
                <a:cubicBezTo>
                  <a:pt x="1280" y="14089"/>
                  <a:pt x="1174" y="13901"/>
                  <a:pt x="992" y="13853"/>
                </a:cubicBezTo>
                <a:cubicBezTo>
                  <a:pt x="962" y="13845"/>
                  <a:pt x="932" y="13841"/>
                  <a:pt x="903" y="13841"/>
                </a:cubicBezTo>
                <a:close/>
                <a:moveTo>
                  <a:pt x="25692" y="14448"/>
                </a:moveTo>
                <a:cubicBezTo>
                  <a:pt x="25553" y="14448"/>
                  <a:pt x="25422" y="14535"/>
                  <a:pt x="25372" y="14673"/>
                </a:cubicBezTo>
                <a:cubicBezTo>
                  <a:pt x="25296" y="14882"/>
                  <a:pt x="25212" y="15090"/>
                  <a:pt x="25129" y="15297"/>
                </a:cubicBezTo>
                <a:cubicBezTo>
                  <a:pt x="25054" y="15471"/>
                  <a:pt x="25139" y="15671"/>
                  <a:pt x="25313" y="15742"/>
                </a:cubicBezTo>
                <a:cubicBezTo>
                  <a:pt x="25357" y="15759"/>
                  <a:pt x="25400" y="15768"/>
                  <a:pt x="25444" y="15768"/>
                </a:cubicBezTo>
                <a:cubicBezTo>
                  <a:pt x="25576" y="15768"/>
                  <a:pt x="25704" y="15688"/>
                  <a:pt x="25760" y="15559"/>
                </a:cubicBezTo>
                <a:cubicBezTo>
                  <a:pt x="25852" y="15342"/>
                  <a:pt x="25937" y="15123"/>
                  <a:pt x="26015" y="14908"/>
                </a:cubicBezTo>
                <a:cubicBezTo>
                  <a:pt x="26080" y="14730"/>
                  <a:pt x="25988" y="14534"/>
                  <a:pt x="25810" y="14470"/>
                </a:cubicBezTo>
                <a:cubicBezTo>
                  <a:pt x="25771" y="14455"/>
                  <a:pt x="25731" y="14448"/>
                  <a:pt x="25692" y="14448"/>
                </a:cubicBezTo>
                <a:close/>
                <a:moveTo>
                  <a:pt x="493" y="15850"/>
                </a:moveTo>
                <a:cubicBezTo>
                  <a:pt x="327" y="15850"/>
                  <a:pt x="180" y="15975"/>
                  <a:pt x="156" y="16145"/>
                </a:cubicBezTo>
                <a:cubicBezTo>
                  <a:pt x="123" y="16376"/>
                  <a:pt x="97" y="16606"/>
                  <a:pt x="76" y="16839"/>
                </a:cubicBezTo>
                <a:cubicBezTo>
                  <a:pt x="58" y="17026"/>
                  <a:pt x="197" y="17193"/>
                  <a:pt x="383" y="17210"/>
                </a:cubicBezTo>
                <a:cubicBezTo>
                  <a:pt x="394" y="17212"/>
                  <a:pt x="406" y="17212"/>
                  <a:pt x="416" y="17212"/>
                </a:cubicBezTo>
                <a:cubicBezTo>
                  <a:pt x="590" y="17212"/>
                  <a:pt x="740" y="17080"/>
                  <a:pt x="757" y="16903"/>
                </a:cubicBezTo>
                <a:cubicBezTo>
                  <a:pt x="776" y="16680"/>
                  <a:pt x="802" y="16458"/>
                  <a:pt x="833" y="16237"/>
                </a:cubicBezTo>
                <a:cubicBezTo>
                  <a:pt x="858" y="16051"/>
                  <a:pt x="727" y="15879"/>
                  <a:pt x="540" y="15853"/>
                </a:cubicBezTo>
                <a:cubicBezTo>
                  <a:pt x="524" y="15851"/>
                  <a:pt x="509" y="15850"/>
                  <a:pt x="493" y="15850"/>
                </a:cubicBezTo>
                <a:close/>
                <a:moveTo>
                  <a:pt x="24865" y="16326"/>
                </a:moveTo>
                <a:cubicBezTo>
                  <a:pt x="24742" y="16326"/>
                  <a:pt x="24622" y="16394"/>
                  <a:pt x="24561" y="16512"/>
                </a:cubicBezTo>
                <a:cubicBezTo>
                  <a:pt x="24460" y="16712"/>
                  <a:pt x="24356" y="16906"/>
                  <a:pt x="24244" y="17103"/>
                </a:cubicBezTo>
                <a:cubicBezTo>
                  <a:pt x="24152" y="17264"/>
                  <a:pt x="24210" y="17473"/>
                  <a:pt x="24375" y="17567"/>
                </a:cubicBezTo>
                <a:cubicBezTo>
                  <a:pt x="24427" y="17595"/>
                  <a:pt x="24486" y="17610"/>
                  <a:pt x="24542" y="17610"/>
                </a:cubicBezTo>
                <a:cubicBezTo>
                  <a:pt x="24661" y="17610"/>
                  <a:pt x="24776" y="17549"/>
                  <a:pt x="24839" y="17438"/>
                </a:cubicBezTo>
                <a:cubicBezTo>
                  <a:pt x="24952" y="17235"/>
                  <a:pt x="25063" y="17030"/>
                  <a:pt x="25169" y="16825"/>
                </a:cubicBezTo>
                <a:cubicBezTo>
                  <a:pt x="25256" y="16654"/>
                  <a:pt x="25190" y="16451"/>
                  <a:pt x="25021" y="16364"/>
                </a:cubicBezTo>
                <a:cubicBezTo>
                  <a:pt x="24971" y="16338"/>
                  <a:pt x="24918" y="16326"/>
                  <a:pt x="24865" y="16326"/>
                </a:cubicBezTo>
                <a:close/>
                <a:moveTo>
                  <a:pt x="343" y="17892"/>
                </a:moveTo>
                <a:cubicBezTo>
                  <a:pt x="157" y="17892"/>
                  <a:pt x="4" y="18045"/>
                  <a:pt x="3" y="18231"/>
                </a:cubicBezTo>
                <a:lnTo>
                  <a:pt x="1" y="18417"/>
                </a:lnTo>
                <a:cubicBezTo>
                  <a:pt x="1" y="18585"/>
                  <a:pt x="6" y="18757"/>
                  <a:pt x="10" y="18929"/>
                </a:cubicBezTo>
                <a:cubicBezTo>
                  <a:pt x="15" y="19115"/>
                  <a:pt x="166" y="19261"/>
                  <a:pt x="350" y="19261"/>
                </a:cubicBezTo>
                <a:cubicBezTo>
                  <a:pt x="354" y="19261"/>
                  <a:pt x="357" y="19261"/>
                  <a:pt x="361" y="19260"/>
                </a:cubicBezTo>
                <a:cubicBezTo>
                  <a:pt x="548" y="19253"/>
                  <a:pt x="698" y="19096"/>
                  <a:pt x="691" y="18907"/>
                </a:cubicBezTo>
                <a:cubicBezTo>
                  <a:pt x="687" y="18743"/>
                  <a:pt x="686" y="18578"/>
                  <a:pt x="686" y="18417"/>
                </a:cubicBezTo>
                <a:lnTo>
                  <a:pt x="687" y="18238"/>
                </a:lnTo>
                <a:cubicBezTo>
                  <a:pt x="689" y="18048"/>
                  <a:pt x="538" y="17895"/>
                  <a:pt x="349" y="17892"/>
                </a:cubicBezTo>
                <a:close/>
                <a:moveTo>
                  <a:pt x="23827" y="18091"/>
                </a:moveTo>
                <a:cubicBezTo>
                  <a:pt x="23717" y="18091"/>
                  <a:pt x="23608" y="18145"/>
                  <a:pt x="23542" y="18243"/>
                </a:cubicBezTo>
                <a:cubicBezTo>
                  <a:pt x="23419" y="18429"/>
                  <a:pt x="23290" y="18615"/>
                  <a:pt x="23160" y="18794"/>
                </a:cubicBezTo>
                <a:cubicBezTo>
                  <a:pt x="23049" y="18948"/>
                  <a:pt x="23083" y="19162"/>
                  <a:pt x="23236" y="19272"/>
                </a:cubicBezTo>
                <a:cubicBezTo>
                  <a:pt x="23297" y="19315"/>
                  <a:pt x="23367" y="19338"/>
                  <a:pt x="23436" y="19338"/>
                </a:cubicBezTo>
                <a:cubicBezTo>
                  <a:pt x="23540" y="19338"/>
                  <a:pt x="23645" y="19287"/>
                  <a:pt x="23713" y="19194"/>
                </a:cubicBezTo>
                <a:cubicBezTo>
                  <a:pt x="23846" y="19008"/>
                  <a:pt x="23978" y="18816"/>
                  <a:pt x="24109" y="18623"/>
                </a:cubicBezTo>
                <a:cubicBezTo>
                  <a:pt x="24217" y="18467"/>
                  <a:pt x="24173" y="18253"/>
                  <a:pt x="24017" y="18149"/>
                </a:cubicBezTo>
                <a:cubicBezTo>
                  <a:pt x="23959" y="18110"/>
                  <a:pt x="23893" y="18091"/>
                  <a:pt x="23827" y="18091"/>
                </a:cubicBezTo>
                <a:close/>
                <a:moveTo>
                  <a:pt x="22595" y="19730"/>
                </a:moveTo>
                <a:cubicBezTo>
                  <a:pt x="22498" y="19730"/>
                  <a:pt x="22400" y="19772"/>
                  <a:pt x="22333" y="19852"/>
                </a:cubicBezTo>
                <a:cubicBezTo>
                  <a:pt x="22187" y="20024"/>
                  <a:pt x="22039" y="20193"/>
                  <a:pt x="21889" y="20356"/>
                </a:cubicBezTo>
                <a:cubicBezTo>
                  <a:pt x="21761" y="20495"/>
                  <a:pt x="21771" y="20711"/>
                  <a:pt x="21910" y="20838"/>
                </a:cubicBezTo>
                <a:cubicBezTo>
                  <a:pt x="21976" y="20897"/>
                  <a:pt x="22058" y="20928"/>
                  <a:pt x="22141" y="20928"/>
                </a:cubicBezTo>
                <a:cubicBezTo>
                  <a:pt x="22235" y="20928"/>
                  <a:pt x="22327" y="20888"/>
                  <a:pt x="22395" y="20817"/>
                </a:cubicBezTo>
                <a:cubicBezTo>
                  <a:pt x="22552" y="20648"/>
                  <a:pt x="22704" y="20471"/>
                  <a:pt x="22856" y="20294"/>
                </a:cubicBezTo>
                <a:cubicBezTo>
                  <a:pt x="22977" y="20148"/>
                  <a:pt x="22958" y="19932"/>
                  <a:pt x="22814" y="19811"/>
                </a:cubicBezTo>
                <a:cubicBezTo>
                  <a:pt x="22751" y="19757"/>
                  <a:pt x="22673" y="19730"/>
                  <a:pt x="22595" y="19730"/>
                </a:cubicBezTo>
                <a:close/>
                <a:moveTo>
                  <a:pt x="445" y="19939"/>
                </a:moveTo>
                <a:cubicBezTo>
                  <a:pt x="433" y="19939"/>
                  <a:pt x="421" y="19940"/>
                  <a:pt x="409" y="19941"/>
                </a:cubicBezTo>
                <a:cubicBezTo>
                  <a:pt x="223" y="19963"/>
                  <a:pt x="86" y="20132"/>
                  <a:pt x="107" y="20320"/>
                </a:cubicBezTo>
                <a:cubicBezTo>
                  <a:pt x="133" y="20549"/>
                  <a:pt x="164" y="20780"/>
                  <a:pt x="199" y="21010"/>
                </a:cubicBezTo>
                <a:cubicBezTo>
                  <a:pt x="223" y="21180"/>
                  <a:pt x="371" y="21302"/>
                  <a:pt x="536" y="21302"/>
                </a:cubicBezTo>
                <a:cubicBezTo>
                  <a:pt x="554" y="21302"/>
                  <a:pt x="571" y="21302"/>
                  <a:pt x="588" y="21297"/>
                </a:cubicBezTo>
                <a:cubicBezTo>
                  <a:pt x="774" y="21269"/>
                  <a:pt x="903" y="21095"/>
                  <a:pt x="875" y="20909"/>
                </a:cubicBezTo>
                <a:cubicBezTo>
                  <a:pt x="842" y="20686"/>
                  <a:pt x="811" y="20466"/>
                  <a:pt x="788" y="20243"/>
                </a:cubicBezTo>
                <a:cubicBezTo>
                  <a:pt x="767" y="20069"/>
                  <a:pt x="618" y="19939"/>
                  <a:pt x="445" y="19939"/>
                </a:cubicBezTo>
                <a:close/>
                <a:moveTo>
                  <a:pt x="21180" y="21212"/>
                </a:moveTo>
                <a:cubicBezTo>
                  <a:pt x="21098" y="21212"/>
                  <a:pt x="21015" y="21242"/>
                  <a:pt x="20949" y="21303"/>
                </a:cubicBezTo>
                <a:cubicBezTo>
                  <a:pt x="20781" y="21458"/>
                  <a:pt x="20612" y="21608"/>
                  <a:pt x="20447" y="21747"/>
                </a:cubicBezTo>
                <a:cubicBezTo>
                  <a:pt x="20303" y="21868"/>
                  <a:pt x="20283" y="22086"/>
                  <a:pt x="20405" y="22228"/>
                </a:cubicBezTo>
                <a:cubicBezTo>
                  <a:pt x="20473" y="22310"/>
                  <a:pt x="20568" y="22351"/>
                  <a:pt x="20666" y="22351"/>
                </a:cubicBezTo>
                <a:cubicBezTo>
                  <a:pt x="20744" y="22351"/>
                  <a:pt x="20822" y="22322"/>
                  <a:pt x="20888" y="22268"/>
                </a:cubicBezTo>
                <a:cubicBezTo>
                  <a:pt x="21062" y="22122"/>
                  <a:pt x="21238" y="21966"/>
                  <a:pt x="21411" y="21806"/>
                </a:cubicBezTo>
                <a:cubicBezTo>
                  <a:pt x="21550" y="21677"/>
                  <a:pt x="21559" y="21462"/>
                  <a:pt x="21431" y="21323"/>
                </a:cubicBezTo>
                <a:cubicBezTo>
                  <a:pt x="21363" y="21249"/>
                  <a:pt x="21272" y="21212"/>
                  <a:pt x="21180" y="21212"/>
                </a:cubicBezTo>
                <a:close/>
                <a:moveTo>
                  <a:pt x="790" y="21959"/>
                </a:moveTo>
                <a:cubicBezTo>
                  <a:pt x="765" y="21959"/>
                  <a:pt x="740" y="21962"/>
                  <a:pt x="715" y="21967"/>
                </a:cubicBezTo>
                <a:cubicBezTo>
                  <a:pt x="533" y="22011"/>
                  <a:pt x="418" y="22193"/>
                  <a:pt x="462" y="22379"/>
                </a:cubicBezTo>
                <a:cubicBezTo>
                  <a:pt x="514" y="22605"/>
                  <a:pt x="573" y="22831"/>
                  <a:pt x="634" y="23054"/>
                </a:cubicBezTo>
                <a:cubicBezTo>
                  <a:pt x="677" y="23207"/>
                  <a:pt x="813" y="23307"/>
                  <a:pt x="964" y="23307"/>
                </a:cubicBezTo>
                <a:cubicBezTo>
                  <a:pt x="993" y="23307"/>
                  <a:pt x="1025" y="23302"/>
                  <a:pt x="1052" y="23293"/>
                </a:cubicBezTo>
                <a:cubicBezTo>
                  <a:pt x="1235" y="23241"/>
                  <a:pt x="1341" y="23054"/>
                  <a:pt x="1291" y="22871"/>
                </a:cubicBezTo>
                <a:cubicBezTo>
                  <a:pt x="1233" y="22657"/>
                  <a:pt x="1176" y="22440"/>
                  <a:pt x="1125" y="22223"/>
                </a:cubicBezTo>
                <a:cubicBezTo>
                  <a:pt x="1088" y="22065"/>
                  <a:pt x="946" y="21959"/>
                  <a:pt x="790" y="21959"/>
                </a:cubicBezTo>
                <a:close/>
                <a:moveTo>
                  <a:pt x="19589" y="22509"/>
                </a:moveTo>
                <a:cubicBezTo>
                  <a:pt x="19518" y="22509"/>
                  <a:pt x="19446" y="22530"/>
                  <a:pt x="19385" y="22576"/>
                </a:cubicBezTo>
                <a:lnTo>
                  <a:pt x="18837" y="22986"/>
                </a:lnTo>
                <a:cubicBezTo>
                  <a:pt x="18684" y="23097"/>
                  <a:pt x="18655" y="23311"/>
                  <a:pt x="18768" y="23464"/>
                </a:cubicBezTo>
                <a:cubicBezTo>
                  <a:pt x="18834" y="23552"/>
                  <a:pt x="18936" y="23599"/>
                  <a:pt x="19041" y="23599"/>
                </a:cubicBezTo>
                <a:cubicBezTo>
                  <a:pt x="19112" y="23599"/>
                  <a:pt x="19185" y="23578"/>
                  <a:pt x="19246" y="23532"/>
                </a:cubicBezTo>
                <a:lnTo>
                  <a:pt x="19793" y="23123"/>
                </a:lnTo>
                <a:cubicBezTo>
                  <a:pt x="19945" y="23010"/>
                  <a:pt x="19976" y="22798"/>
                  <a:pt x="19863" y="22645"/>
                </a:cubicBezTo>
                <a:cubicBezTo>
                  <a:pt x="19796" y="22555"/>
                  <a:pt x="19693" y="22509"/>
                  <a:pt x="19589" y="22509"/>
                </a:cubicBezTo>
                <a:close/>
                <a:moveTo>
                  <a:pt x="17958" y="23754"/>
                </a:moveTo>
                <a:cubicBezTo>
                  <a:pt x="17882" y="23754"/>
                  <a:pt x="17805" y="23779"/>
                  <a:pt x="17742" y="23832"/>
                </a:cubicBezTo>
                <a:cubicBezTo>
                  <a:pt x="17548" y="23990"/>
                  <a:pt x="17374" y="24143"/>
                  <a:pt x="17212" y="24293"/>
                </a:cubicBezTo>
                <a:cubicBezTo>
                  <a:pt x="17073" y="24421"/>
                  <a:pt x="17065" y="24637"/>
                  <a:pt x="17192" y="24776"/>
                </a:cubicBezTo>
                <a:cubicBezTo>
                  <a:pt x="17259" y="24849"/>
                  <a:pt x="17353" y="24885"/>
                  <a:pt x="17444" y="24885"/>
                </a:cubicBezTo>
                <a:cubicBezTo>
                  <a:pt x="17529" y="24885"/>
                  <a:pt x="17612" y="24856"/>
                  <a:pt x="17675" y="24795"/>
                </a:cubicBezTo>
                <a:cubicBezTo>
                  <a:pt x="17829" y="24651"/>
                  <a:pt x="17995" y="24510"/>
                  <a:pt x="18177" y="24359"/>
                </a:cubicBezTo>
                <a:cubicBezTo>
                  <a:pt x="18321" y="24239"/>
                  <a:pt x="18342" y="24023"/>
                  <a:pt x="18222" y="23877"/>
                </a:cubicBezTo>
                <a:cubicBezTo>
                  <a:pt x="18155" y="23796"/>
                  <a:pt x="18057" y="23754"/>
                  <a:pt x="17958" y="23754"/>
                </a:cubicBezTo>
                <a:close/>
                <a:moveTo>
                  <a:pt x="1424" y="23904"/>
                </a:moveTo>
                <a:cubicBezTo>
                  <a:pt x="1374" y="23904"/>
                  <a:pt x="1324" y="23915"/>
                  <a:pt x="1277" y="23938"/>
                </a:cubicBezTo>
                <a:cubicBezTo>
                  <a:pt x="1106" y="24022"/>
                  <a:pt x="1035" y="24225"/>
                  <a:pt x="1117" y="24395"/>
                </a:cubicBezTo>
                <a:cubicBezTo>
                  <a:pt x="1219" y="24606"/>
                  <a:pt x="1337" y="24819"/>
                  <a:pt x="1463" y="25025"/>
                </a:cubicBezTo>
                <a:cubicBezTo>
                  <a:pt x="1529" y="25129"/>
                  <a:pt x="1638" y="25188"/>
                  <a:pt x="1755" y="25188"/>
                </a:cubicBezTo>
                <a:cubicBezTo>
                  <a:pt x="1815" y="25188"/>
                  <a:pt x="1878" y="25172"/>
                  <a:pt x="1930" y="25134"/>
                </a:cubicBezTo>
                <a:cubicBezTo>
                  <a:pt x="2092" y="25037"/>
                  <a:pt x="2144" y="24825"/>
                  <a:pt x="2043" y="24665"/>
                </a:cubicBezTo>
                <a:cubicBezTo>
                  <a:pt x="1928" y="24477"/>
                  <a:pt x="1824" y="24289"/>
                  <a:pt x="1732" y="24098"/>
                </a:cubicBezTo>
                <a:cubicBezTo>
                  <a:pt x="1673" y="23976"/>
                  <a:pt x="1551" y="23904"/>
                  <a:pt x="1424" y="23904"/>
                </a:cubicBezTo>
                <a:close/>
                <a:moveTo>
                  <a:pt x="16515" y="25203"/>
                </a:moveTo>
                <a:cubicBezTo>
                  <a:pt x="16413" y="25203"/>
                  <a:pt x="16312" y="25249"/>
                  <a:pt x="16244" y="25336"/>
                </a:cubicBezTo>
                <a:cubicBezTo>
                  <a:pt x="16095" y="25529"/>
                  <a:pt x="15956" y="25728"/>
                  <a:pt x="15834" y="25928"/>
                </a:cubicBezTo>
                <a:cubicBezTo>
                  <a:pt x="15737" y="26090"/>
                  <a:pt x="15787" y="26300"/>
                  <a:pt x="15947" y="26398"/>
                </a:cubicBezTo>
                <a:cubicBezTo>
                  <a:pt x="16004" y="26432"/>
                  <a:pt x="16065" y="26448"/>
                  <a:pt x="16126" y="26448"/>
                </a:cubicBezTo>
                <a:cubicBezTo>
                  <a:pt x="16241" y="26448"/>
                  <a:pt x="16354" y="26389"/>
                  <a:pt x="16418" y="26288"/>
                </a:cubicBezTo>
                <a:cubicBezTo>
                  <a:pt x="16528" y="26107"/>
                  <a:pt x="16651" y="25928"/>
                  <a:pt x="16787" y="25754"/>
                </a:cubicBezTo>
                <a:cubicBezTo>
                  <a:pt x="16901" y="25605"/>
                  <a:pt x="16875" y="25389"/>
                  <a:pt x="16726" y="25275"/>
                </a:cubicBezTo>
                <a:cubicBezTo>
                  <a:pt x="16663" y="25227"/>
                  <a:pt x="16588" y="25203"/>
                  <a:pt x="16515" y="25203"/>
                </a:cubicBezTo>
                <a:close/>
                <a:moveTo>
                  <a:pt x="2567" y="25602"/>
                </a:moveTo>
                <a:cubicBezTo>
                  <a:pt x="2487" y="25602"/>
                  <a:pt x="2407" y="25629"/>
                  <a:pt x="2342" y="25685"/>
                </a:cubicBezTo>
                <a:cubicBezTo>
                  <a:pt x="2200" y="25810"/>
                  <a:pt x="2184" y="26024"/>
                  <a:pt x="2309" y="26168"/>
                </a:cubicBezTo>
                <a:cubicBezTo>
                  <a:pt x="2452" y="26333"/>
                  <a:pt x="2608" y="26502"/>
                  <a:pt x="2782" y="26684"/>
                </a:cubicBezTo>
                <a:cubicBezTo>
                  <a:pt x="2850" y="26754"/>
                  <a:pt x="2940" y="26789"/>
                  <a:pt x="3030" y="26789"/>
                </a:cubicBezTo>
                <a:cubicBezTo>
                  <a:pt x="3114" y="26789"/>
                  <a:pt x="3201" y="26759"/>
                  <a:pt x="3263" y="26693"/>
                </a:cubicBezTo>
                <a:cubicBezTo>
                  <a:pt x="3401" y="26563"/>
                  <a:pt x="3406" y="26349"/>
                  <a:pt x="3275" y="26212"/>
                </a:cubicBezTo>
                <a:cubicBezTo>
                  <a:pt x="3107" y="26038"/>
                  <a:pt x="2963" y="25876"/>
                  <a:pt x="2825" y="25720"/>
                </a:cubicBezTo>
                <a:cubicBezTo>
                  <a:pt x="2758" y="25642"/>
                  <a:pt x="2663" y="25602"/>
                  <a:pt x="2567" y="25602"/>
                </a:cubicBezTo>
                <a:close/>
                <a:moveTo>
                  <a:pt x="3999" y="27073"/>
                </a:moveTo>
                <a:cubicBezTo>
                  <a:pt x="3911" y="27073"/>
                  <a:pt x="3822" y="27107"/>
                  <a:pt x="3755" y="27176"/>
                </a:cubicBezTo>
                <a:cubicBezTo>
                  <a:pt x="3623" y="27308"/>
                  <a:pt x="3625" y="27525"/>
                  <a:pt x="3760" y="27658"/>
                </a:cubicBezTo>
                <a:cubicBezTo>
                  <a:pt x="3920" y="27817"/>
                  <a:pt x="4080" y="27976"/>
                  <a:pt x="4240" y="28136"/>
                </a:cubicBezTo>
                <a:cubicBezTo>
                  <a:pt x="4308" y="28203"/>
                  <a:pt x="4395" y="28238"/>
                  <a:pt x="4483" y="28238"/>
                </a:cubicBezTo>
                <a:cubicBezTo>
                  <a:pt x="4568" y="28238"/>
                  <a:pt x="4655" y="28205"/>
                  <a:pt x="4721" y="28141"/>
                </a:cubicBezTo>
                <a:cubicBezTo>
                  <a:pt x="4857" y="28010"/>
                  <a:pt x="4859" y="27793"/>
                  <a:pt x="4727" y="27658"/>
                </a:cubicBezTo>
                <a:cubicBezTo>
                  <a:pt x="4565" y="27496"/>
                  <a:pt x="4400" y="27333"/>
                  <a:pt x="4238" y="27171"/>
                </a:cubicBezTo>
                <a:cubicBezTo>
                  <a:pt x="4172" y="27106"/>
                  <a:pt x="4086" y="27073"/>
                  <a:pt x="3999" y="27073"/>
                </a:cubicBezTo>
                <a:close/>
                <a:moveTo>
                  <a:pt x="15560" y="27003"/>
                </a:moveTo>
                <a:cubicBezTo>
                  <a:pt x="15416" y="27003"/>
                  <a:pt x="15282" y="27095"/>
                  <a:pt x="15235" y="27240"/>
                </a:cubicBezTo>
                <a:cubicBezTo>
                  <a:pt x="15162" y="27465"/>
                  <a:pt x="15099" y="27699"/>
                  <a:pt x="15052" y="27939"/>
                </a:cubicBezTo>
                <a:cubicBezTo>
                  <a:pt x="15016" y="28123"/>
                  <a:pt x="15135" y="28304"/>
                  <a:pt x="15320" y="28341"/>
                </a:cubicBezTo>
                <a:cubicBezTo>
                  <a:pt x="15341" y="28344"/>
                  <a:pt x="15365" y="28348"/>
                  <a:pt x="15388" y="28348"/>
                </a:cubicBezTo>
                <a:cubicBezTo>
                  <a:pt x="15546" y="28348"/>
                  <a:pt x="15688" y="28235"/>
                  <a:pt x="15723" y="28073"/>
                </a:cubicBezTo>
                <a:cubicBezTo>
                  <a:pt x="15766" y="27859"/>
                  <a:pt x="15822" y="27649"/>
                  <a:pt x="15886" y="27449"/>
                </a:cubicBezTo>
                <a:cubicBezTo>
                  <a:pt x="15944" y="27268"/>
                  <a:pt x="15845" y="27077"/>
                  <a:pt x="15666" y="27020"/>
                </a:cubicBezTo>
                <a:cubicBezTo>
                  <a:pt x="15631" y="27009"/>
                  <a:pt x="15595" y="27003"/>
                  <a:pt x="15560" y="27003"/>
                </a:cubicBezTo>
                <a:close/>
                <a:moveTo>
                  <a:pt x="5394" y="28572"/>
                </a:moveTo>
                <a:cubicBezTo>
                  <a:pt x="5319" y="28572"/>
                  <a:pt x="5243" y="28597"/>
                  <a:pt x="5180" y="28646"/>
                </a:cubicBezTo>
                <a:cubicBezTo>
                  <a:pt x="5032" y="28765"/>
                  <a:pt x="5008" y="28978"/>
                  <a:pt x="5126" y="29126"/>
                </a:cubicBezTo>
                <a:cubicBezTo>
                  <a:pt x="5269" y="29305"/>
                  <a:pt x="5396" y="29479"/>
                  <a:pt x="5512" y="29655"/>
                </a:cubicBezTo>
                <a:cubicBezTo>
                  <a:pt x="5578" y="29752"/>
                  <a:pt x="5686" y="29807"/>
                  <a:pt x="5797" y="29807"/>
                </a:cubicBezTo>
                <a:cubicBezTo>
                  <a:pt x="5862" y="29807"/>
                  <a:pt x="5928" y="29787"/>
                  <a:pt x="5983" y="29748"/>
                </a:cubicBezTo>
                <a:cubicBezTo>
                  <a:pt x="6143" y="29644"/>
                  <a:pt x="6185" y="29430"/>
                  <a:pt x="6079" y="29274"/>
                </a:cubicBezTo>
                <a:cubicBezTo>
                  <a:pt x="5952" y="29083"/>
                  <a:pt x="5815" y="28895"/>
                  <a:pt x="5660" y="28700"/>
                </a:cubicBezTo>
                <a:cubicBezTo>
                  <a:pt x="5593" y="28616"/>
                  <a:pt x="5494" y="28572"/>
                  <a:pt x="5394" y="28572"/>
                </a:cubicBezTo>
                <a:close/>
                <a:moveTo>
                  <a:pt x="15308" y="29027"/>
                </a:moveTo>
                <a:cubicBezTo>
                  <a:pt x="15301" y="29027"/>
                  <a:pt x="15295" y="29027"/>
                  <a:pt x="15288" y="29027"/>
                </a:cubicBezTo>
                <a:cubicBezTo>
                  <a:pt x="15101" y="29034"/>
                  <a:pt x="14955" y="29192"/>
                  <a:pt x="14962" y="29382"/>
                </a:cubicBezTo>
                <a:cubicBezTo>
                  <a:pt x="14970" y="29609"/>
                  <a:pt x="14989" y="29847"/>
                  <a:pt x="15016" y="30087"/>
                </a:cubicBezTo>
                <a:cubicBezTo>
                  <a:pt x="15035" y="30261"/>
                  <a:pt x="15182" y="30391"/>
                  <a:pt x="15354" y="30391"/>
                </a:cubicBezTo>
                <a:lnTo>
                  <a:pt x="15391" y="30391"/>
                </a:lnTo>
                <a:cubicBezTo>
                  <a:pt x="15579" y="30369"/>
                  <a:pt x="15714" y="30200"/>
                  <a:pt x="15693" y="30013"/>
                </a:cubicBezTo>
                <a:cubicBezTo>
                  <a:pt x="15669" y="29790"/>
                  <a:pt x="15652" y="29568"/>
                  <a:pt x="15643" y="29356"/>
                </a:cubicBezTo>
                <a:cubicBezTo>
                  <a:pt x="15636" y="29172"/>
                  <a:pt x="15495" y="29027"/>
                  <a:pt x="15308" y="29027"/>
                </a:cubicBezTo>
                <a:close/>
                <a:moveTo>
                  <a:pt x="24926" y="30278"/>
                </a:moveTo>
                <a:cubicBezTo>
                  <a:pt x="24748" y="30278"/>
                  <a:pt x="24591" y="30409"/>
                  <a:pt x="24576" y="30591"/>
                </a:cubicBezTo>
                <a:cubicBezTo>
                  <a:pt x="24561" y="30784"/>
                  <a:pt x="24517" y="30981"/>
                  <a:pt x="24451" y="31168"/>
                </a:cubicBezTo>
                <a:cubicBezTo>
                  <a:pt x="24387" y="31347"/>
                  <a:pt x="24481" y="31542"/>
                  <a:pt x="24658" y="31606"/>
                </a:cubicBezTo>
                <a:cubicBezTo>
                  <a:pt x="24698" y="31618"/>
                  <a:pt x="24734" y="31625"/>
                  <a:pt x="24774" y="31625"/>
                </a:cubicBezTo>
                <a:cubicBezTo>
                  <a:pt x="24913" y="31625"/>
                  <a:pt x="25046" y="31537"/>
                  <a:pt x="25096" y="31398"/>
                </a:cubicBezTo>
                <a:cubicBezTo>
                  <a:pt x="25183" y="31154"/>
                  <a:pt x="25237" y="30902"/>
                  <a:pt x="25259" y="30647"/>
                </a:cubicBezTo>
                <a:cubicBezTo>
                  <a:pt x="25273" y="30459"/>
                  <a:pt x="25134" y="30294"/>
                  <a:pt x="24947" y="30278"/>
                </a:cubicBezTo>
                <a:cubicBezTo>
                  <a:pt x="24940" y="30278"/>
                  <a:pt x="24933" y="30278"/>
                  <a:pt x="24926" y="30278"/>
                </a:cubicBezTo>
                <a:close/>
                <a:moveTo>
                  <a:pt x="6438" y="30324"/>
                </a:moveTo>
                <a:cubicBezTo>
                  <a:pt x="6393" y="30324"/>
                  <a:pt x="6347" y="30333"/>
                  <a:pt x="6303" y="30351"/>
                </a:cubicBezTo>
                <a:cubicBezTo>
                  <a:pt x="6129" y="30428"/>
                  <a:pt x="6049" y="30628"/>
                  <a:pt x="6126" y="30802"/>
                </a:cubicBezTo>
                <a:cubicBezTo>
                  <a:pt x="6216" y="31012"/>
                  <a:pt x="6301" y="31219"/>
                  <a:pt x="6379" y="31420"/>
                </a:cubicBezTo>
                <a:cubicBezTo>
                  <a:pt x="6432" y="31558"/>
                  <a:pt x="6562" y="31641"/>
                  <a:pt x="6699" y="31641"/>
                </a:cubicBezTo>
                <a:cubicBezTo>
                  <a:pt x="6741" y="31641"/>
                  <a:pt x="6781" y="31634"/>
                  <a:pt x="6823" y="31617"/>
                </a:cubicBezTo>
                <a:cubicBezTo>
                  <a:pt x="6998" y="31549"/>
                  <a:pt x="7085" y="31351"/>
                  <a:pt x="7017" y="31175"/>
                </a:cubicBezTo>
                <a:cubicBezTo>
                  <a:pt x="6937" y="30965"/>
                  <a:pt x="6849" y="30749"/>
                  <a:pt x="6753" y="30530"/>
                </a:cubicBezTo>
                <a:cubicBezTo>
                  <a:pt x="6696" y="30401"/>
                  <a:pt x="6570" y="30324"/>
                  <a:pt x="6438" y="30324"/>
                </a:cubicBezTo>
                <a:close/>
                <a:moveTo>
                  <a:pt x="15595" y="31054"/>
                </a:moveTo>
                <a:cubicBezTo>
                  <a:pt x="15568" y="31054"/>
                  <a:pt x="15540" y="31057"/>
                  <a:pt x="15513" y="31064"/>
                </a:cubicBezTo>
                <a:cubicBezTo>
                  <a:pt x="15330" y="31107"/>
                  <a:pt x="15217" y="31295"/>
                  <a:pt x="15262" y="31478"/>
                </a:cubicBezTo>
                <a:cubicBezTo>
                  <a:pt x="15320" y="31712"/>
                  <a:pt x="15384" y="31942"/>
                  <a:pt x="15457" y="32159"/>
                </a:cubicBezTo>
                <a:cubicBezTo>
                  <a:pt x="15504" y="32305"/>
                  <a:pt x="15640" y="32397"/>
                  <a:pt x="15782" y="32397"/>
                </a:cubicBezTo>
                <a:cubicBezTo>
                  <a:pt x="15817" y="32397"/>
                  <a:pt x="15852" y="32390"/>
                  <a:pt x="15886" y="32380"/>
                </a:cubicBezTo>
                <a:cubicBezTo>
                  <a:pt x="16067" y="32321"/>
                  <a:pt x="16164" y="32129"/>
                  <a:pt x="16105" y="31949"/>
                </a:cubicBezTo>
                <a:cubicBezTo>
                  <a:pt x="16041" y="31747"/>
                  <a:pt x="15980" y="31533"/>
                  <a:pt x="15926" y="31314"/>
                </a:cubicBezTo>
                <a:cubicBezTo>
                  <a:pt x="15889" y="31159"/>
                  <a:pt x="15749" y="31054"/>
                  <a:pt x="15595" y="31054"/>
                </a:cubicBezTo>
                <a:close/>
                <a:moveTo>
                  <a:pt x="24058" y="32094"/>
                </a:moveTo>
                <a:cubicBezTo>
                  <a:pt x="23965" y="32094"/>
                  <a:pt x="23873" y="32131"/>
                  <a:pt x="23805" y="32204"/>
                </a:cubicBezTo>
                <a:cubicBezTo>
                  <a:pt x="23669" y="32352"/>
                  <a:pt x="23514" y="32501"/>
                  <a:pt x="23342" y="32642"/>
                </a:cubicBezTo>
                <a:cubicBezTo>
                  <a:pt x="23196" y="32762"/>
                  <a:pt x="23177" y="32976"/>
                  <a:pt x="23297" y="33122"/>
                </a:cubicBezTo>
                <a:cubicBezTo>
                  <a:pt x="23365" y="33205"/>
                  <a:pt x="23462" y="33245"/>
                  <a:pt x="23560" y="33245"/>
                </a:cubicBezTo>
                <a:cubicBezTo>
                  <a:pt x="23636" y="33245"/>
                  <a:pt x="23714" y="33219"/>
                  <a:pt x="23777" y="33167"/>
                </a:cubicBezTo>
                <a:cubicBezTo>
                  <a:pt x="23973" y="33007"/>
                  <a:pt x="24151" y="32837"/>
                  <a:pt x="24309" y="32665"/>
                </a:cubicBezTo>
                <a:cubicBezTo>
                  <a:pt x="24436" y="32526"/>
                  <a:pt x="24427" y="32312"/>
                  <a:pt x="24288" y="32183"/>
                </a:cubicBezTo>
                <a:cubicBezTo>
                  <a:pt x="24222" y="32124"/>
                  <a:pt x="24140" y="32094"/>
                  <a:pt x="24058" y="32094"/>
                </a:cubicBezTo>
                <a:close/>
                <a:moveTo>
                  <a:pt x="7132" y="32256"/>
                </a:moveTo>
                <a:cubicBezTo>
                  <a:pt x="7101" y="32256"/>
                  <a:pt x="7071" y="32260"/>
                  <a:pt x="7040" y="32268"/>
                </a:cubicBezTo>
                <a:cubicBezTo>
                  <a:pt x="6857" y="32319"/>
                  <a:pt x="6751" y="32505"/>
                  <a:pt x="6802" y="32687"/>
                </a:cubicBezTo>
                <a:cubicBezTo>
                  <a:pt x="6861" y="32905"/>
                  <a:pt x="6915" y="33120"/>
                  <a:pt x="6958" y="33330"/>
                </a:cubicBezTo>
                <a:cubicBezTo>
                  <a:pt x="6991" y="33492"/>
                  <a:pt x="7134" y="33602"/>
                  <a:pt x="7292" y="33602"/>
                </a:cubicBezTo>
                <a:cubicBezTo>
                  <a:pt x="7314" y="33602"/>
                  <a:pt x="7337" y="33600"/>
                  <a:pt x="7360" y="33596"/>
                </a:cubicBezTo>
                <a:cubicBezTo>
                  <a:pt x="7544" y="33556"/>
                  <a:pt x="7664" y="33376"/>
                  <a:pt x="7624" y="33191"/>
                </a:cubicBezTo>
                <a:cubicBezTo>
                  <a:pt x="7579" y="32967"/>
                  <a:pt x="7523" y="32738"/>
                  <a:pt x="7459" y="32507"/>
                </a:cubicBezTo>
                <a:cubicBezTo>
                  <a:pt x="7418" y="32355"/>
                  <a:pt x="7282" y="32256"/>
                  <a:pt x="7132" y="32256"/>
                </a:cubicBezTo>
                <a:close/>
                <a:moveTo>
                  <a:pt x="42142" y="32930"/>
                </a:moveTo>
                <a:cubicBezTo>
                  <a:pt x="42134" y="32930"/>
                  <a:pt x="42125" y="32930"/>
                  <a:pt x="42116" y="32931"/>
                </a:cubicBezTo>
                <a:cubicBezTo>
                  <a:pt x="41880" y="32950"/>
                  <a:pt x="41642" y="32981"/>
                  <a:pt x="41407" y="33024"/>
                </a:cubicBezTo>
                <a:cubicBezTo>
                  <a:pt x="41223" y="33059"/>
                  <a:pt x="41098" y="33235"/>
                  <a:pt x="41133" y="33422"/>
                </a:cubicBezTo>
                <a:cubicBezTo>
                  <a:pt x="41164" y="33588"/>
                  <a:pt x="41310" y="33702"/>
                  <a:pt x="41470" y="33702"/>
                </a:cubicBezTo>
                <a:cubicBezTo>
                  <a:pt x="41492" y="33702"/>
                  <a:pt x="41511" y="33701"/>
                  <a:pt x="41531" y="33697"/>
                </a:cubicBezTo>
                <a:cubicBezTo>
                  <a:pt x="41743" y="33659"/>
                  <a:pt x="41960" y="33631"/>
                  <a:pt x="42174" y="33612"/>
                </a:cubicBezTo>
                <a:cubicBezTo>
                  <a:pt x="42363" y="33598"/>
                  <a:pt x="42502" y="33433"/>
                  <a:pt x="42486" y="33243"/>
                </a:cubicBezTo>
                <a:cubicBezTo>
                  <a:pt x="42472" y="33063"/>
                  <a:pt x="42319" y="32930"/>
                  <a:pt x="42142" y="32930"/>
                </a:cubicBezTo>
                <a:close/>
                <a:moveTo>
                  <a:pt x="43512" y="32953"/>
                </a:moveTo>
                <a:cubicBezTo>
                  <a:pt x="43339" y="32953"/>
                  <a:pt x="43194" y="33082"/>
                  <a:pt x="43173" y="33254"/>
                </a:cubicBezTo>
                <a:cubicBezTo>
                  <a:pt x="43152" y="33443"/>
                  <a:pt x="43286" y="33614"/>
                  <a:pt x="43474" y="33635"/>
                </a:cubicBezTo>
                <a:cubicBezTo>
                  <a:pt x="43686" y="33661"/>
                  <a:pt x="43903" y="33695"/>
                  <a:pt x="44117" y="33741"/>
                </a:cubicBezTo>
                <a:cubicBezTo>
                  <a:pt x="44139" y="33746"/>
                  <a:pt x="44164" y="33747"/>
                  <a:pt x="44188" y="33747"/>
                </a:cubicBezTo>
                <a:cubicBezTo>
                  <a:pt x="44344" y="33747"/>
                  <a:pt x="44487" y="33640"/>
                  <a:pt x="44522" y="33478"/>
                </a:cubicBezTo>
                <a:cubicBezTo>
                  <a:pt x="44562" y="33294"/>
                  <a:pt x="44443" y="33111"/>
                  <a:pt x="44259" y="33071"/>
                </a:cubicBezTo>
                <a:cubicBezTo>
                  <a:pt x="44025" y="33023"/>
                  <a:pt x="43788" y="32983"/>
                  <a:pt x="43554" y="32955"/>
                </a:cubicBezTo>
                <a:cubicBezTo>
                  <a:pt x="43540" y="32953"/>
                  <a:pt x="43526" y="32953"/>
                  <a:pt x="43512" y="32953"/>
                </a:cubicBezTo>
                <a:close/>
                <a:moveTo>
                  <a:pt x="16321" y="32964"/>
                </a:moveTo>
                <a:cubicBezTo>
                  <a:pt x="16263" y="32964"/>
                  <a:pt x="16205" y="32978"/>
                  <a:pt x="16152" y="33009"/>
                </a:cubicBezTo>
                <a:cubicBezTo>
                  <a:pt x="15989" y="33103"/>
                  <a:pt x="15931" y="33313"/>
                  <a:pt x="16025" y="33476"/>
                </a:cubicBezTo>
                <a:cubicBezTo>
                  <a:pt x="16156" y="33702"/>
                  <a:pt x="16295" y="33909"/>
                  <a:pt x="16442" y="34086"/>
                </a:cubicBezTo>
                <a:cubicBezTo>
                  <a:pt x="16510" y="34170"/>
                  <a:pt x="16608" y="34213"/>
                  <a:pt x="16708" y="34213"/>
                </a:cubicBezTo>
                <a:cubicBezTo>
                  <a:pt x="16783" y="34213"/>
                  <a:pt x="16861" y="34189"/>
                  <a:pt x="16922" y="34132"/>
                </a:cubicBezTo>
                <a:cubicBezTo>
                  <a:pt x="17068" y="34013"/>
                  <a:pt x="17091" y="33798"/>
                  <a:pt x="16971" y="33652"/>
                </a:cubicBezTo>
                <a:cubicBezTo>
                  <a:pt x="16849" y="33504"/>
                  <a:pt x="16729" y="33329"/>
                  <a:pt x="16618" y="33134"/>
                </a:cubicBezTo>
                <a:cubicBezTo>
                  <a:pt x="16556" y="33025"/>
                  <a:pt x="16440" y="32964"/>
                  <a:pt x="16321" y="32964"/>
                </a:cubicBezTo>
                <a:close/>
                <a:moveTo>
                  <a:pt x="22421" y="33314"/>
                </a:moveTo>
                <a:cubicBezTo>
                  <a:pt x="22367" y="33314"/>
                  <a:pt x="22312" y="33326"/>
                  <a:pt x="22261" y="33353"/>
                </a:cubicBezTo>
                <a:cubicBezTo>
                  <a:pt x="22072" y="33452"/>
                  <a:pt x="21874" y="33548"/>
                  <a:pt x="21667" y="33636"/>
                </a:cubicBezTo>
                <a:cubicBezTo>
                  <a:pt x="21497" y="33713"/>
                  <a:pt x="21415" y="33913"/>
                  <a:pt x="21491" y="34086"/>
                </a:cubicBezTo>
                <a:cubicBezTo>
                  <a:pt x="21545" y="34217"/>
                  <a:pt x="21672" y="34293"/>
                  <a:pt x="21804" y="34293"/>
                </a:cubicBezTo>
                <a:cubicBezTo>
                  <a:pt x="21849" y="34293"/>
                  <a:pt x="21896" y="34285"/>
                  <a:pt x="21942" y="34265"/>
                </a:cubicBezTo>
                <a:cubicBezTo>
                  <a:pt x="22162" y="34166"/>
                  <a:pt x="22379" y="34066"/>
                  <a:pt x="22583" y="33956"/>
                </a:cubicBezTo>
                <a:cubicBezTo>
                  <a:pt x="22750" y="33867"/>
                  <a:pt x="22812" y="33661"/>
                  <a:pt x="22724" y="33494"/>
                </a:cubicBezTo>
                <a:cubicBezTo>
                  <a:pt x="22662" y="33379"/>
                  <a:pt x="22543" y="33314"/>
                  <a:pt x="22421" y="33314"/>
                </a:cubicBezTo>
                <a:close/>
                <a:moveTo>
                  <a:pt x="40158" y="33388"/>
                </a:moveTo>
                <a:cubicBezTo>
                  <a:pt x="40118" y="33388"/>
                  <a:pt x="40077" y="33395"/>
                  <a:pt x="40038" y="33410"/>
                </a:cubicBezTo>
                <a:cubicBezTo>
                  <a:pt x="39824" y="33492"/>
                  <a:pt x="39603" y="33584"/>
                  <a:pt x="39384" y="33688"/>
                </a:cubicBezTo>
                <a:cubicBezTo>
                  <a:pt x="39212" y="33772"/>
                  <a:pt x="39141" y="33975"/>
                  <a:pt x="39221" y="34145"/>
                </a:cubicBezTo>
                <a:cubicBezTo>
                  <a:pt x="39280" y="34269"/>
                  <a:pt x="39401" y="34340"/>
                  <a:pt x="39530" y="34340"/>
                </a:cubicBezTo>
                <a:cubicBezTo>
                  <a:pt x="39580" y="34340"/>
                  <a:pt x="39629" y="34331"/>
                  <a:pt x="39678" y="34309"/>
                </a:cubicBezTo>
                <a:cubicBezTo>
                  <a:pt x="39879" y="34210"/>
                  <a:pt x="40084" y="34126"/>
                  <a:pt x="40281" y="34050"/>
                </a:cubicBezTo>
                <a:cubicBezTo>
                  <a:pt x="40458" y="33982"/>
                  <a:pt x="40547" y="33784"/>
                  <a:pt x="40479" y="33608"/>
                </a:cubicBezTo>
                <a:cubicBezTo>
                  <a:pt x="40426" y="33472"/>
                  <a:pt x="40297" y="33388"/>
                  <a:pt x="40158" y="33388"/>
                </a:cubicBezTo>
                <a:close/>
                <a:moveTo>
                  <a:pt x="45489" y="33467"/>
                </a:moveTo>
                <a:cubicBezTo>
                  <a:pt x="45357" y="33467"/>
                  <a:pt x="45232" y="33545"/>
                  <a:pt x="45175" y="33674"/>
                </a:cubicBezTo>
                <a:cubicBezTo>
                  <a:pt x="45102" y="33848"/>
                  <a:pt x="45180" y="34046"/>
                  <a:pt x="45354" y="34123"/>
                </a:cubicBezTo>
                <a:cubicBezTo>
                  <a:pt x="45545" y="34206"/>
                  <a:pt x="45738" y="34304"/>
                  <a:pt x="45931" y="34413"/>
                </a:cubicBezTo>
                <a:cubicBezTo>
                  <a:pt x="45987" y="34443"/>
                  <a:pt x="46044" y="34458"/>
                  <a:pt x="46101" y="34458"/>
                </a:cubicBezTo>
                <a:cubicBezTo>
                  <a:pt x="46221" y="34458"/>
                  <a:pt x="46336" y="34398"/>
                  <a:pt x="46397" y="34286"/>
                </a:cubicBezTo>
                <a:cubicBezTo>
                  <a:pt x="46491" y="34121"/>
                  <a:pt x="46432" y="33913"/>
                  <a:pt x="46268" y="33819"/>
                </a:cubicBezTo>
                <a:cubicBezTo>
                  <a:pt x="46056" y="33697"/>
                  <a:pt x="45839" y="33589"/>
                  <a:pt x="45625" y="33495"/>
                </a:cubicBezTo>
                <a:cubicBezTo>
                  <a:pt x="45581" y="33476"/>
                  <a:pt x="45535" y="33467"/>
                  <a:pt x="45489" y="33467"/>
                </a:cubicBezTo>
                <a:close/>
                <a:moveTo>
                  <a:pt x="20515" y="34062"/>
                </a:moveTo>
                <a:cubicBezTo>
                  <a:pt x="20485" y="34062"/>
                  <a:pt x="20455" y="34066"/>
                  <a:pt x="20424" y="34074"/>
                </a:cubicBezTo>
                <a:cubicBezTo>
                  <a:pt x="20212" y="34130"/>
                  <a:pt x="19997" y="34182"/>
                  <a:pt x="19781" y="34224"/>
                </a:cubicBezTo>
                <a:cubicBezTo>
                  <a:pt x="19597" y="34260"/>
                  <a:pt x="19475" y="34441"/>
                  <a:pt x="19512" y="34625"/>
                </a:cubicBezTo>
                <a:cubicBezTo>
                  <a:pt x="19543" y="34789"/>
                  <a:pt x="19686" y="34902"/>
                  <a:pt x="19847" y="34902"/>
                </a:cubicBezTo>
                <a:cubicBezTo>
                  <a:pt x="19868" y="34902"/>
                  <a:pt x="19891" y="34900"/>
                  <a:pt x="19912" y="34895"/>
                </a:cubicBezTo>
                <a:cubicBezTo>
                  <a:pt x="20143" y="34849"/>
                  <a:pt x="20376" y="34796"/>
                  <a:pt x="20603" y="34735"/>
                </a:cubicBezTo>
                <a:cubicBezTo>
                  <a:pt x="20786" y="34684"/>
                  <a:pt x="20893" y="34497"/>
                  <a:pt x="20845" y="34314"/>
                </a:cubicBezTo>
                <a:cubicBezTo>
                  <a:pt x="20803" y="34162"/>
                  <a:pt x="20665" y="34062"/>
                  <a:pt x="20515" y="34062"/>
                </a:cubicBezTo>
                <a:close/>
                <a:moveTo>
                  <a:pt x="17808" y="34299"/>
                </a:moveTo>
                <a:cubicBezTo>
                  <a:pt x="17657" y="34299"/>
                  <a:pt x="17519" y="34401"/>
                  <a:pt x="17478" y="34554"/>
                </a:cubicBezTo>
                <a:cubicBezTo>
                  <a:pt x="17431" y="34736"/>
                  <a:pt x="17539" y="34922"/>
                  <a:pt x="17722" y="34971"/>
                </a:cubicBezTo>
                <a:cubicBezTo>
                  <a:pt x="17831" y="34999"/>
                  <a:pt x="17942" y="35018"/>
                  <a:pt x="18052" y="35027"/>
                </a:cubicBezTo>
                <a:cubicBezTo>
                  <a:pt x="18187" y="35039"/>
                  <a:pt x="18333" y="35044"/>
                  <a:pt x="18483" y="35044"/>
                </a:cubicBezTo>
                <a:lnTo>
                  <a:pt x="18486" y="35044"/>
                </a:lnTo>
                <a:cubicBezTo>
                  <a:pt x="18676" y="35044"/>
                  <a:pt x="18829" y="34891"/>
                  <a:pt x="18825" y="34703"/>
                </a:cubicBezTo>
                <a:cubicBezTo>
                  <a:pt x="18825" y="34514"/>
                  <a:pt x="18672" y="34363"/>
                  <a:pt x="18483" y="34363"/>
                </a:cubicBezTo>
                <a:cubicBezTo>
                  <a:pt x="18353" y="34363"/>
                  <a:pt x="18226" y="34358"/>
                  <a:pt x="18109" y="34347"/>
                </a:cubicBezTo>
                <a:cubicBezTo>
                  <a:pt x="18038" y="34340"/>
                  <a:pt x="17965" y="34328"/>
                  <a:pt x="17895" y="34311"/>
                </a:cubicBezTo>
                <a:cubicBezTo>
                  <a:pt x="17866" y="34303"/>
                  <a:pt x="17837" y="34299"/>
                  <a:pt x="17808" y="34299"/>
                </a:cubicBezTo>
                <a:close/>
                <a:moveTo>
                  <a:pt x="38338" y="34323"/>
                </a:moveTo>
                <a:cubicBezTo>
                  <a:pt x="38274" y="34323"/>
                  <a:pt x="38210" y="34341"/>
                  <a:pt x="38152" y="34378"/>
                </a:cubicBezTo>
                <a:cubicBezTo>
                  <a:pt x="37964" y="34500"/>
                  <a:pt x="37768" y="34632"/>
                  <a:pt x="37573" y="34773"/>
                </a:cubicBezTo>
                <a:cubicBezTo>
                  <a:pt x="37418" y="34884"/>
                  <a:pt x="37384" y="35096"/>
                  <a:pt x="37495" y="35251"/>
                </a:cubicBezTo>
                <a:cubicBezTo>
                  <a:pt x="37561" y="35345"/>
                  <a:pt x="37665" y="35395"/>
                  <a:pt x="37773" y="35395"/>
                </a:cubicBezTo>
                <a:cubicBezTo>
                  <a:pt x="37842" y="35395"/>
                  <a:pt x="37912" y="35373"/>
                  <a:pt x="37971" y="35326"/>
                </a:cubicBezTo>
                <a:cubicBezTo>
                  <a:pt x="38159" y="35192"/>
                  <a:pt x="38343" y="35067"/>
                  <a:pt x="38522" y="34952"/>
                </a:cubicBezTo>
                <a:cubicBezTo>
                  <a:pt x="38680" y="34849"/>
                  <a:pt x="38725" y="34639"/>
                  <a:pt x="38623" y="34479"/>
                </a:cubicBezTo>
                <a:cubicBezTo>
                  <a:pt x="38559" y="34378"/>
                  <a:pt x="38450" y="34323"/>
                  <a:pt x="38338" y="34323"/>
                </a:cubicBezTo>
                <a:close/>
                <a:moveTo>
                  <a:pt x="7483" y="34273"/>
                </a:moveTo>
                <a:cubicBezTo>
                  <a:pt x="7474" y="34273"/>
                  <a:pt x="7466" y="34273"/>
                  <a:pt x="7457" y="34274"/>
                </a:cubicBezTo>
                <a:cubicBezTo>
                  <a:pt x="7268" y="34286"/>
                  <a:pt x="7127" y="34450"/>
                  <a:pt x="7141" y="34639"/>
                </a:cubicBezTo>
                <a:cubicBezTo>
                  <a:pt x="7155" y="34856"/>
                  <a:pt x="7163" y="35079"/>
                  <a:pt x="7167" y="35300"/>
                </a:cubicBezTo>
                <a:cubicBezTo>
                  <a:pt x="7167" y="35485"/>
                  <a:pt x="7320" y="35638"/>
                  <a:pt x="7507" y="35638"/>
                </a:cubicBezTo>
                <a:cubicBezTo>
                  <a:pt x="7699" y="35635"/>
                  <a:pt x="7850" y="35482"/>
                  <a:pt x="7850" y="35296"/>
                </a:cubicBezTo>
                <a:cubicBezTo>
                  <a:pt x="7848" y="35060"/>
                  <a:pt x="7839" y="34823"/>
                  <a:pt x="7822" y="34590"/>
                </a:cubicBezTo>
                <a:cubicBezTo>
                  <a:pt x="7810" y="34410"/>
                  <a:pt x="7661" y="34273"/>
                  <a:pt x="7483" y="34273"/>
                </a:cubicBezTo>
                <a:close/>
                <a:moveTo>
                  <a:pt x="47224" y="34554"/>
                </a:moveTo>
                <a:cubicBezTo>
                  <a:pt x="47124" y="34554"/>
                  <a:pt x="47025" y="34597"/>
                  <a:pt x="46958" y="34679"/>
                </a:cubicBezTo>
                <a:cubicBezTo>
                  <a:pt x="46838" y="34825"/>
                  <a:pt x="46863" y="35041"/>
                  <a:pt x="47007" y="35160"/>
                </a:cubicBezTo>
                <a:cubicBezTo>
                  <a:pt x="47176" y="35294"/>
                  <a:pt x="47342" y="35442"/>
                  <a:pt x="47508" y="35595"/>
                </a:cubicBezTo>
                <a:cubicBezTo>
                  <a:pt x="47572" y="35656"/>
                  <a:pt x="47657" y="35685"/>
                  <a:pt x="47740" y="35685"/>
                </a:cubicBezTo>
                <a:cubicBezTo>
                  <a:pt x="47831" y="35685"/>
                  <a:pt x="47925" y="35649"/>
                  <a:pt x="47987" y="35574"/>
                </a:cubicBezTo>
                <a:cubicBezTo>
                  <a:pt x="48118" y="35437"/>
                  <a:pt x="48109" y="35220"/>
                  <a:pt x="47970" y="35093"/>
                </a:cubicBezTo>
                <a:cubicBezTo>
                  <a:pt x="47794" y="34929"/>
                  <a:pt x="47615" y="34775"/>
                  <a:pt x="47438" y="34630"/>
                </a:cubicBezTo>
                <a:cubicBezTo>
                  <a:pt x="47375" y="34579"/>
                  <a:pt x="47299" y="34554"/>
                  <a:pt x="47224" y="34554"/>
                </a:cubicBezTo>
                <a:close/>
                <a:moveTo>
                  <a:pt x="36695" y="35553"/>
                </a:moveTo>
                <a:cubicBezTo>
                  <a:pt x="36617" y="35553"/>
                  <a:pt x="36539" y="35579"/>
                  <a:pt x="36475" y="35633"/>
                </a:cubicBezTo>
                <a:cubicBezTo>
                  <a:pt x="36299" y="35783"/>
                  <a:pt x="36125" y="35936"/>
                  <a:pt x="35952" y="36090"/>
                </a:cubicBezTo>
                <a:cubicBezTo>
                  <a:pt x="35811" y="36215"/>
                  <a:pt x="35800" y="36431"/>
                  <a:pt x="35925" y="36572"/>
                </a:cubicBezTo>
                <a:cubicBezTo>
                  <a:pt x="35993" y="36646"/>
                  <a:pt x="36085" y="36685"/>
                  <a:pt x="36179" y="36685"/>
                </a:cubicBezTo>
                <a:cubicBezTo>
                  <a:pt x="36261" y="36685"/>
                  <a:pt x="36343" y="36657"/>
                  <a:pt x="36407" y="36598"/>
                </a:cubicBezTo>
                <a:cubicBezTo>
                  <a:pt x="36575" y="36448"/>
                  <a:pt x="36744" y="36301"/>
                  <a:pt x="36916" y="36156"/>
                </a:cubicBezTo>
                <a:cubicBezTo>
                  <a:pt x="37059" y="36035"/>
                  <a:pt x="37079" y="35817"/>
                  <a:pt x="36958" y="35675"/>
                </a:cubicBezTo>
                <a:cubicBezTo>
                  <a:pt x="36890" y="35595"/>
                  <a:pt x="36793" y="35553"/>
                  <a:pt x="36695" y="35553"/>
                </a:cubicBezTo>
                <a:close/>
                <a:moveTo>
                  <a:pt x="48694" y="35981"/>
                </a:moveTo>
                <a:cubicBezTo>
                  <a:pt x="48613" y="35981"/>
                  <a:pt x="48532" y="36009"/>
                  <a:pt x="48467" y="36066"/>
                </a:cubicBezTo>
                <a:cubicBezTo>
                  <a:pt x="48326" y="36189"/>
                  <a:pt x="48314" y="36407"/>
                  <a:pt x="48437" y="36547"/>
                </a:cubicBezTo>
                <a:cubicBezTo>
                  <a:pt x="48578" y="36709"/>
                  <a:pt x="48715" y="36878"/>
                  <a:pt x="48846" y="37057"/>
                </a:cubicBezTo>
                <a:cubicBezTo>
                  <a:pt x="48912" y="37147"/>
                  <a:pt x="49016" y="37196"/>
                  <a:pt x="49120" y="37196"/>
                </a:cubicBezTo>
                <a:cubicBezTo>
                  <a:pt x="49193" y="37196"/>
                  <a:pt x="49263" y="37173"/>
                  <a:pt x="49320" y="37130"/>
                </a:cubicBezTo>
                <a:cubicBezTo>
                  <a:pt x="49473" y="37020"/>
                  <a:pt x="49506" y="36805"/>
                  <a:pt x="49395" y="36652"/>
                </a:cubicBezTo>
                <a:cubicBezTo>
                  <a:pt x="49254" y="36459"/>
                  <a:pt x="49103" y="36273"/>
                  <a:pt x="48950" y="36096"/>
                </a:cubicBezTo>
                <a:cubicBezTo>
                  <a:pt x="48883" y="36020"/>
                  <a:pt x="48788" y="35981"/>
                  <a:pt x="48694" y="35981"/>
                </a:cubicBezTo>
                <a:close/>
                <a:moveTo>
                  <a:pt x="7442" y="36318"/>
                </a:moveTo>
                <a:cubicBezTo>
                  <a:pt x="7270" y="36318"/>
                  <a:pt x="7117" y="36446"/>
                  <a:pt x="7099" y="36624"/>
                </a:cubicBezTo>
                <a:cubicBezTo>
                  <a:pt x="7076" y="36841"/>
                  <a:pt x="7049" y="37064"/>
                  <a:pt x="7016" y="37290"/>
                </a:cubicBezTo>
                <a:cubicBezTo>
                  <a:pt x="6988" y="37475"/>
                  <a:pt x="7118" y="37649"/>
                  <a:pt x="7306" y="37675"/>
                </a:cubicBezTo>
                <a:cubicBezTo>
                  <a:pt x="7323" y="37677"/>
                  <a:pt x="7341" y="37681"/>
                  <a:pt x="7354" y="37681"/>
                </a:cubicBezTo>
                <a:cubicBezTo>
                  <a:pt x="7523" y="37681"/>
                  <a:pt x="7667" y="37559"/>
                  <a:pt x="7692" y="37389"/>
                </a:cubicBezTo>
                <a:cubicBezTo>
                  <a:pt x="7726" y="37154"/>
                  <a:pt x="7754" y="36925"/>
                  <a:pt x="7779" y="36695"/>
                </a:cubicBezTo>
                <a:cubicBezTo>
                  <a:pt x="7798" y="36507"/>
                  <a:pt x="7662" y="36339"/>
                  <a:pt x="7474" y="36320"/>
                </a:cubicBezTo>
                <a:cubicBezTo>
                  <a:pt x="7463" y="36319"/>
                  <a:pt x="7453" y="36318"/>
                  <a:pt x="7442" y="36318"/>
                </a:cubicBezTo>
                <a:close/>
                <a:moveTo>
                  <a:pt x="35182" y="36935"/>
                </a:moveTo>
                <a:cubicBezTo>
                  <a:pt x="35096" y="36935"/>
                  <a:pt x="35010" y="36968"/>
                  <a:pt x="34943" y="37032"/>
                </a:cubicBezTo>
                <a:cubicBezTo>
                  <a:pt x="34778" y="37194"/>
                  <a:pt x="34615" y="37354"/>
                  <a:pt x="34453" y="37515"/>
                </a:cubicBezTo>
                <a:cubicBezTo>
                  <a:pt x="34318" y="37648"/>
                  <a:pt x="34318" y="37863"/>
                  <a:pt x="34450" y="37997"/>
                </a:cubicBezTo>
                <a:cubicBezTo>
                  <a:pt x="34518" y="38065"/>
                  <a:pt x="34605" y="38099"/>
                  <a:pt x="34693" y="38099"/>
                </a:cubicBezTo>
                <a:cubicBezTo>
                  <a:pt x="34780" y="38099"/>
                  <a:pt x="34867" y="38066"/>
                  <a:pt x="34933" y="37997"/>
                </a:cubicBezTo>
                <a:cubicBezTo>
                  <a:pt x="35093" y="37839"/>
                  <a:pt x="35256" y="37681"/>
                  <a:pt x="35420" y="37521"/>
                </a:cubicBezTo>
                <a:cubicBezTo>
                  <a:pt x="35554" y="37390"/>
                  <a:pt x="35559" y="37173"/>
                  <a:pt x="35427" y="37039"/>
                </a:cubicBezTo>
                <a:cubicBezTo>
                  <a:pt x="35360" y="36970"/>
                  <a:pt x="35271" y="36935"/>
                  <a:pt x="35182" y="36935"/>
                </a:cubicBezTo>
                <a:close/>
                <a:moveTo>
                  <a:pt x="49841" y="37671"/>
                </a:moveTo>
                <a:cubicBezTo>
                  <a:pt x="49787" y="37671"/>
                  <a:pt x="49732" y="37684"/>
                  <a:pt x="49682" y="37710"/>
                </a:cubicBezTo>
                <a:cubicBezTo>
                  <a:pt x="49515" y="37799"/>
                  <a:pt x="49451" y="38006"/>
                  <a:pt x="49537" y="38172"/>
                </a:cubicBezTo>
                <a:cubicBezTo>
                  <a:pt x="49638" y="38362"/>
                  <a:pt x="49736" y="38562"/>
                  <a:pt x="49831" y="38770"/>
                </a:cubicBezTo>
                <a:cubicBezTo>
                  <a:pt x="49889" y="38897"/>
                  <a:pt x="50012" y="38970"/>
                  <a:pt x="50142" y="38970"/>
                </a:cubicBezTo>
                <a:cubicBezTo>
                  <a:pt x="50191" y="38970"/>
                  <a:pt x="50238" y="38960"/>
                  <a:pt x="50287" y="38937"/>
                </a:cubicBezTo>
                <a:cubicBezTo>
                  <a:pt x="50457" y="38857"/>
                  <a:pt x="50532" y="38656"/>
                  <a:pt x="50453" y="38484"/>
                </a:cubicBezTo>
                <a:cubicBezTo>
                  <a:pt x="50353" y="38265"/>
                  <a:pt x="50248" y="38051"/>
                  <a:pt x="50144" y="37854"/>
                </a:cubicBezTo>
                <a:cubicBezTo>
                  <a:pt x="50082" y="37737"/>
                  <a:pt x="49963" y="37671"/>
                  <a:pt x="49841" y="37671"/>
                </a:cubicBezTo>
                <a:close/>
                <a:moveTo>
                  <a:pt x="33482" y="38489"/>
                </a:moveTo>
                <a:lnTo>
                  <a:pt x="33002" y="38968"/>
                </a:lnTo>
                <a:cubicBezTo>
                  <a:pt x="32867" y="39101"/>
                  <a:pt x="32867" y="39316"/>
                  <a:pt x="32999" y="39450"/>
                </a:cubicBezTo>
                <a:cubicBezTo>
                  <a:pt x="33066" y="39518"/>
                  <a:pt x="33155" y="39551"/>
                  <a:pt x="33242" y="39551"/>
                </a:cubicBezTo>
                <a:cubicBezTo>
                  <a:pt x="33329" y="39551"/>
                  <a:pt x="33416" y="39516"/>
                  <a:pt x="33484" y="39453"/>
                </a:cubicBezTo>
                <a:lnTo>
                  <a:pt x="33968" y="38968"/>
                </a:lnTo>
                <a:lnTo>
                  <a:pt x="33482" y="38489"/>
                </a:lnTo>
                <a:close/>
                <a:moveTo>
                  <a:pt x="7122" y="38342"/>
                </a:moveTo>
                <a:cubicBezTo>
                  <a:pt x="6963" y="38342"/>
                  <a:pt x="6817" y="38455"/>
                  <a:pt x="6784" y="38617"/>
                </a:cubicBezTo>
                <a:cubicBezTo>
                  <a:pt x="6755" y="38763"/>
                  <a:pt x="6725" y="38911"/>
                  <a:pt x="6694" y="39059"/>
                </a:cubicBezTo>
                <a:cubicBezTo>
                  <a:pt x="6680" y="39137"/>
                  <a:pt x="6663" y="39215"/>
                  <a:pt x="6649" y="39293"/>
                </a:cubicBezTo>
                <a:cubicBezTo>
                  <a:pt x="6616" y="39481"/>
                  <a:pt x="6737" y="39658"/>
                  <a:pt x="6925" y="39691"/>
                </a:cubicBezTo>
                <a:cubicBezTo>
                  <a:pt x="6944" y="39695"/>
                  <a:pt x="6967" y="39698"/>
                  <a:pt x="6986" y="39698"/>
                </a:cubicBezTo>
                <a:cubicBezTo>
                  <a:pt x="7149" y="39698"/>
                  <a:pt x="7292" y="39580"/>
                  <a:pt x="7320" y="39415"/>
                </a:cubicBezTo>
                <a:cubicBezTo>
                  <a:pt x="7334" y="39344"/>
                  <a:pt x="7349" y="39273"/>
                  <a:pt x="7363" y="39198"/>
                </a:cubicBezTo>
                <a:cubicBezTo>
                  <a:pt x="7394" y="39047"/>
                  <a:pt x="7424" y="38899"/>
                  <a:pt x="7455" y="38751"/>
                </a:cubicBezTo>
                <a:cubicBezTo>
                  <a:pt x="7492" y="38565"/>
                  <a:pt x="7370" y="38386"/>
                  <a:pt x="7186" y="38348"/>
                </a:cubicBezTo>
                <a:cubicBezTo>
                  <a:pt x="7165" y="38344"/>
                  <a:pt x="7143" y="38342"/>
                  <a:pt x="7122" y="38342"/>
                </a:cubicBezTo>
                <a:close/>
                <a:moveTo>
                  <a:pt x="50661" y="39550"/>
                </a:moveTo>
                <a:cubicBezTo>
                  <a:pt x="50621" y="39550"/>
                  <a:pt x="50581" y="39557"/>
                  <a:pt x="50542" y="39572"/>
                </a:cubicBezTo>
                <a:cubicBezTo>
                  <a:pt x="50363" y="39639"/>
                  <a:pt x="50274" y="39837"/>
                  <a:pt x="50342" y="40013"/>
                </a:cubicBezTo>
                <a:cubicBezTo>
                  <a:pt x="50422" y="40223"/>
                  <a:pt x="50500" y="40437"/>
                  <a:pt x="50577" y="40649"/>
                </a:cubicBezTo>
                <a:cubicBezTo>
                  <a:pt x="50627" y="40788"/>
                  <a:pt x="50759" y="40875"/>
                  <a:pt x="50898" y="40875"/>
                </a:cubicBezTo>
                <a:cubicBezTo>
                  <a:pt x="50938" y="40875"/>
                  <a:pt x="50977" y="40870"/>
                  <a:pt x="51013" y="40856"/>
                </a:cubicBezTo>
                <a:cubicBezTo>
                  <a:pt x="51192" y="40793"/>
                  <a:pt x="51284" y="40597"/>
                  <a:pt x="51220" y="40420"/>
                </a:cubicBezTo>
                <a:cubicBezTo>
                  <a:pt x="51143" y="40202"/>
                  <a:pt x="51063" y="39987"/>
                  <a:pt x="50984" y="39771"/>
                </a:cubicBezTo>
                <a:cubicBezTo>
                  <a:pt x="50931" y="39634"/>
                  <a:pt x="50799" y="39550"/>
                  <a:pt x="50661" y="39550"/>
                </a:cubicBezTo>
                <a:close/>
                <a:moveTo>
                  <a:pt x="32266" y="39825"/>
                </a:moveTo>
                <a:cubicBezTo>
                  <a:pt x="32180" y="39825"/>
                  <a:pt x="32094" y="39857"/>
                  <a:pt x="32029" y="39923"/>
                </a:cubicBezTo>
                <a:cubicBezTo>
                  <a:pt x="31865" y="40081"/>
                  <a:pt x="31700" y="40237"/>
                  <a:pt x="31537" y="40394"/>
                </a:cubicBezTo>
                <a:cubicBezTo>
                  <a:pt x="31400" y="40524"/>
                  <a:pt x="31396" y="40739"/>
                  <a:pt x="31527" y="40875"/>
                </a:cubicBezTo>
                <a:cubicBezTo>
                  <a:pt x="31594" y="40948"/>
                  <a:pt x="31685" y="40983"/>
                  <a:pt x="31773" y="40983"/>
                </a:cubicBezTo>
                <a:cubicBezTo>
                  <a:pt x="31859" y="40983"/>
                  <a:pt x="31945" y="40950"/>
                  <a:pt x="32008" y="40887"/>
                </a:cubicBezTo>
                <a:lnTo>
                  <a:pt x="32503" y="40411"/>
                </a:lnTo>
                <a:cubicBezTo>
                  <a:pt x="32639" y="40281"/>
                  <a:pt x="32641" y="40063"/>
                  <a:pt x="32510" y="39928"/>
                </a:cubicBezTo>
                <a:cubicBezTo>
                  <a:pt x="32444" y="39860"/>
                  <a:pt x="32355" y="39825"/>
                  <a:pt x="32266" y="39825"/>
                </a:cubicBezTo>
                <a:close/>
                <a:moveTo>
                  <a:pt x="6861" y="40374"/>
                </a:moveTo>
                <a:cubicBezTo>
                  <a:pt x="6673" y="40376"/>
                  <a:pt x="6520" y="40531"/>
                  <a:pt x="6524" y="40719"/>
                </a:cubicBezTo>
                <a:cubicBezTo>
                  <a:pt x="6525" y="40960"/>
                  <a:pt x="6541" y="41202"/>
                  <a:pt x="6567" y="41436"/>
                </a:cubicBezTo>
                <a:cubicBezTo>
                  <a:pt x="6586" y="41610"/>
                  <a:pt x="6734" y="41739"/>
                  <a:pt x="6904" y="41739"/>
                </a:cubicBezTo>
                <a:cubicBezTo>
                  <a:pt x="6916" y="41739"/>
                  <a:pt x="6932" y="41739"/>
                  <a:pt x="6944" y="41735"/>
                </a:cubicBezTo>
                <a:cubicBezTo>
                  <a:pt x="7132" y="41714"/>
                  <a:pt x="7266" y="41544"/>
                  <a:pt x="7243" y="41358"/>
                </a:cubicBezTo>
                <a:cubicBezTo>
                  <a:pt x="7221" y="41148"/>
                  <a:pt x="7207" y="40931"/>
                  <a:pt x="7205" y="40713"/>
                </a:cubicBezTo>
                <a:cubicBezTo>
                  <a:pt x="7205" y="40526"/>
                  <a:pt x="7050" y="40374"/>
                  <a:pt x="6864" y="40374"/>
                </a:cubicBezTo>
                <a:close/>
                <a:moveTo>
                  <a:pt x="30780" y="41232"/>
                </a:moveTo>
                <a:cubicBezTo>
                  <a:pt x="30697" y="41232"/>
                  <a:pt x="30614" y="41262"/>
                  <a:pt x="30548" y="41322"/>
                </a:cubicBezTo>
                <a:cubicBezTo>
                  <a:pt x="30381" y="41475"/>
                  <a:pt x="30214" y="41628"/>
                  <a:pt x="30044" y="41777"/>
                </a:cubicBezTo>
                <a:cubicBezTo>
                  <a:pt x="29903" y="41904"/>
                  <a:pt x="29891" y="42118"/>
                  <a:pt x="30016" y="42260"/>
                </a:cubicBezTo>
                <a:cubicBezTo>
                  <a:pt x="30084" y="42335"/>
                  <a:pt x="30176" y="42375"/>
                  <a:pt x="30270" y="42375"/>
                </a:cubicBezTo>
                <a:cubicBezTo>
                  <a:pt x="30352" y="42375"/>
                  <a:pt x="30432" y="42344"/>
                  <a:pt x="30499" y="42286"/>
                </a:cubicBezTo>
                <a:cubicBezTo>
                  <a:pt x="30670" y="42133"/>
                  <a:pt x="30840" y="41979"/>
                  <a:pt x="31009" y="41826"/>
                </a:cubicBezTo>
                <a:cubicBezTo>
                  <a:pt x="31148" y="41699"/>
                  <a:pt x="31160" y="41482"/>
                  <a:pt x="31031" y="41343"/>
                </a:cubicBezTo>
                <a:cubicBezTo>
                  <a:pt x="30964" y="41269"/>
                  <a:pt x="30872" y="41232"/>
                  <a:pt x="30780" y="41232"/>
                </a:cubicBezTo>
                <a:close/>
                <a:moveTo>
                  <a:pt x="51367" y="41476"/>
                </a:moveTo>
                <a:cubicBezTo>
                  <a:pt x="51326" y="41476"/>
                  <a:pt x="51286" y="41484"/>
                  <a:pt x="51246" y="41499"/>
                </a:cubicBezTo>
                <a:cubicBezTo>
                  <a:pt x="51067" y="41567"/>
                  <a:pt x="50978" y="41765"/>
                  <a:pt x="51046" y="41940"/>
                </a:cubicBezTo>
                <a:cubicBezTo>
                  <a:pt x="51126" y="42158"/>
                  <a:pt x="51211" y="42373"/>
                  <a:pt x="51298" y="42585"/>
                </a:cubicBezTo>
                <a:cubicBezTo>
                  <a:pt x="51352" y="42717"/>
                  <a:pt x="51481" y="42799"/>
                  <a:pt x="51616" y="42799"/>
                </a:cubicBezTo>
                <a:cubicBezTo>
                  <a:pt x="51660" y="42799"/>
                  <a:pt x="51703" y="42790"/>
                  <a:pt x="51745" y="42773"/>
                </a:cubicBezTo>
                <a:cubicBezTo>
                  <a:pt x="51919" y="42700"/>
                  <a:pt x="52004" y="42504"/>
                  <a:pt x="51932" y="42326"/>
                </a:cubicBezTo>
                <a:cubicBezTo>
                  <a:pt x="51847" y="42121"/>
                  <a:pt x="51767" y="41909"/>
                  <a:pt x="51687" y="41699"/>
                </a:cubicBezTo>
                <a:cubicBezTo>
                  <a:pt x="51635" y="41562"/>
                  <a:pt x="51504" y="41476"/>
                  <a:pt x="51367" y="41476"/>
                </a:cubicBezTo>
                <a:close/>
                <a:moveTo>
                  <a:pt x="7214" y="42380"/>
                </a:moveTo>
                <a:cubicBezTo>
                  <a:pt x="7175" y="42380"/>
                  <a:pt x="7136" y="42387"/>
                  <a:pt x="7097" y="42401"/>
                </a:cubicBezTo>
                <a:cubicBezTo>
                  <a:pt x="6920" y="42465"/>
                  <a:pt x="6828" y="42662"/>
                  <a:pt x="6892" y="42839"/>
                </a:cubicBezTo>
                <a:cubicBezTo>
                  <a:pt x="6976" y="43063"/>
                  <a:pt x="7071" y="43286"/>
                  <a:pt x="7179" y="43503"/>
                </a:cubicBezTo>
                <a:cubicBezTo>
                  <a:pt x="7240" y="43621"/>
                  <a:pt x="7360" y="43691"/>
                  <a:pt x="7485" y="43691"/>
                </a:cubicBezTo>
                <a:cubicBezTo>
                  <a:pt x="7537" y="43691"/>
                  <a:pt x="7589" y="43680"/>
                  <a:pt x="7638" y="43652"/>
                </a:cubicBezTo>
                <a:cubicBezTo>
                  <a:pt x="7806" y="43567"/>
                  <a:pt x="7874" y="43364"/>
                  <a:pt x="7789" y="43193"/>
                </a:cubicBezTo>
                <a:cubicBezTo>
                  <a:pt x="7693" y="43002"/>
                  <a:pt x="7606" y="42804"/>
                  <a:pt x="7535" y="42604"/>
                </a:cubicBezTo>
                <a:cubicBezTo>
                  <a:pt x="7485" y="42467"/>
                  <a:pt x="7354" y="42380"/>
                  <a:pt x="7214" y="42380"/>
                </a:cubicBezTo>
                <a:close/>
                <a:moveTo>
                  <a:pt x="29238" y="42588"/>
                </a:moveTo>
                <a:cubicBezTo>
                  <a:pt x="29160" y="42588"/>
                  <a:pt x="29082" y="42614"/>
                  <a:pt x="29017" y="42669"/>
                </a:cubicBezTo>
                <a:cubicBezTo>
                  <a:pt x="28845" y="42813"/>
                  <a:pt x="28671" y="42957"/>
                  <a:pt x="28496" y="43100"/>
                </a:cubicBezTo>
                <a:cubicBezTo>
                  <a:pt x="28348" y="43218"/>
                  <a:pt x="28327" y="43435"/>
                  <a:pt x="28445" y="43581"/>
                </a:cubicBezTo>
                <a:cubicBezTo>
                  <a:pt x="28513" y="43663"/>
                  <a:pt x="28610" y="43706"/>
                  <a:pt x="28711" y="43706"/>
                </a:cubicBezTo>
                <a:cubicBezTo>
                  <a:pt x="28787" y="43706"/>
                  <a:pt x="28862" y="43680"/>
                  <a:pt x="28928" y="43630"/>
                </a:cubicBezTo>
                <a:cubicBezTo>
                  <a:pt x="29106" y="43487"/>
                  <a:pt x="29283" y="43339"/>
                  <a:pt x="29458" y="43192"/>
                </a:cubicBezTo>
                <a:cubicBezTo>
                  <a:pt x="29601" y="43070"/>
                  <a:pt x="29622" y="42853"/>
                  <a:pt x="29500" y="42709"/>
                </a:cubicBezTo>
                <a:cubicBezTo>
                  <a:pt x="29432" y="42629"/>
                  <a:pt x="29335" y="42588"/>
                  <a:pt x="29238" y="42588"/>
                </a:cubicBezTo>
                <a:close/>
                <a:moveTo>
                  <a:pt x="52188" y="43354"/>
                </a:moveTo>
                <a:cubicBezTo>
                  <a:pt x="52134" y="43354"/>
                  <a:pt x="52079" y="43367"/>
                  <a:pt x="52028" y="43393"/>
                </a:cubicBezTo>
                <a:cubicBezTo>
                  <a:pt x="51861" y="43482"/>
                  <a:pt x="51797" y="43689"/>
                  <a:pt x="51887" y="43856"/>
                </a:cubicBezTo>
                <a:cubicBezTo>
                  <a:pt x="52000" y="44069"/>
                  <a:pt x="52118" y="44276"/>
                  <a:pt x="52242" y="44469"/>
                </a:cubicBezTo>
                <a:cubicBezTo>
                  <a:pt x="52304" y="44573"/>
                  <a:pt x="52417" y="44629"/>
                  <a:pt x="52530" y="44629"/>
                </a:cubicBezTo>
                <a:cubicBezTo>
                  <a:pt x="52593" y="44629"/>
                  <a:pt x="52655" y="44612"/>
                  <a:pt x="52711" y="44577"/>
                </a:cubicBezTo>
                <a:cubicBezTo>
                  <a:pt x="52871" y="44478"/>
                  <a:pt x="52920" y="44268"/>
                  <a:pt x="52819" y="44106"/>
                </a:cubicBezTo>
                <a:cubicBezTo>
                  <a:pt x="52708" y="43925"/>
                  <a:pt x="52596" y="43732"/>
                  <a:pt x="52490" y="43534"/>
                </a:cubicBezTo>
                <a:cubicBezTo>
                  <a:pt x="52429" y="43419"/>
                  <a:pt x="52310" y="43354"/>
                  <a:pt x="52188" y="43354"/>
                </a:cubicBezTo>
                <a:close/>
                <a:moveTo>
                  <a:pt x="27634" y="43865"/>
                </a:moveTo>
                <a:cubicBezTo>
                  <a:pt x="27562" y="43865"/>
                  <a:pt x="27490" y="43888"/>
                  <a:pt x="27428" y="43934"/>
                </a:cubicBezTo>
                <a:cubicBezTo>
                  <a:pt x="27251" y="44071"/>
                  <a:pt x="27069" y="44207"/>
                  <a:pt x="26886" y="44339"/>
                </a:cubicBezTo>
                <a:cubicBezTo>
                  <a:pt x="26731" y="44450"/>
                  <a:pt x="26698" y="44664"/>
                  <a:pt x="26810" y="44817"/>
                </a:cubicBezTo>
                <a:cubicBezTo>
                  <a:pt x="26876" y="44911"/>
                  <a:pt x="26980" y="44958"/>
                  <a:pt x="27086" y="44958"/>
                </a:cubicBezTo>
                <a:cubicBezTo>
                  <a:pt x="27156" y="44958"/>
                  <a:pt x="27225" y="44937"/>
                  <a:pt x="27286" y="44890"/>
                </a:cubicBezTo>
                <a:cubicBezTo>
                  <a:pt x="27472" y="44756"/>
                  <a:pt x="27658" y="44619"/>
                  <a:pt x="27840" y="44480"/>
                </a:cubicBezTo>
                <a:cubicBezTo>
                  <a:pt x="27991" y="44367"/>
                  <a:pt x="28019" y="44151"/>
                  <a:pt x="27906" y="44002"/>
                </a:cubicBezTo>
                <a:cubicBezTo>
                  <a:pt x="27840" y="43912"/>
                  <a:pt x="27737" y="43865"/>
                  <a:pt x="27634" y="43865"/>
                </a:cubicBezTo>
                <a:close/>
                <a:moveTo>
                  <a:pt x="8234" y="44147"/>
                </a:moveTo>
                <a:cubicBezTo>
                  <a:pt x="8157" y="44147"/>
                  <a:pt x="8079" y="44173"/>
                  <a:pt x="8015" y="44226"/>
                </a:cubicBezTo>
                <a:cubicBezTo>
                  <a:pt x="7871" y="44348"/>
                  <a:pt x="7850" y="44563"/>
                  <a:pt x="7970" y="44707"/>
                </a:cubicBezTo>
                <a:cubicBezTo>
                  <a:pt x="8119" y="44888"/>
                  <a:pt x="8283" y="45067"/>
                  <a:pt x="8455" y="45236"/>
                </a:cubicBezTo>
                <a:cubicBezTo>
                  <a:pt x="8522" y="45302"/>
                  <a:pt x="8609" y="45333"/>
                  <a:pt x="8696" y="45333"/>
                </a:cubicBezTo>
                <a:cubicBezTo>
                  <a:pt x="8783" y="45333"/>
                  <a:pt x="8872" y="45302"/>
                  <a:pt x="8938" y="45232"/>
                </a:cubicBezTo>
                <a:cubicBezTo>
                  <a:pt x="9072" y="45098"/>
                  <a:pt x="9072" y="44881"/>
                  <a:pt x="8936" y="44749"/>
                </a:cubicBezTo>
                <a:cubicBezTo>
                  <a:pt x="8780" y="44594"/>
                  <a:pt x="8632" y="44434"/>
                  <a:pt x="8498" y="44271"/>
                </a:cubicBezTo>
                <a:cubicBezTo>
                  <a:pt x="8430" y="44189"/>
                  <a:pt x="8332" y="44147"/>
                  <a:pt x="8234" y="44147"/>
                </a:cubicBezTo>
                <a:close/>
                <a:moveTo>
                  <a:pt x="53354" y="45035"/>
                </a:moveTo>
                <a:cubicBezTo>
                  <a:pt x="53271" y="45035"/>
                  <a:pt x="53189" y="45064"/>
                  <a:pt x="53123" y="45124"/>
                </a:cubicBezTo>
                <a:cubicBezTo>
                  <a:pt x="52984" y="45251"/>
                  <a:pt x="52975" y="45469"/>
                  <a:pt x="53104" y="45608"/>
                </a:cubicBezTo>
                <a:cubicBezTo>
                  <a:pt x="53198" y="45707"/>
                  <a:pt x="53295" y="45807"/>
                  <a:pt x="53394" y="45905"/>
                </a:cubicBezTo>
                <a:cubicBezTo>
                  <a:pt x="53460" y="45967"/>
                  <a:pt x="53547" y="46000"/>
                  <a:pt x="53632" y="46000"/>
                </a:cubicBezTo>
                <a:cubicBezTo>
                  <a:pt x="53723" y="46000"/>
                  <a:pt x="53811" y="45966"/>
                  <a:pt x="53877" y="45896"/>
                </a:cubicBezTo>
                <a:cubicBezTo>
                  <a:pt x="54009" y="45762"/>
                  <a:pt x="54006" y="45545"/>
                  <a:pt x="53869" y="45415"/>
                </a:cubicBezTo>
                <a:cubicBezTo>
                  <a:pt x="53776" y="45324"/>
                  <a:pt x="53690" y="45236"/>
                  <a:pt x="53606" y="45145"/>
                </a:cubicBezTo>
                <a:cubicBezTo>
                  <a:pt x="53538" y="45072"/>
                  <a:pt x="53446" y="45035"/>
                  <a:pt x="53354" y="45035"/>
                </a:cubicBezTo>
                <a:close/>
                <a:moveTo>
                  <a:pt x="25963" y="45055"/>
                </a:moveTo>
                <a:cubicBezTo>
                  <a:pt x="25898" y="45055"/>
                  <a:pt x="25832" y="45074"/>
                  <a:pt x="25774" y="45112"/>
                </a:cubicBezTo>
                <a:cubicBezTo>
                  <a:pt x="25586" y="45236"/>
                  <a:pt x="25398" y="45359"/>
                  <a:pt x="25207" y="45481"/>
                </a:cubicBezTo>
                <a:cubicBezTo>
                  <a:pt x="25047" y="45581"/>
                  <a:pt x="25000" y="45794"/>
                  <a:pt x="25103" y="45953"/>
                </a:cubicBezTo>
                <a:cubicBezTo>
                  <a:pt x="25167" y="46054"/>
                  <a:pt x="25278" y="46112"/>
                  <a:pt x="25391" y="46112"/>
                </a:cubicBezTo>
                <a:cubicBezTo>
                  <a:pt x="25454" y="46112"/>
                  <a:pt x="25517" y="46094"/>
                  <a:pt x="25572" y="46059"/>
                </a:cubicBezTo>
                <a:cubicBezTo>
                  <a:pt x="25767" y="45933"/>
                  <a:pt x="25960" y="45807"/>
                  <a:pt x="26151" y="45681"/>
                </a:cubicBezTo>
                <a:cubicBezTo>
                  <a:pt x="26311" y="45576"/>
                  <a:pt x="26351" y="45364"/>
                  <a:pt x="26247" y="45208"/>
                </a:cubicBezTo>
                <a:cubicBezTo>
                  <a:pt x="26181" y="45108"/>
                  <a:pt x="26073" y="45055"/>
                  <a:pt x="25963" y="45055"/>
                </a:cubicBezTo>
                <a:close/>
                <a:moveTo>
                  <a:pt x="9750" y="45516"/>
                </a:moveTo>
                <a:cubicBezTo>
                  <a:pt x="9642" y="45516"/>
                  <a:pt x="9534" y="45567"/>
                  <a:pt x="9468" y="45663"/>
                </a:cubicBezTo>
                <a:cubicBezTo>
                  <a:pt x="9360" y="45820"/>
                  <a:pt x="9402" y="46033"/>
                  <a:pt x="9555" y="46139"/>
                </a:cubicBezTo>
                <a:cubicBezTo>
                  <a:pt x="9746" y="46271"/>
                  <a:pt x="9949" y="46400"/>
                  <a:pt x="10154" y="46520"/>
                </a:cubicBezTo>
                <a:cubicBezTo>
                  <a:pt x="10210" y="46553"/>
                  <a:pt x="10269" y="46567"/>
                  <a:pt x="10326" y="46567"/>
                </a:cubicBezTo>
                <a:cubicBezTo>
                  <a:pt x="10445" y="46567"/>
                  <a:pt x="10558" y="46510"/>
                  <a:pt x="10622" y="46397"/>
                </a:cubicBezTo>
                <a:cubicBezTo>
                  <a:pt x="10717" y="46233"/>
                  <a:pt x="10664" y="46025"/>
                  <a:pt x="10500" y="45929"/>
                </a:cubicBezTo>
                <a:cubicBezTo>
                  <a:pt x="10307" y="45818"/>
                  <a:pt x="10120" y="45698"/>
                  <a:pt x="9944" y="45576"/>
                </a:cubicBezTo>
                <a:cubicBezTo>
                  <a:pt x="9885" y="45536"/>
                  <a:pt x="9818" y="45516"/>
                  <a:pt x="9750" y="45516"/>
                </a:cubicBezTo>
                <a:close/>
                <a:moveTo>
                  <a:pt x="24207" y="46113"/>
                </a:moveTo>
                <a:cubicBezTo>
                  <a:pt x="24155" y="46113"/>
                  <a:pt x="24102" y="46125"/>
                  <a:pt x="24053" y="46150"/>
                </a:cubicBezTo>
                <a:cubicBezTo>
                  <a:pt x="23857" y="46251"/>
                  <a:pt x="23655" y="46344"/>
                  <a:pt x="23454" y="46433"/>
                </a:cubicBezTo>
                <a:cubicBezTo>
                  <a:pt x="23282" y="46510"/>
                  <a:pt x="23202" y="46709"/>
                  <a:pt x="23278" y="46883"/>
                </a:cubicBezTo>
                <a:cubicBezTo>
                  <a:pt x="23332" y="47014"/>
                  <a:pt x="23457" y="47088"/>
                  <a:pt x="23591" y="47088"/>
                </a:cubicBezTo>
                <a:cubicBezTo>
                  <a:pt x="23636" y="47088"/>
                  <a:pt x="23683" y="47080"/>
                  <a:pt x="23726" y="47061"/>
                </a:cubicBezTo>
                <a:cubicBezTo>
                  <a:pt x="23942" y="46967"/>
                  <a:pt x="24154" y="46868"/>
                  <a:pt x="24363" y="46762"/>
                </a:cubicBezTo>
                <a:cubicBezTo>
                  <a:pt x="24533" y="46675"/>
                  <a:pt x="24597" y="46468"/>
                  <a:pt x="24514" y="46301"/>
                </a:cubicBezTo>
                <a:cubicBezTo>
                  <a:pt x="24452" y="46181"/>
                  <a:pt x="24331" y="46113"/>
                  <a:pt x="24207" y="46113"/>
                </a:cubicBezTo>
                <a:close/>
                <a:moveTo>
                  <a:pt x="11551" y="46489"/>
                </a:moveTo>
                <a:cubicBezTo>
                  <a:pt x="11416" y="46489"/>
                  <a:pt x="11289" y="46569"/>
                  <a:pt x="11234" y="46701"/>
                </a:cubicBezTo>
                <a:cubicBezTo>
                  <a:pt x="11161" y="46875"/>
                  <a:pt x="11244" y="47074"/>
                  <a:pt x="11418" y="47147"/>
                </a:cubicBezTo>
                <a:cubicBezTo>
                  <a:pt x="11630" y="47236"/>
                  <a:pt x="11852" y="47321"/>
                  <a:pt x="12077" y="47399"/>
                </a:cubicBezTo>
                <a:cubicBezTo>
                  <a:pt x="12113" y="47413"/>
                  <a:pt x="12151" y="47419"/>
                  <a:pt x="12190" y="47419"/>
                </a:cubicBezTo>
                <a:cubicBezTo>
                  <a:pt x="12330" y="47419"/>
                  <a:pt x="12462" y="47330"/>
                  <a:pt x="12509" y="47187"/>
                </a:cubicBezTo>
                <a:cubicBezTo>
                  <a:pt x="12572" y="47008"/>
                  <a:pt x="12478" y="46815"/>
                  <a:pt x="12299" y="46753"/>
                </a:cubicBezTo>
                <a:cubicBezTo>
                  <a:pt x="12089" y="46678"/>
                  <a:pt x="11880" y="46600"/>
                  <a:pt x="11680" y="46515"/>
                </a:cubicBezTo>
                <a:cubicBezTo>
                  <a:pt x="11638" y="46498"/>
                  <a:pt x="11594" y="46489"/>
                  <a:pt x="11551" y="46489"/>
                </a:cubicBezTo>
                <a:close/>
                <a:moveTo>
                  <a:pt x="22311" y="46877"/>
                </a:moveTo>
                <a:cubicBezTo>
                  <a:pt x="22278" y="46877"/>
                  <a:pt x="22244" y="46882"/>
                  <a:pt x="22211" y="46892"/>
                </a:cubicBezTo>
                <a:cubicBezTo>
                  <a:pt x="22002" y="46956"/>
                  <a:pt x="21785" y="47015"/>
                  <a:pt x="21570" y="47067"/>
                </a:cubicBezTo>
                <a:cubicBezTo>
                  <a:pt x="21385" y="47111"/>
                  <a:pt x="21272" y="47297"/>
                  <a:pt x="21318" y="47479"/>
                </a:cubicBezTo>
                <a:cubicBezTo>
                  <a:pt x="21358" y="47636"/>
                  <a:pt x="21497" y="47740"/>
                  <a:pt x="21650" y="47740"/>
                </a:cubicBezTo>
                <a:cubicBezTo>
                  <a:pt x="21676" y="47740"/>
                  <a:pt x="21702" y="47737"/>
                  <a:pt x="21731" y="47730"/>
                </a:cubicBezTo>
                <a:cubicBezTo>
                  <a:pt x="21959" y="47676"/>
                  <a:pt x="22187" y="47613"/>
                  <a:pt x="22409" y="47545"/>
                </a:cubicBezTo>
                <a:cubicBezTo>
                  <a:pt x="22588" y="47492"/>
                  <a:pt x="22691" y="47300"/>
                  <a:pt x="22637" y="47120"/>
                </a:cubicBezTo>
                <a:cubicBezTo>
                  <a:pt x="22593" y="46972"/>
                  <a:pt x="22457" y="46877"/>
                  <a:pt x="22311" y="46877"/>
                </a:cubicBezTo>
                <a:close/>
                <a:moveTo>
                  <a:pt x="13504" y="47115"/>
                </a:moveTo>
                <a:cubicBezTo>
                  <a:pt x="13346" y="47115"/>
                  <a:pt x="13206" y="47222"/>
                  <a:pt x="13168" y="47380"/>
                </a:cubicBezTo>
                <a:cubicBezTo>
                  <a:pt x="13128" y="47565"/>
                  <a:pt x="13239" y="47747"/>
                  <a:pt x="13425" y="47790"/>
                </a:cubicBezTo>
                <a:cubicBezTo>
                  <a:pt x="13648" y="47843"/>
                  <a:pt x="13879" y="47891"/>
                  <a:pt x="14112" y="47931"/>
                </a:cubicBezTo>
                <a:cubicBezTo>
                  <a:pt x="14131" y="47935"/>
                  <a:pt x="14154" y="47936"/>
                  <a:pt x="14173" y="47936"/>
                </a:cubicBezTo>
                <a:cubicBezTo>
                  <a:pt x="14336" y="47936"/>
                  <a:pt x="14479" y="47818"/>
                  <a:pt x="14506" y="47653"/>
                </a:cubicBezTo>
                <a:cubicBezTo>
                  <a:pt x="14539" y="47467"/>
                  <a:pt x="14418" y="47288"/>
                  <a:pt x="14230" y="47257"/>
                </a:cubicBezTo>
                <a:cubicBezTo>
                  <a:pt x="14011" y="47217"/>
                  <a:pt x="13792" y="47173"/>
                  <a:pt x="13578" y="47123"/>
                </a:cubicBezTo>
                <a:cubicBezTo>
                  <a:pt x="13553" y="47118"/>
                  <a:pt x="13528" y="47115"/>
                  <a:pt x="13504" y="47115"/>
                </a:cubicBezTo>
                <a:close/>
                <a:moveTo>
                  <a:pt x="20307" y="47314"/>
                </a:moveTo>
                <a:cubicBezTo>
                  <a:pt x="20291" y="47314"/>
                  <a:pt x="20275" y="47316"/>
                  <a:pt x="20259" y="47318"/>
                </a:cubicBezTo>
                <a:cubicBezTo>
                  <a:pt x="20038" y="47349"/>
                  <a:pt x="19816" y="47375"/>
                  <a:pt x="19595" y="47398"/>
                </a:cubicBezTo>
                <a:cubicBezTo>
                  <a:pt x="19407" y="47417"/>
                  <a:pt x="19268" y="47584"/>
                  <a:pt x="19289" y="47771"/>
                </a:cubicBezTo>
                <a:cubicBezTo>
                  <a:pt x="19307" y="47947"/>
                  <a:pt x="19454" y="48079"/>
                  <a:pt x="19628" y="48079"/>
                </a:cubicBezTo>
                <a:cubicBezTo>
                  <a:pt x="19639" y="48079"/>
                  <a:pt x="19651" y="48077"/>
                  <a:pt x="19663" y="48077"/>
                </a:cubicBezTo>
                <a:cubicBezTo>
                  <a:pt x="19894" y="48056"/>
                  <a:pt x="20125" y="48027"/>
                  <a:pt x="20355" y="47996"/>
                </a:cubicBezTo>
                <a:cubicBezTo>
                  <a:pt x="20542" y="47969"/>
                  <a:pt x="20673" y="47796"/>
                  <a:pt x="20647" y="47608"/>
                </a:cubicBezTo>
                <a:cubicBezTo>
                  <a:pt x="20623" y="47438"/>
                  <a:pt x="20476" y="47314"/>
                  <a:pt x="20307" y="47314"/>
                </a:cubicBezTo>
                <a:close/>
                <a:moveTo>
                  <a:pt x="15531" y="47425"/>
                </a:moveTo>
                <a:cubicBezTo>
                  <a:pt x="15355" y="47425"/>
                  <a:pt x="15204" y="47561"/>
                  <a:pt x="15189" y="47740"/>
                </a:cubicBezTo>
                <a:cubicBezTo>
                  <a:pt x="15174" y="47930"/>
                  <a:pt x="15315" y="48093"/>
                  <a:pt x="15504" y="48107"/>
                </a:cubicBezTo>
                <a:cubicBezTo>
                  <a:pt x="15636" y="48117"/>
                  <a:pt x="15766" y="48124"/>
                  <a:pt x="15900" y="48131"/>
                </a:cubicBezTo>
                <a:lnTo>
                  <a:pt x="16197" y="48145"/>
                </a:lnTo>
                <a:lnTo>
                  <a:pt x="16215" y="47804"/>
                </a:lnTo>
                <a:lnTo>
                  <a:pt x="16217" y="47462"/>
                </a:lnTo>
                <a:lnTo>
                  <a:pt x="15935" y="47450"/>
                </a:lnTo>
                <a:cubicBezTo>
                  <a:pt x="15808" y="47443"/>
                  <a:pt x="15683" y="47434"/>
                  <a:pt x="15556" y="47425"/>
                </a:cubicBezTo>
                <a:cubicBezTo>
                  <a:pt x="15548" y="47425"/>
                  <a:pt x="15539" y="47425"/>
                  <a:pt x="15531" y="47425"/>
                </a:cubicBezTo>
                <a:close/>
                <a:moveTo>
                  <a:pt x="18275" y="47482"/>
                </a:moveTo>
                <a:cubicBezTo>
                  <a:pt x="18267" y="47482"/>
                  <a:pt x="18260" y="47482"/>
                  <a:pt x="18252" y="47483"/>
                </a:cubicBezTo>
                <a:cubicBezTo>
                  <a:pt x="18031" y="47486"/>
                  <a:pt x="17805" y="47492"/>
                  <a:pt x="17579" y="47492"/>
                </a:cubicBezTo>
                <a:cubicBezTo>
                  <a:pt x="17390" y="47492"/>
                  <a:pt x="17238" y="47643"/>
                  <a:pt x="17238" y="47832"/>
                </a:cubicBezTo>
                <a:cubicBezTo>
                  <a:pt x="17238" y="48022"/>
                  <a:pt x="17390" y="48173"/>
                  <a:pt x="17579" y="48173"/>
                </a:cubicBezTo>
                <a:cubicBezTo>
                  <a:pt x="17814" y="48173"/>
                  <a:pt x="18043" y="48171"/>
                  <a:pt x="18271" y="48166"/>
                </a:cubicBezTo>
                <a:cubicBezTo>
                  <a:pt x="18460" y="48161"/>
                  <a:pt x="18611" y="48004"/>
                  <a:pt x="18605" y="47815"/>
                </a:cubicBezTo>
                <a:cubicBezTo>
                  <a:pt x="18598" y="47633"/>
                  <a:pt x="18454" y="47482"/>
                  <a:pt x="18275" y="4748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3"/>
          <p:cNvSpPr/>
          <p:nvPr/>
        </p:nvSpPr>
        <p:spPr>
          <a:xfrm rot="6404316">
            <a:off x="585545" y="-51430"/>
            <a:ext cx="1400491" cy="1181867"/>
          </a:xfrm>
          <a:custGeom>
            <a:avLst/>
            <a:gdLst/>
            <a:ahLst/>
            <a:cxnLst/>
            <a:rect l="l" t="t" r="r" b="b"/>
            <a:pathLst>
              <a:path w="29762" h="25116" extrusionOk="0">
                <a:moveTo>
                  <a:pt x="4020" y="1"/>
                </a:moveTo>
                <a:cubicBezTo>
                  <a:pt x="3997" y="1"/>
                  <a:pt x="3974" y="3"/>
                  <a:pt x="3951" y="8"/>
                </a:cubicBezTo>
                <a:cubicBezTo>
                  <a:pt x="3704" y="55"/>
                  <a:pt x="3464" y="131"/>
                  <a:pt x="3231" y="230"/>
                </a:cubicBezTo>
                <a:cubicBezTo>
                  <a:pt x="3059" y="307"/>
                  <a:pt x="2979" y="507"/>
                  <a:pt x="3052" y="681"/>
                </a:cubicBezTo>
                <a:cubicBezTo>
                  <a:pt x="3110" y="809"/>
                  <a:pt x="3235" y="887"/>
                  <a:pt x="3369" y="887"/>
                </a:cubicBezTo>
                <a:cubicBezTo>
                  <a:pt x="3414" y="887"/>
                  <a:pt x="3459" y="879"/>
                  <a:pt x="3502" y="860"/>
                </a:cubicBezTo>
                <a:cubicBezTo>
                  <a:pt x="3690" y="778"/>
                  <a:pt x="3885" y="715"/>
                  <a:pt x="4085" y="677"/>
                </a:cubicBezTo>
                <a:cubicBezTo>
                  <a:pt x="4269" y="639"/>
                  <a:pt x="4389" y="460"/>
                  <a:pt x="4352" y="274"/>
                </a:cubicBezTo>
                <a:cubicBezTo>
                  <a:pt x="4320" y="113"/>
                  <a:pt x="4178" y="1"/>
                  <a:pt x="4020" y="1"/>
                </a:cubicBezTo>
                <a:close/>
                <a:moveTo>
                  <a:pt x="2244" y="965"/>
                </a:moveTo>
                <a:cubicBezTo>
                  <a:pt x="2158" y="965"/>
                  <a:pt x="2072" y="997"/>
                  <a:pt x="2006" y="1061"/>
                </a:cubicBezTo>
                <a:cubicBezTo>
                  <a:pt x="1836" y="1226"/>
                  <a:pt x="1674" y="1411"/>
                  <a:pt x="1519" y="1609"/>
                </a:cubicBezTo>
                <a:cubicBezTo>
                  <a:pt x="1403" y="1758"/>
                  <a:pt x="1431" y="1974"/>
                  <a:pt x="1580" y="2088"/>
                </a:cubicBezTo>
                <a:cubicBezTo>
                  <a:pt x="1641" y="2135"/>
                  <a:pt x="1714" y="2160"/>
                  <a:pt x="1789" y="2160"/>
                </a:cubicBezTo>
                <a:cubicBezTo>
                  <a:pt x="1891" y="2160"/>
                  <a:pt x="1992" y="2114"/>
                  <a:pt x="2060" y="2024"/>
                </a:cubicBezTo>
                <a:cubicBezTo>
                  <a:pt x="2192" y="1852"/>
                  <a:pt x="2336" y="1690"/>
                  <a:pt x="2482" y="1550"/>
                </a:cubicBezTo>
                <a:cubicBezTo>
                  <a:pt x="2616" y="1419"/>
                  <a:pt x="2618" y="1202"/>
                  <a:pt x="2487" y="1068"/>
                </a:cubicBezTo>
                <a:cubicBezTo>
                  <a:pt x="2421" y="999"/>
                  <a:pt x="2332" y="965"/>
                  <a:pt x="2244" y="965"/>
                </a:cubicBezTo>
                <a:close/>
                <a:moveTo>
                  <a:pt x="1089" y="2646"/>
                </a:moveTo>
                <a:cubicBezTo>
                  <a:pt x="960" y="2646"/>
                  <a:pt x="837" y="2719"/>
                  <a:pt x="779" y="2844"/>
                </a:cubicBezTo>
                <a:cubicBezTo>
                  <a:pt x="680" y="3055"/>
                  <a:pt x="589" y="3279"/>
                  <a:pt x="510" y="3505"/>
                </a:cubicBezTo>
                <a:cubicBezTo>
                  <a:pt x="443" y="3684"/>
                  <a:pt x="537" y="3879"/>
                  <a:pt x="715" y="3941"/>
                </a:cubicBezTo>
                <a:cubicBezTo>
                  <a:pt x="755" y="3955"/>
                  <a:pt x="791" y="3962"/>
                  <a:pt x="829" y="3962"/>
                </a:cubicBezTo>
                <a:cubicBezTo>
                  <a:pt x="970" y="3962"/>
                  <a:pt x="1102" y="3875"/>
                  <a:pt x="1154" y="3736"/>
                </a:cubicBezTo>
                <a:cubicBezTo>
                  <a:pt x="1227" y="3527"/>
                  <a:pt x="1311" y="3324"/>
                  <a:pt x="1399" y="3131"/>
                </a:cubicBezTo>
                <a:cubicBezTo>
                  <a:pt x="1478" y="2959"/>
                  <a:pt x="1403" y="2758"/>
                  <a:pt x="1233" y="2678"/>
                </a:cubicBezTo>
                <a:cubicBezTo>
                  <a:pt x="1186" y="2656"/>
                  <a:pt x="1137" y="2646"/>
                  <a:pt x="1089" y="2646"/>
                </a:cubicBezTo>
                <a:close/>
                <a:moveTo>
                  <a:pt x="479" y="4600"/>
                </a:moveTo>
                <a:cubicBezTo>
                  <a:pt x="316" y="4600"/>
                  <a:pt x="172" y="4715"/>
                  <a:pt x="141" y="4880"/>
                </a:cubicBezTo>
                <a:cubicBezTo>
                  <a:pt x="98" y="5112"/>
                  <a:pt x="66" y="5349"/>
                  <a:pt x="42" y="5583"/>
                </a:cubicBezTo>
                <a:cubicBezTo>
                  <a:pt x="25" y="5771"/>
                  <a:pt x="162" y="5938"/>
                  <a:pt x="348" y="5957"/>
                </a:cubicBezTo>
                <a:cubicBezTo>
                  <a:pt x="358" y="5961"/>
                  <a:pt x="372" y="5961"/>
                  <a:pt x="383" y="5961"/>
                </a:cubicBezTo>
                <a:cubicBezTo>
                  <a:pt x="556" y="5961"/>
                  <a:pt x="704" y="5830"/>
                  <a:pt x="723" y="5653"/>
                </a:cubicBezTo>
                <a:cubicBezTo>
                  <a:pt x="746" y="5436"/>
                  <a:pt x="775" y="5217"/>
                  <a:pt x="815" y="5001"/>
                </a:cubicBezTo>
                <a:cubicBezTo>
                  <a:pt x="848" y="4815"/>
                  <a:pt x="723" y="4640"/>
                  <a:pt x="539" y="4605"/>
                </a:cubicBezTo>
                <a:cubicBezTo>
                  <a:pt x="519" y="4601"/>
                  <a:pt x="499" y="4600"/>
                  <a:pt x="479" y="4600"/>
                </a:cubicBezTo>
                <a:close/>
                <a:moveTo>
                  <a:pt x="4822" y="7033"/>
                </a:moveTo>
                <a:cubicBezTo>
                  <a:pt x="4771" y="7035"/>
                  <a:pt x="4716" y="7035"/>
                  <a:pt x="4660" y="7038"/>
                </a:cubicBezTo>
                <a:cubicBezTo>
                  <a:pt x="4472" y="7047"/>
                  <a:pt x="4328" y="7207"/>
                  <a:pt x="4337" y="7396"/>
                </a:cubicBezTo>
                <a:cubicBezTo>
                  <a:pt x="4345" y="7581"/>
                  <a:pt x="4499" y="7720"/>
                  <a:pt x="4681" y="7720"/>
                </a:cubicBezTo>
                <a:cubicBezTo>
                  <a:pt x="4686" y="7720"/>
                  <a:pt x="4690" y="7720"/>
                  <a:pt x="4695" y="7719"/>
                </a:cubicBezTo>
                <a:cubicBezTo>
                  <a:pt x="4716" y="7719"/>
                  <a:pt x="4738" y="7719"/>
                  <a:pt x="4759" y="7719"/>
                </a:cubicBezTo>
                <a:cubicBezTo>
                  <a:pt x="4780" y="7719"/>
                  <a:pt x="4801" y="7719"/>
                  <a:pt x="4822" y="7718"/>
                </a:cubicBezTo>
                <a:cubicBezTo>
                  <a:pt x="4987" y="7718"/>
                  <a:pt x="5131" y="7737"/>
                  <a:pt x="5251" y="7773"/>
                </a:cubicBezTo>
                <a:cubicBezTo>
                  <a:pt x="5286" y="7786"/>
                  <a:pt x="5319" y="7789"/>
                  <a:pt x="5353" y="7789"/>
                </a:cubicBezTo>
                <a:cubicBezTo>
                  <a:pt x="5499" y="7789"/>
                  <a:pt x="5633" y="7695"/>
                  <a:pt x="5680" y="7547"/>
                </a:cubicBezTo>
                <a:cubicBezTo>
                  <a:pt x="5736" y="7368"/>
                  <a:pt x="5637" y="7177"/>
                  <a:pt x="5456" y="7120"/>
                </a:cubicBezTo>
                <a:cubicBezTo>
                  <a:pt x="5268" y="7064"/>
                  <a:pt x="5056" y="7033"/>
                  <a:pt x="4822" y="7033"/>
                </a:cubicBezTo>
                <a:close/>
                <a:moveTo>
                  <a:pt x="351" y="6643"/>
                </a:moveTo>
                <a:cubicBezTo>
                  <a:pt x="345" y="6643"/>
                  <a:pt x="339" y="6643"/>
                  <a:pt x="332" y="6644"/>
                </a:cubicBezTo>
                <a:cubicBezTo>
                  <a:pt x="145" y="6654"/>
                  <a:pt x="0" y="6817"/>
                  <a:pt x="14" y="7007"/>
                </a:cubicBezTo>
                <a:cubicBezTo>
                  <a:pt x="32" y="7250"/>
                  <a:pt x="58" y="7488"/>
                  <a:pt x="96" y="7719"/>
                </a:cubicBezTo>
                <a:cubicBezTo>
                  <a:pt x="124" y="7886"/>
                  <a:pt x="268" y="8005"/>
                  <a:pt x="433" y="8005"/>
                </a:cubicBezTo>
                <a:cubicBezTo>
                  <a:pt x="452" y="8005"/>
                  <a:pt x="470" y="8005"/>
                  <a:pt x="489" y="8001"/>
                </a:cubicBezTo>
                <a:cubicBezTo>
                  <a:pt x="675" y="7971"/>
                  <a:pt x="800" y="7796"/>
                  <a:pt x="770" y="7608"/>
                </a:cubicBezTo>
                <a:cubicBezTo>
                  <a:pt x="735" y="7400"/>
                  <a:pt x="711" y="7184"/>
                  <a:pt x="696" y="6963"/>
                </a:cubicBezTo>
                <a:cubicBezTo>
                  <a:pt x="685" y="6781"/>
                  <a:pt x="526" y="6643"/>
                  <a:pt x="351" y="6643"/>
                </a:cubicBezTo>
                <a:close/>
                <a:moveTo>
                  <a:pt x="3448" y="7550"/>
                </a:moveTo>
                <a:cubicBezTo>
                  <a:pt x="3365" y="7550"/>
                  <a:pt x="3282" y="7580"/>
                  <a:pt x="3216" y="7641"/>
                </a:cubicBezTo>
                <a:cubicBezTo>
                  <a:pt x="3040" y="7805"/>
                  <a:pt x="2875" y="7999"/>
                  <a:pt x="2725" y="8223"/>
                </a:cubicBezTo>
                <a:cubicBezTo>
                  <a:pt x="2621" y="8380"/>
                  <a:pt x="2661" y="8590"/>
                  <a:pt x="2818" y="8698"/>
                </a:cubicBezTo>
                <a:cubicBezTo>
                  <a:pt x="2877" y="8736"/>
                  <a:pt x="2944" y="8755"/>
                  <a:pt x="3009" y="8755"/>
                </a:cubicBezTo>
                <a:cubicBezTo>
                  <a:pt x="3118" y="8755"/>
                  <a:pt x="3226" y="8701"/>
                  <a:pt x="3294" y="8604"/>
                </a:cubicBezTo>
                <a:cubicBezTo>
                  <a:pt x="3414" y="8422"/>
                  <a:pt x="3544" y="8267"/>
                  <a:pt x="3681" y="8142"/>
                </a:cubicBezTo>
                <a:cubicBezTo>
                  <a:pt x="3817" y="8013"/>
                  <a:pt x="3826" y="7798"/>
                  <a:pt x="3699" y="7659"/>
                </a:cubicBezTo>
                <a:cubicBezTo>
                  <a:pt x="3631" y="7587"/>
                  <a:pt x="3540" y="7550"/>
                  <a:pt x="3448" y="7550"/>
                </a:cubicBezTo>
                <a:close/>
                <a:moveTo>
                  <a:pt x="22118" y="8674"/>
                </a:moveTo>
                <a:cubicBezTo>
                  <a:pt x="21943" y="8675"/>
                  <a:pt x="21758" y="8677"/>
                  <a:pt x="21578" y="8686"/>
                </a:cubicBezTo>
                <a:cubicBezTo>
                  <a:pt x="21388" y="8694"/>
                  <a:pt x="21244" y="8856"/>
                  <a:pt x="21254" y="9046"/>
                </a:cubicBezTo>
                <a:cubicBezTo>
                  <a:pt x="21263" y="9228"/>
                  <a:pt x="21414" y="9369"/>
                  <a:pt x="21595" y="9369"/>
                </a:cubicBezTo>
                <a:cubicBezTo>
                  <a:pt x="21602" y="9369"/>
                  <a:pt x="21609" y="9369"/>
                  <a:pt x="21616" y="9371"/>
                </a:cubicBezTo>
                <a:cubicBezTo>
                  <a:pt x="21779" y="9362"/>
                  <a:pt x="21943" y="9358"/>
                  <a:pt x="22108" y="9358"/>
                </a:cubicBezTo>
                <a:cubicBezTo>
                  <a:pt x="22163" y="9358"/>
                  <a:pt x="22219" y="9360"/>
                  <a:pt x="22275" y="9360"/>
                </a:cubicBezTo>
                <a:lnTo>
                  <a:pt x="22281" y="9360"/>
                </a:lnTo>
                <a:cubicBezTo>
                  <a:pt x="22466" y="9360"/>
                  <a:pt x="22620" y="9211"/>
                  <a:pt x="22622" y="9023"/>
                </a:cubicBezTo>
                <a:cubicBezTo>
                  <a:pt x="22626" y="8834"/>
                  <a:pt x="22474" y="8677"/>
                  <a:pt x="22287" y="8675"/>
                </a:cubicBezTo>
                <a:cubicBezTo>
                  <a:pt x="22229" y="8674"/>
                  <a:pt x="22175" y="8674"/>
                  <a:pt x="22118" y="8674"/>
                </a:cubicBezTo>
                <a:close/>
                <a:moveTo>
                  <a:pt x="5993" y="8170"/>
                </a:moveTo>
                <a:cubicBezTo>
                  <a:pt x="5823" y="8170"/>
                  <a:pt x="5673" y="8292"/>
                  <a:pt x="5649" y="8465"/>
                </a:cubicBezTo>
                <a:cubicBezTo>
                  <a:pt x="5624" y="8632"/>
                  <a:pt x="5560" y="8814"/>
                  <a:pt x="5465" y="8995"/>
                </a:cubicBezTo>
                <a:cubicBezTo>
                  <a:pt x="5372" y="9162"/>
                  <a:pt x="5435" y="9369"/>
                  <a:pt x="5604" y="9457"/>
                </a:cubicBezTo>
                <a:cubicBezTo>
                  <a:pt x="5656" y="9485"/>
                  <a:pt x="5710" y="9499"/>
                  <a:pt x="5764" y="9499"/>
                </a:cubicBezTo>
                <a:cubicBezTo>
                  <a:pt x="5885" y="9499"/>
                  <a:pt x="6005" y="9433"/>
                  <a:pt x="6068" y="9317"/>
                </a:cubicBezTo>
                <a:cubicBezTo>
                  <a:pt x="6205" y="9065"/>
                  <a:pt x="6292" y="8811"/>
                  <a:pt x="6327" y="8561"/>
                </a:cubicBezTo>
                <a:cubicBezTo>
                  <a:pt x="6353" y="8373"/>
                  <a:pt x="6222" y="8199"/>
                  <a:pt x="6036" y="8173"/>
                </a:cubicBezTo>
                <a:cubicBezTo>
                  <a:pt x="6022" y="8171"/>
                  <a:pt x="6007" y="8170"/>
                  <a:pt x="5993" y="8170"/>
                </a:cubicBezTo>
                <a:close/>
                <a:moveTo>
                  <a:pt x="23637" y="8791"/>
                </a:moveTo>
                <a:cubicBezTo>
                  <a:pt x="23475" y="8791"/>
                  <a:pt x="23330" y="8912"/>
                  <a:pt x="23302" y="9080"/>
                </a:cubicBezTo>
                <a:cubicBezTo>
                  <a:pt x="23274" y="9266"/>
                  <a:pt x="23401" y="9440"/>
                  <a:pt x="23587" y="9471"/>
                </a:cubicBezTo>
                <a:cubicBezTo>
                  <a:pt x="23804" y="9506"/>
                  <a:pt x="24021" y="9546"/>
                  <a:pt x="24233" y="9597"/>
                </a:cubicBezTo>
                <a:cubicBezTo>
                  <a:pt x="24259" y="9603"/>
                  <a:pt x="24285" y="9605"/>
                  <a:pt x="24311" y="9605"/>
                </a:cubicBezTo>
                <a:cubicBezTo>
                  <a:pt x="24466" y="9605"/>
                  <a:pt x="24607" y="9499"/>
                  <a:pt x="24643" y="9341"/>
                </a:cubicBezTo>
                <a:cubicBezTo>
                  <a:pt x="24687" y="9155"/>
                  <a:pt x="24574" y="8973"/>
                  <a:pt x="24388" y="8929"/>
                </a:cubicBezTo>
                <a:cubicBezTo>
                  <a:pt x="24160" y="8877"/>
                  <a:pt x="23927" y="8832"/>
                  <a:pt x="23693" y="8795"/>
                </a:cubicBezTo>
                <a:cubicBezTo>
                  <a:pt x="23674" y="8792"/>
                  <a:pt x="23656" y="8791"/>
                  <a:pt x="23637" y="8791"/>
                </a:cubicBezTo>
                <a:close/>
                <a:moveTo>
                  <a:pt x="20239" y="8850"/>
                </a:moveTo>
                <a:cubicBezTo>
                  <a:pt x="20218" y="8850"/>
                  <a:pt x="20196" y="8852"/>
                  <a:pt x="20175" y="8856"/>
                </a:cubicBezTo>
                <a:cubicBezTo>
                  <a:pt x="19942" y="8901"/>
                  <a:pt x="19709" y="8953"/>
                  <a:pt x="19485" y="9014"/>
                </a:cubicBezTo>
                <a:cubicBezTo>
                  <a:pt x="19303" y="9063"/>
                  <a:pt x="19195" y="9249"/>
                  <a:pt x="19242" y="9431"/>
                </a:cubicBezTo>
                <a:cubicBezTo>
                  <a:pt x="19283" y="9586"/>
                  <a:pt x="19421" y="9685"/>
                  <a:pt x="19572" y="9685"/>
                </a:cubicBezTo>
                <a:cubicBezTo>
                  <a:pt x="19603" y="9685"/>
                  <a:pt x="19631" y="9683"/>
                  <a:pt x="19659" y="9675"/>
                </a:cubicBezTo>
                <a:cubicBezTo>
                  <a:pt x="19867" y="9619"/>
                  <a:pt x="20085" y="9569"/>
                  <a:pt x="20302" y="9527"/>
                </a:cubicBezTo>
                <a:cubicBezTo>
                  <a:pt x="20490" y="9492"/>
                  <a:pt x="20610" y="9311"/>
                  <a:pt x="20575" y="9127"/>
                </a:cubicBezTo>
                <a:cubicBezTo>
                  <a:pt x="20544" y="8963"/>
                  <a:pt x="20399" y="8850"/>
                  <a:pt x="20239" y="8850"/>
                </a:cubicBezTo>
                <a:close/>
                <a:moveTo>
                  <a:pt x="819" y="8628"/>
                </a:moveTo>
                <a:cubicBezTo>
                  <a:pt x="771" y="8628"/>
                  <a:pt x="723" y="8638"/>
                  <a:pt x="676" y="8660"/>
                </a:cubicBezTo>
                <a:cubicBezTo>
                  <a:pt x="504" y="8741"/>
                  <a:pt x="431" y="8943"/>
                  <a:pt x="510" y="9115"/>
                </a:cubicBezTo>
                <a:cubicBezTo>
                  <a:pt x="617" y="9350"/>
                  <a:pt x="746" y="9569"/>
                  <a:pt x="885" y="9762"/>
                </a:cubicBezTo>
                <a:cubicBezTo>
                  <a:pt x="953" y="9854"/>
                  <a:pt x="1057" y="9902"/>
                  <a:pt x="1163" y="9902"/>
                </a:cubicBezTo>
                <a:cubicBezTo>
                  <a:pt x="1233" y="9902"/>
                  <a:pt x="1302" y="9883"/>
                  <a:pt x="1363" y="9840"/>
                </a:cubicBezTo>
                <a:cubicBezTo>
                  <a:pt x="1514" y="9729"/>
                  <a:pt x="1549" y="9515"/>
                  <a:pt x="1439" y="9362"/>
                </a:cubicBezTo>
                <a:cubicBezTo>
                  <a:pt x="1323" y="9204"/>
                  <a:pt x="1222" y="9023"/>
                  <a:pt x="1130" y="8828"/>
                </a:cubicBezTo>
                <a:cubicBezTo>
                  <a:pt x="1072" y="8703"/>
                  <a:pt x="948" y="8628"/>
                  <a:pt x="819" y="8628"/>
                </a:cubicBezTo>
                <a:close/>
                <a:moveTo>
                  <a:pt x="25613" y="9334"/>
                </a:moveTo>
                <a:cubicBezTo>
                  <a:pt x="25478" y="9334"/>
                  <a:pt x="25351" y="9413"/>
                  <a:pt x="25297" y="9546"/>
                </a:cubicBezTo>
                <a:cubicBezTo>
                  <a:pt x="25227" y="9723"/>
                  <a:pt x="25311" y="9920"/>
                  <a:pt x="25486" y="9993"/>
                </a:cubicBezTo>
                <a:cubicBezTo>
                  <a:pt x="25688" y="10073"/>
                  <a:pt x="25890" y="10163"/>
                  <a:pt x="26084" y="10262"/>
                </a:cubicBezTo>
                <a:cubicBezTo>
                  <a:pt x="26131" y="10288"/>
                  <a:pt x="26183" y="10299"/>
                  <a:pt x="26235" y="10299"/>
                </a:cubicBezTo>
                <a:cubicBezTo>
                  <a:pt x="26362" y="10299"/>
                  <a:pt x="26480" y="10229"/>
                  <a:pt x="26541" y="10109"/>
                </a:cubicBezTo>
                <a:cubicBezTo>
                  <a:pt x="26626" y="9942"/>
                  <a:pt x="26559" y="9736"/>
                  <a:pt x="26390" y="9650"/>
                </a:cubicBezTo>
                <a:cubicBezTo>
                  <a:pt x="26180" y="9544"/>
                  <a:pt x="25963" y="9447"/>
                  <a:pt x="25742" y="9358"/>
                </a:cubicBezTo>
                <a:cubicBezTo>
                  <a:pt x="25700" y="9342"/>
                  <a:pt x="25656" y="9334"/>
                  <a:pt x="25613" y="9334"/>
                </a:cubicBezTo>
                <a:close/>
                <a:moveTo>
                  <a:pt x="18284" y="9446"/>
                </a:moveTo>
                <a:cubicBezTo>
                  <a:pt x="18238" y="9446"/>
                  <a:pt x="18192" y="9455"/>
                  <a:pt x="18147" y="9475"/>
                </a:cubicBezTo>
                <a:cubicBezTo>
                  <a:pt x="17928" y="9570"/>
                  <a:pt x="17712" y="9673"/>
                  <a:pt x="17507" y="9781"/>
                </a:cubicBezTo>
                <a:cubicBezTo>
                  <a:pt x="17339" y="9871"/>
                  <a:pt x="17274" y="10076"/>
                  <a:pt x="17363" y="10245"/>
                </a:cubicBezTo>
                <a:cubicBezTo>
                  <a:pt x="17424" y="10361"/>
                  <a:pt x="17544" y="10427"/>
                  <a:pt x="17665" y="10427"/>
                </a:cubicBezTo>
                <a:cubicBezTo>
                  <a:pt x="17719" y="10427"/>
                  <a:pt x="17773" y="10413"/>
                  <a:pt x="17825" y="10386"/>
                </a:cubicBezTo>
                <a:cubicBezTo>
                  <a:pt x="18016" y="10285"/>
                  <a:pt x="18215" y="10189"/>
                  <a:pt x="18420" y="10102"/>
                </a:cubicBezTo>
                <a:cubicBezTo>
                  <a:pt x="18593" y="10026"/>
                  <a:pt x="18672" y="9826"/>
                  <a:pt x="18597" y="9652"/>
                </a:cubicBezTo>
                <a:cubicBezTo>
                  <a:pt x="18540" y="9523"/>
                  <a:pt x="18415" y="9446"/>
                  <a:pt x="18284" y="9446"/>
                </a:cubicBezTo>
                <a:close/>
                <a:moveTo>
                  <a:pt x="4838" y="9801"/>
                </a:moveTo>
                <a:cubicBezTo>
                  <a:pt x="4777" y="9801"/>
                  <a:pt x="4716" y="9817"/>
                  <a:pt x="4660" y="9850"/>
                </a:cubicBezTo>
                <a:cubicBezTo>
                  <a:pt x="4561" y="9911"/>
                  <a:pt x="4457" y="9963"/>
                  <a:pt x="4352" y="10003"/>
                </a:cubicBezTo>
                <a:cubicBezTo>
                  <a:pt x="4271" y="10036"/>
                  <a:pt x="4191" y="10064"/>
                  <a:pt x="4111" y="10088"/>
                </a:cubicBezTo>
                <a:cubicBezTo>
                  <a:pt x="3930" y="10144"/>
                  <a:pt x="3831" y="10335"/>
                  <a:pt x="3886" y="10516"/>
                </a:cubicBezTo>
                <a:cubicBezTo>
                  <a:pt x="3933" y="10662"/>
                  <a:pt x="4067" y="10754"/>
                  <a:pt x="4213" y="10754"/>
                </a:cubicBezTo>
                <a:cubicBezTo>
                  <a:pt x="4248" y="10754"/>
                  <a:pt x="4283" y="10751"/>
                  <a:pt x="4316" y="10740"/>
                </a:cubicBezTo>
                <a:cubicBezTo>
                  <a:pt x="4406" y="10709"/>
                  <a:pt x="4500" y="10679"/>
                  <a:pt x="4594" y="10641"/>
                </a:cubicBezTo>
                <a:cubicBezTo>
                  <a:pt x="4738" y="10587"/>
                  <a:pt x="4881" y="10516"/>
                  <a:pt x="5016" y="10432"/>
                </a:cubicBezTo>
                <a:cubicBezTo>
                  <a:pt x="5178" y="10335"/>
                  <a:pt x="5228" y="10125"/>
                  <a:pt x="5129" y="9963"/>
                </a:cubicBezTo>
                <a:cubicBezTo>
                  <a:pt x="5065" y="9858"/>
                  <a:pt x="4953" y="9801"/>
                  <a:pt x="4838" y="9801"/>
                </a:cubicBezTo>
                <a:close/>
                <a:moveTo>
                  <a:pt x="2421" y="9302"/>
                </a:moveTo>
                <a:cubicBezTo>
                  <a:pt x="2278" y="9302"/>
                  <a:pt x="2145" y="9391"/>
                  <a:pt x="2096" y="9534"/>
                </a:cubicBezTo>
                <a:cubicBezTo>
                  <a:pt x="2023" y="9751"/>
                  <a:pt x="1954" y="9979"/>
                  <a:pt x="1895" y="10217"/>
                </a:cubicBezTo>
                <a:cubicBezTo>
                  <a:pt x="1888" y="10247"/>
                  <a:pt x="1884" y="10273"/>
                  <a:pt x="1884" y="10300"/>
                </a:cubicBezTo>
                <a:cubicBezTo>
                  <a:pt x="1823" y="10471"/>
                  <a:pt x="1905" y="10662"/>
                  <a:pt x="2075" y="10731"/>
                </a:cubicBezTo>
                <a:cubicBezTo>
                  <a:pt x="2312" y="10829"/>
                  <a:pt x="2566" y="10893"/>
                  <a:pt x="2832" y="10919"/>
                </a:cubicBezTo>
                <a:cubicBezTo>
                  <a:pt x="2842" y="10923"/>
                  <a:pt x="2856" y="10923"/>
                  <a:pt x="2866" y="10923"/>
                </a:cubicBezTo>
                <a:cubicBezTo>
                  <a:pt x="3040" y="10923"/>
                  <a:pt x="3188" y="10789"/>
                  <a:pt x="3207" y="10615"/>
                </a:cubicBezTo>
                <a:cubicBezTo>
                  <a:pt x="3224" y="10427"/>
                  <a:pt x="3087" y="10259"/>
                  <a:pt x="2901" y="10240"/>
                </a:cubicBezTo>
                <a:cubicBezTo>
                  <a:pt x="2800" y="10231"/>
                  <a:pt x="2703" y="10213"/>
                  <a:pt x="2609" y="10189"/>
                </a:cubicBezTo>
                <a:cubicBezTo>
                  <a:pt x="2651" y="10040"/>
                  <a:pt x="2696" y="9894"/>
                  <a:pt x="2745" y="9755"/>
                </a:cubicBezTo>
                <a:cubicBezTo>
                  <a:pt x="2805" y="9577"/>
                  <a:pt x="2710" y="9381"/>
                  <a:pt x="2531" y="9320"/>
                </a:cubicBezTo>
                <a:cubicBezTo>
                  <a:pt x="2494" y="9308"/>
                  <a:pt x="2457" y="9302"/>
                  <a:pt x="2421" y="9302"/>
                </a:cubicBezTo>
                <a:close/>
                <a:moveTo>
                  <a:pt x="27400" y="10330"/>
                </a:moveTo>
                <a:cubicBezTo>
                  <a:pt x="27297" y="10330"/>
                  <a:pt x="27196" y="10376"/>
                  <a:pt x="27129" y="10464"/>
                </a:cubicBezTo>
                <a:cubicBezTo>
                  <a:pt x="27014" y="10613"/>
                  <a:pt x="27042" y="10829"/>
                  <a:pt x="27191" y="10943"/>
                </a:cubicBezTo>
                <a:cubicBezTo>
                  <a:pt x="27356" y="11072"/>
                  <a:pt x="27515" y="11213"/>
                  <a:pt x="27659" y="11366"/>
                </a:cubicBezTo>
                <a:cubicBezTo>
                  <a:pt x="27727" y="11437"/>
                  <a:pt x="27815" y="11472"/>
                  <a:pt x="27906" y="11472"/>
                </a:cubicBezTo>
                <a:cubicBezTo>
                  <a:pt x="27991" y="11472"/>
                  <a:pt x="28076" y="11441"/>
                  <a:pt x="28144" y="11376"/>
                </a:cubicBezTo>
                <a:cubicBezTo>
                  <a:pt x="28279" y="11248"/>
                  <a:pt x="28286" y="11030"/>
                  <a:pt x="28156" y="10893"/>
                </a:cubicBezTo>
                <a:cubicBezTo>
                  <a:pt x="27987" y="10716"/>
                  <a:pt x="27805" y="10551"/>
                  <a:pt x="27608" y="10401"/>
                </a:cubicBezTo>
                <a:cubicBezTo>
                  <a:pt x="27546" y="10353"/>
                  <a:pt x="27472" y="10330"/>
                  <a:pt x="27400" y="10330"/>
                </a:cubicBezTo>
                <a:close/>
                <a:moveTo>
                  <a:pt x="16504" y="10465"/>
                </a:moveTo>
                <a:cubicBezTo>
                  <a:pt x="16437" y="10465"/>
                  <a:pt x="16369" y="10485"/>
                  <a:pt x="16310" y="10526"/>
                </a:cubicBezTo>
                <a:cubicBezTo>
                  <a:pt x="16120" y="10658"/>
                  <a:pt x="15934" y="10794"/>
                  <a:pt x="15747" y="10935"/>
                </a:cubicBezTo>
                <a:cubicBezTo>
                  <a:pt x="15595" y="11048"/>
                  <a:pt x="15564" y="11262"/>
                  <a:pt x="15677" y="11413"/>
                </a:cubicBezTo>
                <a:cubicBezTo>
                  <a:pt x="15745" y="11501"/>
                  <a:pt x="15847" y="11550"/>
                  <a:pt x="15950" y="11550"/>
                </a:cubicBezTo>
                <a:cubicBezTo>
                  <a:pt x="16023" y="11550"/>
                  <a:pt x="16094" y="11527"/>
                  <a:pt x="16155" y="11480"/>
                </a:cubicBezTo>
                <a:cubicBezTo>
                  <a:pt x="16338" y="11345"/>
                  <a:pt x="16518" y="11213"/>
                  <a:pt x="16701" y="11086"/>
                </a:cubicBezTo>
                <a:cubicBezTo>
                  <a:pt x="16855" y="10978"/>
                  <a:pt x="16894" y="10766"/>
                  <a:pt x="16784" y="10611"/>
                </a:cubicBezTo>
                <a:cubicBezTo>
                  <a:pt x="16718" y="10516"/>
                  <a:pt x="16612" y="10465"/>
                  <a:pt x="16504" y="10465"/>
                </a:cubicBezTo>
                <a:close/>
                <a:moveTo>
                  <a:pt x="1993" y="11305"/>
                </a:moveTo>
                <a:cubicBezTo>
                  <a:pt x="1821" y="11305"/>
                  <a:pt x="1675" y="11439"/>
                  <a:pt x="1658" y="11614"/>
                </a:cubicBezTo>
                <a:cubicBezTo>
                  <a:pt x="1636" y="11844"/>
                  <a:pt x="1625" y="12061"/>
                  <a:pt x="1625" y="12263"/>
                </a:cubicBezTo>
                <a:lnTo>
                  <a:pt x="1625" y="12334"/>
                </a:lnTo>
                <a:cubicBezTo>
                  <a:pt x="1627" y="12523"/>
                  <a:pt x="1780" y="12673"/>
                  <a:pt x="1966" y="12673"/>
                </a:cubicBezTo>
                <a:cubicBezTo>
                  <a:pt x="1966" y="12673"/>
                  <a:pt x="1969" y="12673"/>
                  <a:pt x="1971" y="12671"/>
                </a:cubicBezTo>
                <a:cubicBezTo>
                  <a:pt x="2161" y="12669"/>
                  <a:pt x="2312" y="12515"/>
                  <a:pt x="2310" y="12325"/>
                </a:cubicBezTo>
                <a:lnTo>
                  <a:pt x="2310" y="12263"/>
                </a:lnTo>
                <a:cubicBezTo>
                  <a:pt x="2310" y="12082"/>
                  <a:pt x="2319" y="11884"/>
                  <a:pt x="2338" y="11679"/>
                </a:cubicBezTo>
                <a:cubicBezTo>
                  <a:pt x="2355" y="11491"/>
                  <a:pt x="2216" y="11324"/>
                  <a:pt x="2030" y="11307"/>
                </a:cubicBezTo>
                <a:cubicBezTo>
                  <a:pt x="2018" y="11305"/>
                  <a:pt x="2006" y="11305"/>
                  <a:pt x="1993" y="11305"/>
                </a:cubicBezTo>
                <a:close/>
                <a:moveTo>
                  <a:pt x="14877" y="11714"/>
                </a:moveTo>
                <a:cubicBezTo>
                  <a:pt x="14801" y="11714"/>
                  <a:pt x="14724" y="11739"/>
                  <a:pt x="14660" y="11792"/>
                </a:cubicBezTo>
                <a:cubicBezTo>
                  <a:pt x="14485" y="11934"/>
                  <a:pt x="14306" y="12080"/>
                  <a:pt x="14130" y="12226"/>
                </a:cubicBezTo>
                <a:cubicBezTo>
                  <a:pt x="13984" y="12344"/>
                  <a:pt x="13965" y="12560"/>
                  <a:pt x="14085" y="12706"/>
                </a:cubicBezTo>
                <a:cubicBezTo>
                  <a:pt x="14153" y="12787"/>
                  <a:pt x="14250" y="12829"/>
                  <a:pt x="14348" y="12829"/>
                </a:cubicBezTo>
                <a:cubicBezTo>
                  <a:pt x="14424" y="12829"/>
                  <a:pt x="14500" y="12803"/>
                  <a:pt x="14563" y="12753"/>
                </a:cubicBezTo>
                <a:cubicBezTo>
                  <a:pt x="14739" y="12608"/>
                  <a:pt x="14914" y="12464"/>
                  <a:pt x="15091" y="12322"/>
                </a:cubicBezTo>
                <a:cubicBezTo>
                  <a:pt x="15239" y="12202"/>
                  <a:pt x="15260" y="11986"/>
                  <a:pt x="15140" y="11840"/>
                </a:cubicBezTo>
                <a:cubicBezTo>
                  <a:pt x="15073" y="11757"/>
                  <a:pt x="14976" y="11714"/>
                  <a:pt x="14877" y="11714"/>
                </a:cubicBezTo>
                <a:close/>
                <a:moveTo>
                  <a:pt x="28690" y="11904"/>
                </a:moveTo>
                <a:cubicBezTo>
                  <a:pt x="28638" y="11904"/>
                  <a:pt x="28585" y="11916"/>
                  <a:pt x="28535" y="11941"/>
                </a:cubicBezTo>
                <a:cubicBezTo>
                  <a:pt x="28364" y="12028"/>
                  <a:pt x="28300" y="12235"/>
                  <a:pt x="28384" y="12402"/>
                </a:cubicBezTo>
                <a:cubicBezTo>
                  <a:pt x="28477" y="12586"/>
                  <a:pt x="28564" y="12786"/>
                  <a:pt x="28639" y="12991"/>
                </a:cubicBezTo>
                <a:cubicBezTo>
                  <a:pt x="28688" y="13126"/>
                  <a:pt x="28822" y="13213"/>
                  <a:pt x="28961" y="13213"/>
                </a:cubicBezTo>
                <a:cubicBezTo>
                  <a:pt x="28999" y="13213"/>
                  <a:pt x="29039" y="13208"/>
                  <a:pt x="29079" y="13194"/>
                </a:cubicBezTo>
                <a:cubicBezTo>
                  <a:pt x="29258" y="13128"/>
                  <a:pt x="29348" y="12933"/>
                  <a:pt x="29284" y="12756"/>
                </a:cubicBezTo>
                <a:cubicBezTo>
                  <a:pt x="29199" y="12525"/>
                  <a:pt x="29101" y="12301"/>
                  <a:pt x="28995" y="12091"/>
                </a:cubicBezTo>
                <a:cubicBezTo>
                  <a:pt x="28934" y="11972"/>
                  <a:pt x="28814" y="11904"/>
                  <a:pt x="28690" y="11904"/>
                </a:cubicBezTo>
                <a:close/>
                <a:moveTo>
                  <a:pt x="13292" y="13013"/>
                </a:moveTo>
                <a:cubicBezTo>
                  <a:pt x="13217" y="13013"/>
                  <a:pt x="13141" y="13037"/>
                  <a:pt x="13077" y="13088"/>
                </a:cubicBezTo>
                <a:cubicBezTo>
                  <a:pt x="12901" y="13229"/>
                  <a:pt x="12722" y="13368"/>
                  <a:pt x="12545" y="13507"/>
                </a:cubicBezTo>
                <a:cubicBezTo>
                  <a:pt x="12394" y="13622"/>
                  <a:pt x="12368" y="13837"/>
                  <a:pt x="12484" y="13987"/>
                </a:cubicBezTo>
                <a:cubicBezTo>
                  <a:pt x="12549" y="14074"/>
                  <a:pt x="12651" y="14121"/>
                  <a:pt x="12754" y="14121"/>
                </a:cubicBezTo>
                <a:cubicBezTo>
                  <a:pt x="12825" y="14121"/>
                  <a:pt x="12898" y="14096"/>
                  <a:pt x="12964" y="14048"/>
                </a:cubicBezTo>
                <a:cubicBezTo>
                  <a:pt x="13145" y="13907"/>
                  <a:pt x="13324" y="13762"/>
                  <a:pt x="13505" y="13620"/>
                </a:cubicBezTo>
                <a:cubicBezTo>
                  <a:pt x="13652" y="13502"/>
                  <a:pt x="13675" y="13288"/>
                  <a:pt x="13557" y="13140"/>
                </a:cubicBezTo>
                <a:cubicBezTo>
                  <a:pt x="13490" y="13056"/>
                  <a:pt x="13392" y="13013"/>
                  <a:pt x="13292" y="13013"/>
                </a:cubicBezTo>
                <a:close/>
                <a:moveTo>
                  <a:pt x="2182" y="13334"/>
                </a:moveTo>
                <a:cubicBezTo>
                  <a:pt x="2146" y="13334"/>
                  <a:pt x="2110" y="13340"/>
                  <a:pt x="2074" y="13352"/>
                </a:cubicBezTo>
                <a:cubicBezTo>
                  <a:pt x="1895" y="13411"/>
                  <a:pt x="1797" y="13608"/>
                  <a:pt x="1858" y="13785"/>
                </a:cubicBezTo>
                <a:cubicBezTo>
                  <a:pt x="1938" y="14025"/>
                  <a:pt x="2041" y="14254"/>
                  <a:pt x="2161" y="14468"/>
                </a:cubicBezTo>
                <a:cubicBezTo>
                  <a:pt x="2223" y="14578"/>
                  <a:pt x="2338" y="14642"/>
                  <a:pt x="2458" y="14642"/>
                </a:cubicBezTo>
                <a:cubicBezTo>
                  <a:pt x="2517" y="14642"/>
                  <a:pt x="2573" y="14626"/>
                  <a:pt x="2625" y="14598"/>
                </a:cubicBezTo>
                <a:cubicBezTo>
                  <a:pt x="2790" y="14506"/>
                  <a:pt x="2849" y="14298"/>
                  <a:pt x="2755" y="14133"/>
                </a:cubicBezTo>
                <a:cubicBezTo>
                  <a:pt x="2654" y="13957"/>
                  <a:pt x="2573" y="13766"/>
                  <a:pt x="2505" y="13568"/>
                </a:cubicBezTo>
                <a:cubicBezTo>
                  <a:pt x="2459" y="13426"/>
                  <a:pt x="2325" y="13334"/>
                  <a:pt x="2182" y="13334"/>
                </a:cubicBezTo>
                <a:close/>
                <a:moveTo>
                  <a:pt x="29294" y="13852"/>
                </a:moveTo>
                <a:cubicBezTo>
                  <a:pt x="29276" y="13852"/>
                  <a:pt x="29258" y="13853"/>
                  <a:pt x="29240" y="13856"/>
                </a:cubicBezTo>
                <a:cubicBezTo>
                  <a:pt x="29053" y="13886"/>
                  <a:pt x="28928" y="14061"/>
                  <a:pt x="28957" y="14247"/>
                </a:cubicBezTo>
                <a:cubicBezTo>
                  <a:pt x="28992" y="14459"/>
                  <a:pt x="29018" y="14678"/>
                  <a:pt x="29037" y="14903"/>
                </a:cubicBezTo>
                <a:cubicBezTo>
                  <a:pt x="29056" y="15080"/>
                  <a:pt x="29202" y="15215"/>
                  <a:pt x="29379" y="15215"/>
                </a:cubicBezTo>
                <a:cubicBezTo>
                  <a:pt x="29390" y="15215"/>
                  <a:pt x="29399" y="15215"/>
                  <a:pt x="29407" y="15212"/>
                </a:cubicBezTo>
                <a:cubicBezTo>
                  <a:pt x="29593" y="15198"/>
                  <a:pt x="29736" y="15033"/>
                  <a:pt x="29718" y="14844"/>
                </a:cubicBezTo>
                <a:cubicBezTo>
                  <a:pt x="29696" y="14602"/>
                  <a:pt x="29668" y="14366"/>
                  <a:pt x="29631" y="14140"/>
                </a:cubicBezTo>
                <a:cubicBezTo>
                  <a:pt x="29605" y="13973"/>
                  <a:pt x="29459" y="13852"/>
                  <a:pt x="29294" y="13852"/>
                </a:cubicBezTo>
                <a:close/>
                <a:moveTo>
                  <a:pt x="11648" y="14243"/>
                </a:moveTo>
                <a:cubicBezTo>
                  <a:pt x="11582" y="14243"/>
                  <a:pt x="11514" y="14262"/>
                  <a:pt x="11455" y="14303"/>
                </a:cubicBezTo>
                <a:cubicBezTo>
                  <a:pt x="11268" y="14430"/>
                  <a:pt x="11078" y="14552"/>
                  <a:pt x="10896" y="14664"/>
                </a:cubicBezTo>
                <a:cubicBezTo>
                  <a:pt x="10734" y="14764"/>
                  <a:pt x="10686" y="14974"/>
                  <a:pt x="10783" y="15134"/>
                </a:cubicBezTo>
                <a:cubicBezTo>
                  <a:pt x="10847" y="15238"/>
                  <a:pt x="10958" y="15297"/>
                  <a:pt x="11073" y="15297"/>
                </a:cubicBezTo>
                <a:cubicBezTo>
                  <a:pt x="11134" y="15297"/>
                  <a:pt x="11198" y="15280"/>
                  <a:pt x="11254" y="15250"/>
                </a:cubicBezTo>
                <a:cubicBezTo>
                  <a:pt x="11445" y="15132"/>
                  <a:pt x="11643" y="15003"/>
                  <a:pt x="11840" y="14870"/>
                </a:cubicBezTo>
                <a:cubicBezTo>
                  <a:pt x="11996" y="14764"/>
                  <a:pt x="12038" y="14550"/>
                  <a:pt x="11932" y="14393"/>
                </a:cubicBezTo>
                <a:cubicBezTo>
                  <a:pt x="11866" y="14296"/>
                  <a:pt x="11758" y="14243"/>
                  <a:pt x="11648" y="14243"/>
                </a:cubicBezTo>
                <a:close/>
                <a:moveTo>
                  <a:pt x="3345" y="14982"/>
                </a:moveTo>
                <a:cubicBezTo>
                  <a:pt x="3242" y="14982"/>
                  <a:pt x="3142" y="15028"/>
                  <a:pt x="3075" y="15115"/>
                </a:cubicBezTo>
                <a:cubicBezTo>
                  <a:pt x="2958" y="15264"/>
                  <a:pt x="2986" y="15480"/>
                  <a:pt x="3136" y="15594"/>
                </a:cubicBezTo>
                <a:cubicBezTo>
                  <a:pt x="3327" y="15742"/>
                  <a:pt x="3535" y="15879"/>
                  <a:pt x="3760" y="15998"/>
                </a:cubicBezTo>
                <a:cubicBezTo>
                  <a:pt x="3812" y="16024"/>
                  <a:pt x="3866" y="16036"/>
                  <a:pt x="3919" y="16036"/>
                </a:cubicBezTo>
                <a:cubicBezTo>
                  <a:pt x="4043" y="16036"/>
                  <a:pt x="4161" y="15971"/>
                  <a:pt x="4220" y="15853"/>
                </a:cubicBezTo>
                <a:cubicBezTo>
                  <a:pt x="4309" y="15686"/>
                  <a:pt x="4246" y="15480"/>
                  <a:pt x="4078" y="15391"/>
                </a:cubicBezTo>
                <a:cubicBezTo>
                  <a:pt x="3890" y="15290"/>
                  <a:pt x="3713" y="15177"/>
                  <a:pt x="3555" y="15054"/>
                </a:cubicBezTo>
                <a:cubicBezTo>
                  <a:pt x="3492" y="15006"/>
                  <a:pt x="3418" y="14982"/>
                  <a:pt x="3345" y="14982"/>
                </a:cubicBezTo>
                <a:close/>
                <a:moveTo>
                  <a:pt x="9870" y="15258"/>
                </a:moveTo>
                <a:cubicBezTo>
                  <a:pt x="9823" y="15258"/>
                  <a:pt x="9775" y="15268"/>
                  <a:pt x="9730" y="15288"/>
                </a:cubicBezTo>
                <a:cubicBezTo>
                  <a:pt x="9525" y="15382"/>
                  <a:pt x="9321" y="15467"/>
                  <a:pt x="9121" y="15539"/>
                </a:cubicBezTo>
                <a:cubicBezTo>
                  <a:pt x="8942" y="15603"/>
                  <a:pt x="8852" y="15799"/>
                  <a:pt x="8916" y="15977"/>
                </a:cubicBezTo>
                <a:cubicBezTo>
                  <a:pt x="8967" y="16114"/>
                  <a:pt x="9099" y="16201"/>
                  <a:pt x="9238" y="16201"/>
                </a:cubicBezTo>
                <a:cubicBezTo>
                  <a:pt x="9278" y="16201"/>
                  <a:pt x="9316" y="16194"/>
                  <a:pt x="9354" y="16180"/>
                </a:cubicBezTo>
                <a:cubicBezTo>
                  <a:pt x="9570" y="16102"/>
                  <a:pt x="9792" y="16010"/>
                  <a:pt x="10011" y="15911"/>
                </a:cubicBezTo>
                <a:cubicBezTo>
                  <a:pt x="10183" y="15832"/>
                  <a:pt x="10258" y="15629"/>
                  <a:pt x="10180" y="15459"/>
                </a:cubicBezTo>
                <a:cubicBezTo>
                  <a:pt x="10124" y="15333"/>
                  <a:pt x="9999" y="15258"/>
                  <a:pt x="9870" y="15258"/>
                </a:cubicBezTo>
                <a:close/>
                <a:moveTo>
                  <a:pt x="5204" y="15812"/>
                </a:moveTo>
                <a:cubicBezTo>
                  <a:pt x="5047" y="15812"/>
                  <a:pt x="4907" y="15921"/>
                  <a:pt x="4872" y="16081"/>
                </a:cubicBezTo>
                <a:cubicBezTo>
                  <a:pt x="4830" y="16267"/>
                  <a:pt x="4947" y="16446"/>
                  <a:pt x="5133" y="16488"/>
                </a:cubicBezTo>
                <a:cubicBezTo>
                  <a:pt x="5359" y="16536"/>
                  <a:pt x="5597" y="16575"/>
                  <a:pt x="5840" y="16602"/>
                </a:cubicBezTo>
                <a:cubicBezTo>
                  <a:pt x="5854" y="16606"/>
                  <a:pt x="5866" y="16606"/>
                  <a:pt x="5880" y="16606"/>
                </a:cubicBezTo>
                <a:cubicBezTo>
                  <a:pt x="6050" y="16606"/>
                  <a:pt x="6198" y="16477"/>
                  <a:pt x="6219" y="16303"/>
                </a:cubicBezTo>
                <a:cubicBezTo>
                  <a:pt x="6238" y="16116"/>
                  <a:pt x="6102" y="15947"/>
                  <a:pt x="5916" y="15925"/>
                </a:cubicBezTo>
                <a:cubicBezTo>
                  <a:pt x="5697" y="15902"/>
                  <a:pt x="5482" y="15864"/>
                  <a:pt x="5277" y="15820"/>
                </a:cubicBezTo>
                <a:cubicBezTo>
                  <a:pt x="5252" y="15815"/>
                  <a:pt x="5228" y="15812"/>
                  <a:pt x="5204" y="15812"/>
                </a:cubicBezTo>
                <a:close/>
                <a:moveTo>
                  <a:pt x="7916" y="15870"/>
                </a:moveTo>
                <a:cubicBezTo>
                  <a:pt x="7898" y="15870"/>
                  <a:pt x="7880" y="15871"/>
                  <a:pt x="7861" y="15874"/>
                </a:cubicBezTo>
                <a:cubicBezTo>
                  <a:pt x="7648" y="15912"/>
                  <a:pt x="7432" y="15938"/>
                  <a:pt x="7216" y="15952"/>
                </a:cubicBezTo>
                <a:cubicBezTo>
                  <a:pt x="7029" y="15966"/>
                  <a:pt x="6886" y="16130"/>
                  <a:pt x="6900" y="16319"/>
                </a:cubicBezTo>
                <a:cubicBezTo>
                  <a:pt x="6912" y="16498"/>
                  <a:pt x="7064" y="16635"/>
                  <a:pt x="7241" y="16635"/>
                </a:cubicBezTo>
                <a:lnTo>
                  <a:pt x="7267" y="16635"/>
                </a:lnTo>
                <a:cubicBezTo>
                  <a:pt x="7505" y="16618"/>
                  <a:pt x="7743" y="16590"/>
                  <a:pt x="7978" y="16548"/>
                </a:cubicBezTo>
                <a:cubicBezTo>
                  <a:pt x="8162" y="16515"/>
                  <a:pt x="8289" y="16340"/>
                  <a:pt x="8256" y="16152"/>
                </a:cubicBezTo>
                <a:cubicBezTo>
                  <a:pt x="8226" y="15986"/>
                  <a:pt x="8081" y="15870"/>
                  <a:pt x="7916" y="15870"/>
                </a:cubicBezTo>
                <a:close/>
                <a:moveTo>
                  <a:pt x="29407" y="15896"/>
                </a:moveTo>
                <a:cubicBezTo>
                  <a:pt x="29228" y="15896"/>
                  <a:pt x="29079" y="16044"/>
                  <a:pt x="29074" y="16227"/>
                </a:cubicBezTo>
                <a:cubicBezTo>
                  <a:pt x="29067" y="16444"/>
                  <a:pt x="29053" y="16668"/>
                  <a:pt x="29035" y="16894"/>
                </a:cubicBezTo>
                <a:cubicBezTo>
                  <a:pt x="29021" y="17080"/>
                  <a:pt x="29159" y="17245"/>
                  <a:pt x="29348" y="17261"/>
                </a:cubicBezTo>
                <a:cubicBezTo>
                  <a:pt x="29360" y="17263"/>
                  <a:pt x="29369" y="17263"/>
                  <a:pt x="29376" y="17263"/>
                </a:cubicBezTo>
                <a:cubicBezTo>
                  <a:pt x="29553" y="17263"/>
                  <a:pt x="29703" y="17129"/>
                  <a:pt x="29717" y="16948"/>
                </a:cubicBezTo>
                <a:cubicBezTo>
                  <a:pt x="29736" y="16712"/>
                  <a:pt x="29748" y="16477"/>
                  <a:pt x="29755" y="16250"/>
                </a:cubicBezTo>
                <a:cubicBezTo>
                  <a:pt x="29762" y="16060"/>
                  <a:pt x="29614" y="15904"/>
                  <a:pt x="29425" y="15897"/>
                </a:cubicBezTo>
                <a:cubicBezTo>
                  <a:pt x="29419" y="15896"/>
                  <a:pt x="29413" y="15896"/>
                  <a:pt x="29407" y="15896"/>
                </a:cubicBezTo>
                <a:close/>
                <a:moveTo>
                  <a:pt x="29217" y="17937"/>
                </a:moveTo>
                <a:cubicBezTo>
                  <a:pt x="29052" y="17937"/>
                  <a:pt x="28904" y="18057"/>
                  <a:pt x="28877" y="18226"/>
                </a:cubicBezTo>
                <a:cubicBezTo>
                  <a:pt x="28842" y="18448"/>
                  <a:pt x="28804" y="18669"/>
                  <a:pt x="28761" y="18888"/>
                </a:cubicBezTo>
                <a:cubicBezTo>
                  <a:pt x="28723" y="19074"/>
                  <a:pt x="28844" y="19251"/>
                  <a:pt x="29028" y="19288"/>
                </a:cubicBezTo>
                <a:cubicBezTo>
                  <a:pt x="29051" y="19293"/>
                  <a:pt x="29072" y="19295"/>
                  <a:pt x="29094" y="19295"/>
                </a:cubicBezTo>
                <a:cubicBezTo>
                  <a:pt x="29256" y="19295"/>
                  <a:pt x="29397" y="19182"/>
                  <a:pt x="29432" y="19016"/>
                </a:cubicBezTo>
                <a:cubicBezTo>
                  <a:pt x="29475" y="18789"/>
                  <a:pt x="29515" y="18561"/>
                  <a:pt x="29553" y="18332"/>
                </a:cubicBezTo>
                <a:cubicBezTo>
                  <a:pt x="29581" y="18146"/>
                  <a:pt x="29456" y="17972"/>
                  <a:pt x="29268" y="17941"/>
                </a:cubicBezTo>
                <a:cubicBezTo>
                  <a:pt x="29251" y="17938"/>
                  <a:pt x="29234" y="17937"/>
                  <a:pt x="29217" y="17937"/>
                </a:cubicBezTo>
                <a:close/>
                <a:moveTo>
                  <a:pt x="28792" y="19947"/>
                </a:moveTo>
                <a:cubicBezTo>
                  <a:pt x="28639" y="19947"/>
                  <a:pt x="28498" y="20049"/>
                  <a:pt x="28458" y="20203"/>
                </a:cubicBezTo>
                <a:cubicBezTo>
                  <a:pt x="28401" y="20421"/>
                  <a:pt x="28342" y="20638"/>
                  <a:pt x="28279" y="20852"/>
                </a:cubicBezTo>
                <a:cubicBezTo>
                  <a:pt x="28227" y="21033"/>
                  <a:pt x="28331" y="21224"/>
                  <a:pt x="28512" y="21276"/>
                </a:cubicBezTo>
                <a:cubicBezTo>
                  <a:pt x="28545" y="21285"/>
                  <a:pt x="28575" y="21290"/>
                  <a:pt x="28608" y="21290"/>
                </a:cubicBezTo>
                <a:cubicBezTo>
                  <a:pt x="28756" y="21290"/>
                  <a:pt x="28893" y="21191"/>
                  <a:pt x="28936" y="21043"/>
                </a:cubicBezTo>
                <a:cubicBezTo>
                  <a:pt x="29001" y="20822"/>
                  <a:pt x="29061" y="20600"/>
                  <a:pt x="29121" y="20374"/>
                </a:cubicBezTo>
                <a:cubicBezTo>
                  <a:pt x="29169" y="20191"/>
                  <a:pt x="29058" y="20005"/>
                  <a:pt x="28875" y="19957"/>
                </a:cubicBezTo>
                <a:cubicBezTo>
                  <a:pt x="28848" y="19950"/>
                  <a:pt x="28820" y="19947"/>
                  <a:pt x="28792" y="19947"/>
                </a:cubicBezTo>
                <a:close/>
                <a:moveTo>
                  <a:pt x="28192" y="21907"/>
                </a:moveTo>
                <a:cubicBezTo>
                  <a:pt x="28051" y="21907"/>
                  <a:pt x="27919" y="21995"/>
                  <a:pt x="27869" y="22136"/>
                </a:cubicBezTo>
                <a:cubicBezTo>
                  <a:pt x="27793" y="22353"/>
                  <a:pt x="27714" y="22564"/>
                  <a:pt x="27636" y="22770"/>
                </a:cubicBezTo>
                <a:cubicBezTo>
                  <a:pt x="27568" y="22946"/>
                  <a:pt x="27659" y="23144"/>
                  <a:pt x="27834" y="23212"/>
                </a:cubicBezTo>
                <a:cubicBezTo>
                  <a:pt x="27874" y="23228"/>
                  <a:pt x="27914" y="23233"/>
                  <a:pt x="27956" y="23233"/>
                </a:cubicBezTo>
                <a:cubicBezTo>
                  <a:pt x="28093" y="23233"/>
                  <a:pt x="28224" y="23149"/>
                  <a:pt x="28276" y="23012"/>
                </a:cubicBezTo>
                <a:cubicBezTo>
                  <a:pt x="28358" y="22798"/>
                  <a:pt x="28436" y="22581"/>
                  <a:pt x="28514" y="22360"/>
                </a:cubicBezTo>
                <a:cubicBezTo>
                  <a:pt x="28575" y="22185"/>
                  <a:pt x="28483" y="21988"/>
                  <a:pt x="28304" y="21926"/>
                </a:cubicBezTo>
                <a:cubicBezTo>
                  <a:pt x="28267" y="21913"/>
                  <a:pt x="28229" y="21907"/>
                  <a:pt x="28192" y="21907"/>
                </a:cubicBezTo>
                <a:close/>
                <a:moveTo>
                  <a:pt x="27434" y="23811"/>
                </a:moveTo>
                <a:cubicBezTo>
                  <a:pt x="27304" y="23811"/>
                  <a:pt x="27179" y="23887"/>
                  <a:pt x="27122" y="24013"/>
                </a:cubicBezTo>
                <a:cubicBezTo>
                  <a:pt x="27026" y="24227"/>
                  <a:pt x="26931" y="24429"/>
                  <a:pt x="26835" y="24621"/>
                </a:cubicBezTo>
                <a:cubicBezTo>
                  <a:pt x="26750" y="24792"/>
                  <a:pt x="26819" y="24995"/>
                  <a:pt x="26990" y="25080"/>
                </a:cubicBezTo>
                <a:cubicBezTo>
                  <a:pt x="27038" y="25105"/>
                  <a:pt x="27092" y="25115"/>
                  <a:pt x="27141" y="25115"/>
                </a:cubicBezTo>
                <a:cubicBezTo>
                  <a:pt x="27268" y="25115"/>
                  <a:pt x="27388" y="25046"/>
                  <a:pt x="27447" y="24924"/>
                </a:cubicBezTo>
                <a:cubicBezTo>
                  <a:pt x="27548" y="24724"/>
                  <a:pt x="27645" y="24514"/>
                  <a:pt x="27746" y="24293"/>
                </a:cubicBezTo>
                <a:cubicBezTo>
                  <a:pt x="27824" y="24121"/>
                  <a:pt x="27746" y="23919"/>
                  <a:pt x="27574" y="23841"/>
                </a:cubicBezTo>
                <a:cubicBezTo>
                  <a:pt x="27528" y="23820"/>
                  <a:pt x="27481" y="23811"/>
                  <a:pt x="27434" y="23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5" name="Google Shape;1145;p23"/>
          <p:cNvGrpSpPr/>
          <p:nvPr/>
        </p:nvGrpSpPr>
        <p:grpSpPr>
          <a:xfrm>
            <a:off x="1384775" y="254267"/>
            <a:ext cx="7401223" cy="4605175"/>
            <a:chOff x="1384800" y="539500"/>
            <a:chExt cx="7046100" cy="4059927"/>
          </a:xfrm>
        </p:grpSpPr>
        <p:sp>
          <p:nvSpPr>
            <p:cNvPr id="1146" name="Google Shape;1146;p23"/>
            <p:cNvSpPr/>
            <p:nvPr/>
          </p:nvSpPr>
          <p:spPr>
            <a:xfrm>
              <a:off x="1384800" y="539500"/>
              <a:ext cx="7046100" cy="4059900"/>
            </a:xfrm>
            <a:prstGeom prst="roundRect">
              <a:avLst>
                <a:gd name="adj" fmla="val 864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47" name="Google Shape;1147;p23"/>
            <p:cNvCxnSpPr/>
            <p:nvPr/>
          </p:nvCxnSpPr>
          <p:spPr>
            <a:xfrm>
              <a:off x="1384800" y="42942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148" name="Google Shape;1148;p23"/>
            <p:cNvCxnSpPr/>
            <p:nvPr/>
          </p:nvCxnSpPr>
          <p:spPr>
            <a:xfrm>
              <a:off x="1384800" y="40496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149" name="Google Shape;1149;p23"/>
            <p:cNvCxnSpPr/>
            <p:nvPr/>
          </p:nvCxnSpPr>
          <p:spPr>
            <a:xfrm>
              <a:off x="1384800" y="38051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150" name="Google Shape;1150;p23"/>
            <p:cNvCxnSpPr/>
            <p:nvPr/>
          </p:nvCxnSpPr>
          <p:spPr>
            <a:xfrm>
              <a:off x="1384800" y="35605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151" name="Google Shape;1151;p23"/>
            <p:cNvCxnSpPr/>
            <p:nvPr/>
          </p:nvCxnSpPr>
          <p:spPr>
            <a:xfrm>
              <a:off x="1384800" y="33160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152" name="Google Shape;1152;p23"/>
            <p:cNvCxnSpPr/>
            <p:nvPr/>
          </p:nvCxnSpPr>
          <p:spPr>
            <a:xfrm>
              <a:off x="1384800" y="30714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153" name="Google Shape;1153;p23"/>
            <p:cNvCxnSpPr/>
            <p:nvPr/>
          </p:nvCxnSpPr>
          <p:spPr>
            <a:xfrm>
              <a:off x="1384800" y="28269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154" name="Google Shape;1154;p23"/>
            <p:cNvCxnSpPr/>
            <p:nvPr/>
          </p:nvCxnSpPr>
          <p:spPr>
            <a:xfrm>
              <a:off x="1384800" y="25823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155" name="Google Shape;1155;p23"/>
            <p:cNvCxnSpPr/>
            <p:nvPr/>
          </p:nvCxnSpPr>
          <p:spPr>
            <a:xfrm>
              <a:off x="1384800" y="23378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156" name="Google Shape;1156;p23"/>
            <p:cNvCxnSpPr/>
            <p:nvPr/>
          </p:nvCxnSpPr>
          <p:spPr>
            <a:xfrm>
              <a:off x="1384800" y="20932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157" name="Google Shape;1157;p23"/>
            <p:cNvCxnSpPr/>
            <p:nvPr/>
          </p:nvCxnSpPr>
          <p:spPr>
            <a:xfrm>
              <a:off x="1384800" y="18487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158" name="Google Shape;1158;p23"/>
            <p:cNvCxnSpPr/>
            <p:nvPr/>
          </p:nvCxnSpPr>
          <p:spPr>
            <a:xfrm>
              <a:off x="1384800" y="16041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159" name="Google Shape;1159;p23"/>
            <p:cNvCxnSpPr/>
            <p:nvPr/>
          </p:nvCxnSpPr>
          <p:spPr>
            <a:xfrm>
              <a:off x="1384800" y="13596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160" name="Google Shape;1160;p23"/>
            <p:cNvCxnSpPr/>
            <p:nvPr/>
          </p:nvCxnSpPr>
          <p:spPr>
            <a:xfrm>
              <a:off x="1384800" y="11150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161" name="Google Shape;1161;p23"/>
            <p:cNvCxnSpPr/>
            <p:nvPr/>
          </p:nvCxnSpPr>
          <p:spPr>
            <a:xfrm>
              <a:off x="1384800" y="870500"/>
              <a:ext cx="7034100" cy="0"/>
            </a:xfrm>
            <a:prstGeom prst="straightConnector1">
              <a:avLst/>
            </a:prstGeom>
            <a:noFill/>
            <a:ln w="19050" cap="flat" cmpd="sng">
              <a:solidFill>
                <a:srgbClr val="F3F3F3"/>
              </a:solidFill>
              <a:prstDash val="solid"/>
              <a:round/>
              <a:headEnd type="none" w="med" len="med"/>
              <a:tailEnd type="none" w="med" len="med"/>
            </a:ln>
          </p:spPr>
        </p:cxnSp>
        <p:sp>
          <p:nvSpPr>
            <p:cNvPr id="1162" name="Google Shape;1162;p23"/>
            <p:cNvSpPr/>
            <p:nvPr/>
          </p:nvSpPr>
          <p:spPr>
            <a:xfrm flipH="1">
              <a:off x="1699150" y="539500"/>
              <a:ext cx="33600" cy="4059927"/>
            </a:xfrm>
            <a:custGeom>
              <a:avLst/>
              <a:gdLst/>
              <a:ahLst/>
              <a:cxnLst/>
              <a:rect l="l" t="t" r="r" b="b"/>
              <a:pathLst>
                <a:path w="448" h="64148" extrusionOk="0">
                  <a:moveTo>
                    <a:pt x="0" y="1"/>
                  </a:moveTo>
                  <a:lnTo>
                    <a:pt x="0" y="64148"/>
                  </a:lnTo>
                  <a:lnTo>
                    <a:pt x="448" y="64148"/>
                  </a:lnTo>
                  <a:lnTo>
                    <a:pt x="44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3" name="Google Shape;1163;p23"/>
          <p:cNvSpPr/>
          <p:nvPr/>
        </p:nvSpPr>
        <p:spPr>
          <a:xfrm rot="10800000">
            <a:off x="218712" y="16"/>
            <a:ext cx="836012" cy="5141709"/>
          </a:xfrm>
          <a:custGeom>
            <a:avLst/>
            <a:gdLst/>
            <a:ahLst/>
            <a:cxnLst/>
            <a:rect l="l" t="t" r="r" b="b"/>
            <a:pathLst>
              <a:path w="9337" h="32918" extrusionOk="0">
                <a:moveTo>
                  <a:pt x="1" y="1"/>
                </a:moveTo>
                <a:lnTo>
                  <a:pt x="1" y="32917"/>
                </a:lnTo>
                <a:lnTo>
                  <a:pt x="9337" y="32917"/>
                </a:lnTo>
                <a:lnTo>
                  <a:pt x="9337" y="1"/>
                </a:lnTo>
                <a:lnTo>
                  <a:pt x="4504" y="270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3"/>
          <p:cNvSpPr txBox="1">
            <a:spLocks noGrp="1"/>
          </p:cNvSpPr>
          <p:nvPr>
            <p:ph type="subTitle" idx="1"/>
          </p:nvPr>
        </p:nvSpPr>
        <p:spPr>
          <a:xfrm>
            <a:off x="218656" y="1073550"/>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165" name="Google Shape;1165;p23"/>
          <p:cNvSpPr txBox="1">
            <a:spLocks noGrp="1"/>
          </p:cNvSpPr>
          <p:nvPr>
            <p:ph type="subTitle" idx="2"/>
          </p:nvPr>
        </p:nvSpPr>
        <p:spPr>
          <a:xfrm>
            <a:off x="218656" y="1593696"/>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166" name="Google Shape;1166;p23"/>
          <p:cNvSpPr txBox="1">
            <a:spLocks noGrp="1"/>
          </p:cNvSpPr>
          <p:nvPr>
            <p:ph type="subTitle" idx="3"/>
          </p:nvPr>
        </p:nvSpPr>
        <p:spPr>
          <a:xfrm>
            <a:off x="218656" y="2633988"/>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167" name="Google Shape;1167;p23"/>
          <p:cNvSpPr txBox="1">
            <a:spLocks noGrp="1"/>
          </p:cNvSpPr>
          <p:nvPr>
            <p:ph type="subTitle" idx="4"/>
          </p:nvPr>
        </p:nvSpPr>
        <p:spPr>
          <a:xfrm>
            <a:off x="218656" y="3674279"/>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168" name="Google Shape;1168;p23"/>
          <p:cNvSpPr txBox="1">
            <a:spLocks noGrp="1"/>
          </p:cNvSpPr>
          <p:nvPr>
            <p:ph type="subTitle" idx="5"/>
          </p:nvPr>
        </p:nvSpPr>
        <p:spPr>
          <a:xfrm>
            <a:off x="218656" y="4194425"/>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grpSp>
        <p:nvGrpSpPr>
          <p:cNvPr id="1169" name="Google Shape;1169;p23"/>
          <p:cNvGrpSpPr/>
          <p:nvPr/>
        </p:nvGrpSpPr>
        <p:grpSpPr>
          <a:xfrm>
            <a:off x="441648" y="539502"/>
            <a:ext cx="390115" cy="478199"/>
            <a:chOff x="6813948" y="1342927"/>
            <a:chExt cx="390115" cy="478199"/>
          </a:xfrm>
        </p:grpSpPr>
        <p:sp>
          <p:nvSpPr>
            <p:cNvPr id="1170" name="Google Shape;1170;p23"/>
            <p:cNvSpPr/>
            <p:nvPr/>
          </p:nvSpPr>
          <p:spPr>
            <a:xfrm rot="-5400000">
              <a:off x="6814041" y="1342927"/>
              <a:ext cx="390022" cy="390022"/>
            </a:xfrm>
            <a:custGeom>
              <a:avLst/>
              <a:gdLst/>
              <a:ahLst/>
              <a:cxnLst/>
              <a:rect l="l" t="t" r="r" b="b"/>
              <a:pathLst>
                <a:path w="12553" h="12553" extrusionOk="0">
                  <a:moveTo>
                    <a:pt x="1" y="1"/>
                  </a:moveTo>
                  <a:lnTo>
                    <a:pt x="1" y="12552"/>
                  </a:lnTo>
                  <a:lnTo>
                    <a:pt x="12552" y="12552"/>
                  </a:lnTo>
                  <a:lnTo>
                    <a:pt x="12552" y="1271"/>
                  </a:lnTo>
                  <a:cubicBezTo>
                    <a:pt x="12552" y="569"/>
                    <a:pt x="11984" y="1"/>
                    <a:pt x="11280" y="1"/>
                  </a:cubicBezTo>
                  <a:lnTo>
                    <a:pt x="2903" y="1"/>
                  </a:lnTo>
                  <a:lnTo>
                    <a:pt x="2903" y="6"/>
                  </a:lnTo>
                  <a:cubicBezTo>
                    <a:pt x="2868" y="2"/>
                    <a:pt x="2832" y="1"/>
                    <a:pt x="27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3"/>
            <p:cNvSpPr/>
            <p:nvPr/>
          </p:nvSpPr>
          <p:spPr>
            <a:xfrm rot="-5400000">
              <a:off x="6969484" y="1540346"/>
              <a:ext cx="78980" cy="390053"/>
            </a:xfrm>
            <a:custGeom>
              <a:avLst/>
              <a:gdLst/>
              <a:ahLst/>
              <a:cxnLst/>
              <a:rect l="l" t="t" r="r" b="b"/>
              <a:pathLst>
                <a:path w="2542" h="12554" extrusionOk="0">
                  <a:moveTo>
                    <a:pt x="1271" y="0"/>
                  </a:moveTo>
                  <a:cubicBezTo>
                    <a:pt x="569" y="0"/>
                    <a:pt x="1" y="570"/>
                    <a:pt x="1" y="1272"/>
                  </a:cubicBezTo>
                  <a:lnTo>
                    <a:pt x="1" y="12554"/>
                  </a:lnTo>
                  <a:lnTo>
                    <a:pt x="2542" y="12554"/>
                  </a:lnTo>
                  <a:lnTo>
                    <a:pt x="2542" y="1272"/>
                  </a:lnTo>
                  <a:cubicBezTo>
                    <a:pt x="2542" y="570"/>
                    <a:pt x="1974" y="0"/>
                    <a:pt x="1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3"/>
            <p:cNvSpPr/>
            <p:nvPr/>
          </p:nvSpPr>
          <p:spPr>
            <a:xfrm rot="-5400000">
              <a:off x="6991404" y="1550583"/>
              <a:ext cx="55646" cy="369547"/>
            </a:xfrm>
            <a:custGeom>
              <a:avLst/>
              <a:gdLst/>
              <a:ahLst/>
              <a:cxnLst/>
              <a:rect l="l" t="t" r="r" b="b"/>
              <a:pathLst>
                <a:path w="1791" h="11894" extrusionOk="0">
                  <a:moveTo>
                    <a:pt x="895" y="0"/>
                  </a:moveTo>
                  <a:cubicBezTo>
                    <a:pt x="400" y="0"/>
                    <a:pt x="0" y="404"/>
                    <a:pt x="0" y="896"/>
                  </a:cubicBezTo>
                  <a:lnTo>
                    <a:pt x="0" y="11894"/>
                  </a:lnTo>
                  <a:lnTo>
                    <a:pt x="1790" y="11894"/>
                  </a:lnTo>
                  <a:lnTo>
                    <a:pt x="1790" y="896"/>
                  </a:lnTo>
                  <a:cubicBezTo>
                    <a:pt x="1790" y="400"/>
                    <a:pt x="1389" y="0"/>
                    <a:pt x="8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3"/>
            <p:cNvSpPr/>
            <p:nvPr/>
          </p:nvSpPr>
          <p:spPr>
            <a:xfrm rot="-5400000">
              <a:off x="6875342" y="1749137"/>
              <a:ext cx="86872" cy="57107"/>
            </a:xfrm>
            <a:custGeom>
              <a:avLst/>
              <a:gdLst/>
              <a:ahLst/>
              <a:cxnLst/>
              <a:rect l="l" t="t" r="r" b="b"/>
              <a:pathLst>
                <a:path w="2796" h="1838" extrusionOk="0">
                  <a:moveTo>
                    <a:pt x="0" y="1"/>
                  </a:moveTo>
                  <a:lnTo>
                    <a:pt x="391" y="920"/>
                  </a:lnTo>
                  <a:lnTo>
                    <a:pt x="0" y="1838"/>
                  </a:lnTo>
                  <a:lnTo>
                    <a:pt x="2795" y="1838"/>
                  </a:lnTo>
                  <a:lnTo>
                    <a:pt x="27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4" name="Google Shape;1174;p23"/>
          <p:cNvSpPr txBox="1">
            <a:spLocks noGrp="1"/>
          </p:cNvSpPr>
          <p:nvPr>
            <p:ph type="subTitle" idx="6"/>
          </p:nvPr>
        </p:nvSpPr>
        <p:spPr>
          <a:xfrm>
            <a:off x="218656" y="2113842"/>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175" name="Google Shape;1175;p23"/>
          <p:cNvSpPr txBox="1">
            <a:spLocks noGrp="1"/>
          </p:cNvSpPr>
          <p:nvPr>
            <p:ph type="subTitle" idx="7"/>
          </p:nvPr>
        </p:nvSpPr>
        <p:spPr>
          <a:xfrm>
            <a:off x="218656" y="3154133"/>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Font typeface="Capriola"/>
              <a:buNone/>
              <a:defRPr sz="1200" b="1">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176" name="Google Shape;1176;p23"/>
          <p:cNvSpPr txBox="1">
            <a:spLocks noGrp="1"/>
          </p:cNvSpPr>
          <p:nvPr>
            <p:ph type="title"/>
          </p:nvPr>
        </p:nvSpPr>
        <p:spPr>
          <a:xfrm>
            <a:off x="1883425" y="709025"/>
            <a:ext cx="6547200" cy="478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5">
  <p:cSld name="BIG_NUMBER_2_1">
    <p:bg>
      <p:bgPr>
        <a:solidFill>
          <a:schemeClr val="accent5"/>
        </a:solidFill>
        <a:effectLst/>
      </p:bgPr>
    </p:bg>
    <p:spTree>
      <p:nvGrpSpPr>
        <p:cNvPr id="1" name="Shape 1177"/>
        <p:cNvGrpSpPr/>
        <p:nvPr/>
      </p:nvGrpSpPr>
      <p:grpSpPr>
        <a:xfrm>
          <a:off x="0" y="0"/>
          <a:ext cx="0" cy="0"/>
          <a:chOff x="0" y="0"/>
          <a:chExt cx="0" cy="0"/>
        </a:xfrm>
      </p:grpSpPr>
      <p:sp>
        <p:nvSpPr>
          <p:cNvPr id="1178" name="Google Shape;1178;p24"/>
          <p:cNvSpPr/>
          <p:nvPr/>
        </p:nvSpPr>
        <p:spPr>
          <a:xfrm>
            <a:off x="4110336" y="-37186"/>
            <a:ext cx="5033661" cy="3076189"/>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4"/>
          <p:cNvSpPr/>
          <p:nvPr/>
        </p:nvSpPr>
        <p:spPr>
          <a:xfrm rot="-5400000">
            <a:off x="6703090" y="2702607"/>
            <a:ext cx="1805387" cy="3076409"/>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4"/>
          <p:cNvSpPr/>
          <p:nvPr/>
        </p:nvSpPr>
        <p:spPr>
          <a:xfrm>
            <a:off x="2" y="2874835"/>
            <a:ext cx="4243207" cy="226867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4"/>
          <p:cNvSpPr/>
          <p:nvPr/>
        </p:nvSpPr>
        <p:spPr>
          <a:xfrm rot="-6414670">
            <a:off x="7589359" y="3083166"/>
            <a:ext cx="2361558" cy="1514531"/>
          </a:xfrm>
          <a:custGeom>
            <a:avLst/>
            <a:gdLst/>
            <a:ahLst/>
            <a:cxnLst/>
            <a:rect l="l" t="t" r="r" b="b"/>
            <a:pathLst>
              <a:path w="51816" h="33231" extrusionOk="0">
                <a:moveTo>
                  <a:pt x="29827" y="0"/>
                </a:moveTo>
                <a:cubicBezTo>
                  <a:pt x="29615" y="0"/>
                  <a:pt x="29401" y="5"/>
                  <a:pt x="29189" y="14"/>
                </a:cubicBezTo>
                <a:cubicBezTo>
                  <a:pt x="28999" y="23"/>
                  <a:pt x="28852" y="181"/>
                  <a:pt x="28860" y="370"/>
                </a:cubicBezTo>
                <a:cubicBezTo>
                  <a:pt x="28867" y="555"/>
                  <a:pt x="29018" y="697"/>
                  <a:pt x="29201" y="697"/>
                </a:cubicBezTo>
                <a:cubicBezTo>
                  <a:pt x="29206" y="697"/>
                  <a:pt x="29210" y="697"/>
                  <a:pt x="29217" y="695"/>
                </a:cubicBezTo>
                <a:cubicBezTo>
                  <a:pt x="29422" y="687"/>
                  <a:pt x="29623" y="683"/>
                  <a:pt x="29825" y="683"/>
                </a:cubicBezTo>
                <a:lnTo>
                  <a:pt x="29886" y="683"/>
                </a:lnTo>
                <a:cubicBezTo>
                  <a:pt x="30073" y="683"/>
                  <a:pt x="30225" y="532"/>
                  <a:pt x="30226" y="344"/>
                </a:cubicBezTo>
                <a:cubicBezTo>
                  <a:pt x="30230" y="155"/>
                  <a:pt x="30077" y="2"/>
                  <a:pt x="29887" y="0"/>
                </a:cubicBezTo>
                <a:close/>
                <a:moveTo>
                  <a:pt x="31251" y="67"/>
                </a:moveTo>
                <a:cubicBezTo>
                  <a:pt x="31077" y="67"/>
                  <a:pt x="30927" y="199"/>
                  <a:pt x="30911" y="376"/>
                </a:cubicBezTo>
                <a:cubicBezTo>
                  <a:pt x="30894" y="563"/>
                  <a:pt x="31031" y="730"/>
                  <a:pt x="31220" y="748"/>
                </a:cubicBezTo>
                <a:cubicBezTo>
                  <a:pt x="31441" y="770"/>
                  <a:pt x="31664" y="793"/>
                  <a:pt x="31884" y="824"/>
                </a:cubicBezTo>
                <a:cubicBezTo>
                  <a:pt x="31900" y="826"/>
                  <a:pt x="31916" y="826"/>
                  <a:pt x="31930" y="826"/>
                </a:cubicBezTo>
                <a:cubicBezTo>
                  <a:pt x="32098" y="826"/>
                  <a:pt x="32246" y="702"/>
                  <a:pt x="32268" y="530"/>
                </a:cubicBezTo>
                <a:cubicBezTo>
                  <a:pt x="32295" y="344"/>
                  <a:pt x="32162" y="172"/>
                  <a:pt x="31977" y="146"/>
                </a:cubicBezTo>
                <a:cubicBezTo>
                  <a:pt x="31745" y="115"/>
                  <a:pt x="31516" y="89"/>
                  <a:pt x="31283" y="68"/>
                </a:cubicBezTo>
                <a:cubicBezTo>
                  <a:pt x="31272" y="67"/>
                  <a:pt x="31262" y="67"/>
                  <a:pt x="31251" y="67"/>
                </a:cubicBezTo>
                <a:close/>
                <a:moveTo>
                  <a:pt x="27841" y="133"/>
                </a:moveTo>
                <a:cubicBezTo>
                  <a:pt x="27827" y="133"/>
                  <a:pt x="27812" y="134"/>
                  <a:pt x="27797" y="136"/>
                </a:cubicBezTo>
                <a:cubicBezTo>
                  <a:pt x="27567" y="165"/>
                  <a:pt x="27338" y="200"/>
                  <a:pt x="27107" y="240"/>
                </a:cubicBezTo>
                <a:cubicBezTo>
                  <a:pt x="26921" y="271"/>
                  <a:pt x="26794" y="449"/>
                  <a:pt x="26827" y="635"/>
                </a:cubicBezTo>
                <a:cubicBezTo>
                  <a:pt x="26855" y="801"/>
                  <a:pt x="27001" y="920"/>
                  <a:pt x="27164" y="920"/>
                </a:cubicBezTo>
                <a:cubicBezTo>
                  <a:pt x="27183" y="920"/>
                  <a:pt x="27200" y="918"/>
                  <a:pt x="27223" y="914"/>
                </a:cubicBezTo>
                <a:cubicBezTo>
                  <a:pt x="27446" y="876"/>
                  <a:pt x="27668" y="843"/>
                  <a:pt x="27887" y="814"/>
                </a:cubicBezTo>
                <a:cubicBezTo>
                  <a:pt x="28073" y="788"/>
                  <a:pt x="28207" y="615"/>
                  <a:pt x="28181" y="428"/>
                </a:cubicBezTo>
                <a:cubicBezTo>
                  <a:pt x="28157" y="257"/>
                  <a:pt x="28009" y="133"/>
                  <a:pt x="27841" y="133"/>
                </a:cubicBezTo>
                <a:close/>
                <a:moveTo>
                  <a:pt x="33276" y="382"/>
                </a:moveTo>
                <a:cubicBezTo>
                  <a:pt x="33118" y="382"/>
                  <a:pt x="32976" y="490"/>
                  <a:pt x="32941" y="650"/>
                </a:cubicBezTo>
                <a:cubicBezTo>
                  <a:pt x="32901" y="834"/>
                  <a:pt x="33016" y="1017"/>
                  <a:pt x="33202" y="1059"/>
                </a:cubicBezTo>
                <a:cubicBezTo>
                  <a:pt x="33421" y="1109"/>
                  <a:pt x="33638" y="1161"/>
                  <a:pt x="33854" y="1217"/>
                </a:cubicBezTo>
                <a:cubicBezTo>
                  <a:pt x="33881" y="1224"/>
                  <a:pt x="33911" y="1227"/>
                  <a:pt x="33940" y="1227"/>
                </a:cubicBezTo>
                <a:cubicBezTo>
                  <a:pt x="34092" y="1227"/>
                  <a:pt x="34229" y="1126"/>
                  <a:pt x="34271" y="972"/>
                </a:cubicBezTo>
                <a:cubicBezTo>
                  <a:pt x="34318" y="789"/>
                  <a:pt x="34210" y="602"/>
                  <a:pt x="34027" y="555"/>
                </a:cubicBezTo>
                <a:cubicBezTo>
                  <a:pt x="33801" y="494"/>
                  <a:pt x="33575" y="440"/>
                  <a:pt x="33350" y="390"/>
                </a:cubicBezTo>
                <a:cubicBezTo>
                  <a:pt x="33325" y="384"/>
                  <a:pt x="33300" y="382"/>
                  <a:pt x="33276" y="382"/>
                </a:cubicBezTo>
                <a:close/>
                <a:moveTo>
                  <a:pt x="25825" y="513"/>
                </a:moveTo>
                <a:cubicBezTo>
                  <a:pt x="25798" y="513"/>
                  <a:pt x="25770" y="517"/>
                  <a:pt x="25742" y="523"/>
                </a:cubicBezTo>
                <a:cubicBezTo>
                  <a:pt x="25516" y="581"/>
                  <a:pt x="25294" y="640"/>
                  <a:pt x="25070" y="704"/>
                </a:cubicBezTo>
                <a:cubicBezTo>
                  <a:pt x="24889" y="756"/>
                  <a:pt x="24785" y="947"/>
                  <a:pt x="24837" y="1128"/>
                </a:cubicBezTo>
                <a:cubicBezTo>
                  <a:pt x="24880" y="1278"/>
                  <a:pt x="25018" y="1375"/>
                  <a:pt x="25165" y="1375"/>
                </a:cubicBezTo>
                <a:cubicBezTo>
                  <a:pt x="25195" y="1375"/>
                  <a:pt x="25228" y="1372"/>
                  <a:pt x="25261" y="1363"/>
                </a:cubicBezTo>
                <a:cubicBezTo>
                  <a:pt x="25475" y="1299"/>
                  <a:pt x="25692" y="1243"/>
                  <a:pt x="25907" y="1189"/>
                </a:cubicBezTo>
                <a:cubicBezTo>
                  <a:pt x="26090" y="1144"/>
                  <a:pt x="26203" y="956"/>
                  <a:pt x="26158" y="774"/>
                </a:cubicBezTo>
                <a:cubicBezTo>
                  <a:pt x="26119" y="618"/>
                  <a:pt x="25980" y="513"/>
                  <a:pt x="25825" y="513"/>
                </a:cubicBezTo>
                <a:close/>
                <a:moveTo>
                  <a:pt x="35246" y="945"/>
                </a:moveTo>
                <a:cubicBezTo>
                  <a:pt x="35104" y="945"/>
                  <a:pt x="34974" y="1033"/>
                  <a:pt x="34924" y="1173"/>
                </a:cubicBezTo>
                <a:cubicBezTo>
                  <a:pt x="34860" y="1352"/>
                  <a:pt x="34954" y="1547"/>
                  <a:pt x="35133" y="1610"/>
                </a:cubicBezTo>
                <a:cubicBezTo>
                  <a:pt x="35343" y="1684"/>
                  <a:pt x="35552" y="1763"/>
                  <a:pt x="35760" y="1844"/>
                </a:cubicBezTo>
                <a:cubicBezTo>
                  <a:pt x="35802" y="1860"/>
                  <a:pt x="35845" y="1869"/>
                  <a:pt x="35887" y="1869"/>
                </a:cubicBezTo>
                <a:cubicBezTo>
                  <a:pt x="36023" y="1869"/>
                  <a:pt x="36151" y="1787"/>
                  <a:pt x="36205" y="1651"/>
                </a:cubicBezTo>
                <a:cubicBezTo>
                  <a:pt x="36275" y="1476"/>
                  <a:pt x="36189" y="1278"/>
                  <a:pt x="36014" y="1208"/>
                </a:cubicBezTo>
                <a:cubicBezTo>
                  <a:pt x="35797" y="1123"/>
                  <a:pt x="35579" y="1041"/>
                  <a:pt x="35360" y="965"/>
                </a:cubicBezTo>
                <a:cubicBezTo>
                  <a:pt x="35322" y="952"/>
                  <a:pt x="35284" y="945"/>
                  <a:pt x="35246" y="945"/>
                </a:cubicBezTo>
                <a:close/>
                <a:moveTo>
                  <a:pt x="23868" y="1127"/>
                </a:moveTo>
                <a:cubicBezTo>
                  <a:pt x="23828" y="1127"/>
                  <a:pt x="23787" y="1134"/>
                  <a:pt x="23747" y="1149"/>
                </a:cubicBezTo>
                <a:cubicBezTo>
                  <a:pt x="23526" y="1234"/>
                  <a:pt x="23307" y="1323"/>
                  <a:pt x="23099" y="1415"/>
                </a:cubicBezTo>
                <a:cubicBezTo>
                  <a:pt x="22925" y="1491"/>
                  <a:pt x="22847" y="1691"/>
                  <a:pt x="22923" y="1865"/>
                </a:cubicBezTo>
                <a:cubicBezTo>
                  <a:pt x="22979" y="1992"/>
                  <a:pt x="23104" y="2068"/>
                  <a:pt x="23236" y="2068"/>
                </a:cubicBezTo>
                <a:cubicBezTo>
                  <a:pt x="23281" y="2068"/>
                  <a:pt x="23330" y="2060"/>
                  <a:pt x="23375" y="2041"/>
                </a:cubicBezTo>
                <a:cubicBezTo>
                  <a:pt x="23575" y="1950"/>
                  <a:pt x="23782" y="1867"/>
                  <a:pt x="23992" y="1787"/>
                </a:cubicBezTo>
                <a:cubicBezTo>
                  <a:pt x="24168" y="1719"/>
                  <a:pt x="24255" y="1521"/>
                  <a:pt x="24187" y="1345"/>
                </a:cubicBezTo>
                <a:cubicBezTo>
                  <a:pt x="24136" y="1210"/>
                  <a:pt x="24006" y="1127"/>
                  <a:pt x="23868" y="1127"/>
                </a:cubicBezTo>
                <a:close/>
                <a:moveTo>
                  <a:pt x="37138" y="1739"/>
                </a:moveTo>
                <a:cubicBezTo>
                  <a:pt x="37011" y="1739"/>
                  <a:pt x="36889" y="1809"/>
                  <a:pt x="36829" y="1929"/>
                </a:cubicBezTo>
                <a:cubicBezTo>
                  <a:pt x="36747" y="2100"/>
                  <a:pt x="36815" y="2305"/>
                  <a:pt x="36985" y="2388"/>
                </a:cubicBezTo>
                <a:cubicBezTo>
                  <a:pt x="37185" y="2486"/>
                  <a:pt x="37385" y="2588"/>
                  <a:pt x="37582" y="2694"/>
                </a:cubicBezTo>
                <a:cubicBezTo>
                  <a:pt x="37634" y="2722"/>
                  <a:pt x="37689" y="2736"/>
                  <a:pt x="37743" y="2736"/>
                </a:cubicBezTo>
                <a:cubicBezTo>
                  <a:pt x="37865" y="2736"/>
                  <a:pt x="37983" y="2670"/>
                  <a:pt x="38046" y="2555"/>
                </a:cubicBezTo>
                <a:cubicBezTo>
                  <a:pt x="38134" y="2390"/>
                  <a:pt x="38073" y="2181"/>
                  <a:pt x="37907" y="2093"/>
                </a:cubicBezTo>
                <a:cubicBezTo>
                  <a:pt x="37703" y="1982"/>
                  <a:pt x="37496" y="1876"/>
                  <a:pt x="37288" y="1773"/>
                </a:cubicBezTo>
                <a:cubicBezTo>
                  <a:pt x="37239" y="1750"/>
                  <a:pt x="37188" y="1739"/>
                  <a:pt x="37138" y="1739"/>
                </a:cubicBezTo>
                <a:close/>
                <a:moveTo>
                  <a:pt x="22014" y="1997"/>
                </a:moveTo>
                <a:cubicBezTo>
                  <a:pt x="21956" y="1997"/>
                  <a:pt x="21898" y="2012"/>
                  <a:pt x="21846" y="2042"/>
                </a:cubicBezTo>
                <a:cubicBezTo>
                  <a:pt x="21639" y="2161"/>
                  <a:pt x="21437" y="2284"/>
                  <a:pt x="21244" y="2409"/>
                </a:cubicBezTo>
                <a:cubicBezTo>
                  <a:pt x="21084" y="2513"/>
                  <a:pt x="21041" y="2725"/>
                  <a:pt x="21144" y="2884"/>
                </a:cubicBezTo>
                <a:cubicBezTo>
                  <a:pt x="21210" y="2983"/>
                  <a:pt x="21319" y="3038"/>
                  <a:pt x="21430" y="3038"/>
                </a:cubicBezTo>
                <a:cubicBezTo>
                  <a:pt x="21493" y="3038"/>
                  <a:pt x="21559" y="3021"/>
                  <a:pt x="21616" y="2983"/>
                </a:cubicBezTo>
                <a:cubicBezTo>
                  <a:pt x="21799" y="2864"/>
                  <a:pt x="21988" y="2748"/>
                  <a:pt x="22185" y="2639"/>
                </a:cubicBezTo>
                <a:cubicBezTo>
                  <a:pt x="22350" y="2545"/>
                  <a:pt x="22405" y="2336"/>
                  <a:pt x="22311" y="2171"/>
                </a:cubicBezTo>
                <a:cubicBezTo>
                  <a:pt x="22249" y="2060"/>
                  <a:pt x="22133" y="1997"/>
                  <a:pt x="22014" y="1997"/>
                </a:cubicBezTo>
                <a:close/>
                <a:moveTo>
                  <a:pt x="38923" y="2746"/>
                </a:moveTo>
                <a:cubicBezTo>
                  <a:pt x="38811" y="2746"/>
                  <a:pt x="38700" y="2801"/>
                  <a:pt x="38635" y="2903"/>
                </a:cubicBezTo>
                <a:cubicBezTo>
                  <a:pt x="38531" y="3061"/>
                  <a:pt x="38576" y="3275"/>
                  <a:pt x="38734" y="3377"/>
                </a:cubicBezTo>
                <a:cubicBezTo>
                  <a:pt x="38922" y="3497"/>
                  <a:pt x="39106" y="3624"/>
                  <a:pt x="39288" y="3753"/>
                </a:cubicBezTo>
                <a:cubicBezTo>
                  <a:pt x="39349" y="3796"/>
                  <a:pt x="39419" y="3815"/>
                  <a:pt x="39486" y="3815"/>
                </a:cubicBezTo>
                <a:cubicBezTo>
                  <a:pt x="39592" y="3815"/>
                  <a:pt x="39698" y="3765"/>
                  <a:pt x="39768" y="3667"/>
                </a:cubicBezTo>
                <a:cubicBezTo>
                  <a:pt x="39877" y="3513"/>
                  <a:pt x="39841" y="3301"/>
                  <a:pt x="39686" y="3191"/>
                </a:cubicBezTo>
                <a:cubicBezTo>
                  <a:pt x="39495" y="3057"/>
                  <a:pt x="39304" y="2927"/>
                  <a:pt x="39108" y="2800"/>
                </a:cubicBezTo>
                <a:cubicBezTo>
                  <a:pt x="39051" y="2764"/>
                  <a:pt x="38987" y="2746"/>
                  <a:pt x="38923" y="2746"/>
                </a:cubicBezTo>
                <a:close/>
                <a:moveTo>
                  <a:pt x="20335" y="3174"/>
                </a:moveTo>
                <a:cubicBezTo>
                  <a:pt x="20256" y="3174"/>
                  <a:pt x="20176" y="3202"/>
                  <a:pt x="20111" y="3257"/>
                </a:cubicBezTo>
                <a:cubicBezTo>
                  <a:pt x="19941" y="3405"/>
                  <a:pt x="19764" y="3563"/>
                  <a:pt x="19593" y="3728"/>
                </a:cubicBezTo>
                <a:cubicBezTo>
                  <a:pt x="19456" y="3859"/>
                  <a:pt x="19451" y="4074"/>
                  <a:pt x="19581" y="4211"/>
                </a:cubicBezTo>
                <a:cubicBezTo>
                  <a:pt x="19649" y="4283"/>
                  <a:pt x="19741" y="4317"/>
                  <a:pt x="19830" y="4317"/>
                </a:cubicBezTo>
                <a:cubicBezTo>
                  <a:pt x="19917" y="4317"/>
                  <a:pt x="20002" y="4284"/>
                  <a:pt x="20066" y="4224"/>
                </a:cubicBezTo>
                <a:cubicBezTo>
                  <a:pt x="20228" y="4067"/>
                  <a:pt x="20394" y="3918"/>
                  <a:pt x="20558" y="3777"/>
                </a:cubicBezTo>
                <a:cubicBezTo>
                  <a:pt x="20700" y="3652"/>
                  <a:pt x="20718" y="3438"/>
                  <a:pt x="20594" y="3294"/>
                </a:cubicBezTo>
                <a:cubicBezTo>
                  <a:pt x="20527" y="3215"/>
                  <a:pt x="20431" y="3174"/>
                  <a:pt x="20335" y="3174"/>
                </a:cubicBezTo>
                <a:close/>
                <a:moveTo>
                  <a:pt x="40569" y="3962"/>
                </a:moveTo>
                <a:cubicBezTo>
                  <a:pt x="40471" y="3962"/>
                  <a:pt x="40375" y="4003"/>
                  <a:pt x="40307" y="4085"/>
                </a:cubicBezTo>
                <a:cubicBezTo>
                  <a:pt x="40189" y="4231"/>
                  <a:pt x="40206" y="4446"/>
                  <a:pt x="40350" y="4568"/>
                </a:cubicBezTo>
                <a:cubicBezTo>
                  <a:pt x="40522" y="4710"/>
                  <a:pt x="40689" y="4858"/>
                  <a:pt x="40854" y="5007"/>
                </a:cubicBezTo>
                <a:cubicBezTo>
                  <a:pt x="40920" y="5066"/>
                  <a:pt x="41002" y="5098"/>
                  <a:pt x="41085" y="5098"/>
                </a:cubicBezTo>
                <a:cubicBezTo>
                  <a:pt x="41179" y="5098"/>
                  <a:pt x="41270" y="5060"/>
                  <a:pt x="41339" y="4981"/>
                </a:cubicBezTo>
                <a:cubicBezTo>
                  <a:pt x="41466" y="4842"/>
                  <a:pt x="41454" y="4625"/>
                  <a:pt x="41315" y="4500"/>
                </a:cubicBezTo>
                <a:cubicBezTo>
                  <a:pt x="41144" y="4343"/>
                  <a:pt x="40967" y="4191"/>
                  <a:pt x="40790" y="4041"/>
                </a:cubicBezTo>
                <a:cubicBezTo>
                  <a:pt x="40725" y="3988"/>
                  <a:pt x="40647" y="3962"/>
                  <a:pt x="40569" y="3962"/>
                </a:cubicBezTo>
                <a:close/>
                <a:moveTo>
                  <a:pt x="385" y="3950"/>
                </a:moveTo>
                <a:cubicBezTo>
                  <a:pt x="349" y="3950"/>
                  <a:pt x="312" y="3956"/>
                  <a:pt x="275" y="3968"/>
                </a:cubicBezTo>
                <a:cubicBezTo>
                  <a:pt x="96" y="4029"/>
                  <a:pt x="1" y="4224"/>
                  <a:pt x="62" y="4403"/>
                </a:cubicBezTo>
                <a:cubicBezTo>
                  <a:pt x="138" y="4622"/>
                  <a:pt x="216" y="4841"/>
                  <a:pt x="301" y="5058"/>
                </a:cubicBezTo>
                <a:cubicBezTo>
                  <a:pt x="354" y="5195"/>
                  <a:pt x="484" y="5277"/>
                  <a:pt x="619" y="5277"/>
                </a:cubicBezTo>
                <a:cubicBezTo>
                  <a:pt x="661" y="5277"/>
                  <a:pt x="703" y="5268"/>
                  <a:pt x="741" y="5254"/>
                </a:cubicBezTo>
                <a:cubicBezTo>
                  <a:pt x="917" y="5185"/>
                  <a:pt x="1004" y="4987"/>
                  <a:pt x="938" y="4811"/>
                </a:cubicBezTo>
                <a:cubicBezTo>
                  <a:pt x="856" y="4602"/>
                  <a:pt x="781" y="4390"/>
                  <a:pt x="710" y="4180"/>
                </a:cubicBezTo>
                <a:cubicBezTo>
                  <a:pt x="661" y="4039"/>
                  <a:pt x="527" y="3950"/>
                  <a:pt x="385" y="3950"/>
                </a:cubicBezTo>
                <a:close/>
                <a:moveTo>
                  <a:pt x="18886" y="4620"/>
                </a:moveTo>
                <a:cubicBezTo>
                  <a:pt x="18792" y="4620"/>
                  <a:pt x="18698" y="4659"/>
                  <a:pt x="18630" y="4735"/>
                </a:cubicBezTo>
                <a:cubicBezTo>
                  <a:pt x="18477" y="4908"/>
                  <a:pt x="18326" y="5082"/>
                  <a:pt x="18179" y="5259"/>
                </a:cubicBezTo>
                <a:cubicBezTo>
                  <a:pt x="18057" y="5405"/>
                  <a:pt x="18074" y="5621"/>
                  <a:pt x="18220" y="5743"/>
                </a:cubicBezTo>
                <a:cubicBezTo>
                  <a:pt x="18283" y="5796"/>
                  <a:pt x="18361" y="5823"/>
                  <a:pt x="18439" y="5823"/>
                </a:cubicBezTo>
                <a:cubicBezTo>
                  <a:pt x="18537" y="5823"/>
                  <a:pt x="18634" y="5781"/>
                  <a:pt x="18702" y="5699"/>
                </a:cubicBezTo>
                <a:cubicBezTo>
                  <a:pt x="18846" y="5527"/>
                  <a:pt x="18990" y="5355"/>
                  <a:pt x="19141" y="5188"/>
                </a:cubicBezTo>
                <a:cubicBezTo>
                  <a:pt x="19266" y="5047"/>
                  <a:pt x="19254" y="4832"/>
                  <a:pt x="19112" y="4707"/>
                </a:cubicBezTo>
                <a:cubicBezTo>
                  <a:pt x="19047" y="4648"/>
                  <a:pt x="18966" y="4620"/>
                  <a:pt x="18886" y="4620"/>
                </a:cubicBezTo>
                <a:close/>
                <a:moveTo>
                  <a:pt x="42056" y="5375"/>
                </a:moveTo>
                <a:cubicBezTo>
                  <a:pt x="41973" y="5375"/>
                  <a:pt x="41890" y="5405"/>
                  <a:pt x="41824" y="5466"/>
                </a:cubicBezTo>
                <a:cubicBezTo>
                  <a:pt x="41687" y="5595"/>
                  <a:pt x="41678" y="5810"/>
                  <a:pt x="41807" y="5949"/>
                </a:cubicBezTo>
                <a:cubicBezTo>
                  <a:pt x="41958" y="6111"/>
                  <a:pt x="42106" y="6280"/>
                  <a:pt x="42250" y="6448"/>
                </a:cubicBezTo>
                <a:cubicBezTo>
                  <a:pt x="42318" y="6528"/>
                  <a:pt x="42413" y="6570"/>
                  <a:pt x="42511" y="6570"/>
                </a:cubicBezTo>
                <a:cubicBezTo>
                  <a:pt x="42589" y="6570"/>
                  <a:pt x="42667" y="6544"/>
                  <a:pt x="42730" y="6492"/>
                </a:cubicBezTo>
                <a:cubicBezTo>
                  <a:pt x="42874" y="6370"/>
                  <a:pt x="42891" y="6153"/>
                  <a:pt x="42769" y="6010"/>
                </a:cubicBezTo>
                <a:cubicBezTo>
                  <a:pt x="42618" y="5831"/>
                  <a:pt x="42465" y="5656"/>
                  <a:pt x="42305" y="5485"/>
                </a:cubicBezTo>
                <a:cubicBezTo>
                  <a:pt x="42239" y="5412"/>
                  <a:pt x="42147" y="5375"/>
                  <a:pt x="42056" y="5375"/>
                </a:cubicBezTo>
                <a:close/>
                <a:moveTo>
                  <a:pt x="1169" y="5846"/>
                </a:moveTo>
                <a:cubicBezTo>
                  <a:pt x="1118" y="5846"/>
                  <a:pt x="1066" y="5858"/>
                  <a:pt x="1017" y="5882"/>
                </a:cubicBezTo>
                <a:cubicBezTo>
                  <a:pt x="849" y="5963"/>
                  <a:pt x="779" y="6168"/>
                  <a:pt x="861" y="6337"/>
                </a:cubicBezTo>
                <a:cubicBezTo>
                  <a:pt x="964" y="6549"/>
                  <a:pt x="1070" y="6754"/>
                  <a:pt x="1181" y="6959"/>
                </a:cubicBezTo>
                <a:cubicBezTo>
                  <a:pt x="1242" y="7072"/>
                  <a:pt x="1358" y="7136"/>
                  <a:pt x="1480" y="7136"/>
                </a:cubicBezTo>
                <a:cubicBezTo>
                  <a:pt x="1537" y="7136"/>
                  <a:pt x="1591" y="7124"/>
                  <a:pt x="1643" y="7096"/>
                </a:cubicBezTo>
                <a:cubicBezTo>
                  <a:pt x="1808" y="7006"/>
                  <a:pt x="1869" y="6798"/>
                  <a:pt x="1780" y="6632"/>
                </a:cubicBezTo>
                <a:cubicBezTo>
                  <a:pt x="1674" y="6438"/>
                  <a:pt x="1572" y="6238"/>
                  <a:pt x="1475" y="6038"/>
                </a:cubicBezTo>
                <a:cubicBezTo>
                  <a:pt x="1415" y="5917"/>
                  <a:pt x="1295" y="5846"/>
                  <a:pt x="1169" y="5846"/>
                </a:cubicBezTo>
                <a:close/>
                <a:moveTo>
                  <a:pt x="17579" y="6203"/>
                </a:moveTo>
                <a:cubicBezTo>
                  <a:pt x="17479" y="6203"/>
                  <a:pt x="17379" y="6247"/>
                  <a:pt x="17311" y="6332"/>
                </a:cubicBezTo>
                <a:lnTo>
                  <a:pt x="16885" y="6865"/>
                </a:lnTo>
                <a:cubicBezTo>
                  <a:pt x="16769" y="7013"/>
                  <a:pt x="16792" y="7229"/>
                  <a:pt x="16939" y="7345"/>
                </a:cubicBezTo>
                <a:cubicBezTo>
                  <a:pt x="17004" y="7395"/>
                  <a:pt x="17078" y="7420"/>
                  <a:pt x="17153" y="7420"/>
                </a:cubicBezTo>
                <a:cubicBezTo>
                  <a:pt x="17252" y="7420"/>
                  <a:pt x="17353" y="7375"/>
                  <a:pt x="17421" y="7291"/>
                </a:cubicBezTo>
                <a:lnTo>
                  <a:pt x="17845" y="6758"/>
                </a:lnTo>
                <a:cubicBezTo>
                  <a:pt x="17963" y="6610"/>
                  <a:pt x="17939" y="6394"/>
                  <a:pt x="17791" y="6276"/>
                </a:cubicBezTo>
                <a:cubicBezTo>
                  <a:pt x="17728" y="6227"/>
                  <a:pt x="17654" y="6203"/>
                  <a:pt x="17579" y="6203"/>
                </a:cubicBezTo>
                <a:close/>
                <a:moveTo>
                  <a:pt x="43337" y="6976"/>
                </a:moveTo>
                <a:cubicBezTo>
                  <a:pt x="43271" y="6976"/>
                  <a:pt x="43204" y="6995"/>
                  <a:pt x="43145" y="7036"/>
                </a:cubicBezTo>
                <a:cubicBezTo>
                  <a:pt x="42988" y="7140"/>
                  <a:pt x="42947" y="7352"/>
                  <a:pt x="43053" y="7508"/>
                </a:cubicBezTo>
                <a:cubicBezTo>
                  <a:pt x="43178" y="7689"/>
                  <a:pt x="43296" y="7879"/>
                  <a:pt x="43413" y="8070"/>
                </a:cubicBezTo>
                <a:cubicBezTo>
                  <a:pt x="43475" y="8176"/>
                  <a:pt x="43590" y="8235"/>
                  <a:pt x="43705" y="8235"/>
                </a:cubicBezTo>
                <a:cubicBezTo>
                  <a:pt x="43765" y="8235"/>
                  <a:pt x="43826" y="8217"/>
                  <a:pt x="43882" y="8188"/>
                </a:cubicBezTo>
                <a:cubicBezTo>
                  <a:pt x="44042" y="8091"/>
                  <a:pt x="44096" y="7882"/>
                  <a:pt x="43998" y="7719"/>
                </a:cubicBezTo>
                <a:cubicBezTo>
                  <a:pt x="43877" y="7515"/>
                  <a:pt x="43748" y="7317"/>
                  <a:pt x="43621" y="7126"/>
                </a:cubicBezTo>
                <a:cubicBezTo>
                  <a:pt x="43554" y="7029"/>
                  <a:pt x="43446" y="6976"/>
                  <a:pt x="43337" y="6976"/>
                </a:cubicBezTo>
                <a:close/>
                <a:moveTo>
                  <a:pt x="2187" y="7623"/>
                </a:moveTo>
                <a:cubicBezTo>
                  <a:pt x="2122" y="7623"/>
                  <a:pt x="2056" y="7642"/>
                  <a:pt x="1998" y="7680"/>
                </a:cubicBezTo>
                <a:cubicBezTo>
                  <a:pt x="1841" y="7785"/>
                  <a:pt x="1800" y="7997"/>
                  <a:pt x="1904" y="8153"/>
                </a:cubicBezTo>
                <a:cubicBezTo>
                  <a:pt x="2034" y="8350"/>
                  <a:pt x="2172" y="8542"/>
                  <a:pt x="2309" y="8727"/>
                </a:cubicBezTo>
                <a:cubicBezTo>
                  <a:pt x="2375" y="8817"/>
                  <a:pt x="2477" y="8864"/>
                  <a:pt x="2582" y="8864"/>
                </a:cubicBezTo>
                <a:cubicBezTo>
                  <a:pt x="2653" y="8864"/>
                  <a:pt x="2726" y="8843"/>
                  <a:pt x="2787" y="8796"/>
                </a:cubicBezTo>
                <a:cubicBezTo>
                  <a:pt x="2938" y="8683"/>
                  <a:pt x="2969" y="8471"/>
                  <a:pt x="2856" y="8318"/>
                </a:cubicBezTo>
                <a:cubicBezTo>
                  <a:pt x="2726" y="8143"/>
                  <a:pt x="2596" y="7960"/>
                  <a:pt x="2470" y="7774"/>
                </a:cubicBezTo>
                <a:cubicBezTo>
                  <a:pt x="2405" y="7676"/>
                  <a:pt x="2297" y="7623"/>
                  <a:pt x="2187" y="7623"/>
                </a:cubicBezTo>
                <a:close/>
                <a:moveTo>
                  <a:pt x="16292" y="7795"/>
                </a:moveTo>
                <a:cubicBezTo>
                  <a:pt x="16194" y="7795"/>
                  <a:pt x="16097" y="7837"/>
                  <a:pt x="16030" y="7917"/>
                </a:cubicBezTo>
                <a:cubicBezTo>
                  <a:pt x="15884" y="8089"/>
                  <a:pt x="15738" y="8261"/>
                  <a:pt x="15589" y="8428"/>
                </a:cubicBezTo>
                <a:cubicBezTo>
                  <a:pt x="15462" y="8569"/>
                  <a:pt x="15476" y="8784"/>
                  <a:pt x="15617" y="8909"/>
                </a:cubicBezTo>
                <a:cubicBezTo>
                  <a:pt x="15683" y="8968"/>
                  <a:pt x="15763" y="8996"/>
                  <a:pt x="15843" y="8996"/>
                </a:cubicBezTo>
                <a:cubicBezTo>
                  <a:pt x="15936" y="8996"/>
                  <a:pt x="16030" y="8958"/>
                  <a:pt x="16098" y="8881"/>
                </a:cubicBezTo>
                <a:cubicBezTo>
                  <a:pt x="16253" y="8709"/>
                  <a:pt x="16402" y="8534"/>
                  <a:pt x="16553" y="8358"/>
                </a:cubicBezTo>
                <a:cubicBezTo>
                  <a:pt x="16675" y="8212"/>
                  <a:pt x="16654" y="7997"/>
                  <a:pt x="16512" y="7875"/>
                </a:cubicBezTo>
                <a:cubicBezTo>
                  <a:pt x="16447" y="7821"/>
                  <a:pt x="16369" y="7795"/>
                  <a:pt x="16292" y="7795"/>
                </a:cubicBezTo>
                <a:close/>
                <a:moveTo>
                  <a:pt x="44349" y="8758"/>
                </a:moveTo>
                <a:cubicBezTo>
                  <a:pt x="44300" y="8758"/>
                  <a:pt x="44250" y="8768"/>
                  <a:pt x="44203" y="8791"/>
                </a:cubicBezTo>
                <a:cubicBezTo>
                  <a:pt x="44033" y="8871"/>
                  <a:pt x="43960" y="9073"/>
                  <a:pt x="44040" y="9245"/>
                </a:cubicBezTo>
                <a:cubicBezTo>
                  <a:pt x="44136" y="9444"/>
                  <a:pt x="44226" y="9648"/>
                  <a:pt x="44311" y="9855"/>
                </a:cubicBezTo>
                <a:cubicBezTo>
                  <a:pt x="44365" y="9987"/>
                  <a:pt x="44492" y="10065"/>
                  <a:pt x="44626" y="10065"/>
                </a:cubicBezTo>
                <a:cubicBezTo>
                  <a:pt x="44669" y="10065"/>
                  <a:pt x="44716" y="10056"/>
                  <a:pt x="44756" y="10039"/>
                </a:cubicBezTo>
                <a:cubicBezTo>
                  <a:pt x="44930" y="9966"/>
                  <a:pt x="45013" y="9766"/>
                  <a:pt x="44942" y="9592"/>
                </a:cubicBezTo>
                <a:cubicBezTo>
                  <a:pt x="44850" y="9377"/>
                  <a:pt x="44754" y="9161"/>
                  <a:pt x="44657" y="8953"/>
                </a:cubicBezTo>
                <a:cubicBezTo>
                  <a:pt x="44599" y="8831"/>
                  <a:pt x="44477" y="8758"/>
                  <a:pt x="44349" y="8758"/>
                </a:cubicBezTo>
                <a:close/>
                <a:moveTo>
                  <a:pt x="3456" y="9233"/>
                </a:moveTo>
                <a:cubicBezTo>
                  <a:pt x="3373" y="9233"/>
                  <a:pt x="3289" y="9263"/>
                  <a:pt x="3223" y="9325"/>
                </a:cubicBezTo>
                <a:cubicBezTo>
                  <a:pt x="3086" y="9453"/>
                  <a:pt x="3079" y="9670"/>
                  <a:pt x="3207" y="9808"/>
                </a:cubicBezTo>
                <a:cubicBezTo>
                  <a:pt x="3369" y="9978"/>
                  <a:pt x="3536" y="10148"/>
                  <a:pt x="3703" y="10307"/>
                </a:cubicBezTo>
                <a:cubicBezTo>
                  <a:pt x="3769" y="10369"/>
                  <a:pt x="3852" y="10400"/>
                  <a:pt x="3937" y="10400"/>
                </a:cubicBezTo>
                <a:cubicBezTo>
                  <a:pt x="4029" y="10400"/>
                  <a:pt x="4118" y="10366"/>
                  <a:pt x="4186" y="10293"/>
                </a:cubicBezTo>
                <a:cubicBezTo>
                  <a:pt x="4316" y="10157"/>
                  <a:pt x="4309" y="9942"/>
                  <a:pt x="4172" y="9811"/>
                </a:cubicBezTo>
                <a:cubicBezTo>
                  <a:pt x="4014" y="9663"/>
                  <a:pt x="3857" y="9505"/>
                  <a:pt x="3704" y="9342"/>
                </a:cubicBezTo>
                <a:cubicBezTo>
                  <a:pt x="3638" y="9269"/>
                  <a:pt x="3548" y="9233"/>
                  <a:pt x="3456" y="9233"/>
                </a:cubicBezTo>
                <a:close/>
                <a:moveTo>
                  <a:pt x="14894" y="9298"/>
                </a:moveTo>
                <a:cubicBezTo>
                  <a:pt x="14810" y="9298"/>
                  <a:pt x="14725" y="9329"/>
                  <a:pt x="14659" y="9392"/>
                </a:cubicBezTo>
                <a:cubicBezTo>
                  <a:pt x="14496" y="9545"/>
                  <a:pt x="14331" y="9696"/>
                  <a:pt x="14165" y="9837"/>
                </a:cubicBezTo>
                <a:cubicBezTo>
                  <a:pt x="14019" y="9961"/>
                  <a:pt x="14006" y="10176"/>
                  <a:pt x="14127" y="10319"/>
                </a:cubicBezTo>
                <a:cubicBezTo>
                  <a:pt x="14193" y="10397"/>
                  <a:pt x="14292" y="10439"/>
                  <a:pt x="14388" y="10439"/>
                </a:cubicBezTo>
                <a:cubicBezTo>
                  <a:pt x="14466" y="10439"/>
                  <a:pt x="14546" y="10413"/>
                  <a:pt x="14607" y="10357"/>
                </a:cubicBezTo>
                <a:cubicBezTo>
                  <a:pt x="14781" y="10209"/>
                  <a:pt x="14956" y="10049"/>
                  <a:pt x="15128" y="9888"/>
                </a:cubicBezTo>
                <a:cubicBezTo>
                  <a:pt x="15264" y="9759"/>
                  <a:pt x="15271" y="9542"/>
                  <a:pt x="15140" y="9405"/>
                </a:cubicBezTo>
                <a:cubicBezTo>
                  <a:pt x="15073" y="9334"/>
                  <a:pt x="14984" y="9298"/>
                  <a:pt x="14894" y="9298"/>
                </a:cubicBezTo>
                <a:close/>
                <a:moveTo>
                  <a:pt x="13295" y="10576"/>
                </a:moveTo>
                <a:cubicBezTo>
                  <a:pt x="13231" y="10576"/>
                  <a:pt x="13165" y="10595"/>
                  <a:pt x="13107" y="10633"/>
                </a:cubicBezTo>
                <a:cubicBezTo>
                  <a:pt x="12919" y="10755"/>
                  <a:pt x="12730" y="10870"/>
                  <a:pt x="12542" y="10976"/>
                </a:cubicBezTo>
                <a:cubicBezTo>
                  <a:pt x="12377" y="11068"/>
                  <a:pt x="12320" y="11276"/>
                  <a:pt x="12412" y="11441"/>
                </a:cubicBezTo>
                <a:cubicBezTo>
                  <a:pt x="12476" y="11551"/>
                  <a:pt x="12591" y="11615"/>
                  <a:pt x="12711" y="11615"/>
                </a:cubicBezTo>
                <a:cubicBezTo>
                  <a:pt x="12768" y="11615"/>
                  <a:pt x="12825" y="11600"/>
                  <a:pt x="12879" y="11572"/>
                </a:cubicBezTo>
                <a:cubicBezTo>
                  <a:pt x="13079" y="11459"/>
                  <a:pt x="13284" y="11334"/>
                  <a:pt x="13484" y="11203"/>
                </a:cubicBezTo>
                <a:cubicBezTo>
                  <a:pt x="13641" y="11099"/>
                  <a:pt x="13686" y="10889"/>
                  <a:pt x="13581" y="10731"/>
                </a:cubicBezTo>
                <a:cubicBezTo>
                  <a:pt x="13515" y="10631"/>
                  <a:pt x="13407" y="10576"/>
                  <a:pt x="13295" y="10576"/>
                </a:cubicBezTo>
                <a:close/>
                <a:moveTo>
                  <a:pt x="4993" y="10587"/>
                </a:moveTo>
                <a:cubicBezTo>
                  <a:pt x="4887" y="10587"/>
                  <a:pt x="4781" y="10637"/>
                  <a:pt x="4716" y="10731"/>
                </a:cubicBezTo>
                <a:cubicBezTo>
                  <a:pt x="4605" y="10884"/>
                  <a:pt x="4641" y="11097"/>
                  <a:pt x="4796" y="11207"/>
                </a:cubicBezTo>
                <a:cubicBezTo>
                  <a:pt x="4991" y="11346"/>
                  <a:pt x="5190" y="11476"/>
                  <a:pt x="5390" y="11594"/>
                </a:cubicBezTo>
                <a:cubicBezTo>
                  <a:pt x="5446" y="11627"/>
                  <a:pt x="5507" y="11643"/>
                  <a:pt x="5564" y="11643"/>
                </a:cubicBezTo>
                <a:cubicBezTo>
                  <a:pt x="5682" y="11643"/>
                  <a:pt x="5795" y="11582"/>
                  <a:pt x="5860" y="11478"/>
                </a:cubicBezTo>
                <a:cubicBezTo>
                  <a:pt x="5955" y="11315"/>
                  <a:pt x="5903" y="11104"/>
                  <a:pt x="5741" y="11009"/>
                </a:cubicBezTo>
                <a:cubicBezTo>
                  <a:pt x="5555" y="10897"/>
                  <a:pt x="5371" y="10778"/>
                  <a:pt x="5190" y="10651"/>
                </a:cubicBezTo>
                <a:cubicBezTo>
                  <a:pt x="5131" y="10608"/>
                  <a:pt x="5062" y="10587"/>
                  <a:pt x="4993" y="10587"/>
                </a:cubicBezTo>
                <a:close/>
                <a:moveTo>
                  <a:pt x="45093" y="10666"/>
                </a:moveTo>
                <a:cubicBezTo>
                  <a:pt x="45059" y="10666"/>
                  <a:pt x="45024" y="10671"/>
                  <a:pt x="44989" y="10682"/>
                </a:cubicBezTo>
                <a:cubicBezTo>
                  <a:pt x="44808" y="10741"/>
                  <a:pt x="44711" y="10932"/>
                  <a:pt x="44768" y="11113"/>
                </a:cubicBezTo>
                <a:cubicBezTo>
                  <a:pt x="44834" y="11323"/>
                  <a:pt x="44899" y="11539"/>
                  <a:pt x="44956" y="11754"/>
                </a:cubicBezTo>
                <a:cubicBezTo>
                  <a:pt x="44998" y="11905"/>
                  <a:pt x="45137" y="12006"/>
                  <a:pt x="45286" y="12006"/>
                </a:cubicBezTo>
                <a:cubicBezTo>
                  <a:pt x="45317" y="12006"/>
                  <a:pt x="45347" y="12001"/>
                  <a:pt x="45376" y="11994"/>
                </a:cubicBezTo>
                <a:cubicBezTo>
                  <a:pt x="45559" y="11945"/>
                  <a:pt x="45667" y="11758"/>
                  <a:pt x="45616" y="11575"/>
                </a:cubicBezTo>
                <a:cubicBezTo>
                  <a:pt x="45554" y="11348"/>
                  <a:pt x="45489" y="11122"/>
                  <a:pt x="45420" y="10904"/>
                </a:cubicBezTo>
                <a:cubicBezTo>
                  <a:pt x="45372" y="10758"/>
                  <a:pt x="45238" y="10666"/>
                  <a:pt x="45093" y="10666"/>
                </a:cubicBezTo>
                <a:close/>
                <a:moveTo>
                  <a:pt x="11470" y="11511"/>
                </a:moveTo>
                <a:cubicBezTo>
                  <a:pt x="11431" y="11511"/>
                  <a:pt x="11391" y="11518"/>
                  <a:pt x="11352" y="11532"/>
                </a:cubicBezTo>
                <a:cubicBezTo>
                  <a:pt x="11147" y="11608"/>
                  <a:pt x="10938" y="11676"/>
                  <a:pt x="10731" y="11732"/>
                </a:cubicBezTo>
                <a:cubicBezTo>
                  <a:pt x="10550" y="11782"/>
                  <a:pt x="10443" y="11968"/>
                  <a:pt x="10491" y="12151"/>
                </a:cubicBezTo>
                <a:cubicBezTo>
                  <a:pt x="10533" y="12303"/>
                  <a:pt x="10672" y="12403"/>
                  <a:pt x="10822" y="12403"/>
                </a:cubicBezTo>
                <a:cubicBezTo>
                  <a:pt x="10853" y="12403"/>
                  <a:pt x="10882" y="12399"/>
                  <a:pt x="10912" y="12392"/>
                </a:cubicBezTo>
                <a:cubicBezTo>
                  <a:pt x="11138" y="12331"/>
                  <a:pt x="11366" y="12258"/>
                  <a:pt x="11591" y="12173"/>
                </a:cubicBezTo>
                <a:cubicBezTo>
                  <a:pt x="11767" y="12107"/>
                  <a:pt x="11856" y="11911"/>
                  <a:pt x="11791" y="11733"/>
                </a:cubicBezTo>
                <a:cubicBezTo>
                  <a:pt x="11740" y="11595"/>
                  <a:pt x="11609" y="11511"/>
                  <a:pt x="11470" y="11511"/>
                </a:cubicBezTo>
                <a:close/>
                <a:moveTo>
                  <a:pt x="6794" y="11549"/>
                </a:moveTo>
                <a:cubicBezTo>
                  <a:pt x="6655" y="11549"/>
                  <a:pt x="6523" y="11634"/>
                  <a:pt x="6473" y="11773"/>
                </a:cubicBezTo>
                <a:cubicBezTo>
                  <a:pt x="6407" y="11949"/>
                  <a:pt x="6497" y="12147"/>
                  <a:pt x="6675" y="12211"/>
                </a:cubicBezTo>
                <a:cubicBezTo>
                  <a:pt x="6901" y="12295"/>
                  <a:pt x="7132" y="12368"/>
                  <a:pt x="7359" y="12427"/>
                </a:cubicBezTo>
                <a:cubicBezTo>
                  <a:pt x="7389" y="12434"/>
                  <a:pt x="7419" y="12437"/>
                  <a:pt x="7446" y="12437"/>
                </a:cubicBezTo>
                <a:cubicBezTo>
                  <a:pt x="7598" y="12437"/>
                  <a:pt x="7737" y="12337"/>
                  <a:pt x="7777" y="12184"/>
                </a:cubicBezTo>
                <a:cubicBezTo>
                  <a:pt x="7823" y="12001"/>
                  <a:pt x="7714" y="11813"/>
                  <a:pt x="7532" y="11766"/>
                </a:cubicBezTo>
                <a:cubicBezTo>
                  <a:pt x="7325" y="11713"/>
                  <a:pt x="7116" y="11647"/>
                  <a:pt x="6911" y="11570"/>
                </a:cubicBezTo>
                <a:cubicBezTo>
                  <a:pt x="6872" y="11556"/>
                  <a:pt x="6833" y="11549"/>
                  <a:pt x="6794" y="11549"/>
                </a:cubicBezTo>
                <a:close/>
                <a:moveTo>
                  <a:pt x="9481" y="11943"/>
                </a:moveTo>
                <a:cubicBezTo>
                  <a:pt x="9473" y="11943"/>
                  <a:pt x="9464" y="11943"/>
                  <a:pt x="9455" y="11944"/>
                </a:cubicBezTo>
                <a:cubicBezTo>
                  <a:pt x="9325" y="11952"/>
                  <a:pt x="9195" y="11958"/>
                  <a:pt x="9064" y="11958"/>
                </a:cubicBezTo>
                <a:cubicBezTo>
                  <a:pt x="8979" y="11958"/>
                  <a:pt x="8896" y="11958"/>
                  <a:pt x="8811" y="11952"/>
                </a:cubicBezTo>
                <a:cubicBezTo>
                  <a:pt x="8806" y="11952"/>
                  <a:pt x="8800" y="11952"/>
                  <a:pt x="8795" y="11952"/>
                </a:cubicBezTo>
                <a:cubicBezTo>
                  <a:pt x="8617" y="11952"/>
                  <a:pt x="8463" y="12097"/>
                  <a:pt x="8454" y="12281"/>
                </a:cubicBezTo>
                <a:cubicBezTo>
                  <a:pt x="8447" y="12470"/>
                  <a:pt x="8593" y="12628"/>
                  <a:pt x="8783" y="12637"/>
                </a:cubicBezTo>
                <a:cubicBezTo>
                  <a:pt x="8875" y="12642"/>
                  <a:pt x="8976" y="12642"/>
                  <a:pt x="9064" y="12644"/>
                </a:cubicBezTo>
                <a:cubicBezTo>
                  <a:pt x="9209" y="12644"/>
                  <a:pt x="9353" y="12641"/>
                  <a:pt x="9499" y="12627"/>
                </a:cubicBezTo>
                <a:cubicBezTo>
                  <a:pt x="9688" y="12616"/>
                  <a:pt x="9831" y="12453"/>
                  <a:pt x="9819" y="12264"/>
                </a:cubicBezTo>
                <a:cubicBezTo>
                  <a:pt x="9809" y="12083"/>
                  <a:pt x="9661" y="11943"/>
                  <a:pt x="9481" y="11943"/>
                </a:cubicBezTo>
                <a:close/>
                <a:moveTo>
                  <a:pt x="45589" y="12656"/>
                </a:moveTo>
                <a:cubicBezTo>
                  <a:pt x="45568" y="12656"/>
                  <a:pt x="45547" y="12658"/>
                  <a:pt x="45526" y="12662"/>
                </a:cubicBezTo>
                <a:cubicBezTo>
                  <a:pt x="45342" y="12696"/>
                  <a:pt x="45217" y="12874"/>
                  <a:pt x="45251" y="13060"/>
                </a:cubicBezTo>
                <a:cubicBezTo>
                  <a:pt x="45291" y="13279"/>
                  <a:pt x="45328" y="13497"/>
                  <a:pt x="45359" y="13720"/>
                </a:cubicBezTo>
                <a:cubicBezTo>
                  <a:pt x="45382" y="13889"/>
                  <a:pt x="45529" y="14012"/>
                  <a:pt x="45698" y="14012"/>
                </a:cubicBezTo>
                <a:cubicBezTo>
                  <a:pt x="45715" y="14012"/>
                  <a:pt x="45729" y="14012"/>
                  <a:pt x="45743" y="14010"/>
                </a:cubicBezTo>
                <a:cubicBezTo>
                  <a:pt x="45929" y="13984"/>
                  <a:pt x="46060" y="13810"/>
                  <a:pt x="46033" y="13624"/>
                </a:cubicBezTo>
                <a:cubicBezTo>
                  <a:pt x="46002" y="13393"/>
                  <a:pt x="45964" y="13164"/>
                  <a:pt x="45924" y="12934"/>
                </a:cubicBezTo>
                <a:cubicBezTo>
                  <a:pt x="45895" y="12771"/>
                  <a:pt x="45751" y="12656"/>
                  <a:pt x="45589" y="12656"/>
                </a:cubicBezTo>
                <a:close/>
                <a:moveTo>
                  <a:pt x="45830" y="14691"/>
                </a:moveTo>
                <a:cubicBezTo>
                  <a:pt x="45824" y="14691"/>
                  <a:pt x="45818" y="14691"/>
                  <a:pt x="45813" y="14691"/>
                </a:cubicBezTo>
                <a:cubicBezTo>
                  <a:pt x="45623" y="14702"/>
                  <a:pt x="45481" y="14862"/>
                  <a:pt x="45491" y="15051"/>
                </a:cubicBezTo>
                <a:cubicBezTo>
                  <a:pt x="45503" y="15275"/>
                  <a:pt x="45512" y="15500"/>
                  <a:pt x="45516" y="15720"/>
                </a:cubicBezTo>
                <a:cubicBezTo>
                  <a:pt x="45517" y="15908"/>
                  <a:pt x="45668" y="16058"/>
                  <a:pt x="45856" y="16058"/>
                </a:cubicBezTo>
                <a:cubicBezTo>
                  <a:pt x="45858" y="16058"/>
                  <a:pt x="45860" y="16058"/>
                  <a:pt x="45860" y="16056"/>
                </a:cubicBezTo>
                <a:cubicBezTo>
                  <a:pt x="46049" y="16052"/>
                  <a:pt x="46199" y="15899"/>
                  <a:pt x="46197" y="15710"/>
                </a:cubicBezTo>
                <a:cubicBezTo>
                  <a:pt x="46195" y="15477"/>
                  <a:pt x="46186" y="15244"/>
                  <a:pt x="46172" y="15013"/>
                </a:cubicBezTo>
                <a:cubicBezTo>
                  <a:pt x="46162" y="14829"/>
                  <a:pt x="46015" y="14691"/>
                  <a:pt x="45830" y="14691"/>
                </a:cubicBezTo>
                <a:close/>
                <a:moveTo>
                  <a:pt x="45810" y="16741"/>
                </a:moveTo>
                <a:cubicBezTo>
                  <a:pt x="45633" y="16741"/>
                  <a:pt x="45485" y="16877"/>
                  <a:pt x="45472" y="17057"/>
                </a:cubicBezTo>
                <a:cubicBezTo>
                  <a:pt x="45456" y="17276"/>
                  <a:pt x="45434" y="17500"/>
                  <a:pt x="45406" y="17719"/>
                </a:cubicBezTo>
                <a:cubicBezTo>
                  <a:pt x="45385" y="17909"/>
                  <a:pt x="45517" y="18077"/>
                  <a:pt x="45703" y="18101"/>
                </a:cubicBezTo>
                <a:cubicBezTo>
                  <a:pt x="45719" y="18103"/>
                  <a:pt x="45735" y="18103"/>
                  <a:pt x="45747" y="18103"/>
                </a:cubicBezTo>
                <a:cubicBezTo>
                  <a:pt x="45917" y="18103"/>
                  <a:pt x="46065" y="17978"/>
                  <a:pt x="46084" y="17806"/>
                </a:cubicBezTo>
                <a:cubicBezTo>
                  <a:pt x="46112" y="17573"/>
                  <a:pt x="46136" y="17338"/>
                  <a:pt x="46153" y="17109"/>
                </a:cubicBezTo>
                <a:cubicBezTo>
                  <a:pt x="46169" y="16920"/>
                  <a:pt x="46028" y="16756"/>
                  <a:pt x="45839" y="16742"/>
                </a:cubicBezTo>
                <a:cubicBezTo>
                  <a:pt x="45829" y="16742"/>
                  <a:pt x="45820" y="16741"/>
                  <a:pt x="45810" y="16741"/>
                </a:cubicBezTo>
                <a:close/>
                <a:moveTo>
                  <a:pt x="45509" y="18767"/>
                </a:moveTo>
                <a:cubicBezTo>
                  <a:pt x="45354" y="18767"/>
                  <a:pt x="45214" y="18873"/>
                  <a:pt x="45178" y="19031"/>
                </a:cubicBezTo>
                <a:cubicBezTo>
                  <a:pt x="45130" y="19247"/>
                  <a:pt x="45074" y="19462"/>
                  <a:pt x="45013" y="19674"/>
                </a:cubicBezTo>
                <a:cubicBezTo>
                  <a:pt x="44961" y="19857"/>
                  <a:pt x="45065" y="20046"/>
                  <a:pt x="45248" y="20098"/>
                </a:cubicBezTo>
                <a:cubicBezTo>
                  <a:pt x="45277" y="20107"/>
                  <a:pt x="45310" y="20111"/>
                  <a:pt x="45342" y="20111"/>
                </a:cubicBezTo>
                <a:cubicBezTo>
                  <a:pt x="45489" y="20111"/>
                  <a:pt x="45625" y="20013"/>
                  <a:pt x="45672" y="19864"/>
                </a:cubicBezTo>
                <a:cubicBezTo>
                  <a:pt x="45735" y="19640"/>
                  <a:pt x="45794" y="19412"/>
                  <a:pt x="45846" y="19184"/>
                </a:cubicBezTo>
                <a:cubicBezTo>
                  <a:pt x="45886" y="19002"/>
                  <a:pt x="45771" y="18816"/>
                  <a:pt x="45587" y="18776"/>
                </a:cubicBezTo>
                <a:cubicBezTo>
                  <a:pt x="45561" y="18770"/>
                  <a:pt x="45535" y="18767"/>
                  <a:pt x="45509" y="18767"/>
                </a:cubicBezTo>
                <a:close/>
                <a:moveTo>
                  <a:pt x="44890" y="20718"/>
                </a:moveTo>
                <a:cubicBezTo>
                  <a:pt x="44757" y="20718"/>
                  <a:pt x="44630" y="20797"/>
                  <a:pt x="44574" y="20927"/>
                </a:cubicBezTo>
                <a:cubicBezTo>
                  <a:pt x="44487" y="21132"/>
                  <a:pt x="44396" y="21334"/>
                  <a:pt x="44299" y="21530"/>
                </a:cubicBezTo>
                <a:cubicBezTo>
                  <a:pt x="44214" y="21699"/>
                  <a:pt x="44283" y="21904"/>
                  <a:pt x="44452" y="21988"/>
                </a:cubicBezTo>
                <a:cubicBezTo>
                  <a:pt x="44502" y="22012"/>
                  <a:pt x="44553" y="22022"/>
                  <a:pt x="44605" y="22022"/>
                </a:cubicBezTo>
                <a:cubicBezTo>
                  <a:pt x="44730" y="22022"/>
                  <a:pt x="44850" y="21953"/>
                  <a:pt x="44911" y="21835"/>
                </a:cubicBezTo>
                <a:cubicBezTo>
                  <a:pt x="45015" y="21626"/>
                  <a:pt x="45112" y="21411"/>
                  <a:pt x="45204" y="21193"/>
                </a:cubicBezTo>
                <a:cubicBezTo>
                  <a:pt x="45277" y="21020"/>
                  <a:pt x="45196" y="20820"/>
                  <a:pt x="45022" y="20745"/>
                </a:cubicBezTo>
                <a:cubicBezTo>
                  <a:pt x="44979" y="20727"/>
                  <a:pt x="44934" y="20718"/>
                  <a:pt x="44890" y="20718"/>
                </a:cubicBezTo>
                <a:close/>
                <a:moveTo>
                  <a:pt x="43919" y="22520"/>
                </a:moveTo>
                <a:cubicBezTo>
                  <a:pt x="43807" y="22520"/>
                  <a:pt x="43697" y="22576"/>
                  <a:pt x="43632" y="22678"/>
                </a:cubicBezTo>
                <a:cubicBezTo>
                  <a:pt x="43517" y="22855"/>
                  <a:pt x="43392" y="23055"/>
                  <a:pt x="43267" y="23272"/>
                </a:cubicBezTo>
                <a:cubicBezTo>
                  <a:pt x="43171" y="23435"/>
                  <a:pt x="43225" y="23644"/>
                  <a:pt x="43388" y="23739"/>
                </a:cubicBezTo>
                <a:cubicBezTo>
                  <a:pt x="43442" y="23773"/>
                  <a:pt x="43501" y="23786"/>
                  <a:pt x="43560" y="23786"/>
                </a:cubicBezTo>
                <a:cubicBezTo>
                  <a:pt x="43677" y="23786"/>
                  <a:pt x="43791" y="23726"/>
                  <a:pt x="43857" y="23618"/>
                </a:cubicBezTo>
                <a:cubicBezTo>
                  <a:pt x="43979" y="23411"/>
                  <a:pt x="44096" y="23218"/>
                  <a:pt x="44207" y="23046"/>
                </a:cubicBezTo>
                <a:cubicBezTo>
                  <a:pt x="44308" y="22888"/>
                  <a:pt x="44261" y="22678"/>
                  <a:pt x="44103" y="22575"/>
                </a:cubicBezTo>
                <a:cubicBezTo>
                  <a:pt x="44046" y="22538"/>
                  <a:pt x="43982" y="22520"/>
                  <a:pt x="43919" y="22520"/>
                </a:cubicBezTo>
                <a:close/>
                <a:moveTo>
                  <a:pt x="42907" y="24304"/>
                </a:moveTo>
                <a:cubicBezTo>
                  <a:pt x="42782" y="24304"/>
                  <a:pt x="42661" y="24373"/>
                  <a:pt x="42601" y="24494"/>
                </a:cubicBezTo>
                <a:cubicBezTo>
                  <a:pt x="42500" y="24695"/>
                  <a:pt x="42398" y="24904"/>
                  <a:pt x="42297" y="25116"/>
                </a:cubicBezTo>
                <a:cubicBezTo>
                  <a:pt x="42217" y="25286"/>
                  <a:pt x="42288" y="25490"/>
                  <a:pt x="42460" y="25571"/>
                </a:cubicBezTo>
                <a:cubicBezTo>
                  <a:pt x="42509" y="25592"/>
                  <a:pt x="42557" y="25603"/>
                  <a:pt x="42606" y="25603"/>
                </a:cubicBezTo>
                <a:cubicBezTo>
                  <a:pt x="42735" y="25603"/>
                  <a:pt x="42858" y="25531"/>
                  <a:pt x="42914" y="25406"/>
                </a:cubicBezTo>
                <a:cubicBezTo>
                  <a:pt x="43013" y="25199"/>
                  <a:pt x="43110" y="24994"/>
                  <a:pt x="43209" y="24800"/>
                </a:cubicBezTo>
                <a:cubicBezTo>
                  <a:pt x="43296" y="24633"/>
                  <a:pt x="43230" y="24426"/>
                  <a:pt x="43060" y="24341"/>
                </a:cubicBezTo>
                <a:cubicBezTo>
                  <a:pt x="43011" y="24316"/>
                  <a:pt x="42959" y="24304"/>
                  <a:pt x="42907" y="24304"/>
                </a:cubicBezTo>
                <a:close/>
                <a:moveTo>
                  <a:pt x="47002" y="25297"/>
                </a:moveTo>
                <a:cubicBezTo>
                  <a:pt x="46990" y="25297"/>
                  <a:pt x="46979" y="25297"/>
                  <a:pt x="46967" y="25298"/>
                </a:cubicBezTo>
                <a:cubicBezTo>
                  <a:pt x="46803" y="25316"/>
                  <a:pt x="46640" y="25351"/>
                  <a:pt x="46477" y="25401"/>
                </a:cubicBezTo>
                <a:cubicBezTo>
                  <a:pt x="46386" y="25429"/>
                  <a:pt x="46299" y="25458"/>
                  <a:pt x="46219" y="25490"/>
                </a:cubicBezTo>
                <a:cubicBezTo>
                  <a:pt x="46042" y="25559"/>
                  <a:pt x="45955" y="25757"/>
                  <a:pt x="46025" y="25933"/>
                </a:cubicBezTo>
                <a:cubicBezTo>
                  <a:pt x="46080" y="26068"/>
                  <a:pt x="46207" y="26150"/>
                  <a:pt x="46345" y="26150"/>
                </a:cubicBezTo>
                <a:cubicBezTo>
                  <a:pt x="46386" y="26150"/>
                  <a:pt x="46428" y="26145"/>
                  <a:pt x="46468" y="26127"/>
                </a:cubicBezTo>
                <a:cubicBezTo>
                  <a:pt x="46534" y="26103"/>
                  <a:pt x="46604" y="26077"/>
                  <a:pt x="46677" y="26054"/>
                </a:cubicBezTo>
                <a:cubicBezTo>
                  <a:pt x="46798" y="26018"/>
                  <a:pt x="46923" y="25992"/>
                  <a:pt x="47041" y="25980"/>
                </a:cubicBezTo>
                <a:cubicBezTo>
                  <a:pt x="47231" y="25957"/>
                  <a:pt x="47367" y="25789"/>
                  <a:pt x="47344" y="25601"/>
                </a:cubicBezTo>
                <a:cubicBezTo>
                  <a:pt x="47324" y="25424"/>
                  <a:pt x="47173" y="25297"/>
                  <a:pt x="47002" y="25297"/>
                </a:cubicBezTo>
                <a:close/>
                <a:moveTo>
                  <a:pt x="48313" y="25590"/>
                </a:moveTo>
                <a:cubicBezTo>
                  <a:pt x="48198" y="25590"/>
                  <a:pt x="48085" y="25648"/>
                  <a:pt x="48022" y="25754"/>
                </a:cubicBezTo>
                <a:cubicBezTo>
                  <a:pt x="47923" y="25914"/>
                  <a:pt x="47975" y="26124"/>
                  <a:pt x="48135" y="26223"/>
                </a:cubicBezTo>
                <a:cubicBezTo>
                  <a:pt x="48296" y="26320"/>
                  <a:pt x="48448" y="26446"/>
                  <a:pt x="48585" y="26597"/>
                </a:cubicBezTo>
                <a:cubicBezTo>
                  <a:pt x="48653" y="26670"/>
                  <a:pt x="48743" y="26706"/>
                  <a:pt x="48837" y="26706"/>
                </a:cubicBezTo>
                <a:cubicBezTo>
                  <a:pt x="48919" y="26706"/>
                  <a:pt x="49002" y="26678"/>
                  <a:pt x="49066" y="26619"/>
                </a:cubicBezTo>
                <a:cubicBezTo>
                  <a:pt x="49205" y="26494"/>
                  <a:pt x="49217" y="26277"/>
                  <a:pt x="49089" y="26138"/>
                </a:cubicBezTo>
                <a:cubicBezTo>
                  <a:pt x="48908" y="25940"/>
                  <a:pt x="48708" y="25773"/>
                  <a:pt x="48491" y="25641"/>
                </a:cubicBezTo>
                <a:cubicBezTo>
                  <a:pt x="48436" y="25606"/>
                  <a:pt x="48374" y="25590"/>
                  <a:pt x="48313" y="25590"/>
                </a:cubicBezTo>
                <a:close/>
                <a:moveTo>
                  <a:pt x="42065" y="26175"/>
                </a:moveTo>
                <a:cubicBezTo>
                  <a:pt x="41928" y="26175"/>
                  <a:pt x="41799" y="26257"/>
                  <a:pt x="41746" y="26392"/>
                </a:cubicBezTo>
                <a:cubicBezTo>
                  <a:pt x="41661" y="26609"/>
                  <a:pt x="41579" y="26826"/>
                  <a:pt x="41502" y="27045"/>
                </a:cubicBezTo>
                <a:cubicBezTo>
                  <a:pt x="41440" y="27224"/>
                  <a:pt x="41532" y="27419"/>
                  <a:pt x="41711" y="27483"/>
                </a:cubicBezTo>
                <a:cubicBezTo>
                  <a:pt x="41748" y="27495"/>
                  <a:pt x="41788" y="27502"/>
                  <a:pt x="41824" y="27502"/>
                </a:cubicBezTo>
                <a:cubicBezTo>
                  <a:pt x="41965" y="27502"/>
                  <a:pt x="42097" y="27414"/>
                  <a:pt x="42147" y="27269"/>
                </a:cubicBezTo>
                <a:cubicBezTo>
                  <a:pt x="42222" y="27061"/>
                  <a:pt x="42300" y="26850"/>
                  <a:pt x="42382" y="26642"/>
                </a:cubicBezTo>
                <a:cubicBezTo>
                  <a:pt x="42451" y="26466"/>
                  <a:pt x="42365" y="26268"/>
                  <a:pt x="42189" y="26199"/>
                </a:cubicBezTo>
                <a:cubicBezTo>
                  <a:pt x="42148" y="26183"/>
                  <a:pt x="42106" y="26175"/>
                  <a:pt x="42065" y="26175"/>
                </a:cubicBezTo>
                <a:close/>
                <a:moveTo>
                  <a:pt x="45366" y="26357"/>
                </a:moveTo>
                <a:cubicBezTo>
                  <a:pt x="45223" y="26357"/>
                  <a:pt x="45090" y="26448"/>
                  <a:pt x="45043" y="26593"/>
                </a:cubicBezTo>
                <a:cubicBezTo>
                  <a:pt x="44996" y="26746"/>
                  <a:pt x="44970" y="26911"/>
                  <a:pt x="44970" y="27080"/>
                </a:cubicBezTo>
                <a:cubicBezTo>
                  <a:pt x="44970" y="27196"/>
                  <a:pt x="44980" y="27315"/>
                  <a:pt x="45003" y="27436"/>
                </a:cubicBezTo>
                <a:cubicBezTo>
                  <a:pt x="45032" y="27601"/>
                  <a:pt x="45178" y="27718"/>
                  <a:pt x="45338" y="27718"/>
                </a:cubicBezTo>
                <a:cubicBezTo>
                  <a:pt x="45359" y="27718"/>
                  <a:pt x="45380" y="27714"/>
                  <a:pt x="45399" y="27711"/>
                </a:cubicBezTo>
                <a:cubicBezTo>
                  <a:pt x="45585" y="27676"/>
                  <a:pt x="45708" y="27497"/>
                  <a:pt x="45674" y="27313"/>
                </a:cubicBezTo>
                <a:cubicBezTo>
                  <a:pt x="45658" y="27233"/>
                  <a:pt x="45651" y="27156"/>
                  <a:pt x="45651" y="27083"/>
                </a:cubicBezTo>
                <a:cubicBezTo>
                  <a:pt x="45651" y="26983"/>
                  <a:pt x="45665" y="26889"/>
                  <a:pt x="45693" y="26805"/>
                </a:cubicBezTo>
                <a:cubicBezTo>
                  <a:pt x="45752" y="26625"/>
                  <a:pt x="45655" y="26433"/>
                  <a:pt x="45474" y="26374"/>
                </a:cubicBezTo>
                <a:cubicBezTo>
                  <a:pt x="45438" y="26363"/>
                  <a:pt x="45402" y="26357"/>
                  <a:pt x="45366" y="26357"/>
                </a:cubicBezTo>
                <a:close/>
                <a:moveTo>
                  <a:pt x="49492" y="27211"/>
                </a:moveTo>
                <a:cubicBezTo>
                  <a:pt x="49460" y="27211"/>
                  <a:pt x="49428" y="27215"/>
                  <a:pt x="49396" y="27224"/>
                </a:cubicBezTo>
                <a:cubicBezTo>
                  <a:pt x="49214" y="27276"/>
                  <a:pt x="49113" y="27467"/>
                  <a:pt x="49165" y="27648"/>
                </a:cubicBezTo>
                <a:cubicBezTo>
                  <a:pt x="49221" y="27843"/>
                  <a:pt x="49257" y="28044"/>
                  <a:pt x="49273" y="28248"/>
                </a:cubicBezTo>
                <a:cubicBezTo>
                  <a:pt x="49287" y="28427"/>
                  <a:pt x="49436" y="28564"/>
                  <a:pt x="49614" y="28564"/>
                </a:cubicBezTo>
                <a:lnTo>
                  <a:pt x="49640" y="28564"/>
                </a:lnTo>
                <a:cubicBezTo>
                  <a:pt x="49828" y="28550"/>
                  <a:pt x="49968" y="28389"/>
                  <a:pt x="49956" y="28199"/>
                </a:cubicBezTo>
                <a:cubicBezTo>
                  <a:pt x="49939" y="27949"/>
                  <a:pt x="49892" y="27700"/>
                  <a:pt x="49821" y="27457"/>
                </a:cubicBezTo>
                <a:cubicBezTo>
                  <a:pt x="49778" y="27307"/>
                  <a:pt x="49640" y="27211"/>
                  <a:pt x="49492" y="27211"/>
                </a:cubicBezTo>
                <a:close/>
                <a:moveTo>
                  <a:pt x="41432" y="28127"/>
                </a:moveTo>
                <a:cubicBezTo>
                  <a:pt x="41278" y="28127"/>
                  <a:pt x="41138" y="28233"/>
                  <a:pt x="41098" y="28389"/>
                </a:cubicBezTo>
                <a:cubicBezTo>
                  <a:pt x="41040" y="28625"/>
                  <a:pt x="40992" y="28858"/>
                  <a:pt x="40953" y="29082"/>
                </a:cubicBezTo>
                <a:cubicBezTo>
                  <a:pt x="40922" y="29268"/>
                  <a:pt x="41045" y="29444"/>
                  <a:pt x="41233" y="29477"/>
                </a:cubicBezTo>
                <a:cubicBezTo>
                  <a:pt x="41252" y="29478"/>
                  <a:pt x="41271" y="29482"/>
                  <a:pt x="41292" y="29482"/>
                </a:cubicBezTo>
                <a:cubicBezTo>
                  <a:pt x="41457" y="29482"/>
                  <a:pt x="41600" y="29362"/>
                  <a:pt x="41628" y="29195"/>
                </a:cubicBezTo>
                <a:cubicBezTo>
                  <a:pt x="41662" y="28988"/>
                  <a:pt x="41709" y="28771"/>
                  <a:pt x="41763" y="28549"/>
                </a:cubicBezTo>
                <a:cubicBezTo>
                  <a:pt x="41807" y="28366"/>
                  <a:pt x="41694" y="28182"/>
                  <a:pt x="41511" y="28137"/>
                </a:cubicBezTo>
                <a:cubicBezTo>
                  <a:pt x="41485" y="28130"/>
                  <a:pt x="41458" y="28127"/>
                  <a:pt x="41432" y="28127"/>
                </a:cubicBezTo>
                <a:close/>
                <a:moveTo>
                  <a:pt x="45905" y="28265"/>
                </a:moveTo>
                <a:cubicBezTo>
                  <a:pt x="45838" y="28265"/>
                  <a:pt x="45771" y="28285"/>
                  <a:pt x="45712" y="28326"/>
                </a:cubicBezTo>
                <a:cubicBezTo>
                  <a:pt x="45556" y="28432"/>
                  <a:pt x="45517" y="28644"/>
                  <a:pt x="45623" y="28801"/>
                </a:cubicBezTo>
                <a:cubicBezTo>
                  <a:pt x="45707" y="28920"/>
                  <a:pt x="45795" y="29042"/>
                  <a:pt x="45893" y="29164"/>
                </a:cubicBezTo>
                <a:cubicBezTo>
                  <a:pt x="45950" y="29237"/>
                  <a:pt x="46007" y="29308"/>
                  <a:pt x="46068" y="29374"/>
                </a:cubicBezTo>
                <a:cubicBezTo>
                  <a:pt x="46136" y="29451"/>
                  <a:pt x="46232" y="29491"/>
                  <a:pt x="46325" y="29491"/>
                </a:cubicBezTo>
                <a:cubicBezTo>
                  <a:pt x="46405" y="29491"/>
                  <a:pt x="46485" y="29461"/>
                  <a:pt x="46555" y="29404"/>
                </a:cubicBezTo>
                <a:cubicBezTo>
                  <a:pt x="46696" y="29277"/>
                  <a:pt x="46710" y="29061"/>
                  <a:pt x="46583" y="28920"/>
                </a:cubicBezTo>
                <a:cubicBezTo>
                  <a:pt x="46531" y="28861"/>
                  <a:pt x="46480" y="28801"/>
                  <a:pt x="46430" y="28738"/>
                </a:cubicBezTo>
                <a:cubicBezTo>
                  <a:pt x="46343" y="28630"/>
                  <a:pt x="46263" y="28521"/>
                  <a:pt x="46188" y="28415"/>
                </a:cubicBezTo>
                <a:cubicBezTo>
                  <a:pt x="46122" y="28318"/>
                  <a:pt x="46015" y="28265"/>
                  <a:pt x="45905" y="28265"/>
                </a:cubicBezTo>
                <a:close/>
                <a:moveTo>
                  <a:pt x="47369" y="29680"/>
                </a:moveTo>
                <a:cubicBezTo>
                  <a:pt x="47254" y="29680"/>
                  <a:pt x="47142" y="29737"/>
                  <a:pt x="47076" y="29842"/>
                </a:cubicBezTo>
                <a:cubicBezTo>
                  <a:pt x="46977" y="30003"/>
                  <a:pt x="47028" y="30214"/>
                  <a:pt x="47187" y="30313"/>
                </a:cubicBezTo>
                <a:cubicBezTo>
                  <a:pt x="47386" y="30434"/>
                  <a:pt x="47594" y="30545"/>
                  <a:pt x="47824" y="30655"/>
                </a:cubicBezTo>
                <a:cubicBezTo>
                  <a:pt x="47872" y="30676"/>
                  <a:pt x="47923" y="30686"/>
                  <a:pt x="47970" y="30686"/>
                </a:cubicBezTo>
                <a:cubicBezTo>
                  <a:pt x="48100" y="30686"/>
                  <a:pt x="48222" y="30613"/>
                  <a:pt x="48281" y="30490"/>
                </a:cubicBezTo>
                <a:cubicBezTo>
                  <a:pt x="48361" y="30320"/>
                  <a:pt x="48288" y="30116"/>
                  <a:pt x="48116" y="30034"/>
                </a:cubicBezTo>
                <a:cubicBezTo>
                  <a:pt x="47909" y="29939"/>
                  <a:pt x="47725" y="29840"/>
                  <a:pt x="47549" y="29730"/>
                </a:cubicBezTo>
                <a:cubicBezTo>
                  <a:pt x="47493" y="29696"/>
                  <a:pt x="47431" y="29680"/>
                  <a:pt x="47369" y="29680"/>
                </a:cubicBezTo>
                <a:close/>
                <a:moveTo>
                  <a:pt x="49428" y="29227"/>
                </a:moveTo>
                <a:cubicBezTo>
                  <a:pt x="49287" y="29227"/>
                  <a:pt x="49155" y="29315"/>
                  <a:pt x="49106" y="29456"/>
                </a:cubicBezTo>
                <a:cubicBezTo>
                  <a:pt x="49038" y="29647"/>
                  <a:pt x="48952" y="29835"/>
                  <a:pt x="48847" y="30017"/>
                </a:cubicBezTo>
                <a:cubicBezTo>
                  <a:pt x="48753" y="30180"/>
                  <a:pt x="48811" y="30391"/>
                  <a:pt x="48974" y="30485"/>
                </a:cubicBezTo>
                <a:cubicBezTo>
                  <a:pt x="49011" y="30507"/>
                  <a:pt x="49052" y="30519"/>
                  <a:pt x="49092" y="30526"/>
                </a:cubicBezTo>
                <a:cubicBezTo>
                  <a:pt x="49014" y="30565"/>
                  <a:pt x="48952" y="30634"/>
                  <a:pt x="48922" y="30726"/>
                </a:cubicBezTo>
                <a:cubicBezTo>
                  <a:pt x="48863" y="30903"/>
                  <a:pt x="48960" y="31098"/>
                  <a:pt x="49141" y="31155"/>
                </a:cubicBezTo>
                <a:cubicBezTo>
                  <a:pt x="49296" y="31206"/>
                  <a:pt x="49454" y="31256"/>
                  <a:pt x="49610" y="31307"/>
                </a:cubicBezTo>
                <a:lnTo>
                  <a:pt x="49794" y="31364"/>
                </a:lnTo>
                <a:cubicBezTo>
                  <a:pt x="49829" y="31376"/>
                  <a:pt x="49864" y="31380"/>
                  <a:pt x="49899" y="31380"/>
                </a:cubicBezTo>
                <a:cubicBezTo>
                  <a:pt x="50045" y="31380"/>
                  <a:pt x="50179" y="31289"/>
                  <a:pt x="50220" y="31145"/>
                </a:cubicBezTo>
                <a:cubicBezTo>
                  <a:pt x="50279" y="30964"/>
                  <a:pt x="50179" y="30771"/>
                  <a:pt x="50000" y="30714"/>
                </a:cubicBezTo>
                <a:lnTo>
                  <a:pt x="49814" y="30657"/>
                </a:lnTo>
                <a:cubicBezTo>
                  <a:pt x="49657" y="30608"/>
                  <a:pt x="49503" y="30559"/>
                  <a:pt x="49350" y="30509"/>
                </a:cubicBezTo>
                <a:cubicBezTo>
                  <a:pt x="49332" y="30502"/>
                  <a:pt x="49313" y="30497"/>
                  <a:pt x="49296" y="30495"/>
                </a:cubicBezTo>
                <a:cubicBezTo>
                  <a:pt x="49353" y="30467"/>
                  <a:pt x="49403" y="30422"/>
                  <a:pt x="49438" y="30361"/>
                </a:cubicBezTo>
                <a:cubicBezTo>
                  <a:pt x="49565" y="30142"/>
                  <a:pt x="49671" y="29913"/>
                  <a:pt x="49751" y="29683"/>
                </a:cubicBezTo>
                <a:cubicBezTo>
                  <a:pt x="49814" y="29504"/>
                  <a:pt x="49720" y="29310"/>
                  <a:pt x="49542" y="29247"/>
                </a:cubicBezTo>
                <a:cubicBezTo>
                  <a:pt x="49505" y="29233"/>
                  <a:pt x="49466" y="29227"/>
                  <a:pt x="49428" y="29227"/>
                </a:cubicBezTo>
                <a:close/>
                <a:moveTo>
                  <a:pt x="41191" y="30156"/>
                </a:moveTo>
                <a:cubicBezTo>
                  <a:pt x="41185" y="30156"/>
                  <a:pt x="41180" y="30156"/>
                  <a:pt x="41174" y="30156"/>
                </a:cubicBezTo>
                <a:cubicBezTo>
                  <a:pt x="40985" y="30165"/>
                  <a:pt x="40842" y="30326"/>
                  <a:pt x="40851" y="30516"/>
                </a:cubicBezTo>
                <a:cubicBezTo>
                  <a:pt x="40866" y="30780"/>
                  <a:pt x="40898" y="31030"/>
                  <a:pt x="40955" y="31256"/>
                </a:cubicBezTo>
                <a:cubicBezTo>
                  <a:pt x="40993" y="31413"/>
                  <a:pt x="41132" y="31517"/>
                  <a:pt x="41287" y="31517"/>
                </a:cubicBezTo>
                <a:cubicBezTo>
                  <a:pt x="41313" y="31517"/>
                  <a:pt x="41341" y="31515"/>
                  <a:pt x="41365" y="31507"/>
                </a:cubicBezTo>
                <a:cubicBezTo>
                  <a:pt x="41549" y="31463"/>
                  <a:pt x="41662" y="31275"/>
                  <a:pt x="41617" y="31093"/>
                </a:cubicBezTo>
                <a:cubicBezTo>
                  <a:pt x="41572" y="30909"/>
                  <a:pt x="41542" y="30702"/>
                  <a:pt x="41532" y="30481"/>
                </a:cubicBezTo>
                <a:cubicBezTo>
                  <a:pt x="41524" y="30297"/>
                  <a:pt x="41376" y="30156"/>
                  <a:pt x="41191" y="30156"/>
                </a:cubicBezTo>
                <a:close/>
                <a:moveTo>
                  <a:pt x="51443" y="30706"/>
                </a:moveTo>
                <a:cubicBezTo>
                  <a:pt x="51410" y="30706"/>
                  <a:pt x="51375" y="30711"/>
                  <a:pt x="51341" y="30721"/>
                </a:cubicBezTo>
                <a:cubicBezTo>
                  <a:pt x="51161" y="30778"/>
                  <a:pt x="51061" y="30970"/>
                  <a:pt x="51117" y="31150"/>
                </a:cubicBezTo>
                <a:cubicBezTo>
                  <a:pt x="51121" y="31154"/>
                  <a:pt x="51121" y="31159"/>
                  <a:pt x="51122" y="31162"/>
                </a:cubicBezTo>
                <a:cubicBezTo>
                  <a:pt x="51016" y="31185"/>
                  <a:pt x="50921" y="31258"/>
                  <a:pt x="50874" y="31368"/>
                </a:cubicBezTo>
                <a:cubicBezTo>
                  <a:pt x="50801" y="31541"/>
                  <a:pt x="50886" y="31741"/>
                  <a:pt x="51060" y="31812"/>
                </a:cubicBezTo>
                <a:lnTo>
                  <a:pt x="51168" y="31858"/>
                </a:lnTo>
                <a:cubicBezTo>
                  <a:pt x="51211" y="31877"/>
                  <a:pt x="51256" y="31885"/>
                  <a:pt x="51303" y="31885"/>
                </a:cubicBezTo>
                <a:cubicBezTo>
                  <a:pt x="51373" y="31885"/>
                  <a:pt x="51439" y="31865"/>
                  <a:pt x="51498" y="31825"/>
                </a:cubicBezTo>
                <a:cubicBezTo>
                  <a:pt x="51703" y="31682"/>
                  <a:pt x="51816" y="31468"/>
                  <a:pt x="51816" y="31228"/>
                </a:cubicBezTo>
                <a:cubicBezTo>
                  <a:pt x="51816" y="31138"/>
                  <a:pt x="51800" y="31043"/>
                  <a:pt x="51769" y="30945"/>
                </a:cubicBezTo>
                <a:cubicBezTo>
                  <a:pt x="51724" y="30798"/>
                  <a:pt x="51589" y="30706"/>
                  <a:pt x="51443" y="30706"/>
                </a:cubicBezTo>
                <a:close/>
                <a:moveTo>
                  <a:pt x="48282" y="30899"/>
                </a:moveTo>
                <a:cubicBezTo>
                  <a:pt x="48200" y="30899"/>
                  <a:pt x="48118" y="30929"/>
                  <a:pt x="48053" y="30989"/>
                </a:cubicBezTo>
                <a:cubicBezTo>
                  <a:pt x="47898" y="31128"/>
                  <a:pt x="47731" y="31263"/>
                  <a:pt x="47552" y="31388"/>
                </a:cubicBezTo>
                <a:cubicBezTo>
                  <a:pt x="47398" y="31498"/>
                  <a:pt x="47361" y="31710"/>
                  <a:pt x="47471" y="31865"/>
                </a:cubicBezTo>
                <a:cubicBezTo>
                  <a:pt x="47537" y="31960"/>
                  <a:pt x="47645" y="32011"/>
                  <a:pt x="47751" y="32011"/>
                </a:cubicBezTo>
                <a:cubicBezTo>
                  <a:pt x="47820" y="32011"/>
                  <a:pt x="47888" y="31990"/>
                  <a:pt x="47945" y="31946"/>
                </a:cubicBezTo>
                <a:cubicBezTo>
                  <a:pt x="48147" y="31806"/>
                  <a:pt x="48340" y="31651"/>
                  <a:pt x="48514" y="31493"/>
                </a:cubicBezTo>
                <a:cubicBezTo>
                  <a:pt x="48653" y="31368"/>
                  <a:pt x="48663" y="31150"/>
                  <a:pt x="48534" y="31011"/>
                </a:cubicBezTo>
                <a:cubicBezTo>
                  <a:pt x="48468" y="30937"/>
                  <a:pt x="48375" y="30899"/>
                  <a:pt x="48282" y="30899"/>
                </a:cubicBezTo>
                <a:close/>
                <a:moveTo>
                  <a:pt x="46556" y="31987"/>
                </a:moveTo>
                <a:cubicBezTo>
                  <a:pt x="46511" y="31987"/>
                  <a:pt x="46466" y="31996"/>
                  <a:pt x="46423" y="32014"/>
                </a:cubicBezTo>
                <a:cubicBezTo>
                  <a:pt x="46223" y="32097"/>
                  <a:pt x="46020" y="32172"/>
                  <a:pt x="45813" y="32237"/>
                </a:cubicBezTo>
                <a:cubicBezTo>
                  <a:pt x="45632" y="32292"/>
                  <a:pt x="45529" y="32483"/>
                  <a:pt x="45587" y="32664"/>
                </a:cubicBezTo>
                <a:cubicBezTo>
                  <a:pt x="45630" y="32812"/>
                  <a:pt x="45768" y="32906"/>
                  <a:pt x="45912" y="32906"/>
                </a:cubicBezTo>
                <a:cubicBezTo>
                  <a:pt x="45947" y="32906"/>
                  <a:pt x="45980" y="32900"/>
                  <a:pt x="46013" y="32890"/>
                </a:cubicBezTo>
                <a:cubicBezTo>
                  <a:pt x="46240" y="32820"/>
                  <a:pt x="46468" y="32737"/>
                  <a:pt x="46689" y="32645"/>
                </a:cubicBezTo>
                <a:cubicBezTo>
                  <a:pt x="46862" y="32570"/>
                  <a:pt x="46944" y="32370"/>
                  <a:pt x="46871" y="32197"/>
                </a:cubicBezTo>
                <a:cubicBezTo>
                  <a:pt x="46816" y="32066"/>
                  <a:pt x="46690" y="31987"/>
                  <a:pt x="46556" y="31987"/>
                </a:cubicBezTo>
                <a:close/>
                <a:moveTo>
                  <a:pt x="41966" y="31991"/>
                </a:moveTo>
                <a:cubicBezTo>
                  <a:pt x="41868" y="31991"/>
                  <a:pt x="41772" y="32032"/>
                  <a:pt x="41704" y="32111"/>
                </a:cubicBezTo>
                <a:cubicBezTo>
                  <a:pt x="41582" y="32257"/>
                  <a:pt x="41602" y="32473"/>
                  <a:pt x="41746" y="32595"/>
                </a:cubicBezTo>
                <a:cubicBezTo>
                  <a:pt x="41940" y="32760"/>
                  <a:pt x="42170" y="32897"/>
                  <a:pt x="42425" y="32996"/>
                </a:cubicBezTo>
                <a:cubicBezTo>
                  <a:pt x="42467" y="33012"/>
                  <a:pt x="42511" y="33020"/>
                  <a:pt x="42552" y="33020"/>
                </a:cubicBezTo>
                <a:cubicBezTo>
                  <a:pt x="42688" y="33020"/>
                  <a:pt x="42816" y="32940"/>
                  <a:pt x="42870" y="32803"/>
                </a:cubicBezTo>
                <a:cubicBezTo>
                  <a:pt x="42938" y="32628"/>
                  <a:pt x="42853" y="32429"/>
                  <a:pt x="42677" y="32360"/>
                </a:cubicBezTo>
                <a:cubicBezTo>
                  <a:pt x="42490" y="32285"/>
                  <a:pt x="42325" y="32188"/>
                  <a:pt x="42186" y="32071"/>
                </a:cubicBezTo>
                <a:cubicBezTo>
                  <a:pt x="42121" y="32017"/>
                  <a:pt x="42043" y="31991"/>
                  <a:pt x="41966" y="31991"/>
                </a:cubicBezTo>
                <a:close/>
                <a:moveTo>
                  <a:pt x="44576" y="32500"/>
                </a:moveTo>
                <a:cubicBezTo>
                  <a:pt x="44563" y="32500"/>
                  <a:pt x="44549" y="32501"/>
                  <a:pt x="44535" y="32502"/>
                </a:cubicBezTo>
                <a:cubicBezTo>
                  <a:pt x="44309" y="32532"/>
                  <a:pt x="44092" y="32546"/>
                  <a:pt x="43891" y="32549"/>
                </a:cubicBezTo>
                <a:cubicBezTo>
                  <a:pt x="43701" y="32551"/>
                  <a:pt x="43552" y="32706"/>
                  <a:pt x="43553" y="32893"/>
                </a:cubicBezTo>
                <a:cubicBezTo>
                  <a:pt x="43555" y="33081"/>
                  <a:pt x="43708" y="33231"/>
                  <a:pt x="43894" y="33231"/>
                </a:cubicBezTo>
                <a:lnTo>
                  <a:pt x="43899" y="33231"/>
                </a:lnTo>
                <a:cubicBezTo>
                  <a:pt x="44125" y="33229"/>
                  <a:pt x="44368" y="33212"/>
                  <a:pt x="44617" y="33180"/>
                </a:cubicBezTo>
                <a:cubicBezTo>
                  <a:pt x="44805" y="33159"/>
                  <a:pt x="44937" y="32987"/>
                  <a:pt x="44916" y="32801"/>
                </a:cubicBezTo>
                <a:cubicBezTo>
                  <a:pt x="44895" y="32628"/>
                  <a:pt x="44746" y="32500"/>
                  <a:pt x="44576" y="325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4"/>
          <p:cNvSpPr/>
          <p:nvPr/>
        </p:nvSpPr>
        <p:spPr>
          <a:xfrm>
            <a:off x="831775" y="3252421"/>
            <a:ext cx="2194021" cy="1956908"/>
          </a:xfrm>
          <a:custGeom>
            <a:avLst/>
            <a:gdLst/>
            <a:ahLst/>
            <a:cxnLst/>
            <a:rect l="l" t="t" r="r" b="b"/>
            <a:pathLst>
              <a:path w="54010" h="48173" extrusionOk="0">
                <a:moveTo>
                  <a:pt x="16027" y="1"/>
                </a:moveTo>
                <a:cubicBezTo>
                  <a:pt x="15839" y="1"/>
                  <a:pt x="15695" y="152"/>
                  <a:pt x="15695" y="342"/>
                </a:cubicBezTo>
                <a:cubicBezTo>
                  <a:pt x="15695" y="531"/>
                  <a:pt x="15858" y="682"/>
                  <a:pt x="16048" y="682"/>
                </a:cubicBezTo>
                <a:cubicBezTo>
                  <a:pt x="16258" y="682"/>
                  <a:pt x="16474" y="691"/>
                  <a:pt x="16688" y="705"/>
                </a:cubicBezTo>
                <a:lnTo>
                  <a:pt x="16710" y="705"/>
                </a:lnTo>
                <a:cubicBezTo>
                  <a:pt x="16887" y="705"/>
                  <a:pt x="17040" y="566"/>
                  <a:pt x="17053" y="385"/>
                </a:cubicBezTo>
                <a:cubicBezTo>
                  <a:pt x="17066" y="197"/>
                  <a:pt x="16922" y="36"/>
                  <a:pt x="16734" y="22"/>
                </a:cubicBezTo>
                <a:cubicBezTo>
                  <a:pt x="16503" y="6"/>
                  <a:pt x="16274" y="1"/>
                  <a:pt x="16027" y="1"/>
                </a:cubicBezTo>
                <a:close/>
                <a:moveTo>
                  <a:pt x="14663" y="95"/>
                </a:moveTo>
                <a:cubicBezTo>
                  <a:pt x="14648" y="95"/>
                  <a:pt x="14633" y="96"/>
                  <a:pt x="14618" y="98"/>
                </a:cubicBezTo>
                <a:cubicBezTo>
                  <a:pt x="14383" y="129"/>
                  <a:pt x="14148" y="169"/>
                  <a:pt x="13921" y="216"/>
                </a:cubicBezTo>
                <a:cubicBezTo>
                  <a:pt x="13736" y="256"/>
                  <a:pt x="13616" y="437"/>
                  <a:pt x="13655" y="621"/>
                </a:cubicBezTo>
                <a:cubicBezTo>
                  <a:pt x="13689" y="781"/>
                  <a:pt x="13832" y="892"/>
                  <a:pt x="13990" y="892"/>
                </a:cubicBezTo>
                <a:cubicBezTo>
                  <a:pt x="14014" y="892"/>
                  <a:pt x="14037" y="891"/>
                  <a:pt x="14061" y="886"/>
                </a:cubicBezTo>
                <a:cubicBezTo>
                  <a:pt x="14272" y="840"/>
                  <a:pt x="14491" y="804"/>
                  <a:pt x="14711" y="773"/>
                </a:cubicBezTo>
                <a:cubicBezTo>
                  <a:pt x="14897" y="750"/>
                  <a:pt x="15028" y="576"/>
                  <a:pt x="15002" y="388"/>
                </a:cubicBezTo>
                <a:cubicBezTo>
                  <a:pt x="14981" y="218"/>
                  <a:pt x="14833" y="95"/>
                  <a:pt x="14663" y="95"/>
                </a:cubicBezTo>
                <a:close/>
                <a:moveTo>
                  <a:pt x="18063" y="205"/>
                </a:moveTo>
                <a:cubicBezTo>
                  <a:pt x="17904" y="205"/>
                  <a:pt x="17761" y="316"/>
                  <a:pt x="17729" y="479"/>
                </a:cubicBezTo>
                <a:cubicBezTo>
                  <a:pt x="17692" y="663"/>
                  <a:pt x="17812" y="844"/>
                  <a:pt x="17996" y="880"/>
                </a:cubicBezTo>
                <a:cubicBezTo>
                  <a:pt x="18212" y="922"/>
                  <a:pt x="18426" y="972"/>
                  <a:pt x="18639" y="1030"/>
                </a:cubicBezTo>
                <a:cubicBezTo>
                  <a:pt x="18669" y="1037"/>
                  <a:pt x="18698" y="1040"/>
                  <a:pt x="18728" y="1040"/>
                </a:cubicBezTo>
                <a:cubicBezTo>
                  <a:pt x="18881" y="1040"/>
                  <a:pt x="19016" y="939"/>
                  <a:pt x="19058" y="792"/>
                </a:cubicBezTo>
                <a:cubicBezTo>
                  <a:pt x="19109" y="607"/>
                  <a:pt x="18999" y="421"/>
                  <a:pt x="18817" y="371"/>
                </a:cubicBezTo>
                <a:cubicBezTo>
                  <a:pt x="18591" y="310"/>
                  <a:pt x="18361" y="256"/>
                  <a:pt x="18130" y="211"/>
                </a:cubicBezTo>
                <a:cubicBezTo>
                  <a:pt x="18108" y="207"/>
                  <a:pt x="18085" y="205"/>
                  <a:pt x="18063" y="205"/>
                </a:cubicBezTo>
                <a:close/>
                <a:moveTo>
                  <a:pt x="12674" y="576"/>
                </a:moveTo>
                <a:cubicBezTo>
                  <a:pt x="12636" y="576"/>
                  <a:pt x="12598" y="582"/>
                  <a:pt x="12560" y="595"/>
                </a:cubicBezTo>
                <a:cubicBezTo>
                  <a:pt x="12339" y="673"/>
                  <a:pt x="12120" y="759"/>
                  <a:pt x="11903" y="852"/>
                </a:cubicBezTo>
                <a:cubicBezTo>
                  <a:pt x="11729" y="927"/>
                  <a:pt x="11647" y="1127"/>
                  <a:pt x="11722" y="1301"/>
                </a:cubicBezTo>
                <a:cubicBezTo>
                  <a:pt x="11778" y="1430"/>
                  <a:pt x="11905" y="1508"/>
                  <a:pt x="12037" y="1508"/>
                </a:cubicBezTo>
                <a:cubicBezTo>
                  <a:pt x="12082" y="1508"/>
                  <a:pt x="12129" y="1499"/>
                  <a:pt x="12172" y="1480"/>
                </a:cubicBezTo>
                <a:cubicBezTo>
                  <a:pt x="12376" y="1393"/>
                  <a:pt x="12582" y="1313"/>
                  <a:pt x="12789" y="1240"/>
                </a:cubicBezTo>
                <a:cubicBezTo>
                  <a:pt x="12966" y="1178"/>
                  <a:pt x="13060" y="983"/>
                  <a:pt x="12998" y="804"/>
                </a:cubicBezTo>
                <a:cubicBezTo>
                  <a:pt x="12947" y="663"/>
                  <a:pt x="12815" y="576"/>
                  <a:pt x="12674" y="576"/>
                </a:cubicBezTo>
                <a:close/>
                <a:moveTo>
                  <a:pt x="20022" y="794"/>
                </a:moveTo>
                <a:cubicBezTo>
                  <a:pt x="19888" y="794"/>
                  <a:pt x="19762" y="875"/>
                  <a:pt x="19708" y="1005"/>
                </a:cubicBezTo>
                <a:cubicBezTo>
                  <a:pt x="19637" y="1181"/>
                  <a:pt x="19719" y="1381"/>
                  <a:pt x="19892" y="1454"/>
                </a:cubicBezTo>
                <a:cubicBezTo>
                  <a:pt x="20094" y="1537"/>
                  <a:pt x="20297" y="1629"/>
                  <a:pt x="20494" y="1727"/>
                </a:cubicBezTo>
                <a:cubicBezTo>
                  <a:pt x="20542" y="1751"/>
                  <a:pt x="20595" y="1761"/>
                  <a:pt x="20645" y="1761"/>
                </a:cubicBezTo>
                <a:cubicBezTo>
                  <a:pt x="20770" y="1761"/>
                  <a:pt x="20892" y="1692"/>
                  <a:pt x="20954" y="1570"/>
                </a:cubicBezTo>
                <a:cubicBezTo>
                  <a:pt x="21038" y="1402"/>
                  <a:pt x="20968" y="1195"/>
                  <a:pt x="20798" y="1111"/>
                </a:cubicBezTo>
                <a:cubicBezTo>
                  <a:pt x="20588" y="1007"/>
                  <a:pt x="20370" y="910"/>
                  <a:pt x="20155" y="821"/>
                </a:cubicBezTo>
                <a:cubicBezTo>
                  <a:pt x="20111" y="803"/>
                  <a:pt x="20067" y="794"/>
                  <a:pt x="20022" y="794"/>
                </a:cubicBezTo>
                <a:close/>
                <a:moveTo>
                  <a:pt x="10807" y="1426"/>
                </a:moveTo>
                <a:cubicBezTo>
                  <a:pt x="10753" y="1426"/>
                  <a:pt x="10698" y="1439"/>
                  <a:pt x="10646" y="1466"/>
                </a:cubicBezTo>
                <a:cubicBezTo>
                  <a:pt x="10439" y="1577"/>
                  <a:pt x="10238" y="1690"/>
                  <a:pt x="10040" y="1808"/>
                </a:cubicBezTo>
                <a:cubicBezTo>
                  <a:pt x="9878" y="1904"/>
                  <a:pt x="9822" y="2113"/>
                  <a:pt x="9918" y="2274"/>
                </a:cubicBezTo>
                <a:cubicBezTo>
                  <a:pt x="9982" y="2384"/>
                  <a:pt x="10097" y="2444"/>
                  <a:pt x="10213" y="2444"/>
                </a:cubicBezTo>
                <a:cubicBezTo>
                  <a:pt x="10273" y="2444"/>
                  <a:pt x="10333" y="2429"/>
                  <a:pt x="10386" y="2396"/>
                </a:cubicBezTo>
                <a:cubicBezTo>
                  <a:pt x="10577" y="2286"/>
                  <a:pt x="10770" y="2175"/>
                  <a:pt x="10969" y="2069"/>
                </a:cubicBezTo>
                <a:cubicBezTo>
                  <a:pt x="11138" y="1979"/>
                  <a:pt x="11199" y="1774"/>
                  <a:pt x="11109" y="1605"/>
                </a:cubicBezTo>
                <a:cubicBezTo>
                  <a:pt x="11047" y="1491"/>
                  <a:pt x="10929" y="1426"/>
                  <a:pt x="10807" y="1426"/>
                </a:cubicBezTo>
                <a:close/>
                <a:moveTo>
                  <a:pt x="21829" y="1762"/>
                </a:moveTo>
                <a:cubicBezTo>
                  <a:pt x="21718" y="1762"/>
                  <a:pt x="21609" y="1816"/>
                  <a:pt x="21544" y="1914"/>
                </a:cubicBezTo>
                <a:cubicBezTo>
                  <a:pt x="21439" y="2071"/>
                  <a:pt x="21483" y="2283"/>
                  <a:pt x="21639" y="2387"/>
                </a:cubicBezTo>
                <a:cubicBezTo>
                  <a:pt x="21820" y="2509"/>
                  <a:pt x="22002" y="2637"/>
                  <a:pt x="22178" y="2773"/>
                </a:cubicBezTo>
                <a:cubicBezTo>
                  <a:pt x="22239" y="2820"/>
                  <a:pt x="22312" y="2841"/>
                  <a:pt x="22385" y="2841"/>
                </a:cubicBezTo>
                <a:cubicBezTo>
                  <a:pt x="22487" y="2841"/>
                  <a:pt x="22588" y="2794"/>
                  <a:pt x="22656" y="2707"/>
                </a:cubicBezTo>
                <a:cubicBezTo>
                  <a:pt x="22769" y="2556"/>
                  <a:pt x="22741" y="2342"/>
                  <a:pt x="22592" y="2227"/>
                </a:cubicBezTo>
                <a:cubicBezTo>
                  <a:pt x="22404" y="2083"/>
                  <a:pt x="22211" y="1947"/>
                  <a:pt x="22018" y="1819"/>
                </a:cubicBezTo>
                <a:cubicBezTo>
                  <a:pt x="21960" y="1780"/>
                  <a:pt x="21894" y="1762"/>
                  <a:pt x="21829" y="1762"/>
                </a:cubicBezTo>
                <a:close/>
                <a:moveTo>
                  <a:pt x="9063" y="2501"/>
                </a:moveTo>
                <a:cubicBezTo>
                  <a:pt x="8995" y="2501"/>
                  <a:pt x="8926" y="2521"/>
                  <a:pt x="8867" y="2563"/>
                </a:cubicBezTo>
                <a:cubicBezTo>
                  <a:pt x="8681" y="2698"/>
                  <a:pt x="8493" y="2836"/>
                  <a:pt x="8307" y="2978"/>
                </a:cubicBezTo>
                <a:cubicBezTo>
                  <a:pt x="8157" y="3093"/>
                  <a:pt x="8128" y="3308"/>
                  <a:pt x="8244" y="3458"/>
                </a:cubicBezTo>
                <a:cubicBezTo>
                  <a:pt x="8310" y="3545"/>
                  <a:pt x="8413" y="3592"/>
                  <a:pt x="8515" y="3592"/>
                </a:cubicBezTo>
                <a:cubicBezTo>
                  <a:pt x="8588" y="3592"/>
                  <a:pt x="8661" y="3567"/>
                  <a:pt x="8722" y="3519"/>
                </a:cubicBezTo>
                <a:cubicBezTo>
                  <a:pt x="8900" y="3380"/>
                  <a:pt x="9080" y="3249"/>
                  <a:pt x="9261" y="3122"/>
                </a:cubicBezTo>
                <a:cubicBezTo>
                  <a:pt x="9414" y="3013"/>
                  <a:pt x="9452" y="2801"/>
                  <a:pt x="9343" y="2646"/>
                </a:cubicBezTo>
                <a:cubicBezTo>
                  <a:pt x="9277" y="2551"/>
                  <a:pt x="9171" y="2501"/>
                  <a:pt x="9063" y="2501"/>
                </a:cubicBezTo>
                <a:close/>
                <a:moveTo>
                  <a:pt x="23416" y="3053"/>
                </a:moveTo>
                <a:cubicBezTo>
                  <a:pt x="23328" y="3053"/>
                  <a:pt x="23240" y="3087"/>
                  <a:pt x="23174" y="3155"/>
                </a:cubicBezTo>
                <a:cubicBezTo>
                  <a:pt x="23040" y="3287"/>
                  <a:pt x="23040" y="3505"/>
                  <a:pt x="23175" y="3637"/>
                </a:cubicBezTo>
                <a:cubicBezTo>
                  <a:pt x="23332" y="3793"/>
                  <a:pt x="23487" y="3957"/>
                  <a:pt x="23629" y="4120"/>
                </a:cubicBezTo>
                <a:cubicBezTo>
                  <a:pt x="23697" y="4195"/>
                  <a:pt x="23791" y="4235"/>
                  <a:pt x="23886" y="4235"/>
                </a:cubicBezTo>
                <a:cubicBezTo>
                  <a:pt x="23966" y="4235"/>
                  <a:pt x="24046" y="4207"/>
                  <a:pt x="24109" y="4148"/>
                </a:cubicBezTo>
                <a:cubicBezTo>
                  <a:pt x="24251" y="4024"/>
                  <a:pt x="24265" y="3807"/>
                  <a:pt x="24140" y="3665"/>
                </a:cubicBezTo>
                <a:cubicBezTo>
                  <a:pt x="23985" y="3491"/>
                  <a:pt x="23822" y="3319"/>
                  <a:pt x="23655" y="3152"/>
                </a:cubicBezTo>
                <a:cubicBezTo>
                  <a:pt x="23590" y="3086"/>
                  <a:pt x="23503" y="3053"/>
                  <a:pt x="23416" y="3053"/>
                </a:cubicBezTo>
                <a:close/>
                <a:moveTo>
                  <a:pt x="7462" y="3777"/>
                </a:moveTo>
                <a:cubicBezTo>
                  <a:pt x="7386" y="3777"/>
                  <a:pt x="7310" y="3802"/>
                  <a:pt x="7247" y="3854"/>
                </a:cubicBezTo>
                <a:cubicBezTo>
                  <a:pt x="7073" y="3995"/>
                  <a:pt x="6896" y="4134"/>
                  <a:pt x="6718" y="4273"/>
                </a:cubicBezTo>
                <a:cubicBezTo>
                  <a:pt x="6569" y="4391"/>
                  <a:pt x="6543" y="4603"/>
                  <a:pt x="6658" y="4753"/>
                </a:cubicBezTo>
                <a:cubicBezTo>
                  <a:pt x="6725" y="4839"/>
                  <a:pt x="6824" y="4886"/>
                  <a:pt x="6927" y="4886"/>
                </a:cubicBezTo>
                <a:cubicBezTo>
                  <a:pt x="7002" y="4886"/>
                  <a:pt x="7075" y="4862"/>
                  <a:pt x="7137" y="4813"/>
                </a:cubicBezTo>
                <a:cubicBezTo>
                  <a:pt x="7320" y="4671"/>
                  <a:pt x="7500" y="4527"/>
                  <a:pt x="7679" y="4382"/>
                </a:cubicBezTo>
                <a:cubicBezTo>
                  <a:pt x="7824" y="4262"/>
                  <a:pt x="7846" y="4047"/>
                  <a:pt x="7726" y="3901"/>
                </a:cubicBezTo>
                <a:cubicBezTo>
                  <a:pt x="7659" y="3819"/>
                  <a:pt x="7561" y="3777"/>
                  <a:pt x="7462" y="3777"/>
                </a:cubicBezTo>
                <a:close/>
                <a:moveTo>
                  <a:pt x="24721" y="4634"/>
                </a:moveTo>
                <a:cubicBezTo>
                  <a:pt x="24656" y="4634"/>
                  <a:pt x="24590" y="4653"/>
                  <a:pt x="24531" y="4693"/>
                </a:cubicBezTo>
                <a:cubicBezTo>
                  <a:pt x="24375" y="4798"/>
                  <a:pt x="24333" y="5010"/>
                  <a:pt x="24437" y="5166"/>
                </a:cubicBezTo>
                <a:cubicBezTo>
                  <a:pt x="24559" y="5349"/>
                  <a:pt x="24679" y="5538"/>
                  <a:pt x="24787" y="5728"/>
                </a:cubicBezTo>
                <a:cubicBezTo>
                  <a:pt x="24851" y="5837"/>
                  <a:pt x="24966" y="5898"/>
                  <a:pt x="25082" y="5898"/>
                </a:cubicBezTo>
                <a:cubicBezTo>
                  <a:pt x="25139" y="5898"/>
                  <a:pt x="25200" y="5882"/>
                  <a:pt x="25254" y="5853"/>
                </a:cubicBezTo>
                <a:cubicBezTo>
                  <a:pt x="25418" y="5757"/>
                  <a:pt x="25471" y="5549"/>
                  <a:pt x="25378" y="5385"/>
                </a:cubicBezTo>
                <a:cubicBezTo>
                  <a:pt x="25261" y="5184"/>
                  <a:pt x="25134" y="4982"/>
                  <a:pt x="25004" y="4786"/>
                </a:cubicBezTo>
                <a:cubicBezTo>
                  <a:pt x="24939" y="4688"/>
                  <a:pt x="24831" y="4634"/>
                  <a:pt x="24721" y="4634"/>
                </a:cubicBezTo>
                <a:close/>
                <a:moveTo>
                  <a:pt x="5848" y="5040"/>
                </a:moveTo>
                <a:cubicBezTo>
                  <a:pt x="5773" y="5040"/>
                  <a:pt x="5697" y="5064"/>
                  <a:pt x="5634" y="5114"/>
                </a:cubicBezTo>
                <a:cubicBezTo>
                  <a:pt x="5451" y="5260"/>
                  <a:pt x="5271" y="5408"/>
                  <a:pt x="5095" y="5559"/>
                </a:cubicBezTo>
                <a:cubicBezTo>
                  <a:pt x="4953" y="5684"/>
                  <a:pt x="4937" y="5898"/>
                  <a:pt x="5060" y="6042"/>
                </a:cubicBezTo>
                <a:cubicBezTo>
                  <a:pt x="5128" y="6120"/>
                  <a:pt x="5224" y="6159"/>
                  <a:pt x="5319" y="6159"/>
                </a:cubicBezTo>
                <a:cubicBezTo>
                  <a:pt x="5397" y="6159"/>
                  <a:pt x="5477" y="6131"/>
                  <a:pt x="5543" y="6075"/>
                </a:cubicBezTo>
                <a:cubicBezTo>
                  <a:pt x="5712" y="5929"/>
                  <a:pt x="5884" y="5788"/>
                  <a:pt x="6060" y="5649"/>
                </a:cubicBezTo>
                <a:cubicBezTo>
                  <a:pt x="6207" y="5531"/>
                  <a:pt x="6232" y="5316"/>
                  <a:pt x="6114" y="5168"/>
                </a:cubicBezTo>
                <a:cubicBezTo>
                  <a:pt x="6047" y="5083"/>
                  <a:pt x="5948" y="5040"/>
                  <a:pt x="5848" y="5040"/>
                </a:cubicBezTo>
                <a:close/>
                <a:moveTo>
                  <a:pt x="4345" y="6435"/>
                </a:moveTo>
                <a:cubicBezTo>
                  <a:pt x="4249" y="6435"/>
                  <a:pt x="4153" y="6476"/>
                  <a:pt x="4085" y="6555"/>
                </a:cubicBezTo>
                <a:cubicBezTo>
                  <a:pt x="3960" y="6701"/>
                  <a:pt x="3842" y="6850"/>
                  <a:pt x="3736" y="6998"/>
                </a:cubicBezTo>
                <a:cubicBezTo>
                  <a:pt x="3705" y="7040"/>
                  <a:pt x="3677" y="7080"/>
                  <a:pt x="3646" y="7123"/>
                </a:cubicBezTo>
                <a:cubicBezTo>
                  <a:pt x="3540" y="7280"/>
                  <a:pt x="3580" y="7493"/>
                  <a:pt x="3736" y="7599"/>
                </a:cubicBezTo>
                <a:cubicBezTo>
                  <a:pt x="3795" y="7641"/>
                  <a:pt x="3861" y="7660"/>
                  <a:pt x="3929" y="7660"/>
                </a:cubicBezTo>
                <a:cubicBezTo>
                  <a:pt x="4037" y="7660"/>
                  <a:pt x="4144" y="7608"/>
                  <a:pt x="4209" y="7512"/>
                </a:cubicBezTo>
                <a:cubicBezTo>
                  <a:pt x="4235" y="7476"/>
                  <a:pt x="4263" y="7436"/>
                  <a:pt x="4289" y="7400"/>
                </a:cubicBezTo>
                <a:cubicBezTo>
                  <a:pt x="4384" y="7266"/>
                  <a:pt x="4492" y="7132"/>
                  <a:pt x="4605" y="7000"/>
                </a:cubicBezTo>
                <a:cubicBezTo>
                  <a:pt x="4728" y="6857"/>
                  <a:pt x="4711" y="6642"/>
                  <a:pt x="4567" y="6518"/>
                </a:cubicBezTo>
                <a:cubicBezTo>
                  <a:pt x="4503" y="6462"/>
                  <a:pt x="4424" y="6435"/>
                  <a:pt x="4345" y="6435"/>
                </a:cubicBezTo>
                <a:close/>
                <a:moveTo>
                  <a:pt x="25686" y="6442"/>
                </a:moveTo>
                <a:cubicBezTo>
                  <a:pt x="25642" y="6442"/>
                  <a:pt x="25598" y="6451"/>
                  <a:pt x="25555" y="6468"/>
                </a:cubicBezTo>
                <a:cubicBezTo>
                  <a:pt x="25381" y="6539"/>
                  <a:pt x="25298" y="6739"/>
                  <a:pt x="25369" y="6913"/>
                </a:cubicBezTo>
                <a:cubicBezTo>
                  <a:pt x="25452" y="7114"/>
                  <a:pt x="25530" y="7323"/>
                  <a:pt x="25600" y="7532"/>
                </a:cubicBezTo>
                <a:cubicBezTo>
                  <a:pt x="25647" y="7676"/>
                  <a:pt x="25781" y="7764"/>
                  <a:pt x="25923" y="7764"/>
                </a:cubicBezTo>
                <a:cubicBezTo>
                  <a:pt x="25960" y="7764"/>
                  <a:pt x="25998" y="7758"/>
                  <a:pt x="26033" y="7747"/>
                </a:cubicBezTo>
                <a:cubicBezTo>
                  <a:pt x="26210" y="7688"/>
                  <a:pt x="26307" y="7493"/>
                  <a:pt x="26247" y="7314"/>
                </a:cubicBezTo>
                <a:cubicBezTo>
                  <a:pt x="26172" y="7088"/>
                  <a:pt x="26088" y="6868"/>
                  <a:pt x="26000" y="6652"/>
                </a:cubicBezTo>
                <a:cubicBezTo>
                  <a:pt x="25947" y="6521"/>
                  <a:pt x="25820" y="6442"/>
                  <a:pt x="25686" y="6442"/>
                </a:cubicBezTo>
                <a:close/>
                <a:moveTo>
                  <a:pt x="3244" y="8160"/>
                </a:moveTo>
                <a:cubicBezTo>
                  <a:pt x="3119" y="8160"/>
                  <a:pt x="2998" y="8229"/>
                  <a:pt x="2938" y="8348"/>
                </a:cubicBezTo>
                <a:cubicBezTo>
                  <a:pt x="2836" y="8555"/>
                  <a:pt x="2737" y="8764"/>
                  <a:pt x="2638" y="8978"/>
                </a:cubicBezTo>
                <a:cubicBezTo>
                  <a:pt x="2559" y="9148"/>
                  <a:pt x="2636" y="9351"/>
                  <a:pt x="2808" y="9429"/>
                </a:cubicBezTo>
                <a:cubicBezTo>
                  <a:pt x="2853" y="9449"/>
                  <a:pt x="2902" y="9459"/>
                  <a:pt x="2949" y="9459"/>
                </a:cubicBezTo>
                <a:cubicBezTo>
                  <a:pt x="3079" y="9459"/>
                  <a:pt x="3204" y="9386"/>
                  <a:pt x="3260" y="9261"/>
                </a:cubicBezTo>
                <a:cubicBezTo>
                  <a:pt x="3354" y="9058"/>
                  <a:pt x="3449" y="8852"/>
                  <a:pt x="3548" y="8656"/>
                </a:cubicBezTo>
                <a:cubicBezTo>
                  <a:pt x="3633" y="8486"/>
                  <a:pt x="3566" y="8282"/>
                  <a:pt x="3397" y="8197"/>
                </a:cubicBezTo>
                <a:cubicBezTo>
                  <a:pt x="3348" y="8172"/>
                  <a:pt x="3296" y="8160"/>
                  <a:pt x="3244" y="8160"/>
                </a:cubicBezTo>
                <a:close/>
                <a:moveTo>
                  <a:pt x="26272" y="8401"/>
                </a:moveTo>
                <a:cubicBezTo>
                  <a:pt x="26251" y="8401"/>
                  <a:pt x="26229" y="8403"/>
                  <a:pt x="26207" y="8408"/>
                </a:cubicBezTo>
                <a:cubicBezTo>
                  <a:pt x="26021" y="8444"/>
                  <a:pt x="25899" y="8625"/>
                  <a:pt x="25937" y="8809"/>
                </a:cubicBezTo>
                <a:cubicBezTo>
                  <a:pt x="25981" y="9025"/>
                  <a:pt x="26015" y="9244"/>
                  <a:pt x="26043" y="9461"/>
                </a:cubicBezTo>
                <a:cubicBezTo>
                  <a:pt x="26064" y="9633"/>
                  <a:pt x="26212" y="9760"/>
                  <a:pt x="26382" y="9760"/>
                </a:cubicBezTo>
                <a:cubicBezTo>
                  <a:pt x="26394" y="9760"/>
                  <a:pt x="26410" y="9756"/>
                  <a:pt x="26426" y="9756"/>
                </a:cubicBezTo>
                <a:cubicBezTo>
                  <a:pt x="26612" y="9734"/>
                  <a:pt x="26744" y="9562"/>
                  <a:pt x="26721" y="9374"/>
                </a:cubicBezTo>
                <a:cubicBezTo>
                  <a:pt x="26690" y="9139"/>
                  <a:pt x="26653" y="8905"/>
                  <a:pt x="26608" y="8677"/>
                </a:cubicBezTo>
                <a:cubicBezTo>
                  <a:pt x="26576" y="8515"/>
                  <a:pt x="26432" y="8401"/>
                  <a:pt x="26272" y="8401"/>
                </a:cubicBezTo>
                <a:close/>
                <a:moveTo>
                  <a:pt x="2404" y="10032"/>
                </a:moveTo>
                <a:cubicBezTo>
                  <a:pt x="2271" y="10032"/>
                  <a:pt x="2144" y="10109"/>
                  <a:pt x="2088" y="10239"/>
                </a:cubicBezTo>
                <a:cubicBezTo>
                  <a:pt x="2000" y="10450"/>
                  <a:pt x="1908" y="10658"/>
                  <a:pt x="1819" y="10863"/>
                </a:cubicBezTo>
                <a:cubicBezTo>
                  <a:pt x="1741" y="11034"/>
                  <a:pt x="1821" y="11237"/>
                  <a:pt x="1993" y="11312"/>
                </a:cubicBezTo>
                <a:cubicBezTo>
                  <a:pt x="2036" y="11333"/>
                  <a:pt x="2085" y="11341"/>
                  <a:pt x="2130" y="11341"/>
                </a:cubicBezTo>
                <a:cubicBezTo>
                  <a:pt x="2262" y="11341"/>
                  <a:pt x="2386" y="11265"/>
                  <a:pt x="2445" y="11141"/>
                </a:cubicBezTo>
                <a:cubicBezTo>
                  <a:pt x="2537" y="10933"/>
                  <a:pt x="2627" y="10721"/>
                  <a:pt x="2719" y="10509"/>
                </a:cubicBezTo>
                <a:cubicBezTo>
                  <a:pt x="2792" y="10335"/>
                  <a:pt x="2712" y="10133"/>
                  <a:pt x="2538" y="10059"/>
                </a:cubicBezTo>
                <a:cubicBezTo>
                  <a:pt x="2494" y="10040"/>
                  <a:pt x="2449" y="10032"/>
                  <a:pt x="2404" y="10032"/>
                </a:cubicBezTo>
                <a:close/>
                <a:moveTo>
                  <a:pt x="26464" y="10438"/>
                </a:moveTo>
                <a:cubicBezTo>
                  <a:pt x="26278" y="10438"/>
                  <a:pt x="26125" y="10589"/>
                  <a:pt x="26123" y="10776"/>
                </a:cubicBezTo>
                <a:cubicBezTo>
                  <a:pt x="26121" y="10994"/>
                  <a:pt x="26113" y="11214"/>
                  <a:pt x="26095" y="11437"/>
                </a:cubicBezTo>
                <a:cubicBezTo>
                  <a:pt x="26080" y="11625"/>
                  <a:pt x="26220" y="11788"/>
                  <a:pt x="26410" y="11804"/>
                </a:cubicBezTo>
                <a:cubicBezTo>
                  <a:pt x="26419" y="11805"/>
                  <a:pt x="26427" y="11805"/>
                  <a:pt x="26436" y="11805"/>
                </a:cubicBezTo>
                <a:cubicBezTo>
                  <a:pt x="26612" y="11805"/>
                  <a:pt x="26763" y="11668"/>
                  <a:pt x="26775" y="11489"/>
                </a:cubicBezTo>
                <a:cubicBezTo>
                  <a:pt x="26792" y="11251"/>
                  <a:pt x="26803" y="11013"/>
                  <a:pt x="26806" y="10782"/>
                </a:cubicBezTo>
                <a:cubicBezTo>
                  <a:pt x="26808" y="10594"/>
                  <a:pt x="26655" y="10439"/>
                  <a:pt x="26467" y="10438"/>
                </a:cubicBezTo>
                <a:close/>
                <a:moveTo>
                  <a:pt x="1570" y="11902"/>
                </a:moveTo>
                <a:cubicBezTo>
                  <a:pt x="1437" y="11902"/>
                  <a:pt x="1310" y="11981"/>
                  <a:pt x="1254" y="12111"/>
                </a:cubicBezTo>
                <a:cubicBezTo>
                  <a:pt x="1164" y="12325"/>
                  <a:pt x="1079" y="12544"/>
                  <a:pt x="999" y="12761"/>
                </a:cubicBezTo>
                <a:cubicBezTo>
                  <a:pt x="933" y="12940"/>
                  <a:pt x="1023" y="13135"/>
                  <a:pt x="1200" y="13201"/>
                </a:cubicBezTo>
                <a:cubicBezTo>
                  <a:pt x="1240" y="13215"/>
                  <a:pt x="1278" y="13222"/>
                  <a:pt x="1318" y="13222"/>
                </a:cubicBezTo>
                <a:cubicBezTo>
                  <a:pt x="1457" y="13222"/>
                  <a:pt x="1590" y="13137"/>
                  <a:pt x="1638" y="12998"/>
                </a:cubicBezTo>
                <a:cubicBezTo>
                  <a:pt x="1718" y="12789"/>
                  <a:pt x="1798" y="12584"/>
                  <a:pt x="1885" y="12377"/>
                </a:cubicBezTo>
                <a:cubicBezTo>
                  <a:pt x="1958" y="12203"/>
                  <a:pt x="1876" y="12003"/>
                  <a:pt x="1702" y="11929"/>
                </a:cubicBezTo>
                <a:cubicBezTo>
                  <a:pt x="1659" y="11911"/>
                  <a:pt x="1615" y="11902"/>
                  <a:pt x="1570" y="11902"/>
                </a:cubicBezTo>
                <a:close/>
                <a:moveTo>
                  <a:pt x="26247" y="12473"/>
                </a:moveTo>
                <a:cubicBezTo>
                  <a:pt x="26089" y="12473"/>
                  <a:pt x="25945" y="12586"/>
                  <a:pt x="25913" y="12749"/>
                </a:cubicBezTo>
                <a:cubicBezTo>
                  <a:pt x="25869" y="12961"/>
                  <a:pt x="25821" y="13180"/>
                  <a:pt x="25765" y="13396"/>
                </a:cubicBezTo>
                <a:cubicBezTo>
                  <a:pt x="25716" y="13580"/>
                  <a:pt x="25828" y="13766"/>
                  <a:pt x="26010" y="13813"/>
                </a:cubicBezTo>
                <a:cubicBezTo>
                  <a:pt x="26038" y="13820"/>
                  <a:pt x="26068" y="13823"/>
                  <a:pt x="26095" y="13823"/>
                </a:cubicBezTo>
                <a:cubicBezTo>
                  <a:pt x="26247" y="13823"/>
                  <a:pt x="26386" y="13722"/>
                  <a:pt x="26427" y="13566"/>
                </a:cubicBezTo>
                <a:cubicBezTo>
                  <a:pt x="26486" y="13337"/>
                  <a:pt x="26539" y="13107"/>
                  <a:pt x="26584" y="12881"/>
                </a:cubicBezTo>
                <a:cubicBezTo>
                  <a:pt x="26620" y="12697"/>
                  <a:pt x="26499" y="12516"/>
                  <a:pt x="26314" y="12480"/>
                </a:cubicBezTo>
                <a:cubicBezTo>
                  <a:pt x="26292" y="12475"/>
                  <a:pt x="26269" y="12473"/>
                  <a:pt x="26247" y="12473"/>
                </a:cubicBezTo>
                <a:close/>
                <a:moveTo>
                  <a:pt x="903" y="13841"/>
                </a:moveTo>
                <a:cubicBezTo>
                  <a:pt x="752" y="13841"/>
                  <a:pt x="613" y="13940"/>
                  <a:pt x="573" y="14093"/>
                </a:cubicBezTo>
                <a:cubicBezTo>
                  <a:pt x="510" y="14317"/>
                  <a:pt x="453" y="14544"/>
                  <a:pt x="402" y="14770"/>
                </a:cubicBezTo>
                <a:cubicBezTo>
                  <a:pt x="362" y="14956"/>
                  <a:pt x="477" y="15139"/>
                  <a:pt x="661" y="15179"/>
                </a:cubicBezTo>
                <a:cubicBezTo>
                  <a:pt x="687" y="15186"/>
                  <a:pt x="714" y="15187"/>
                  <a:pt x="738" y="15187"/>
                </a:cubicBezTo>
                <a:cubicBezTo>
                  <a:pt x="894" y="15187"/>
                  <a:pt x="1035" y="15080"/>
                  <a:pt x="1072" y="14922"/>
                </a:cubicBezTo>
                <a:cubicBezTo>
                  <a:pt x="1120" y="14706"/>
                  <a:pt x="1174" y="14487"/>
                  <a:pt x="1233" y="14272"/>
                </a:cubicBezTo>
                <a:cubicBezTo>
                  <a:pt x="1280" y="14089"/>
                  <a:pt x="1174" y="13901"/>
                  <a:pt x="992" y="13853"/>
                </a:cubicBezTo>
                <a:cubicBezTo>
                  <a:pt x="962" y="13845"/>
                  <a:pt x="932" y="13841"/>
                  <a:pt x="903" y="13841"/>
                </a:cubicBezTo>
                <a:close/>
                <a:moveTo>
                  <a:pt x="25692" y="14448"/>
                </a:moveTo>
                <a:cubicBezTo>
                  <a:pt x="25553" y="14448"/>
                  <a:pt x="25422" y="14535"/>
                  <a:pt x="25372" y="14673"/>
                </a:cubicBezTo>
                <a:cubicBezTo>
                  <a:pt x="25296" y="14882"/>
                  <a:pt x="25212" y="15090"/>
                  <a:pt x="25129" y="15297"/>
                </a:cubicBezTo>
                <a:cubicBezTo>
                  <a:pt x="25054" y="15471"/>
                  <a:pt x="25139" y="15671"/>
                  <a:pt x="25313" y="15742"/>
                </a:cubicBezTo>
                <a:cubicBezTo>
                  <a:pt x="25357" y="15759"/>
                  <a:pt x="25400" y="15768"/>
                  <a:pt x="25444" y="15768"/>
                </a:cubicBezTo>
                <a:cubicBezTo>
                  <a:pt x="25576" y="15768"/>
                  <a:pt x="25704" y="15688"/>
                  <a:pt x="25760" y="15559"/>
                </a:cubicBezTo>
                <a:cubicBezTo>
                  <a:pt x="25852" y="15342"/>
                  <a:pt x="25937" y="15123"/>
                  <a:pt x="26015" y="14908"/>
                </a:cubicBezTo>
                <a:cubicBezTo>
                  <a:pt x="26080" y="14730"/>
                  <a:pt x="25988" y="14534"/>
                  <a:pt x="25810" y="14470"/>
                </a:cubicBezTo>
                <a:cubicBezTo>
                  <a:pt x="25771" y="14455"/>
                  <a:pt x="25731" y="14448"/>
                  <a:pt x="25692" y="14448"/>
                </a:cubicBezTo>
                <a:close/>
                <a:moveTo>
                  <a:pt x="493" y="15850"/>
                </a:moveTo>
                <a:cubicBezTo>
                  <a:pt x="327" y="15850"/>
                  <a:pt x="180" y="15975"/>
                  <a:pt x="156" y="16145"/>
                </a:cubicBezTo>
                <a:cubicBezTo>
                  <a:pt x="123" y="16376"/>
                  <a:pt x="97" y="16606"/>
                  <a:pt x="76" y="16839"/>
                </a:cubicBezTo>
                <a:cubicBezTo>
                  <a:pt x="58" y="17026"/>
                  <a:pt x="197" y="17193"/>
                  <a:pt x="383" y="17210"/>
                </a:cubicBezTo>
                <a:cubicBezTo>
                  <a:pt x="394" y="17212"/>
                  <a:pt x="406" y="17212"/>
                  <a:pt x="416" y="17212"/>
                </a:cubicBezTo>
                <a:cubicBezTo>
                  <a:pt x="590" y="17212"/>
                  <a:pt x="740" y="17080"/>
                  <a:pt x="757" y="16903"/>
                </a:cubicBezTo>
                <a:cubicBezTo>
                  <a:pt x="776" y="16680"/>
                  <a:pt x="802" y="16458"/>
                  <a:pt x="833" y="16237"/>
                </a:cubicBezTo>
                <a:cubicBezTo>
                  <a:pt x="858" y="16051"/>
                  <a:pt x="727" y="15879"/>
                  <a:pt x="540" y="15853"/>
                </a:cubicBezTo>
                <a:cubicBezTo>
                  <a:pt x="524" y="15851"/>
                  <a:pt x="509" y="15850"/>
                  <a:pt x="493" y="15850"/>
                </a:cubicBezTo>
                <a:close/>
                <a:moveTo>
                  <a:pt x="24865" y="16326"/>
                </a:moveTo>
                <a:cubicBezTo>
                  <a:pt x="24742" y="16326"/>
                  <a:pt x="24622" y="16394"/>
                  <a:pt x="24561" y="16512"/>
                </a:cubicBezTo>
                <a:cubicBezTo>
                  <a:pt x="24460" y="16712"/>
                  <a:pt x="24356" y="16906"/>
                  <a:pt x="24244" y="17103"/>
                </a:cubicBezTo>
                <a:cubicBezTo>
                  <a:pt x="24152" y="17264"/>
                  <a:pt x="24210" y="17473"/>
                  <a:pt x="24375" y="17567"/>
                </a:cubicBezTo>
                <a:cubicBezTo>
                  <a:pt x="24427" y="17595"/>
                  <a:pt x="24486" y="17610"/>
                  <a:pt x="24542" y="17610"/>
                </a:cubicBezTo>
                <a:cubicBezTo>
                  <a:pt x="24661" y="17610"/>
                  <a:pt x="24776" y="17549"/>
                  <a:pt x="24839" y="17438"/>
                </a:cubicBezTo>
                <a:cubicBezTo>
                  <a:pt x="24952" y="17235"/>
                  <a:pt x="25063" y="17030"/>
                  <a:pt x="25169" y="16825"/>
                </a:cubicBezTo>
                <a:cubicBezTo>
                  <a:pt x="25256" y="16654"/>
                  <a:pt x="25190" y="16451"/>
                  <a:pt x="25021" y="16364"/>
                </a:cubicBezTo>
                <a:cubicBezTo>
                  <a:pt x="24971" y="16338"/>
                  <a:pt x="24918" y="16326"/>
                  <a:pt x="24865" y="16326"/>
                </a:cubicBezTo>
                <a:close/>
                <a:moveTo>
                  <a:pt x="343" y="17892"/>
                </a:moveTo>
                <a:cubicBezTo>
                  <a:pt x="157" y="17892"/>
                  <a:pt x="4" y="18045"/>
                  <a:pt x="3" y="18231"/>
                </a:cubicBezTo>
                <a:lnTo>
                  <a:pt x="1" y="18417"/>
                </a:lnTo>
                <a:cubicBezTo>
                  <a:pt x="1" y="18585"/>
                  <a:pt x="6" y="18757"/>
                  <a:pt x="10" y="18929"/>
                </a:cubicBezTo>
                <a:cubicBezTo>
                  <a:pt x="15" y="19115"/>
                  <a:pt x="166" y="19261"/>
                  <a:pt x="350" y="19261"/>
                </a:cubicBezTo>
                <a:cubicBezTo>
                  <a:pt x="354" y="19261"/>
                  <a:pt x="357" y="19261"/>
                  <a:pt x="361" y="19260"/>
                </a:cubicBezTo>
                <a:cubicBezTo>
                  <a:pt x="548" y="19253"/>
                  <a:pt x="698" y="19096"/>
                  <a:pt x="691" y="18907"/>
                </a:cubicBezTo>
                <a:cubicBezTo>
                  <a:pt x="687" y="18743"/>
                  <a:pt x="686" y="18578"/>
                  <a:pt x="686" y="18417"/>
                </a:cubicBezTo>
                <a:lnTo>
                  <a:pt x="687" y="18238"/>
                </a:lnTo>
                <a:cubicBezTo>
                  <a:pt x="689" y="18048"/>
                  <a:pt x="538" y="17895"/>
                  <a:pt x="349" y="17892"/>
                </a:cubicBezTo>
                <a:close/>
                <a:moveTo>
                  <a:pt x="23827" y="18091"/>
                </a:moveTo>
                <a:cubicBezTo>
                  <a:pt x="23717" y="18091"/>
                  <a:pt x="23608" y="18145"/>
                  <a:pt x="23542" y="18243"/>
                </a:cubicBezTo>
                <a:cubicBezTo>
                  <a:pt x="23419" y="18429"/>
                  <a:pt x="23290" y="18615"/>
                  <a:pt x="23160" y="18794"/>
                </a:cubicBezTo>
                <a:cubicBezTo>
                  <a:pt x="23049" y="18948"/>
                  <a:pt x="23083" y="19162"/>
                  <a:pt x="23236" y="19272"/>
                </a:cubicBezTo>
                <a:cubicBezTo>
                  <a:pt x="23297" y="19315"/>
                  <a:pt x="23367" y="19338"/>
                  <a:pt x="23436" y="19338"/>
                </a:cubicBezTo>
                <a:cubicBezTo>
                  <a:pt x="23540" y="19338"/>
                  <a:pt x="23645" y="19287"/>
                  <a:pt x="23713" y="19194"/>
                </a:cubicBezTo>
                <a:cubicBezTo>
                  <a:pt x="23846" y="19008"/>
                  <a:pt x="23978" y="18816"/>
                  <a:pt x="24109" y="18623"/>
                </a:cubicBezTo>
                <a:cubicBezTo>
                  <a:pt x="24217" y="18467"/>
                  <a:pt x="24173" y="18253"/>
                  <a:pt x="24017" y="18149"/>
                </a:cubicBezTo>
                <a:cubicBezTo>
                  <a:pt x="23959" y="18110"/>
                  <a:pt x="23893" y="18091"/>
                  <a:pt x="23827" y="18091"/>
                </a:cubicBezTo>
                <a:close/>
                <a:moveTo>
                  <a:pt x="22595" y="19730"/>
                </a:moveTo>
                <a:cubicBezTo>
                  <a:pt x="22498" y="19730"/>
                  <a:pt x="22400" y="19772"/>
                  <a:pt x="22333" y="19852"/>
                </a:cubicBezTo>
                <a:cubicBezTo>
                  <a:pt x="22187" y="20024"/>
                  <a:pt x="22039" y="20193"/>
                  <a:pt x="21889" y="20356"/>
                </a:cubicBezTo>
                <a:cubicBezTo>
                  <a:pt x="21761" y="20495"/>
                  <a:pt x="21771" y="20711"/>
                  <a:pt x="21910" y="20838"/>
                </a:cubicBezTo>
                <a:cubicBezTo>
                  <a:pt x="21976" y="20897"/>
                  <a:pt x="22058" y="20928"/>
                  <a:pt x="22141" y="20928"/>
                </a:cubicBezTo>
                <a:cubicBezTo>
                  <a:pt x="22235" y="20928"/>
                  <a:pt x="22327" y="20888"/>
                  <a:pt x="22395" y="20817"/>
                </a:cubicBezTo>
                <a:cubicBezTo>
                  <a:pt x="22552" y="20648"/>
                  <a:pt x="22704" y="20471"/>
                  <a:pt x="22856" y="20294"/>
                </a:cubicBezTo>
                <a:cubicBezTo>
                  <a:pt x="22977" y="20148"/>
                  <a:pt x="22958" y="19932"/>
                  <a:pt x="22814" y="19811"/>
                </a:cubicBezTo>
                <a:cubicBezTo>
                  <a:pt x="22751" y="19757"/>
                  <a:pt x="22673" y="19730"/>
                  <a:pt x="22595" y="19730"/>
                </a:cubicBezTo>
                <a:close/>
                <a:moveTo>
                  <a:pt x="445" y="19939"/>
                </a:moveTo>
                <a:cubicBezTo>
                  <a:pt x="433" y="19939"/>
                  <a:pt x="421" y="19940"/>
                  <a:pt x="409" y="19941"/>
                </a:cubicBezTo>
                <a:cubicBezTo>
                  <a:pt x="223" y="19963"/>
                  <a:pt x="86" y="20132"/>
                  <a:pt x="107" y="20320"/>
                </a:cubicBezTo>
                <a:cubicBezTo>
                  <a:pt x="133" y="20549"/>
                  <a:pt x="164" y="20780"/>
                  <a:pt x="199" y="21010"/>
                </a:cubicBezTo>
                <a:cubicBezTo>
                  <a:pt x="223" y="21180"/>
                  <a:pt x="371" y="21302"/>
                  <a:pt x="536" y="21302"/>
                </a:cubicBezTo>
                <a:cubicBezTo>
                  <a:pt x="554" y="21302"/>
                  <a:pt x="571" y="21302"/>
                  <a:pt x="588" y="21297"/>
                </a:cubicBezTo>
                <a:cubicBezTo>
                  <a:pt x="774" y="21269"/>
                  <a:pt x="903" y="21095"/>
                  <a:pt x="875" y="20909"/>
                </a:cubicBezTo>
                <a:cubicBezTo>
                  <a:pt x="842" y="20686"/>
                  <a:pt x="811" y="20466"/>
                  <a:pt x="788" y="20243"/>
                </a:cubicBezTo>
                <a:cubicBezTo>
                  <a:pt x="767" y="20069"/>
                  <a:pt x="618" y="19939"/>
                  <a:pt x="445" y="19939"/>
                </a:cubicBezTo>
                <a:close/>
                <a:moveTo>
                  <a:pt x="21180" y="21212"/>
                </a:moveTo>
                <a:cubicBezTo>
                  <a:pt x="21098" y="21212"/>
                  <a:pt x="21015" y="21242"/>
                  <a:pt x="20949" y="21303"/>
                </a:cubicBezTo>
                <a:cubicBezTo>
                  <a:pt x="20781" y="21458"/>
                  <a:pt x="20612" y="21608"/>
                  <a:pt x="20447" y="21747"/>
                </a:cubicBezTo>
                <a:cubicBezTo>
                  <a:pt x="20303" y="21868"/>
                  <a:pt x="20283" y="22086"/>
                  <a:pt x="20405" y="22228"/>
                </a:cubicBezTo>
                <a:cubicBezTo>
                  <a:pt x="20473" y="22310"/>
                  <a:pt x="20568" y="22351"/>
                  <a:pt x="20666" y="22351"/>
                </a:cubicBezTo>
                <a:cubicBezTo>
                  <a:pt x="20744" y="22351"/>
                  <a:pt x="20822" y="22322"/>
                  <a:pt x="20888" y="22268"/>
                </a:cubicBezTo>
                <a:cubicBezTo>
                  <a:pt x="21062" y="22122"/>
                  <a:pt x="21238" y="21966"/>
                  <a:pt x="21411" y="21806"/>
                </a:cubicBezTo>
                <a:cubicBezTo>
                  <a:pt x="21550" y="21677"/>
                  <a:pt x="21559" y="21462"/>
                  <a:pt x="21431" y="21323"/>
                </a:cubicBezTo>
                <a:cubicBezTo>
                  <a:pt x="21363" y="21249"/>
                  <a:pt x="21272" y="21212"/>
                  <a:pt x="21180" y="21212"/>
                </a:cubicBezTo>
                <a:close/>
                <a:moveTo>
                  <a:pt x="790" y="21959"/>
                </a:moveTo>
                <a:cubicBezTo>
                  <a:pt x="765" y="21959"/>
                  <a:pt x="740" y="21962"/>
                  <a:pt x="715" y="21967"/>
                </a:cubicBezTo>
                <a:cubicBezTo>
                  <a:pt x="533" y="22011"/>
                  <a:pt x="418" y="22193"/>
                  <a:pt x="462" y="22379"/>
                </a:cubicBezTo>
                <a:cubicBezTo>
                  <a:pt x="514" y="22605"/>
                  <a:pt x="573" y="22831"/>
                  <a:pt x="634" y="23054"/>
                </a:cubicBezTo>
                <a:cubicBezTo>
                  <a:pt x="677" y="23207"/>
                  <a:pt x="813" y="23307"/>
                  <a:pt x="964" y="23307"/>
                </a:cubicBezTo>
                <a:cubicBezTo>
                  <a:pt x="993" y="23307"/>
                  <a:pt x="1025" y="23302"/>
                  <a:pt x="1052" y="23293"/>
                </a:cubicBezTo>
                <a:cubicBezTo>
                  <a:pt x="1235" y="23241"/>
                  <a:pt x="1341" y="23054"/>
                  <a:pt x="1291" y="22871"/>
                </a:cubicBezTo>
                <a:cubicBezTo>
                  <a:pt x="1233" y="22657"/>
                  <a:pt x="1176" y="22440"/>
                  <a:pt x="1125" y="22223"/>
                </a:cubicBezTo>
                <a:cubicBezTo>
                  <a:pt x="1088" y="22065"/>
                  <a:pt x="946" y="21959"/>
                  <a:pt x="790" y="21959"/>
                </a:cubicBezTo>
                <a:close/>
                <a:moveTo>
                  <a:pt x="19589" y="22509"/>
                </a:moveTo>
                <a:cubicBezTo>
                  <a:pt x="19518" y="22509"/>
                  <a:pt x="19446" y="22530"/>
                  <a:pt x="19385" y="22576"/>
                </a:cubicBezTo>
                <a:lnTo>
                  <a:pt x="18837" y="22986"/>
                </a:lnTo>
                <a:cubicBezTo>
                  <a:pt x="18684" y="23097"/>
                  <a:pt x="18655" y="23311"/>
                  <a:pt x="18768" y="23464"/>
                </a:cubicBezTo>
                <a:cubicBezTo>
                  <a:pt x="18834" y="23552"/>
                  <a:pt x="18936" y="23599"/>
                  <a:pt x="19041" y="23599"/>
                </a:cubicBezTo>
                <a:cubicBezTo>
                  <a:pt x="19112" y="23599"/>
                  <a:pt x="19185" y="23578"/>
                  <a:pt x="19246" y="23532"/>
                </a:cubicBezTo>
                <a:lnTo>
                  <a:pt x="19793" y="23123"/>
                </a:lnTo>
                <a:cubicBezTo>
                  <a:pt x="19945" y="23010"/>
                  <a:pt x="19976" y="22798"/>
                  <a:pt x="19863" y="22645"/>
                </a:cubicBezTo>
                <a:cubicBezTo>
                  <a:pt x="19796" y="22555"/>
                  <a:pt x="19693" y="22509"/>
                  <a:pt x="19589" y="22509"/>
                </a:cubicBezTo>
                <a:close/>
                <a:moveTo>
                  <a:pt x="17958" y="23754"/>
                </a:moveTo>
                <a:cubicBezTo>
                  <a:pt x="17882" y="23754"/>
                  <a:pt x="17805" y="23779"/>
                  <a:pt x="17742" y="23832"/>
                </a:cubicBezTo>
                <a:cubicBezTo>
                  <a:pt x="17548" y="23990"/>
                  <a:pt x="17374" y="24143"/>
                  <a:pt x="17212" y="24293"/>
                </a:cubicBezTo>
                <a:cubicBezTo>
                  <a:pt x="17073" y="24421"/>
                  <a:pt x="17065" y="24637"/>
                  <a:pt x="17192" y="24776"/>
                </a:cubicBezTo>
                <a:cubicBezTo>
                  <a:pt x="17259" y="24849"/>
                  <a:pt x="17353" y="24885"/>
                  <a:pt x="17444" y="24885"/>
                </a:cubicBezTo>
                <a:cubicBezTo>
                  <a:pt x="17529" y="24885"/>
                  <a:pt x="17612" y="24856"/>
                  <a:pt x="17675" y="24795"/>
                </a:cubicBezTo>
                <a:cubicBezTo>
                  <a:pt x="17829" y="24651"/>
                  <a:pt x="17995" y="24510"/>
                  <a:pt x="18177" y="24359"/>
                </a:cubicBezTo>
                <a:cubicBezTo>
                  <a:pt x="18321" y="24239"/>
                  <a:pt x="18342" y="24023"/>
                  <a:pt x="18222" y="23877"/>
                </a:cubicBezTo>
                <a:cubicBezTo>
                  <a:pt x="18155" y="23796"/>
                  <a:pt x="18057" y="23754"/>
                  <a:pt x="17958" y="23754"/>
                </a:cubicBezTo>
                <a:close/>
                <a:moveTo>
                  <a:pt x="1424" y="23904"/>
                </a:moveTo>
                <a:cubicBezTo>
                  <a:pt x="1374" y="23904"/>
                  <a:pt x="1324" y="23915"/>
                  <a:pt x="1277" y="23938"/>
                </a:cubicBezTo>
                <a:cubicBezTo>
                  <a:pt x="1106" y="24022"/>
                  <a:pt x="1035" y="24225"/>
                  <a:pt x="1117" y="24395"/>
                </a:cubicBezTo>
                <a:cubicBezTo>
                  <a:pt x="1219" y="24606"/>
                  <a:pt x="1337" y="24819"/>
                  <a:pt x="1463" y="25025"/>
                </a:cubicBezTo>
                <a:cubicBezTo>
                  <a:pt x="1529" y="25129"/>
                  <a:pt x="1638" y="25188"/>
                  <a:pt x="1755" y="25188"/>
                </a:cubicBezTo>
                <a:cubicBezTo>
                  <a:pt x="1815" y="25188"/>
                  <a:pt x="1878" y="25172"/>
                  <a:pt x="1930" y="25134"/>
                </a:cubicBezTo>
                <a:cubicBezTo>
                  <a:pt x="2092" y="25037"/>
                  <a:pt x="2144" y="24825"/>
                  <a:pt x="2043" y="24665"/>
                </a:cubicBezTo>
                <a:cubicBezTo>
                  <a:pt x="1928" y="24477"/>
                  <a:pt x="1824" y="24289"/>
                  <a:pt x="1732" y="24098"/>
                </a:cubicBezTo>
                <a:cubicBezTo>
                  <a:pt x="1673" y="23976"/>
                  <a:pt x="1551" y="23904"/>
                  <a:pt x="1424" y="23904"/>
                </a:cubicBezTo>
                <a:close/>
                <a:moveTo>
                  <a:pt x="16515" y="25203"/>
                </a:moveTo>
                <a:cubicBezTo>
                  <a:pt x="16413" y="25203"/>
                  <a:pt x="16312" y="25249"/>
                  <a:pt x="16244" y="25336"/>
                </a:cubicBezTo>
                <a:cubicBezTo>
                  <a:pt x="16095" y="25529"/>
                  <a:pt x="15956" y="25728"/>
                  <a:pt x="15834" y="25928"/>
                </a:cubicBezTo>
                <a:cubicBezTo>
                  <a:pt x="15737" y="26090"/>
                  <a:pt x="15787" y="26300"/>
                  <a:pt x="15947" y="26398"/>
                </a:cubicBezTo>
                <a:cubicBezTo>
                  <a:pt x="16004" y="26432"/>
                  <a:pt x="16065" y="26448"/>
                  <a:pt x="16126" y="26448"/>
                </a:cubicBezTo>
                <a:cubicBezTo>
                  <a:pt x="16241" y="26448"/>
                  <a:pt x="16354" y="26389"/>
                  <a:pt x="16418" y="26288"/>
                </a:cubicBezTo>
                <a:cubicBezTo>
                  <a:pt x="16528" y="26107"/>
                  <a:pt x="16651" y="25928"/>
                  <a:pt x="16787" y="25754"/>
                </a:cubicBezTo>
                <a:cubicBezTo>
                  <a:pt x="16901" y="25605"/>
                  <a:pt x="16875" y="25389"/>
                  <a:pt x="16726" y="25275"/>
                </a:cubicBezTo>
                <a:cubicBezTo>
                  <a:pt x="16663" y="25227"/>
                  <a:pt x="16588" y="25203"/>
                  <a:pt x="16515" y="25203"/>
                </a:cubicBezTo>
                <a:close/>
                <a:moveTo>
                  <a:pt x="2567" y="25602"/>
                </a:moveTo>
                <a:cubicBezTo>
                  <a:pt x="2487" y="25602"/>
                  <a:pt x="2407" y="25629"/>
                  <a:pt x="2342" y="25685"/>
                </a:cubicBezTo>
                <a:cubicBezTo>
                  <a:pt x="2200" y="25810"/>
                  <a:pt x="2184" y="26024"/>
                  <a:pt x="2309" y="26168"/>
                </a:cubicBezTo>
                <a:cubicBezTo>
                  <a:pt x="2452" y="26333"/>
                  <a:pt x="2608" y="26502"/>
                  <a:pt x="2782" y="26684"/>
                </a:cubicBezTo>
                <a:cubicBezTo>
                  <a:pt x="2850" y="26754"/>
                  <a:pt x="2940" y="26789"/>
                  <a:pt x="3030" y="26789"/>
                </a:cubicBezTo>
                <a:cubicBezTo>
                  <a:pt x="3114" y="26789"/>
                  <a:pt x="3201" y="26759"/>
                  <a:pt x="3263" y="26693"/>
                </a:cubicBezTo>
                <a:cubicBezTo>
                  <a:pt x="3401" y="26563"/>
                  <a:pt x="3406" y="26349"/>
                  <a:pt x="3275" y="26212"/>
                </a:cubicBezTo>
                <a:cubicBezTo>
                  <a:pt x="3107" y="26038"/>
                  <a:pt x="2963" y="25876"/>
                  <a:pt x="2825" y="25720"/>
                </a:cubicBezTo>
                <a:cubicBezTo>
                  <a:pt x="2758" y="25642"/>
                  <a:pt x="2663" y="25602"/>
                  <a:pt x="2567" y="25602"/>
                </a:cubicBezTo>
                <a:close/>
                <a:moveTo>
                  <a:pt x="3999" y="27073"/>
                </a:moveTo>
                <a:cubicBezTo>
                  <a:pt x="3911" y="27073"/>
                  <a:pt x="3822" y="27107"/>
                  <a:pt x="3755" y="27176"/>
                </a:cubicBezTo>
                <a:cubicBezTo>
                  <a:pt x="3623" y="27308"/>
                  <a:pt x="3625" y="27525"/>
                  <a:pt x="3760" y="27658"/>
                </a:cubicBezTo>
                <a:cubicBezTo>
                  <a:pt x="3920" y="27817"/>
                  <a:pt x="4080" y="27976"/>
                  <a:pt x="4240" y="28136"/>
                </a:cubicBezTo>
                <a:cubicBezTo>
                  <a:pt x="4308" y="28203"/>
                  <a:pt x="4395" y="28238"/>
                  <a:pt x="4483" y="28238"/>
                </a:cubicBezTo>
                <a:cubicBezTo>
                  <a:pt x="4568" y="28238"/>
                  <a:pt x="4655" y="28205"/>
                  <a:pt x="4721" y="28141"/>
                </a:cubicBezTo>
                <a:cubicBezTo>
                  <a:pt x="4857" y="28010"/>
                  <a:pt x="4859" y="27793"/>
                  <a:pt x="4727" y="27658"/>
                </a:cubicBezTo>
                <a:cubicBezTo>
                  <a:pt x="4565" y="27496"/>
                  <a:pt x="4400" y="27333"/>
                  <a:pt x="4238" y="27171"/>
                </a:cubicBezTo>
                <a:cubicBezTo>
                  <a:pt x="4172" y="27106"/>
                  <a:pt x="4086" y="27073"/>
                  <a:pt x="3999" y="27073"/>
                </a:cubicBezTo>
                <a:close/>
                <a:moveTo>
                  <a:pt x="15560" y="27003"/>
                </a:moveTo>
                <a:cubicBezTo>
                  <a:pt x="15416" y="27003"/>
                  <a:pt x="15282" y="27095"/>
                  <a:pt x="15235" y="27240"/>
                </a:cubicBezTo>
                <a:cubicBezTo>
                  <a:pt x="15162" y="27465"/>
                  <a:pt x="15099" y="27699"/>
                  <a:pt x="15052" y="27939"/>
                </a:cubicBezTo>
                <a:cubicBezTo>
                  <a:pt x="15016" y="28123"/>
                  <a:pt x="15135" y="28304"/>
                  <a:pt x="15320" y="28341"/>
                </a:cubicBezTo>
                <a:cubicBezTo>
                  <a:pt x="15341" y="28344"/>
                  <a:pt x="15365" y="28348"/>
                  <a:pt x="15388" y="28348"/>
                </a:cubicBezTo>
                <a:cubicBezTo>
                  <a:pt x="15546" y="28348"/>
                  <a:pt x="15688" y="28235"/>
                  <a:pt x="15723" y="28073"/>
                </a:cubicBezTo>
                <a:cubicBezTo>
                  <a:pt x="15766" y="27859"/>
                  <a:pt x="15822" y="27649"/>
                  <a:pt x="15886" y="27449"/>
                </a:cubicBezTo>
                <a:cubicBezTo>
                  <a:pt x="15944" y="27268"/>
                  <a:pt x="15845" y="27077"/>
                  <a:pt x="15666" y="27020"/>
                </a:cubicBezTo>
                <a:cubicBezTo>
                  <a:pt x="15631" y="27009"/>
                  <a:pt x="15595" y="27003"/>
                  <a:pt x="15560" y="27003"/>
                </a:cubicBezTo>
                <a:close/>
                <a:moveTo>
                  <a:pt x="5394" y="28572"/>
                </a:moveTo>
                <a:cubicBezTo>
                  <a:pt x="5319" y="28572"/>
                  <a:pt x="5243" y="28597"/>
                  <a:pt x="5180" y="28646"/>
                </a:cubicBezTo>
                <a:cubicBezTo>
                  <a:pt x="5032" y="28765"/>
                  <a:pt x="5008" y="28978"/>
                  <a:pt x="5126" y="29126"/>
                </a:cubicBezTo>
                <a:cubicBezTo>
                  <a:pt x="5269" y="29305"/>
                  <a:pt x="5396" y="29479"/>
                  <a:pt x="5512" y="29655"/>
                </a:cubicBezTo>
                <a:cubicBezTo>
                  <a:pt x="5578" y="29752"/>
                  <a:pt x="5686" y="29807"/>
                  <a:pt x="5797" y="29807"/>
                </a:cubicBezTo>
                <a:cubicBezTo>
                  <a:pt x="5862" y="29807"/>
                  <a:pt x="5928" y="29787"/>
                  <a:pt x="5983" y="29748"/>
                </a:cubicBezTo>
                <a:cubicBezTo>
                  <a:pt x="6143" y="29644"/>
                  <a:pt x="6185" y="29430"/>
                  <a:pt x="6079" y="29274"/>
                </a:cubicBezTo>
                <a:cubicBezTo>
                  <a:pt x="5952" y="29083"/>
                  <a:pt x="5815" y="28895"/>
                  <a:pt x="5660" y="28700"/>
                </a:cubicBezTo>
                <a:cubicBezTo>
                  <a:pt x="5593" y="28616"/>
                  <a:pt x="5494" y="28572"/>
                  <a:pt x="5394" y="28572"/>
                </a:cubicBezTo>
                <a:close/>
                <a:moveTo>
                  <a:pt x="15308" y="29027"/>
                </a:moveTo>
                <a:cubicBezTo>
                  <a:pt x="15301" y="29027"/>
                  <a:pt x="15295" y="29027"/>
                  <a:pt x="15288" y="29027"/>
                </a:cubicBezTo>
                <a:cubicBezTo>
                  <a:pt x="15101" y="29034"/>
                  <a:pt x="14955" y="29192"/>
                  <a:pt x="14962" y="29382"/>
                </a:cubicBezTo>
                <a:cubicBezTo>
                  <a:pt x="14970" y="29609"/>
                  <a:pt x="14989" y="29847"/>
                  <a:pt x="15016" y="30087"/>
                </a:cubicBezTo>
                <a:cubicBezTo>
                  <a:pt x="15035" y="30261"/>
                  <a:pt x="15182" y="30391"/>
                  <a:pt x="15354" y="30391"/>
                </a:cubicBezTo>
                <a:lnTo>
                  <a:pt x="15391" y="30391"/>
                </a:lnTo>
                <a:cubicBezTo>
                  <a:pt x="15579" y="30369"/>
                  <a:pt x="15714" y="30200"/>
                  <a:pt x="15693" y="30013"/>
                </a:cubicBezTo>
                <a:cubicBezTo>
                  <a:pt x="15669" y="29790"/>
                  <a:pt x="15652" y="29568"/>
                  <a:pt x="15643" y="29356"/>
                </a:cubicBezTo>
                <a:cubicBezTo>
                  <a:pt x="15636" y="29172"/>
                  <a:pt x="15495" y="29027"/>
                  <a:pt x="15308" y="29027"/>
                </a:cubicBezTo>
                <a:close/>
                <a:moveTo>
                  <a:pt x="24926" y="30278"/>
                </a:moveTo>
                <a:cubicBezTo>
                  <a:pt x="24748" y="30278"/>
                  <a:pt x="24591" y="30409"/>
                  <a:pt x="24576" y="30591"/>
                </a:cubicBezTo>
                <a:cubicBezTo>
                  <a:pt x="24561" y="30784"/>
                  <a:pt x="24517" y="30981"/>
                  <a:pt x="24451" y="31168"/>
                </a:cubicBezTo>
                <a:cubicBezTo>
                  <a:pt x="24387" y="31347"/>
                  <a:pt x="24481" y="31542"/>
                  <a:pt x="24658" y="31606"/>
                </a:cubicBezTo>
                <a:cubicBezTo>
                  <a:pt x="24698" y="31618"/>
                  <a:pt x="24734" y="31625"/>
                  <a:pt x="24774" y="31625"/>
                </a:cubicBezTo>
                <a:cubicBezTo>
                  <a:pt x="24913" y="31625"/>
                  <a:pt x="25046" y="31537"/>
                  <a:pt x="25096" y="31398"/>
                </a:cubicBezTo>
                <a:cubicBezTo>
                  <a:pt x="25183" y="31154"/>
                  <a:pt x="25237" y="30902"/>
                  <a:pt x="25259" y="30647"/>
                </a:cubicBezTo>
                <a:cubicBezTo>
                  <a:pt x="25273" y="30459"/>
                  <a:pt x="25134" y="30294"/>
                  <a:pt x="24947" y="30278"/>
                </a:cubicBezTo>
                <a:cubicBezTo>
                  <a:pt x="24940" y="30278"/>
                  <a:pt x="24933" y="30278"/>
                  <a:pt x="24926" y="30278"/>
                </a:cubicBezTo>
                <a:close/>
                <a:moveTo>
                  <a:pt x="6438" y="30324"/>
                </a:moveTo>
                <a:cubicBezTo>
                  <a:pt x="6393" y="30324"/>
                  <a:pt x="6347" y="30333"/>
                  <a:pt x="6303" y="30351"/>
                </a:cubicBezTo>
                <a:cubicBezTo>
                  <a:pt x="6129" y="30428"/>
                  <a:pt x="6049" y="30628"/>
                  <a:pt x="6126" y="30802"/>
                </a:cubicBezTo>
                <a:cubicBezTo>
                  <a:pt x="6216" y="31012"/>
                  <a:pt x="6301" y="31219"/>
                  <a:pt x="6379" y="31420"/>
                </a:cubicBezTo>
                <a:cubicBezTo>
                  <a:pt x="6432" y="31558"/>
                  <a:pt x="6562" y="31641"/>
                  <a:pt x="6699" y="31641"/>
                </a:cubicBezTo>
                <a:cubicBezTo>
                  <a:pt x="6741" y="31641"/>
                  <a:pt x="6781" y="31634"/>
                  <a:pt x="6823" y="31617"/>
                </a:cubicBezTo>
                <a:cubicBezTo>
                  <a:pt x="6998" y="31549"/>
                  <a:pt x="7085" y="31351"/>
                  <a:pt x="7017" y="31175"/>
                </a:cubicBezTo>
                <a:cubicBezTo>
                  <a:pt x="6937" y="30965"/>
                  <a:pt x="6849" y="30749"/>
                  <a:pt x="6753" y="30530"/>
                </a:cubicBezTo>
                <a:cubicBezTo>
                  <a:pt x="6696" y="30401"/>
                  <a:pt x="6570" y="30324"/>
                  <a:pt x="6438" y="30324"/>
                </a:cubicBezTo>
                <a:close/>
                <a:moveTo>
                  <a:pt x="15595" y="31054"/>
                </a:moveTo>
                <a:cubicBezTo>
                  <a:pt x="15568" y="31054"/>
                  <a:pt x="15540" y="31057"/>
                  <a:pt x="15513" y="31064"/>
                </a:cubicBezTo>
                <a:cubicBezTo>
                  <a:pt x="15330" y="31107"/>
                  <a:pt x="15217" y="31295"/>
                  <a:pt x="15262" y="31478"/>
                </a:cubicBezTo>
                <a:cubicBezTo>
                  <a:pt x="15320" y="31712"/>
                  <a:pt x="15384" y="31942"/>
                  <a:pt x="15457" y="32159"/>
                </a:cubicBezTo>
                <a:cubicBezTo>
                  <a:pt x="15504" y="32305"/>
                  <a:pt x="15640" y="32397"/>
                  <a:pt x="15782" y="32397"/>
                </a:cubicBezTo>
                <a:cubicBezTo>
                  <a:pt x="15817" y="32397"/>
                  <a:pt x="15852" y="32390"/>
                  <a:pt x="15886" y="32380"/>
                </a:cubicBezTo>
                <a:cubicBezTo>
                  <a:pt x="16067" y="32321"/>
                  <a:pt x="16164" y="32129"/>
                  <a:pt x="16105" y="31949"/>
                </a:cubicBezTo>
                <a:cubicBezTo>
                  <a:pt x="16041" y="31747"/>
                  <a:pt x="15980" y="31533"/>
                  <a:pt x="15926" y="31314"/>
                </a:cubicBezTo>
                <a:cubicBezTo>
                  <a:pt x="15889" y="31159"/>
                  <a:pt x="15749" y="31054"/>
                  <a:pt x="15595" y="31054"/>
                </a:cubicBezTo>
                <a:close/>
                <a:moveTo>
                  <a:pt x="24058" y="32094"/>
                </a:moveTo>
                <a:cubicBezTo>
                  <a:pt x="23965" y="32094"/>
                  <a:pt x="23873" y="32131"/>
                  <a:pt x="23805" y="32204"/>
                </a:cubicBezTo>
                <a:cubicBezTo>
                  <a:pt x="23669" y="32352"/>
                  <a:pt x="23514" y="32501"/>
                  <a:pt x="23342" y="32642"/>
                </a:cubicBezTo>
                <a:cubicBezTo>
                  <a:pt x="23196" y="32762"/>
                  <a:pt x="23177" y="32976"/>
                  <a:pt x="23297" y="33122"/>
                </a:cubicBezTo>
                <a:cubicBezTo>
                  <a:pt x="23365" y="33205"/>
                  <a:pt x="23462" y="33245"/>
                  <a:pt x="23560" y="33245"/>
                </a:cubicBezTo>
                <a:cubicBezTo>
                  <a:pt x="23636" y="33245"/>
                  <a:pt x="23714" y="33219"/>
                  <a:pt x="23777" y="33167"/>
                </a:cubicBezTo>
                <a:cubicBezTo>
                  <a:pt x="23973" y="33007"/>
                  <a:pt x="24151" y="32837"/>
                  <a:pt x="24309" y="32665"/>
                </a:cubicBezTo>
                <a:cubicBezTo>
                  <a:pt x="24436" y="32526"/>
                  <a:pt x="24427" y="32312"/>
                  <a:pt x="24288" y="32183"/>
                </a:cubicBezTo>
                <a:cubicBezTo>
                  <a:pt x="24222" y="32124"/>
                  <a:pt x="24140" y="32094"/>
                  <a:pt x="24058" y="32094"/>
                </a:cubicBezTo>
                <a:close/>
                <a:moveTo>
                  <a:pt x="7132" y="32256"/>
                </a:moveTo>
                <a:cubicBezTo>
                  <a:pt x="7101" y="32256"/>
                  <a:pt x="7071" y="32260"/>
                  <a:pt x="7040" y="32268"/>
                </a:cubicBezTo>
                <a:cubicBezTo>
                  <a:pt x="6857" y="32319"/>
                  <a:pt x="6751" y="32505"/>
                  <a:pt x="6802" y="32687"/>
                </a:cubicBezTo>
                <a:cubicBezTo>
                  <a:pt x="6861" y="32905"/>
                  <a:pt x="6915" y="33120"/>
                  <a:pt x="6958" y="33330"/>
                </a:cubicBezTo>
                <a:cubicBezTo>
                  <a:pt x="6991" y="33492"/>
                  <a:pt x="7134" y="33602"/>
                  <a:pt x="7292" y="33602"/>
                </a:cubicBezTo>
                <a:cubicBezTo>
                  <a:pt x="7314" y="33602"/>
                  <a:pt x="7337" y="33600"/>
                  <a:pt x="7360" y="33596"/>
                </a:cubicBezTo>
                <a:cubicBezTo>
                  <a:pt x="7544" y="33556"/>
                  <a:pt x="7664" y="33376"/>
                  <a:pt x="7624" y="33191"/>
                </a:cubicBezTo>
                <a:cubicBezTo>
                  <a:pt x="7579" y="32967"/>
                  <a:pt x="7523" y="32738"/>
                  <a:pt x="7459" y="32507"/>
                </a:cubicBezTo>
                <a:cubicBezTo>
                  <a:pt x="7418" y="32355"/>
                  <a:pt x="7282" y="32256"/>
                  <a:pt x="7132" y="32256"/>
                </a:cubicBezTo>
                <a:close/>
                <a:moveTo>
                  <a:pt x="42142" y="32930"/>
                </a:moveTo>
                <a:cubicBezTo>
                  <a:pt x="42134" y="32930"/>
                  <a:pt x="42125" y="32930"/>
                  <a:pt x="42116" y="32931"/>
                </a:cubicBezTo>
                <a:cubicBezTo>
                  <a:pt x="41880" y="32950"/>
                  <a:pt x="41642" y="32981"/>
                  <a:pt x="41407" y="33024"/>
                </a:cubicBezTo>
                <a:cubicBezTo>
                  <a:pt x="41223" y="33059"/>
                  <a:pt x="41098" y="33235"/>
                  <a:pt x="41133" y="33422"/>
                </a:cubicBezTo>
                <a:cubicBezTo>
                  <a:pt x="41164" y="33588"/>
                  <a:pt x="41310" y="33702"/>
                  <a:pt x="41470" y="33702"/>
                </a:cubicBezTo>
                <a:cubicBezTo>
                  <a:pt x="41492" y="33702"/>
                  <a:pt x="41511" y="33701"/>
                  <a:pt x="41531" y="33697"/>
                </a:cubicBezTo>
                <a:cubicBezTo>
                  <a:pt x="41743" y="33659"/>
                  <a:pt x="41960" y="33631"/>
                  <a:pt x="42174" y="33612"/>
                </a:cubicBezTo>
                <a:cubicBezTo>
                  <a:pt x="42363" y="33598"/>
                  <a:pt x="42502" y="33433"/>
                  <a:pt x="42486" y="33243"/>
                </a:cubicBezTo>
                <a:cubicBezTo>
                  <a:pt x="42472" y="33063"/>
                  <a:pt x="42319" y="32930"/>
                  <a:pt x="42142" y="32930"/>
                </a:cubicBezTo>
                <a:close/>
                <a:moveTo>
                  <a:pt x="43512" y="32953"/>
                </a:moveTo>
                <a:cubicBezTo>
                  <a:pt x="43339" y="32953"/>
                  <a:pt x="43194" y="33082"/>
                  <a:pt x="43173" y="33254"/>
                </a:cubicBezTo>
                <a:cubicBezTo>
                  <a:pt x="43152" y="33443"/>
                  <a:pt x="43286" y="33614"/>
                  <a:pt x="43474" y="33635"/>
                </a:cubicBezTo>
                <a:cubicBezTo>
                  <a:pt x="43686" y="33661"/>
                  <a:pt x="43903" y="33695"/>
                  <a:pt x="44117" y="33741"/>
                </a:cubicBezTo>
                <a:cubicBezTo>
                  <a:pt x="44139" y="33746"/>
                  <a:pt x="44164" y="33747"/>
                  <a:pt x="44188" y="33747"/>
                </a:cubicBezTo>
                <a:cubicBezTo>
                  <a:pt x="44344" y="33747"/>
                  <a:pt x="44487" y="33640"/>
                  <a:pt x="44522" y="33478"/>
                </a:cubicBezTo>
                <a:cubicBezTo>
                  <a:pt x="44562" y="33294"/>
                  <a:pt x="44443" y="33111"/>
                  <a:pt x="44259" y="33071"/>
                </a:cubicBezTo>
                <a:cubicBezTo>
                  <a:pt x="44025" y="33023"/>
                  <a:pt x="43788" y="32983"/>
                  <a:pt x="43554" y="32955"/>
                </a:cubicBezTo>
                <a:cubicBezTo>
                  <a:pt x="43540" y="32953"/>
                  <a:pt x="43526" y="32953"/>
                  <a:pt x="43512" y="32953"/>
                </a:cubicBezTo>
                <a:close/>
                <a:moveTo>
                  <a:pt x="16321" y="32964"/>
                </a:moveTo>
                <a:cubicBezTo>
                  <a:pt x="16263" y="32964"/>
                  <a:pt x="16205" y="32978"/>
                  <a:pt x="16152" y="33009"/>
                </a:cubicBezTo>
                <a:cubicBezTo>
                  <a:pt x="15989" y="33103"/>
                  <a:pt x="15931" y="33313"/>
                  <a:pt x="16025" y="33476"/>
                </a:cubicBezTo>
                <a:cubicBezTo>
                  <a:pt x="16156" y="33702"/>
                  <a:pt x="16295" y="33909"/>
                  <a:pt x="16442" y="34086"/>
                </a:cubicBezTo>
                <a:cubicBezTo>
                  <a:pt x="16510" y="34170"/>
                  <a:pt x="16608" y="34213"/>
                  <a:pt x="16708" y="34213"/>
                </a:cubicBezTo>
                <a:cubicBezTo>
                  <a:pt x="16783" y="34213"/>
                  <a:pt x="16861" y="34189"/>
                  <a:pt x="16922" y="34132"/>
                </a:cubicBezTo>
                <a:cubicBezTo>
                  <a:pt x="17068" y="34013"/>
                  <a:pt x="17091" y="33798"/>
                  <a:pt x="16971" y="33652"/>
                </a:cubicBezTo>
                <a:cubicBezTo>
                  <a:pt x="16849" y="33504"/>
                  <a:pt x="16729" y="33329"/>
                  <a:pt x="16618" y="33134"/>
                </a:cubicBezTo>
                <a:cubicBezTo>
                  <a:pt x="16556" y="33025"/>
                  <a:pt x="16440" y="32964"/>
                  <a:pt x="16321" y="32964"/>
                </a:cubicBezTo>
                <a:close/>
                <a:moveTo>
                  <a:pt x="22421" y="33314"/>
                </a:moveTo>
                <a:cubicBezTo>
                  <a:pt x="22367" y="33314"/>
                  <a:pt x="22312" y="33326"/>
                  <a:pt x="22261" y="33353"/>
                </a:cubicBezTo>
                <a:cubicBezTo>
                  <a:pt x="22072" y="33452"/>
                  <a:pt x="21874" y="33548"/>
                  <a:pt x="21667" y="33636"/>
                </a:cubicBezTo>
                <a:cubicBezTo>
                  <a:pt x="21497" y="33713"/>
                  <a:pt x="21415" y="33913"/>
                  <a:pt x="21491" y="34086"/>
                </a:cubicBezTo>
                <a:cubicBezTo>
                  <a:pt x="21545" y="34217"/>
                  <a:pt x="21672" y="34293"/>
                  <a:pt x="21804" y="34293"/>
                </a:cubicBezTo>
                <a:cubicBezTo>
                  <a:pt x="21849" y="34293"/>
                  <a:pt x="21896" y="34285"/>
                  <a:pt x="21942" y="34265"/>
                </a:cubicBezTo>
                <a:cubicBezTo>
                  <a:pt x="22162" y="34166"/>
                  <a:pt x="22379" y="34066"/>
                  <a:pt x="22583" y="33956"/>
                </a:cubicBezTo>
                <a:cubicBezTo>
                  <a:pt x="22750" y="33867"/>
                  <a:pt x="22812" y="33661"/>
                  <a:pt x="22724" y="33494"/>
                </a:cubicBezTo>
                <a:cubicBezTo>
                  <a:pt x="22662" y="33379"/>
                  <a:pt x="22543" y="33314"/>
                  <a:pt x="22421" y="33314"/>
                </a:cubicBezTo>
                <a:close/>
                <a:moveTo>
                  <a:pt x="40158" y="33388"/>
                </a:moveTo>
                <a:cubicBezTo>
                  <a:pt x="40118" y="33388"/>
                  <a:pt x="40077" y="33395"/>
                  <a:pt x="40038" y="33410"/>
                </a:cubicBezTo>
                <a:cubicBezTo>
                  <a:pt x="39824" y="33492"/>
                  <a:pt x="39603" y="33584"/>
                  <a:pt x="39384" y="33688"/>
                </a:cubicBezTo>
                <a:cubicBezTo>
                  <a:pt x="39212" y="33772"/>
                  <a:pt x="39141" y="33975"/>
                  <a:pt x="39221" y="34145"/>
                </a:cubicBezTo>
                <a:cubicBezTo>
                  <a:pt x="39280" y="34269"/>
                  <a:pt x="39401" y="34340"/>
                  <a:pt x="39530" y="34340"/>
                </a:cubicBezTo>
                <a:cubicBezTo>
                  <a:pt x="39580" y="34340"/>
                  <a:pt x="39629" y="34331"/>
                  <a:pt x="39678" y="34309"/>
                </a:cubicBezTo>
                <a:cubicBezTo>
                  <a:pt x="39879" y="34210"/>
                  <a:pt x="40084" y="34126"/>
                  <a:pt x="40281" y="34050"/>
                </a:cubicBezTo>
                <a:cubicBezTo>
                  <a:pt x="40458" y="33982"/>
                  <a:pt x="40547" y="33784"/>
                  <a:pt x="40479" y="33608"/>
                </a:cubicBezTo>
                <a:cubicBezTo>
                  <a:pt x="40426" y="33472"/>
                  <a:pt x="40297" y="33388"/>
                  <a:pt x="40158" y="33388"/>
                </a:cubicBezTo>
                <a:close/>
                <a:moveTo>
                  <a:pt x="45489" y="33467"/>
                </a:moveTo>
                <a:cubicBezTo>
                  <a:pt x="45357" y="33467"/>
                  <a:pt x="45232" y="33545"/>
                  <a:pt x="45175" y="33674"/>
                </a:cubicBezTo>
                <a:cubicBezTo>
                  <a:pt x="45102" y="33848"/>
                  <a:pt x="45180" y="34046"/>
                  <a:pt x="45354" y="34123"/>
                </a:cubicBezTo>
                <a:cubicBezTo>
                  <a:pt x="45545" y="34206"/>
                  <a:pt x="45738" y="34304"/>
                  <a:pt x="45931" y="34413"/>
                </a:cubicBezTo>
                <a:cubicBezTo>
                  <a:pt x="45987" y="34443"/>
                  <a:pt x="46044" y="34458"/>
                  <a:pt x="46101" y="34458"/>
                </a:cubicBezTo>
                <a:cubicBezTo>
                  <a:pt x="46221" y="34458"/>
                  <a:pt x="46336" y="34398"/>
                  <a:pt x="46397" y="34286"/>
                </a:cubicBezTo>
                <a:cubicBezTo>
                  <a:pt x="46491" y="34121"/>
                  <a:pt x="46432" y="33913"/>
                  <a:pt x="46268" y="33819"/>
                </a:cubicBezTo>
                <a:cubicBezTo>
                  <a:pt x="46056" y="33697"/>
                  <a:pt x="45839" y="33589"/>
                  <a:pt x="45625" y="33495"/>
                </a:cubicBezTo>
                <a:cubicBezTo>
                  <a:pt x="45581" y="33476"/>
                  <a:pt x="45535" y="33467"/>
                  <a:pt x="45489" y="33467"/>
                </a:cubicBezTo>
                <a:close/>
                <a:moveTo>
                  <a:pt x="20515" y="34062"/>
                </a:moveTo>
                <a:cubicBezTo>
                  <a:pt x="20485" y="34062"/>
                  <a:pt x="20455" y="34066"/>
                  <a:pt x="20424" y="34074"/>
                </a:cubicBezTo>
                <a:cubicBezTo>
                  <a:pt x="20212" y="34130"/>
                  <a:pt x="19997" y="34182"/>
                  <a:pt x="19781" y="34224"/>
                </a:cubicBezTo>
                <a:cubicBezTo>
                  <a:pt x="19597" y="34260"/>
                  <a:pt x="19475" y="34441"/>
                  <a:pt x="19512" y="34625"/>
                </a:cubicBezTo>
                <a:cubicBezTo>
                  <a:pt x="19543" y="34789"/>
                  <a:pt x="19686" y="34902"/>
                  <a:pt x="19847" y="34902"/>
                </a:cubicBezTo>
                <a:cubicBezTo>
                  <a:pt x="19868" y="34902"/>
                  <a:pt x="19891" y="34900"/>
                  <a:pt x="19912" y="34895"/>
                </a:cubicBezTo>
                <a:cubicBezTo>
                  <a:pt x="20143" y="34849"/>
                  <a:pt x="20376" y="34796"/>
                  <a:pt x="20603" y="34735"/>
                </a:cubicBezTo>
                <a:cubicBezTo>
                  <a:pt x="20786" y="34684"/>
                  <a:pt x="20893" y="34497"/>
                  <a:pt x="20845" y="34314"/>
                </a:cubicBezTo>
                <a:cubicBezTo>
                  <a:pt x="20803" y="34162"/>
                  <a:pt x="20665" y="34062"/>
                  <a:pt x="20515" y="34062"/>
                </a:cubicBezTo>
                <a:close/>
                <a:moveTo>
                  <a:pt x="17808" y="34299"/>
                </a:moveTo>
                <a:cubicBezTo>
                  <a:pt x="17657" y="34299"/>
                  <a:pt x="17519" y="34401"/>
                  <a:pt x="17478" y="34554"/>
                </a:cubicBezTo>
                <a:cubicBezTo>
                  <a:pt x="17431" y="34736"/>
                  <a:pt x="17539" y="34922"/>
                  <a:pt x="17722" y="34971"/>
                </a:cubicBezTo>
                <a:cubicBezTo>
                  <a:pt x="17831" y="34999"/>
                  <a:pt x="17942" y="35018"/>
                  <a:pt x="18052" y="35027"/>
                </a:cubicBezTo>
                <a:cubicBezTo>
                  <a:pt x="18187" y="35039"/>
                  <a:pt x="18333" y="35044"/>
                  <a:pt x="18483" y="35044"/>
                </a:cubicBezTo>
                <a:lnTo>
                  <a:pt x="18486" y="35044"/>
                </a:lnTo>
                <a:cubicBezTo>
                  <a:pt x="18676" y="35044"/>
                  <a:pt x="18829" y="34891"/>
                  <a:pt x="18825" y="34703"/>
                </a:cubicBezTo>
                <a:cubicBezTo>
                  <a:pt x="18825" y="34514"/>
                  <a:pt x="18672" y="34363"/>
                  <a:pt x="18483" y="34363"/>
                </a:cubicBezTo>
                <a:cubicBezTo>
                  <a:pt x="18353" y="34363"/>
                  <a:pt x="18226" y="34358"/>
                  <a:pt x="18109" y="34347"/>
                </a:cubicBezTo>
                <a:cubicBezTo>
                  <a:pt x="18038" y="34340"/>
                  <a:pt x="17965" y="34328"/>
                  <a:pt x="17895" y="34311"/>
                </a:cubicBezTo>
                <a:cubicBezTo>
                  <a:pt x="17866" y="34303"/>
                  <a:pt x="17837" y="34299"/>
                  <a:pt x="17808" y="34299"/>
                </a:cubicBezTo>
                <a:close/>
                <a:moveTo>
                  <a:pt x="38338" y="34323"/>
                </a:moveTo>
                <a:cubicBezTo>
                  <a:pt x="38274" y="34323"/>
                  <a:pt x="38210" y="34341"/>
                  <a:pt x="38152" y="34378"/>
                </a:cubicBezTo>
                <a:cubicBezTo>
                  <a:pt x="37964" y="34500"/>
                  <a:pt x="37768" y="34632"/>
                  <a:pt x="37573" y="34773"/>
                </a:cubicBezTo>
                <a:cubicBezTo>
                  <a:pt x="37418" y="34884"/>
                  <a:pt x="37384" y="35096"/>
                  <a:pt x="37495" y="35251"/>
                </a:cubicBezTo>
                <a:cubicBezTo>
                  <a:pt x="37561" y="35345"/>
                  <a:pt x="37665" y="35395"/>
                  <a:pt x="37773" y="35395"/>
                </a:cubicBezTo>
                <a:cubicBezTo>
                  <a:pt x="37842" y="35395"/>
                  <a:pt x="37912" y="35373"/>
                  <a:pt x="37971" y="35326"/>
                </a:cubicBezTo>
                <a:cubicBezTo>
                  <a:pt x="38159" y="35192"/>
                  <a:pt x="38343" y="35067"/>
                  <a:pt x="38522" y="34952"/>
                </a:cubicBezTo>
                <a:cubicBezTo>
                  <a:pt x="38680" y="34849"/>
                  <a:pt x="38725" y="34639"/>
                  <a:pt x="38623" y="34479"/>
                </a:cubicBezTo>
                <a:cubicBezTo>
                  <a:pt x="38559" y="34378"/>
                  <a:pt x="38450" y="34323"/>
                  <a:pt x="38338" y="34323"/>
                </a:cubicBezTo>
                <a:close/>
                <a:moveTo>
                  <a:pt x="7483" y="34273"/>
                </a:moveTo>
                <a:cubicBezTo>
                  <a:pt x="7474" y="34273"/>
                  <a:pt x="7466" y="34273"/>
                  <a:pt x="7457" y="34274"/>
                </a:cubicBezTo>
                <a:cubicBezTo>
                  <a:pt x="7268" y="34286"/>
                  <a:pt x="7127" y="34450"/>
                  <a:pt x="7141" y="34639"/>
                </a:cubicBezTo>
                <a:cubicBezTo>
                  <a:pt x="7155" y="34856"/>
                  <a:pt x="7163" y="35079"/>
                  <a:pt x="7167" y="35300"/>
                </a:cubicBezTo>
                <a:cubicBezTo>
                  <a:pt x="7167" y="35485"/>
                  <a:pt x="7320" y="35638"/>
                  <a:pt x="7507" y="35638"/>
                </a:cubicBezTo>
                <a:cubicBezTo>
                  <a:pt x="7699" y="35635"/>
                  <a:pt x="7850" y="35482"/>
                  <a:pt x="7850" y="35296"/>
                </a:cubicBezTo>
                <a:cubicBezTo>
                  <a:pt x="7848" y="35060"/>
                  <a:pt x="7839" y="34823"/>
                  <a:pt x="7822" y="34590"/>
                </a:cubicBezTo>
                <a:cubicBezTo>
                  <a:pt x="7810" y="34410"/>
                  <a:pt x="7661" y="34273"/>
                  <a:pt x="7483" y="34273"/>
                </a:cubicBezTo>
                <a:close/>
                <a:moveTo>
                  <a:pt x="47224" y="34554"/>
                </a:moveTo>
                <a:cubicBezTo>
                  <a:pt x="47124" y="34554"/>
                  <a:pt x="47025" y="34597"/>
                  <a:pt x="46958" y="34679"/>
                </a:cubicBezTo>
                <a:cubicBezTo>
                  <a:pt x="46838" y="34825"/>
                  <a:pt x="46863" y="35041"/>
                  <a:pt x="47007" y="35160"/>
                </a:cubicBezTo>
                <a:cubicBezTo>
                  <a:pt x="47176" y="35294"/>
                  <a:pt x="47342" y="35442"/>
                  <a:pt x="47508" y="35595"/>
                </a:cubicBezTo>
                <a:cubicBezTo>
                  <a:pt x="47572" y="35656"/>
                  <a:pt x="47657" y="35685"/>
                  <a:pt x="47740" y="35685"/>
                </a:cubicBezTo>
                <a:cubicBezTo>
                  <a:pt x="47831" y="35685"/>
                  <a:pt x="47925" y="35649"/>
                  <a:pt x="47987" y="35574"/>
                </a:cubicBezTo>
                <a:cubicBezTo>
                  <a:pt x="48118" y="35437"/>
                  <a:pt x="48109" y="35220"/>
                  <a:pt x="47970" y="35093"/>
                </a:cubicBezTo>
                <a:cubicBezTo>
                  <a:pt x="47794" y="34929"/>
                  <a:pt x="47615" y="34775"/>
                  <a:pt x="47438" y="34630"/>
                </a:cubicBezTo>
                <a:cubicBezTo>
                  <a:pt x="47375" y="34579"/>
                  <a:pt x="47299" y="34554"/>
                  <a:pt x="47224" y="34554"/>
                </a:cubicBezTo>
                <a:close/>
                <a:moveTo>
                  <a:pt x="36695" y="35553"/>
                </a:moveTo>
                <a:cubicBezTo>
                  <a:pt x="36617" y="35553"/>
                  <a:pt x="36539" y="35579"/>
                  <a:pt x="36475" y="35633"/>
                </a:cubicBezTo>
                <a:cubicBezTo>
                  <a:pt x="36299" y="35783"/>
                  <a:pt x="36125" y="35936"/>
                  <a:pt x="35952" y="36090"/>
                </a:cubicBezTo>
                <a:cubicBezTo>
                  <a:pt x="35811" y="36215"/>
                  <a:pt x="35800" y="36431"/>
                  <a:pt x="35925" y="36572"/>
                </a:cubicBezTo>
                <a:cubicBezTo>
                  <a:pt x="35993" y="36646"/>
                  <a:pt x="36085" y="36685"/>
                  <a:pt x="36179" y="36685"/>
                </a:cubicBezTo>
                <a:cubicBezTo>
                  <a:pt x="36261" y="36685"/>
                  <a:pt x="36343" y="36657"/>
                  <a:pt x="36407" y="36598"/>
                </a:cubicBezTo>
                <a:cubicBezTo>
                  <a:pt x="36575" y="36448"/>
                  <a:pt x="36744" y="36301"/>
                  <a:pt x="36916" y="36156"/>
                </a:cubicBezTo>
                <a:cubicBezTo>
                  <a:pt x="37059" y="36035"/>
                  <a:pt x="37079" y="35817"/>
                  <a:pt x="36958" y="35675"/>
                </a:cubicBezTo>
                <a:cubicBezTo>
                  <a:pt x="36890" y="35595"/>
                  <a:pt x="36793" y="35553"/>
                  <a:pt x="36695" y="35553"/>
                </a:cubicBezTo>
                <a:close/>
                <a:moveTo>
                  <a:pt x="48694" y="35981"/>
                </a:moveTo>
                <a:cubicBezTo>
                  <a:pt x="48613" y="35981"/>
                  <a:pt x="48532" y="36009"/>
                  <a:pt x="48467" y="36066"/>
                </a:cubicBezTo>
                <a:cubicBezTo>
                  <a:pt x="48326" y="36189"/>
                  <a:pt x="48314" y="36407"/>
                  <a:pt x="48437" y="36547"/>
                </a:cubicBezTo>
                <a:cubicBezTo>
                  <a:pt x="48578" y="36709"/>
                  <a:pt x="48715" y="36878"/>
                  <a:pt x="48846" y="37057"/>
                </a:cubicBezTo>
                <a:cubicBezTo>
                  <a:pt x="48912" y="37147"/>
                  <a:pt x="49016" y="37196"/>
                  <a:pt x="49120" y="37196"/>
                </a:cubicBezTo>
                <a:cubicBezTo>
                  <a:pt x="49193" y="37196"/>
                  <a:pt x="49263" y="37173"/>
                  <a:pt x="49320" y="37130"/>
                </a:cubicBezTo>
                <a:cubicBezTo>
                  <a:pt x="49473" y="37020"/>
                  <a:pt x="49506" y="36805"/>
                  <a:pt x="49395" y="36652"/>
                </a:cubicBezTo>
                <a:cubicBezTo>
                  <a:pt x="49254" y="36459"/>
                  <a:pt x="49103" y="36273"/>
                  <a:pt x="48950" y="36096"/>
                </a:cubicBezTo>
                <a:cubicBezTo>
                  <a:pt x="48883" y="36020"/>
                  <a:pt x="48788" y="35981"/>
                  <a:pt x="48694" y="35981"/>
                </a:cubicBezTo>
                <a:close/>
                <a:moveTo>
                  <a:pt x="7442" y="36318"/>
                </a:moveTo>
                <a:cubicBezTo>
                  <a:pt x="7270" y="36318"/>
                  <a:pt x="7117" y="36446"/>
                  <a:pt x="7099" y="36624"/>
                </a:cubicBezTo>
                <a:cubicBezTo>
                  <a:pt x="7076" y="36841"/>
                  <a:pt x="7049" y="37064"/>
                  <a:pt x="7016" y="37290"/>
                </a:cubicBezTo>
                <a:cubicBezTo>
                  <a:pt x="6988" y="37475"/>
                  <a:pt x="7118" y="37649"/>
                  <a:pt x="7306" y="37675"/>
                </a:cubicBezTo>
                <a:cubicBezTo>
                  <a:pt x="7323" y="37677"/>
                  <a:pt x="7341" y="37681"/>
                  <a:pt x="7354" y="37681"/>
                </a:cubicBezTo>
                <a:cubicBezTo>
                  <a:pt x="7523" y="37681"/>
                  <a:pt x="7667" y="37559"/>
                  <a:pt x="7692" y="37389"/>
                </a:cubicBezTo>
                <a:cubicBezTo>
                  <a:pt x="7726" y="37154"/>
                  <a:pt x="7754" y="36925"/>
                  <a:pt x="7779" y="36695"/>
                </a:cubicBezTo>
                <a:cubicBezTo>
                  <a:pt x="7798" y="36507"/>
                  <a:pt x="7662" y="36339"/>
                  <a:pt x="7474" y="36320"/>
                </a:cubicBezTo>
                <a:cubicBezTo>
                  <a:pt x="7463" y="36319"/>
                  <a:pt x="7453" y="36318"/>
                  <a:pt x="7442" y="36318"/>
                </a:cubicBezTo>
                <a:close/>
                <a:moveTo>
                  <a:pt x="35182" y="36935"/>
                </a:moveTo>
                <a:cubicBezTo>
                  <a:pt x="35096" y="36935"/>
                  <a:pt x="35010" y="36968"/>
                  <a:pt x="34943" y="37032"/>
                </a:cubicBezTo>
                <a:cubicBezTo>
                  <a:pt x="34778" y="37194"/>
                  <a:pt x="34615" y="37354"/>
                  <a:pt x="34453" y="37515"/>
                </a:cubicBezTo>
                <a:cubicBezTo>
                  <a:pt x="34318" y="37648"/>
                  <a:pt x="34318" y="37863"/>
                  <a:pt x="34450" y="37997"/>
                </a:cubicBezTo>
                <a:cubicBezTo>
                  <a:pt x="34518" y="38065"/>
                  <a:pt x="34605" y="38099"/>
                  <a:pt x="34693" y="38099"/>
                </a:cubicBezTo>
                <a:cubicBezTo>
                  <a:pt x="34780" y="38099"/>
                  <a:pt x="34867" y="38066"/>
                  <a:pt x="34933" y="37997"/>
                </a:cubicBezTo>
                <a:cubicBezTo>
                  <a:pt x="35093" y="37839"/>
                  <a:pt x="35256" y="37681"/>
                  <a:pt x="35420" y="37521"/>
                </a:cubicBezTo>
                <a:cubicBezTo>
                  <a:pt x="35554" y="37390"/>
                  <a:pt x="35559" y="37173"/>
                  <a:pt x="35427" y="37039"/>
                </a:cubicBezTo>
                <a:cubicBezTo>
                  <a:pt x="35360" y="36970"/>
                  <a:pt x="35271" y="36935"/>
                  <a:pt x="35182" y="36935"/>
                </a:cubicBezTo>
                <a:close/>
                <a:moveTo>
                  <a:pt x="49841" y="37671"/>
                </a:moveTo>
                <a:cubicBezTo>
                  <a:pt x="49787" y="37671"/>
                  <a:pt x="49732" y="37684"/>
                  <a:pt x="49682" y="37710"/>
                </a:cubicBezTo>
                <a:cubicBezTo>
                  <a:pt x="49515" y="37799"/>
                  <a:pt x="49451" y="38006"/>
                  <a:pt x="49537" y="38172"/>
                </a:cubicBezTo>
                <a:cubicBezTo>
                  <a:pt x="49638" y="38362"/>
                  <a:pt x="49736" y="38562"/>
                  <a:pt x="49831" y="38770"/>
                </a:cubicBezTo>
                <a:cubicBezTo>
                  <a:pt x="49889" y="38897"/>
                  <a:pt x="50012" y="38970"/>
                  <a:pt x="50142" y="38970"/>
                </a:cubicBezTo>
                <a:cubicBezTo>
                  <a:pt x="50191" y="38970"/>
                  <a:pt x="50238" y="38960"/>
                  <a:pt x="50287" y="38937"/>
                </a:cubicBezTo>
                <a:cubicBezTo>
                  <a:pt x="50457" y="38857"/>
                  <a:pt x="50532" y="38656"/>
                  <a:pt x="50453" y="38484"/>
                </a:cubicBezTo>
                <a:cubicBezTo>
                  <a:pt x="50353" y="38265"/>
                  <a:pt x="50248" y="38051"/>
                  <a:pt x="50144" y="37854"/>
                </a:cubicBezTo>
                <a:cubicBezTo>
                  <a:pt x="50082" y="37737"/>
                  <a:pt x="49963" y="37671"/>
                  <a:pt x="49841" y="37671"/>
                </a:cubicBezTo>
                <a:close/>
                <a:moveTo>
                  <a:pt x="33482" y="38489"/>
                </a:moveTo>
                <a:lnTo>
                  <a:pt x="33002" y="38968"/>
                </a:lnTo>
                <a:cubicBezTo>
                  <a:pt x="32867" y="39101"/>
                  <a:pt x="32867" y="39316"/>
                  <a:pt x="32999" y="39450"/>
                </a:cubicBezTo>
                <a:cubicBezTo>
                  <a:pt x="33066" y="39518"/>
                  <a:pt x="33155" y="39551"/>
                  <a:pt x="33242" y="39551"/>
                </a:cubicBezTo>
                <a:cubicBezTo>
                  <a:pt x="33329" y="39551"/>
                  <a:pt x="33416" y="39516"/>
                  <a:pt x="33484" y="39453"/>
                </a:cubicBezTo>
                <a:lnTo>
                  <a:pt x="33968" y="38968"/>
                </a:lnTo>
                <a:lnTo>
                  <a:pt x="33482" y="38489"/>
                </a:lnTo>
                <a:close/>
                <a:moveTo>
                  <a:pt x="7122" y="38342"/>
                </a:moveTo>
                <a:cubicBezTo>
                  <a:pt x="6963" y="38342"/>
                  <a:pt x="6817" y="38455"/>
                  <a:pt x="6784" y="38617"/>
                </a:cubicBezTo>
                <a:cubicBezTo>
                  <a:pt x="6755" y="38763"/>
                  <a:pt x="6725" y="38911"/>
                  <a:pt x="6694" y="39059"/>
                </a:cubicBezTo>
                <a:cubicBezTo>
                  <a:pt x="6680" y="39137"/>
                  <a:pt x="6663" y="39215"/>
                  <a:pt x="6649" y="39293"/>
                </a:cubicBezTo>
                <a:cubicBezTo>
                  <a:pt x="6616" y="39481"/>
                  <a:pt x="6737" y="39658"/>
                  <a:pt x="6925" y="39691"/>
                </a:cubicBezTo>
                <a:cubicBezTo>
                  <a:pt x="6944" y="39695"/>
                  <a:pt x="6967" y="39698"/>
                  <a:pt x="6986" y="39698"/>
                </a:cubicBezTo>
                <a:cubicBezTo>
                  <a:pt x="7149" y="39698"/>
                  <a:pt x="7292" y="39580"/>
                  <a:pt x="7320" y="39415"/>
                </a:cubicBezTo>
                <a:cubicBezTo>
                  <a:pt x="7334" y="39344"/>
                  <a:pt x="7349" y="39273"/>
                  <a:pt x="7363" y="39198"/>
                </a:cubicBezTo>
                <a:cubicBezTo>
                  <a:pt x="7394" y="39047"/>
                  <a:pt x="7424" y="38899"/>
                  <a:pt x="7455" y="38751"/>
                </a:cubicBezTo>
                <a:cubicBezTo>
                  <a:pt x="7492" y="38565"/>
                  <a:pt x="7370" y="38386"/>
                  <a:pt x="7186" y="38348"/>
                </a:cubicBezTo>
                <a:cubicBezTo>
                  <a:pt x="7165" y="38344"/>
                  <a:pt x="7143" y="38342"/>
                  <a:pt x="7122" y="38342"/>
                </a:cubicBezTo>
                <a:close/>
                <a:moveTo>
                  <a:pt x="50661" y="39550"/>
                </a:moveTo>
                <a:cubicBezTo>
                  <a:pt x="50621" y="39550"/>
                  <a:pt x="50581" y="39557"/>
                  <a:pt x="50542" y="39572"/>
                </a:cubicBezTo>
                <a:cubicBezTo>
                  <a:pt x="50363" y="39639"/>
                  <a:pt x="50274" y="39837"/>
                  <a:pt x="50342" y="40013"/>
                </a:cubicBezTo>
                <a:cubicBezTo>
                  <a:pt x="50422" y="40223"/>
                  <a:pt x="50500" y="40437"/>
                  <a:pt x="50577" y="40649"/>
                </a:cubicBezTo>
                <a:cubicBezTo>
                  <a:pt x="50627" y="40788"/>
                  <a:pt x="50759" y="40875"/>
                  <a:pt x="50898" y="40875"/>
                </a:cubicBezTo>
                <a:cubicBezTo>
                  <a:pt x="50938" y="40875"/>
                  <a:pt x="50977" y="40870"/>
                  <a:pt x="51013" y="40856"/>
                </a:cubicBezTo>
                <a:cubicBezTo>
                  <a:pt x="51192" y="40793"/>
                  <a:pt x="51284" y="40597"/>
                  <a:pt x="51220" y="40420"/>
                </a:cubicBezTo>
                <a:cubicBezTo>
                  <a:pt x="51143" y="40202"/>
                  <a:pt x="51063" y="39987"/>
                  <a:pt x="50984" y="39771"/>
                </a:cubicBezTo>
                <a:cubicBezTo>
                  <a:pt x="50931" y="39634"/>
                  <a:pt x="50799" y="39550"/>
                  <a:pt x="50661" y="39550"/>
                </a:cubicBezTo>
                <a:close/>
                <a:moveTo>
                  <a:pt x="32266" y="39825"/>
                </a:moveTo>
                <a:cubicBezTo>
                  <a:pt x="32180" y="39825"/>
                  <a:pt x="32094" y="39857"/>
                  <a:pt x="32029" y="39923"/>
                </a:cubicBezTo>
                <a:cubicBezTo>
                  <a:pt x="31865" y="40081"/>
                  <a:pt x="31700" y="40237"/>
                  <a:pt x="31537" y="40394"/>
                </a:cubicBezTo>
                <a:cubicBezTo>
                  <a:pt x="31400" y="40524"/>
                  <a:pt x="31396" y="40739"/>
                  <a:pt x="31527" y="40875"/>
                </a:cubicBezTo>
                <a:cubicBezTo>
                  <a:pt x="31594" y="40948"/>
                  <a:pt x="31685" y="40983"/>
                  <a:pt x="31773" y="40983"/>
                </a:cubicBezTo>
                <a:cubicBezTo>
                  <a:pt x="31859" y="40983"/>
                  <a:pt x="31945" y="40950"/>
                  <a:pt x="32008" y="40887"/>
                </a:cubicBezTo>
                <a:lnTo>
                  <a:pt x="32503" y="40411"/>
                </a:lnTo>
                <a:cubicBezTo>
                  <a:pt x="32639" y="40281"/>
                  <a:pt x="32641" y="40063"/>
                  <a:pt x="32510" y="39928"/>
                </a:cubicBezTo>
                <a:cubicBezTo>
                  <a:pt x="32444" y="39860"/>
                  <a:pt x="32355" y="39825"/>
                  <a:pt x="32266" y="39825"/>
                </a:cubicBezTo>
                <a:close/>
                <a:moveTo>
                  <a:pt x="6861" y="40374"/>
                </a:moveTo>
                <a:cubicBezTo>
                  <a:pt x="6673" y="40376"/>
                  <a:pt x="6520" y="40531"/>
                  <a:pt x="6524" y="40719"/>
                </a:cubicBezTo>
                <a:cubicBezTo>
                  <a:pt x="6525" y="40960"/>
                  <a:pt x="6541" y="41202"/>
                  <a:pt x="6567" y="41436"/>
                </a:cubicBezTo>
                <a:cubicBezTo>
                  <a:pt x="6586" y="41610"/>
                  <a:pt x="6734" y="41739"/>
                  <a:pt x="6904" y="41739"/>
                </a:cubicBezTo>
                <a:cubicBezTo>
                  <a:pt x="6916" y="41739"/>
                  <a:pt x="6932" y="41739"/>
                  <a:pt x="6944" y="41735"/>
                </a:cubicBezTo>
                <a:cubicBezTo>
                  <a:pt x="7132" y="41714"/>
                  <a:pt x="7266" y="41544"/>
                  <a:pt x="7243" y="41358"/>
                </a:cubicBezTo>
                <a:cubicBezTo>
                  <a:pt x="7221" y="41148"/>
                  <a:pt x="7207" y="40931"/>
                  <a:pt x="7205" y="40713"/>
                </a:cubicBezTo>
                <a:cubicBezTo>
                  <a:pt x="7205" y="40526"/>
                  <a:pt x="7050" y="40374"/>
                  <a:pt x="6864" y="40374"/>
                </a:cubicBezTo>
                <a:close/>
                <a:moveTo>
                  <a:pt x="30780" y="41232"/>
                </a:moveTo>
                <a:cubicBezTo>
                  <a:pt x="30697" y="41232"/>
                  <a:pt x="30614" y="41262"/>
                  <a:pt x="30548" y="41322"/>
                </a:cubicBezTo>
                <a:cubicBezTo>
                  <a:pt x="30381" y="41475"/>
                  <a:pt x="30214" y="41628"/>
                  <a:pt x="30044" y="41777"/>
                </a:cubicBezTo>
                <a:cubicBezTo>
                  <a:pt x="29903" y="41904"/>
                  <a:pt x="29891" y="42118"/>
                  <a:pt x="30016" y="42260"/>
                </a:cubicBezTo>
                <a:cubicBezTo>
                  <a:pt x="30084" y="42335"/>
                  <a:pt x="30176" y="42375"/>
                  <a:pt x="30270" y="42375"/>
                </a:cubicBezTo>
                <a:cubicBezTo>
                  <a:pt x="30352" y="42375"/>
                  <a:pt x="30432" y="42344"/>
                  <a:pt x="30499" y="42286"/>
                </a:cubicBezTo>
                <a:cubicBezTo>
                  <a:pt x="30670" y="42133"/>
                  <a:pt x="30840" y="41979"/>
                  <a:pt x="31009" y="41826"/>
                </a:cubicBezTo>
                <a:cubicBezTo>
                  <a:pt x="31148" y="41699"/>
                  <a:pt x="31160" y="41482"/>
                  <a:pt x="31031" y="41343"/>
                </a:cubicBezTo>
                <a:cubicBezTo>
                  <a:pt x="30964" y="41269"/>
                  <a:pt x="30872" y="41232"/>
                  <a:pt x="30780" y="41232"/>
                </a:cubicBezTo>
                <a:close/>
                <a:moveTo>
                  <a:pt x="51367" y="41476"/>
                </a:moveTo>
                <a:cubicBezTo>
                  <a:pt x="51326" y="41476"/>
                  <a:pt x="51286" y="41484"/>
                  <a:pt x="51246" y="41499"/>
                </a:cubicBezTo>
                <a:cubicBezTo>
                  <a:pt x="51067" y="41567"/>
                  <a:pt x="50978" y="41765"/>
                  <a:pt x="51046" y="41940"/>
                </a:cubicBezTo>
                <a:cubicBezTo>
                  <a:pt x="51126" y="42158"/>
                  <a:pt x="51211" y="42373"/>
                  <a:pt x="51298" y="42585"/>
                </a:cubicBezTo>
                <a:cubicBezTo>
                  <a:pt x="51352" y="42717"/>
                  <a:pt x="51481" y="42799"/>
                  <a:pt x="51616" y="42799"/>
                </a:cubicBezTo>
                <a:cubicBezTo>
                  <a:pt x="51660" y="42799"/>
                  <a:pt x="51703" y="42790"/>
                  <a:pt x="51745" y="42773"/>
                </a:cubicBezTo>
                <a:cubicBezTo>
                  <a:pt x="51919" y="42700"/>
                  <a:pt x="52004" y="42504"/>
                  <a:pt x="51932" y="42326"/>
                </a:cubicBezTo>
                <a:cubicBezTo>
                  <a:pt x="51847" y="42121"/>
                  <a:pt x="51767" y="41909"/>
                  <a:pt x="51687" y="41699"/>
                </a:cubicBezTo>
                <a:cubicBezTo>
                  <a:pt x="51635" y="41562"/>
                  <a:pt x="51504" y="41476"/>
                  <a:pt x="51367" y="41476"/>
                </a:cubicBezTo>
                <a:close/>
                <a:moveTo>
                  <a:pt x="7214" y="42380"/>
                </a:moveTo>
                <a:cubicBezTo>
                  <a:pt x="7175" y="42380"/>
                  <a:pt x="7136" y="42387"/>
                  <a:pt x="7097" y="42401"/>
                </a:cubicBezTo>
                <a:cubicBezTo>
                  <a:pt x="6920" y="42465"/>
                  <a:pt x="6828" y="42662"/>
                  <a:pt x="6892" y="42839"/>
                </a:cubicBezTo>
                <a:cubicBezTo>
                  <a:pt x="6976" y="43063"/>
                  <a:pt x="7071" y="43286"/>
                  <a:pt x="7179" y="43503"/>
                </a:cubicBezTo>
                <a:cubicBezTo>
                  <a:pt x="7240" y="43621"/>
                  <a:pt x="7360" y="43691"/>
                  <a:pt x="7485" y="43691"/>
                </a:cubicBezTo>
                <a:cubicBezTo>
                  <a:pt x="7537" y="43691"/>
                  <a:pt x="7589" y="43680"/>
                  <a:pt x="7638" y="43652"/>
                </a:cubicBezTo>
                <a:cubicBezTo>
                  <a:pt x="7806" y="43567"/>
                  <a:pt x="7874" y="43364"/>
                  <a:pt x="7789" y="43193"/>
                </a:cubicBezTo>
                <a:cubicBezTo>
                  <a:pt x="7693" y="43002"/>
                  <a:pt x="7606" y="42804"/>
                  <a:pt x="7535" y="42604"/>
                </a:cubicBezTo>
                <a:cubicBezTo>
                  <a:pt x="7485" y="42467"/>
                  <a:pt x="7354" y="42380"/>
                  <a:pt x="7214" y="42380"/>
                </a:cubicBezTo>
                <a:close/>
                <a:moveTo>
                  <a:pt x="29238" y="42588"/>
                </a:moveTo>
                <a:cubicBezTo>
                  <a:pt x="29160" y="42588"/>
                  <a:pt x="29082" y="42614"/>
                  <a:pt x="29017" y="42669"/>
                </a:cubicBezTo>
                <a:cubicBezTo>
                  <a:pt x="28845" y="42813"/>
                  <a:pt x="28671" y="42957"/>
                  <a:pt x="28496" y="43100"/>
                </a:cubicBezTo>
                <a:cubicBezTo>
                  <a:pt x="28348" y="43218"/>
                  <a:pt x="28327" y="43435"/>
                  <a:pt x="28445" y="43581"/>
                </a:cubicBezTo>
                <a:cubicBezTo>
                  <a:pt x="28513" y="43663"/>
                  <a:pt x="28610" y="43706"/>
                  <a:pt x="28711" y="43706"/>
                </a:cubicBezTo>
                <a:cubicBezTo>
                  <a:pt x="28787" y="43706"/>
                  <a:pt x="28862" y="43680"/>
                  <a:pt x="28928" y="43630"/>
                </a:cubicBezTo>
                <a:cubicBezTo>
                  <a:pt x="29106" y="43487"/>
                  <a:pt x="29283" y="43339"/>
                  <a:pt x="29458" y="43192"/>
                </a:cubicBezTo>
                <a:cubicBezTo>
                  <a:pt x="29601" y="43070"/>
                  <a:pt x="29622" y="42853"/>
                  <a:pt x="29500" y="42709"/>
                </a:cubicBezTo>
                <a:cubicBezTo>
                  <a:pt x="29432" y="42629"/>
                  <a:pt x="29335" y="42588"/>
                  <a:pt x="29238" y="42588"/>
                </a:cubicBezTo>
                <a:close/>
                <a:moveTo>
                  <a:pt x="52188" y="43354"/>
                </a:moveTo>
                <a:cubicBezTo>
                  <a:pt x="52134" y="43354"/>
                  <a:pt x="52079" y="43367"/>
                  <a:pt x="52028" y="43393"/>
                </a:cubicBezTo>
                <a:cubicBezTo>
                  <a:pt x="51861" y="43482"/>
                  <a:pt x="51797" y="43689"/>
                  <a:pt x="51887" y="43856"/>
                </a:cubicBezTo>
                <a:cubicBezTo>
                  <a:pt x="52000" y="44069"/>
                  <a:pt x="52118" y="44276"/>
                  <a:pt x="52242" y="44469"/>
                </a:cubicBezTo>
                <a:cubicBezTo>
                  <a:pt x="52304" y="44573"/>
                  <a:pt x="52417" y="44629"/>
                  <a:pt x="52530" y="44629"/>
                </a:cubicBezTo>
                <a:cubicBezTo>
                  <a:pt x="52593" y="44629"/>
                  <a:pt x="52655" y="44612"/>
                  <a:pt x="52711" y="44577"/>
                </a:cubicBezTo>
                <a:cubicBezTo>
                  <a:pt x="52871" y="44478"/>
                  <a:pt x="52920" y="44268"/>
                  <a:pt x="52819" y="44106"/>
                </a:cubicBezTo>
                <a:cubicBezTo>
                  <a:pt x="52708" y="43925"/>
                  <a:pt x="52596" y="43732"/>
                  <a:pt x="52490" y="43534"/>
                </a:cubicBezTo>
                <a:cubicBezTo>
                  <a:pt x="52429" y="43419"/>
                  <a:pt x="52310" y="43354"/>
                  <a:pt x="52188" y="43354"/>
                </a:cubicBezTo>
                <a:close/>
                <a:moveTo>
                  <a:pt x="27634" y="43865"/>
                </a:moveTo>
                <a:cubicBezTo>
                  <a:pt x="27562" y="43865"/>
                  <a:pt x="27490" y="43888"/>
                  <a:pt x="27428" y="43934"/>
                </a:cubicBezTo>
                <a:cubicBezTo>
                  <a:pt x="27251" y="44071"/>
                  <a:pt x="27069" y="44207"/>
                  <a:pt x="26886" y="44339"/>
                </a:cubicBezTo>
                <a:cubicBezTo>
                  <a:pt x="26731" y="44450"/>
                  <a:pt x="26698" y="44664"/>
                  <a:pt x="26810" y="44817"/>
                </a:cubicBezTo>
                <a:cubicBezTo>
                  <a:pt x="26876" y="44911"/>
                  <a:pt x="26980" y="44958"/>
                  <a:pt x="27086" y="44958"/>
                </a:cubicBezTo>
                <a:cubicBezTo>
                  <a:pt x="27156" y="44958"/>
                  <a:pt x="27225" y="44937"/>
                  <a:pt x="27286" y="44890"/>
                </a:cubicBezTo>
                <a:cubicBezTo>
                  <a:pt x="27472" y="44756"/>
                  <a:pt x="27658" y="44619"/>
                  <a:pt x="27840" y="44480"/>
                </a:cubicBezTo>
                <a:cubicBezTo>
                  <a:pt x="27991" y="44367"/>
                  <a:pt x="28019" y="44151"/>
                  <a:pt x="27906" y="44002"/>
                </a:cubicBezTo>
                <a:cubicBezTo>
                  <a:pt x="27840" y="43912"/>
                  <a:pt x="27737" y="43865"/>
                  <a:pt x="27634" y="43865"/>
                </a:cubicBezTo>
                <a:close/>
                <a:moveTo>
                  <a:pt x="8234" y="44147"/>
                </a:moveTo>
                <a:cubicBezTo>
                  <a:pt x="8157" y="44147"/>
                  <a:pt x="8079" y="44173"/>
                  <a:pt x="8015" y="44226"/>
                </a:cubicBezTo>
                <a:cubicBezTo>
                  <a:pt x="7871" y="44348"/>
                  <a:pt x="7850" y="44563"/>
                  <a:pt x="7970" y="44707"/>
                </a:cubicBezTo>
                <a:cubicBezTo>
                  <a:pt x="8119" y="44888"/>
                  <a:pt x="8283" y="45067"/>
                  <a:pt x="8455" y="45236"/>
                </a:cubicBezTo>
                <a:cubicBezTo>
                  <a:pt x="8522" y="45302"/>
                  <a:pt x="8609" y="45333"/>
                  <a:pt x="8696" y="45333"/>
                </a:cubicBezTo>
                <a:cubicBezTo>
                  <a:pt x="8783" y="45333"/>
                  <a:pt x="8872" y="45302"/>
                  <a:pt x="8938" y="45232"/>
                </a:cubicBezTo>
                <a:cubicBezTo>
                  <a:pt x="9072" y="45098"/>
                  <a:pt x="9072" y="44881"/>
                  <a:pt x="8936" y="44749"/>
                </a:cubicBezTo>
                <a:cubicBezTo>
                  <a:pt x="8780" y="44594"/>
                  <a:pt x="8632" y="44434"/>
                  <a:pt x="8498" y="44271"/>
                </a:cubicBezTo>
                <a:cubicBezTo>
                  <a:pt x="8430" y="44189"/>
                  <a:pt x="8332" y="44147"/>
                  <a:pt x="8234" y="44147"/>
                </a:cubicBezTo>
                <a:close/>
                <a:moveTo>
                  <a:pt x="53354" y="45035"/>
                </a:moveTo>
                <a:cubicBezTo>
                  <a:pt x="53271" y="45035"/>
                  <a:pt x="53189" y="45064"/>
                  <a:pt x="53123" y="45124"/>
                </a:cubicBezTo>
                <a:cubicBezTo>
                  <a:pt x="52984" y="45251"/>
                  <a:pt x="52975" y="45469"/>
                  <a:pt x="53104" y="45608"/>
                </a:cubicBezTo>
                <a:cubicBezTo>
                  <a:pt x="53198" y="45707"/>
                  <a:pt x="53295" y="45807"/>
                  <a:pt x="53394" y="45905"/>
                </a:cubicBezTo>
                <a:cubicBezTo>
                  <a:pt x="53460" y="45967"/>
                  <a:pt x="53547" y="46000"/>
                  <a:pt x="53632" y="46000"/>
                </a:cubicBezTo>
                <a:cubicBezTo>
                  <a:pt x="53723" y="46000"/>
                  <a:pt x="53811" y="45966"/>
                  <a:pt x="53877" y="45896"/>
                </a:cubicBezTo>
                <a:cubicBezTo>
                  <a:pt x="54009" y="45762"/>
                  <a:pt x="54006" y="45545"/>
                  <a:pt x="53869" y="45415"/>
                </a:cubicBezTo>
                <a:cubicBezTo>
                  <a:pt x="53776" y="45324"/>
                  <a:pt x="53690" y="45236"/>
                  <a:pt x="53606" y="45145"/>
                </a:cubicBezTo>
                <a:cubicBezTo>
                  <a:pt x="53538" y="45072"/>
                  <a:pt x="53446" y="45035"/>
                  <a:pt x="53354" y="45035"/>
                </a:cubicBezTo>
                <a:close/>
                <a:moveTo>
                  <a:pt x="25963" y="45055"/>
                </a:moveTo>
                <a:cubicBezTo>
                  <a:pt x="25898" y="45055"/>
                  <a:pt x="25832" y="45074"/>
                  <a:pt x="25774" y="45112"/>
                </a:cubicBezTo>
                <a:cubicBezTo>
                  <a:pt x="25586" y="45236"/>
                  <a:pt x="25398" y="45359"/>
                  <a:pt x="25207" y="45481"/>
                </a:cubicBezTo>
                <a:cubicBezTo>
                  <a:pt x="25047" y="45581"/>
                  <a:pt x="25000" y="45794"/>
                  <a:pt x="25103" y="45953"/>
                </a:cubicBezTo>
                <a:cubicBezTo>
                  <a:pt x="25167" y="46054"/>
                  <a:pt x="25278" y="46112"/>
                  <a:pt x="25391" y="46112"/>
                </a:cubicBezTo>
                <a:cubicBezTo>
                  <a:pt x="25454" y="46112"/>
                  <a:pt x="25517" y="46094"/>
                  <a:pt x="25572" y="46059"/>
                </a:cubicBezTo>
                <a:cubicBezTo>
                  <a:pt x="25767" y="45933"/>
                  <a:pt x="25960" y="45807"/>
                  <a:pt x="26151" y="45681"/>
                </a:cubicBezTo>
                <a:cubicBezTo>
                  <a:pt x="26311" y="45576"/>
                  <a:pt x="26351" y="45364"/>
                  <a:pt x="26247" y="45208"/>
                </a:cubicBezTo>
                <a:cubicBezTo>
                  <a:pt x="26181" y="45108"/>
                  <a:pt x="26073" y="45055"/>
                  <a:pt x="25963" y="45055"/>
                </a:cubicBezTo>
                <a:close/>
                <a:moveTo>
                  <a:pt x="9750" y="45516"/>
                </a:moveTo>
                <a:cubicBezTo>
                  <a:pt x="9642" y="45516"/>
                  <a:pt x="9534" y="45567"/>
                  <a:pt x="9468" y="45663"/>
                </a:cubicBezTo>
                <a:cubicBezTo>
                  <a:pt x="9360" y="45820"/>
                  <a:pt x="9402" y="46033"/>
                  <a:pt x="9555" y="46139"/>
                </a:cubicBezTo>
                <a:cubicBezTo>
                  <a:pt x="9746" y="46271"/>
                  <a:pt x="9949" y="46400"/>
                  <a:pt x="10154" y="46520"/>
                </a:cubicBezTo>
                <a:cubicBezTo>
                  <a:pt x="10210" y="46553"/>
                  <a:pt x="10269" y="46567"/>
                  <a:pt x="10326" y="46567"/>
                </a:cubicBezTo>
                <a:cubicBezTo>
                  <a:pt x="10445" y="46567"/>
                  <a:pt x="10558" y="46510"/>
                  <a:pt x="10622" y="46397"/>
                </a:cubicBezTo>
                <a:cubicBezTo>
                  <a:pt x="10717" y="46233"/>
                  <a:pt x="10664" y="46025"/>
                  <a:pt x="10500" y="45929"/>
                </a:cubicBezTo>
                <a:cubicBezTo>
                  <a:pt x="10307" y="45818"/>
                  <a:pt x="10120" y="45698"/>
                  <a:pt x="9944" y="45576"/>
                </a:cubicBezTo>
                <a:cubicBezTo>
                  <a:pt x="9885" y="45536"/>
                  <a:pt x="9818" y="45516"/>
                  <a:pt x="9750" y="45516"/>
                </a:cubicBezTo>
                <a:close/>
                <a:moveTo>
                  <a:pt x="24207" y="46113"/>
                </a:moveTo>
                <a:cubicBezTo>
                  <a:pt x="24155" y="46113"/>
                  <a:pt x="24102" y="46125"/>
                  <a:pt x="24053" y="46150"/>
                </a:cubicBezTo>
                <a:cubicBezTo>
                  <a:pt x="23857" y="46251"/>
                  <a:pt x="23655" y="46344"/>
                  <a:pt x="23454" y="46433"/>
                </a:cubicBezTo>
                <a:cubicBezTo>
                  <a:pt x="23282" y="46510"/>
                  <a:pt x="23202" y="46709"/>
                  <a:pt x="23278" y="46883"/>
                </a:cubicBezTo>
                <a:cubicBezTo>
                  <a:pt x="23332" y="47014"/>
                  <a:pt x="23457" y="47088"/>
                  <a:pt x="23591" y="47088"/>
                </a:cubicBezTo>
                <a:cubicBezTo>
                  <a:pt x="23636" y="47088"/>
                  <a:pt x="23683" y="47080"/>
                  <a:pt x="23726" y="47061"/>
                </a:cubicBezTo>
                <a:cubicBezTo>
                  <a:pt x="23942" y="46967"/>
                  <a:pt x="24154" y="46868"/>
                  <a:pt x="24363" y="46762"/>
                </a:cubicBezTo>
                <a:cubicBezTo>
                  <a:pt x="24533" y="46675"/>
                  <a:pt x="24597" y="46468"/>
                  <a:pt x="24514" y="46301"/>
                </a:cubicBezTo>
                <a:cubicBezTo>
                  <a:pt x="24452" y="46181"/>
                  <a:pt x="24331" y="46113"/>
                  <a:pt x="24207" y="46113"/>
                </a:cubicBezTo>
                <a:close/>
                <a:moveTo>
                  <a:pt x="11551" y="46489"/>
                </a:moveTo>
                <a:cubicBezTo>
                  <a:pt x="11416" y="46489"/>
                  <a:pt x="11289" y="46569"/>
                  <a:pt x="11234" y="46701"/>
                </a:cubicBezTo>
                <a:cubicBezTo>
                  <a:pt x="11161" y="46875"/>
                  <a:pt x="11244" y="47074"/>
                  <a:pt x="11418" y="47147"/>
                </a:cubicBezTo>
                <a:cubicBezTo>
                  <a:pt x="11630" y="47236"/>
                  <a:pt x="11852" y="47321"/>
                  <a:pt x="12077" y="47399"/>
                </a:cubicBezTo>
                <a:cubicBezTo>
                  <a:pt x="12113" y="47413"/>
                  <a:pt x="12151" y="47419"/>
                  <a:pt x="12190" y="47419"/>
                </a:cubicBezTo>
                <a:cubicBezTo>
                  <a:pt x="12330" y="47419"/>
                  <a:pt x="12462" y="47330"/>
                  <a:pt x="12509" y="47187"/>
                </a:cubicBezTo>
                <a:cubicBezTo>
                  <a:pt x="12572" y="47008"/>
                  <a:pt x="12478" y="46815"/>
                  <a:pt x="12299" y="46753"/>
                </a:cubicBezTo>
                <a:cubicBezTo>
                  <a:pt x="12089" y="46678"/>
                  <a:pt x="11880" y="46600"/>
                  <a:pt x="11680" y="46515"/>
                </a:cubicBezTo>
                <a:cubicBezTo>
                  <a:pt x="11638" y="46498"/>
                  <a:pt x="11594" y="46489"/>
                  <a:pt x="11551" y="46489"/>
                </a:cubicBezTo>
                <a:close/>
                <a:moveTo>
                  <a:pt x="22311" y="46877"/>
                </a:moveTo>
                <a:cubicBezTo>
                  <a:pt x="22278" y="46877"/>
                  <a:pt x="22244" y="46882"/>
                  <a:pt x="22211" y="46892"/>
                </a:cubicBezTo>
                <a:cubicBezTo>
                  <a:pt x="22002" y="46956"/>
                  <a:pt x="21785" y="47015"/>
                  <a:pt x="21570" y="47067"/>
                </a:cubicBezTo>
                <a:cubicBezTo>
                  <a:pt x="21385" y="47111"/>
                  <a:pt x="21272" y="47297"/>
                  <a:pt x="21318" y="47479"/>
                </a:cubicBezTo>
                <a:cubicBezTo>
                  <a:pt x="21358" y="47636"/>
                  <a:pt x="21497" y="47740"/>
                  <a:pt x="21650" y="47740"/>
                </a:cubicBezTo>
                <a:cubicBezTo>
                  <a:pt x="21676" y="47740"/>
                  <a:pt x="21702" y="47737"/>
                  <a:pt x="21731" y="47730"/>
                </a:cubicBezTo>
                <a:cubicBezTo>
                  <a:pt x="21959" y="47676"/>
                  <a:pt x="22187" y="47613"/>
                  <a:pt x="22409" y="47545"/>
                </a:cubicBezTo>
                <a:cubicBezTo>
                  <a:pt x="22588" y="47492"/>
                  <a:pt x="22691" y="47300"/>
                  <a:pt x="22637" y="47120"/>
                </a:cubicBezTo>
                <a:cubicBezTo>
                  <a:pt x="22593" y="46972"/>
                  <a:pt x="22457" y="46877"/>
                  <a:pt x="22311" y="46877"/>
                </a:cubicBezTo>
                <a:close/>
                <a:moveTo>
                  <a:pt x="13504" y="47115"/>
                </a:moveTo>
                <a:cubicBezTo>
                  <a:pt x="13346" y="47115"/>
                  <a:pt x="13206" y="47222"/>
                  <a:pt x="13168" y="47380"/>
                </a:cubicBezTo>
                <a:cubicBezTo>
                  <a:pt x="13128" y="47565"/>
                  <a:pt x="13239" y="47747"/>
                  <a:pt x="13425" y="47790"/>
                </a:cubicBezTo>
                <a:cubicBezTo>
                  <a:pt x="13648" y="47843"/>
                  <a:pt x="13879" y="47891"/>
                  <a:pt x="14112" y="47931"/>
                </a:cubicBezTo>
                <a:cubicBezTo>
                  <a:pt x="14131" y="47935"/>
                  <a:pt x="14154" y="47936"/>
                  <a:pt x="14173" y="47936"/>
                </a:cubicBezTo>
                <a:cubicBezTo>
                  <a:pt x="14336" y="47936"/>
                  <a:pt x="14479" y="47818"/>
                  <a:pt x="14506" y="47653"/>
                </a:cubicBezTo>
                <a:cubicBezTo>
                  <a:pt x="14539" y="47467"/>
                  <a:pt x="14418" y="47288"/>
                  <a:pt x="14230" y="47257"/>
                </a:cubicBezTo>
                <a:cubicBezTo>
                  <a:pt x="14011" y="47217"/>
                  <a:pt x="13792" y="47173"/>
                  <a:pt x="13578" y="47123"/>
                </a:cubicBezTo>
                <a:cubicBezTo>
                  <a:pt x="13553" y="47118"/>
                  <a:pt x="13528" y="47115"/>
                  <a:pt x="13504" y="47115"/>
                </a:cubicBezTo>
                <a:close/>
                <a:moveTo>
                  <a:pt x="20307" y="47314"/>
                </a:moveTo>
                <a:cubicBezTo>
                  <a:pt x="20291" y="47314"/>
                  <a:pt x="20275" y="47316"/>
                  <a:pt x="20259" y="47318"/>
                </a:cubicBezTo>
                <a:cubicBezTo>
                  <a:pt x="20038" y="47349"/>
                  <a:pt x="19816" y="47375"/>
                  <a:pt x="19595" y="47398"/>
                </a:cubicBezTo>
                <a:cubicBezTo>
                  <a:pt x="19407" y="47417"/>
                  <a:pt x="19268" y="47584"/>
                  <a:pt x="19289" y="47771"/>
                </a:cubicBezTo>
                <a:cubicBezTo>
                  <a:pt x="19307" y="47947"/>
                  <a:pt x="19454" y="48079"/>
                  <a:pt x="19628" y="48079"/>
                </a:cubicBezTo>
                <a:cubicBezTo>
                  <a:pt x="19639" y="48079"/>
                  <a:pt x="19651" y="48077"/>
                  <a:pt x="19663" y="48077"/>
                </a:cubicBezTo>
                <a:cubicBezTo>
                  <a:pt x="19894" y="48056"/>
                  <a:pt x="20125" y="48027"/>
                  <a:pt x="20355" y="47996"/>
                </a:cubicBezTo>
                <a:cubicBezTo>
                  <a:pt x="20542" y="47969"/>
                  <a:pt x="20673" y="47796"/>
                  <a:pt x="20647" y="47608"/>
                </a:cubicBezTo>
                <a:cubicBezTo>
                  <a:pt x="20623" y="47438"/>
                  <a:pt x="20476" y="47314"/>
                  <a:pt x="20307" y="47314"/>
                </a:cubicBezTo>
                <a:close/>
                <a:moveTo>
                  <a:pt x="15531" y="47425"/>
                </a:moveTo>
                <a:cubicBezTo>
                  <a:pt x="15355" y="47425"/>
                  <a:pt x="15204" y="47561"/>
                  <a:pt x="15189" y="47740"/>
                </a:cubicBezTo>
                <a:cubicBezTo>
                  <a:pt x="15174" y="47930"/>
                  <a:pt x="15315" y="48093"/>
                  <a:pt x="15504" y="48107"/>
                </a:cubicBezTo>
                <a:cubicBezTo>
                  <a:pt x="15636" y="48117"/>
                  <a:pt x="15766" y="48124"/>
                  <a:pt x="15900" y="48131"/>
                </a:cubicBezTo>
                <a:lnTo>
                  <a:pt x="16197" y="48145"/>
                </a:lnTo>
                <a:lnTo>
                  <a:pt x="16215" y="47804"/>
                </a:lnTo>
                <a:lnTo>
                  <a:pt x="16217" y="47462"/>
                </a:lnTo>
                <a:lnTo>
                  <a:pt x="15935" y="47450"/>
                </a:lnTo>
                <a:cubicBezTo>
                  <a:pt x="15808" y="47443"/>
                  <a:pt x="15683" y="47434"/>
                  <a:pt x="15556" y="47425"/>
                </a:cubicBezTo>
                <a:cubicBezTo>
                  <a:pt x="15548" y="47425"/>
                  <a:pt x="15539" y="47425"/>
                  <a:pt x="15531" y="47425"/>
                </a:cubicBezTo>
                <a:close/>
                <a:moveTo>
                  <a:pt x="18275" y="47482"/>
                </a:moveTo>
                <a:cubicBezTo>
                  <a:pt x="18267" y="47482"/>
                  <a:pt x="18260" y="47482"/>
                  <a:pt x="18252" y="47483"/>
                </a:cubicBezTo>
                <a:cubicBezTo>
                  <a:pt x="18031" y="47486"/>
                  <a:pt x="17805" y="47492"/>
                  <a:pt x="17579" y="47492"/>
                </a:cubicBezTo>
                <a:cubicBezTo>
                  <a:pt x="17390" y="47492"/>
                  <a:pt x="17238" y="47643"/>
                  <a:pt x="17238" y="47832"/>
                </a:cubicBezTo>
                <a:cubicBezTo>
                  <a:pt x="17238" y="48022"/>
                  <a:pt x="17390" y="48173"/>
                  <a:pt x="17579" y="48173"/>
                </a:cubicBezTo>
                <a:cubicBezTo>
                  <a:pt x="17814" y="48173"/>
                  <a:pt x="18043" y="48171"/>
                  <a:pt x="18271" y="48166"/>
                </a:cubicBezTo>
                <a:cubicBezTo>
                  <a:pt x="18460" y="48161"/>
                  <a:pt x="18611" y="48004"/>
                  <a:pt x="18605" y="47815"/>
                </a:cubicBezTo>
                <a:cubicBezTo>
                  <a:pt x="18598" y="47633"/>
                  <a:pt x="18454" y="47482"/>
                  <a:pt x="18275" y="4748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4"/>
          <p:cNvSpPr/>
          <p:nvPr/>
        </p:nvSpPr>
        <p:spPr>
          <a:xfrm rot="6404316">
            <a:off x="585545" y="-51430"/>
            <a:ext cx="1400491" cy="1181867"/>
          </a:xfrm>
          <a:custGeom>
            <a:avLst/>
            <a:gdLst/>
            <a:ahLst/>
            <a:cxnLst/>
            <a:rect l="l" t="t" r="r" b="b"/>
            <a:pathLst>
              <a:path w="29762" h="25116" extrusionOk="0">
                <a:moveTo>
                  <a:pt x="4020" y="1"/>
                </a:moveTo>
                <a:cubicBezTo>
                  <a:pt x="3997" y="1"/>
                  <a:pt x="3974" y="3"/>
                  <a:pt x="3951" y="8"/>
                </a:cubicBezTo>
                <a:cubicBezTo>
                  <a:pt x="3704" y="55"/>
                  <a:pt x="3464" y="131"/>
                  <a:pt x="3231" y="230"/>
                </a:cubicBezTo>
                <a:cubicBezTo>
                  <a:pt x="3059" y="307"/>
                  <a:pt x="2979" y="507"/>
                  <a:pt x="3052" y="681"/>
                </a:cubicBezTo>
                <a:cubicBezTo>
                  <a:pt x="3110" y="809"/>
                  <a:pt x="3235" y="887"/>
                  <a:pt x="3369" y="887"/>
                </a:cubicBezTo>
                <a:cubicBezTo>
                  <a:pt x="3414" y="887"/>
                  <a:pt x="3459" y="879"/>
                  <a:pt x="3502" y="860"/>
                </a:cubicBezTo>
                <a:cubicBezTo>
                  <a:pt x="3690" y="778"/>
                  <a:pt x="3885" y="715"/>
                  <a:pt x="4085" y="677"/>
                </a:cubicBezTo>
                <a:cubicBezTo>
                  <a:pt x="4269" y="639"/>
                  <a:pt x="4389" y="460"/>
                  <a:pt x="4352" y="274"/>
                </a:cubicBezTo>
                <a:cubicBezTo>
                  <a:pt x="4320" y="113"/>
                  <a:pt x="4178" y="1"/>
                  <a:pt x="4020" y="1"/>
                </a:cubicBezTo>
                <a:close/>
                <a:moveTo>
                  <a:pt x="2244" y="965"/>
                </a:moveTo>
                <a:cubicBezTo>
                  <a:pt x="2158" y="965"/>
                  <a:pt x="2072" y="997"/>
                  <a:pt x="2006" y="1061"/>
                </a:cubicBezTo>
                <a:cubicBezTo>
                  <a:pt x="1836" y="1226"/>
                  <a:pt x="1674" y="1411"/>
                  <a:pt x="1519" y="1609"/>
                </a:cubicBezTo>
                <a:cubicBezTo>
                  <a:pt x="1403" y="1758"/>
                  <a:pt x="1431" y="1974"/>
                  <a:pt x="1580" y="2088"/>
                </a:cubicBezTo>
                <a:cubicBezTo>
                  <a:pt x="1641" y="2135"/>
                  <a:pt x="1714" y="2160"/>
                  <a:pt x="1789" y="2160"/>
                </a:cubicBezTo>
                <a:cubicBezTo>
                  <a:pt x="1891" y="2160"/>
                  <a:pt x="1992" y="2114"/>
                  <a:pt x="2060" y="2024"/>
                </a:cubicBezTo>
                <a:cubicBezTo>
                  <a:pt x="2192" y="1852"/>
                  <a:pt x="2336" y="1690"/>
                  <a:pt x="2482" y="1550"/>
                </a:cubicBezTo>
                <a:cubicBezTo>
                  <a:pt x="2616" y="1419"/>
                  <a:pt x="2618" y="1202"/>
                  <a:pt x="2487" y="1068"/>
                </a:cubicBezTo>
                <a:cubicBezTo>
                  <a:pt x="2421" y="999"/>
                  <a:pt x="2332" y="965"/>
                  <a:pt x="2244" y="965"/>
                </a:cubicBezTo>
                <a:close/>
                <a:moveTo>
                  <a:pt x="1089" y="2646"/>
                </a:moveTo>
                <a:cubicBezTo>
                  <a:pt x="960" y="2646"/>
                  <a:pt x="837" y="2719"/>
                  <a:pt x="779" y="2844"/>
                </a:cubicBezTo>
                <a:cubicBezTo>
                  <a:pt x="680" y="3055"/>
                  <a:pt x="589" y="3279"/>
                  <a:pt x="510" y="3505"/>
                </a:cubicBezTo>
                <a:cubicBezTo>
                  <a:pt x="443" y="3684"/>
                  <a:pt x="537" y="3879"/>
                  <a:pt x="715" y="3941"/>
                </a:cubicBezTo>
                <a:cubicBezTo>
                  <a:pt x="755" y="3955"/>
                  <a:pt x="791" y="3962"/>
                  <a:pt x="829" y="3962"/>
                </a:cubicBezTo>
                <a:cubicBezTo>
                  <a:pt x="970" y="3962"/>
                  <a:pt x="1102" y="3875"/>
                  <a:pt x="1154" y="3736"/>
                </a:cubicBezTo>
                <a:cubicBezTo>
                  <a:pt x="1227" y="3527"/>
                  <a:pt x="1311" y="3324"/>
                  <a:pt x="1399" y="3131"/>
                </a:cubicBezTo>
                <a:cubicBezTo>
                  <a:pt x="1478" y="2959"/>
                  <a:pt x="1403" y="2758"/>
                  <a:pt x="1233" y="2678"/>
                </a:cubicBezTo>
                <a:cubicBezTo>
                  <a:pt x="1186" y="2656"/>
                  <a:pt x="1137" y="2646"/>
                  <a:pt x="1089" y="2646"/>
                </a:cubicBezTo>
                <a:close/>
                <a:moveTo>
                  <a:pt x="479" y="4600"/>
                </a:moveTo>
                <a:cubicBezTo>
                  <a:pt x="316" y="4600"/>
                  <a:pt x="172" y="4715"/>
                  <a:pt x="141" y="4880"/>
                </a:cubicBezTo>
                <a:cubicBezTo>
                  <a:pt x="98" y="5112"/>
                  <a:pt x="66" y="5349"/>
                  <a:pt x="42" y="5583"/>
                </a:cubicBezTo>
                <a:cubicBezTo>
                  <a:pt x="25" y="5771"/>
                  <a:pt x="162" y="5938"/>
                  <a:pt x="348" y="5957"/>
                </a:cubicBezTo>
                <a:cubicBezTo>
                  <a:pt x="358" y="5961"/>
                  <a:pt x="372" y="5961"/>
                  <a:pt x="383" y="5961"/>
                </a:cubicBezTo>
                <a:cubicBezTo>
                  <a:pt x="556" y="5961"/>
                  <a:pt x="704" y="5830"/>
                  <a:pt x="723" y="5653"/>
                </a:cubicBezTo>
                <a:cubicBezTo>
                  <a:pt x="746" y="5436"/>
                  <a:pt x="775" y="5217"/>
                  <a:pt x="815" y="5001"/>
                </a:cubicBezTo>
                <a:cubicBezTo>
                  <a:pt x="848" y="4815"/>
                  <a:pt x="723" y="4640"/>
                  <a:pt x="539" y="4605"/>
                </a:cubicBezTo>
                <a:cubicBezTo>
                  <a:pt x="519" y="4601"/>
                  <a:pt x="499" y="4600"/>
                  <a:pt x="479" y="4600"/>
                </a:cubicBezTo>
                <a:close/>
                <a:moveTo>
                  <a:pt x="4822" y="7033"/>
                </a:moveTo>
                <a:cubicBezTo>
                  <a:pt x="4771" y="7035"/>
                  <a:pt x="4716" y="7035"/>
                  <a:pt x="4660" y="7038"/>
                </a:cubicBezTo>
                <a:cubicBezTo>
                  <a:pt x="4472" y="7047"/>
                  <a:pt x="4328" y="7207"/>
                  <a:pt x="4337" y="7396"/>
                </a:cubicBezTo>
                <a:cubicBezTo>
                  <a:pt x="4345" y="7581"/>
                  <a:pt x="4499" y="7720"/>
                  <a:pt x="4681" y="7720"/>
                </a:cubicBezTo>
                <a:cubicBezTo>
                  <a:pt x="4686" y="7720"/>
                  <a:pt x="4690" y="7720"/>
                  <a:pt x="4695" y="7719"/>
                </a:cubicBezTo>
                <a:cubicBezTo>
                  <a:pt x="4716" y="7719"/>
                  <a:pt x="4738" y="7719"/>
                  <a:pt x="4759" y="7719"/>
                </a:cubicBezTo>
                <a:cubicBezTo>
                  <a:pt x="4780" y="7719"/>
                  <a:pt x="4801" y="7719"/>
                  <a:pt x="4822" y="7718"/>
                </a:cubicBezTo>
                <a:cubicBezTo>
                  <a:pt x="4987" y="7718"/>
                  <a:pt x="5131" y="7737"/>
                  <a:pt x="5251" y="7773"/>
                </a:cubicBezTo>
                <a:cubicBezTo>
                  <a:pt x="5286" y="7786"/>
                  <a:pt x="5319" y="7789"/>
                  <a:pt x="5353" y="7789"/>
                </a:cubicBezTo>
                <a:cubicBezTo>
                  <a:pt x="5499" y="7789"/>
                  <a:pt x="5633" y="7695"/>
                  <a:pt x="5680" y="7547"/>
                </a:cubicBezTo>
                <a:cubicBezTo>
                  <a:pt x="5736" y="7368"/>
                  <a:pt x="5637" y="7177"/>
                  <a:pt x="5456" y="7120"/>
                </a:cubicBezTo>
                <a:cubicBezTo>
                  <a:pt x="5268" y="7064"/>
                  <a:pt x="5056" y="7033"/>
                  <a:pt x="4822" y="7033"/>
                </a:cubicBezTo>
                <a:close/>
                <a:moveTo>
                  <a:pt x="351" y="6643"/>
                </a:moveTo>
                <a:cubicBezTo>
                  <a:pt x="345" y="6643"/>
                  <a:pt x="339" y="6643"/>
                  <a:pt x="332" y="6644"/>
                </a:cubicBezTo>
                <a:cubicBezTo>
                  <a:pt x="145" y="6654"/>
                  <a:pt x="0" y="6817"/>
                  <a:pt x="14" y="7007"/>
                </a:cubicBezTo>
                <a:cubicBezTo>
                  <a:pt x="32" y="7250"/>
                  <a:pt x="58" y="7488"/>
                  <a:pt x="96" y="7719"/>
                </a:cubicBezTo>
                <a:cubicBezTo>
                  <a:pt x="124" y="7886"/>
                  <a:pt x="268" y="8005"/>
                  <a:pt x="433" y="8005"/>
                </a:cubicBezTo>
                <a:cubicBezTo>
                  <a:pt x="452" y="8005"/>
                  <a:pt x="470" y="8005"/>
                  <a:pt x="489" y="8001"/>
                </a:cubicBezTo>
                <a:cubicBezTo>
                  <a:pt x="675" y="7971"/>
                  <a:pt x="800" y="7796"/>
                  <a:pt x="770" y="7608"/>
                </a:cubicBezTo>
                <a:cubicBezTo>
                  <a:pt x="735" y="7400"/>
                  <a:pt x="711" y="7184"/>
                  <a:pt x="696" y="6963"/>
                </a:cubicBezTo>
                <a:cubicBezTo>
                  <a:pt x="685" y="6781"/>
                  <a:pt x="526" y="6643"/>
                  <a:pt x="351" y="6643"/>
                </a:cubicBezTo>
                <a:close/>
                <a:moveTo>
                  <a:pt x="3448" y="7550"/>
                </a:moveTo>
                <a:cubicBezTo>
                  <a:pt x="3365" y="7550"/>
                  <a:pt x="3282" y="7580"/>
                  <a:pt x="3216" y="7641"/>
                </a:cubicBezTo>
                <a:cubicBezTo>
                  <a:pt x="3040" y="7805"/>
                  <a:pt x="2875" y="7999"/>
                  <a:pt x="2725" y="8223"/>
                </a:cubicBezTo>
                <a:cubicBezTo>
                  <a:pt x="2621" y="8380"/>
                  <a:pt x="2661" y="8590"/>
                  <a:pt x="2818" y="8698"/>
                </a:cubicBezTo>
                <a:cubicBezTo>
                  <a:pt x="2877" y="8736"/>
                  <a:pt x="2944" y="8755"/>
                  <a:pt x="3009" y="8755"/>
                </a:cubicBezTo>
                <a:cubicBezTo>
                  <a:pt x="3118" y="8755"/>
                  <a:pt x="3226" y="8701"/>
                  <a:pt x="3294" y="8604"/>
                </a:cubicBezTo>
                <a:cubicBezTo>
                  <a:pt x="3414" y="8422"/>
                  <a:pt x="3544" y="8267"/>
                  <a:pt x="3681" y="8142"/>
                </a:cubicBezTo>
                <a:cubicBezTo>
                  <a:pt x="3817" y="8013"/>
                  <a:pt x="3826" y="7798"/>
                  <a:pt x="3699" y="7659"/>
                </a:cubicBezTo>
                <a:cubicBezTo>
                  <a:pt x="3631" y="7587"/>
                  <a:pt x="3540" y="7550"/>
                  <a:pt x="3448" y="7550"/>
                </a:cubicBezTo>
                <a:close/>
                <a:moveTo>
                  <a:pt x="22118" y="8674"/>
                </a:moveTo>
                <a:cubicBezTo>
                  <a:pt x="21943" y="8675"/>
                  <a:pt x="21758" y="8677"/>
                  <a:pt x="21578" y="8686"/>
                </a:cubicBezTo>
                <a:cubicBezTo>
                  <a:pt x="21388" y="8694"/>
                  <a:pt x="21244" y="8856"/>
                  <a:pt x="21254" y="9046"/>
                </a:cubicBezTo>
                <a:cubicBezTo>
                  <a:pt x="21263" y="9228"/>
                  <a:pt x="21414" y="9369"/>
                  <a:pt x="21595" y="9369"/>
                </a:cubicBezTo>
                <a:cubicBezTo>
                  <a:pt x="21602" y="9369"/>
                  <a:pt x="21609" y="9369"/>
                  <a:pt x="21616" y="9371"/>
                </a:cubicBezTo>
                <a:cubicBezTo>
                  <a:pt x="21779" y="9362"/>
                  <a:pt x="21943" y="9358"/>
                  <a:pt x="22108" y="9358"/>
                </a:cubicBezTo>
                <a:cubicBezTo>
                  <a:pt x="22163" y="9358"/>
                  <a:pt x="22219" y="9360"/>
                  <a:pt x="22275" y="9360"/>
                </a:cubicBezTo>
                <a:lnTo>
                  <a:pt x="22281" y="9360"/>
                </a:lnTo>
                <a:cubicBezTo>
                  <a:pt x="22466" y="9360"/>
                  <a:pt x="22620" y="9211"/>
                  <a:pt x="22622" y="9023"/>
                </a:cubicBezTo>
                <a:cubicBezTo>
                  <a:pt x="22626" y="8834"/>
                  <a:pt x="22474" y="8677"/>
                  <a:pt x="22287" y="8675"/>
                </a:cubicBezTo>
                <a:cubicBezTo>
                  <a:pt x="22229" y="8674"/>
                  <a:pt x="22175" y="8674"/>
                  <a:pt x="22118" y="8674"/>
                </a:cubicBezTo>
                <a:close/>
                <a:moveTo>
                  <a:pt x="5993" y="8170"/>
                </a:moveTo>
                <a:cubicBezTo>
                  <a:pt x="5823" y="8170"/>
                  <a:pt x="5673" y="8292"/>
                  <a:pt x="5649" y="8465"/>
                </a:cubicBezTo>
                <a:cubicBezTo>
                  <a:pt x="5624" y="8632"/>
                  <a:pt x="5560" y="8814"/>
                  <a:pt x="5465" y="8995"/>
                </a:cubicBezTo>
                <a:cubicBezTo>
                  <a:pt x="5372" y="9162"/>
                  <a:pt x="5435" y="9369"/>
                  <a:pt x="5604" y="9457"/>
                </a:cubicBezTo>
                <a:cubicBezTo>
                  <a:pt x="5656" y="9485"/>
                  <a:pt x="5710" y="9499"/>
                  <a:pt x="5764" y="9499"/>
                </a:cubicBezTo>
                <a:cubicBezTo>
                  <a:pt x="5885" y="9499"/>
                  <a:pt x="6005" y="9433"/>
                  <a:pt x="6068" y="9317"/>
                </a:cubicBezTo>
                <a:cubicBezTo>
                  <a:pt x="6205" y="9065"/>
                  <a:pt x="6292" y="8811"/>
                  <a:pt x="6327" y="8561"/>
                </a:cubicBezTo>
                <a:cubicBezTo>
                  <a:pt x="6353" y="8373"/>
                  <a:pt x="6222" y="8199"/>
                  <a:pt x="6036" y="8173"/>
                </a:cubicBezTo>
                <a:cubicBezTo>
                  <a:pt x="6022" y="8171"/>
                  <a:pt x="6007" y="8170"/>
                  <a:pt x="5993" y="8170"/>
                </a:cubicBezTo>
                <a:close/>
                <a:moveTo>
                  <a:pt x="23637" y="8791"/>
                </a:moveTo>
                <a:cubicBezTo>
                  <a:pt x="23475" y="8791"/>
                  <a:pt x="23330" y="8912"/>
                  <a:pt x="23302" y="9080"/>
                </a:cubicBezTo>
                <a:cubicBezTo>
                  <a:pt x="23274" y="9266"/>
                  <a:pt x="23401" y="9440"/>
                  <a:pt x="23587" y="9471"/>
                </a:cubicBezTo>
                <a:cubicBezTo>
                  <a:pt x="23804" y="9506"/>
                  <a:pt x="24021" y="9546"/>
                  <a:pt x="24233" y="9597"/>
                </a:cubicBezTo>
                <a:cubicBezTo>
                  <a:pt x="24259" y="9603"/>
                  <a:pt x="24285" y="9605"/>
                  <a:pt x="24311" y="9605"/>
                </a:cubicBezTo>
                <a:cubicBezTo>
                  <a:pt x="24466" y="9605"/>
                  <a:pt x="24607" y="9499"/>
                  <a:pt x="24643" y="9341"/>
                </a:cubicBezTo>
                <a:cubicBezTo>
                  <a:pt x="24687" y="9155"/>
                  <a:pt x="24574" y="8973"/>
                  <a:pt x="24388" y="8929"/>
                </a:cubicBezTo>
                <a:cubicBezTo>
                  <a:pt x="24160" y="8877"/>
                  <a:pt x="23927" y="8832"/>
                  <a:pt x="23693" y="8795"/>
                </a:cubicBezTo>
                <a:cubicBezTo>
                  <a:pt x="23674" y="8792"/>
                  <a:pt x="23656" y="8791"/>
                  <a:pt x="23637" y="8791"/>
                </a:cubicBezTo>
                <a:close/>
                <a:moveTo>
                  <a:pt x="20239" y="8850"/>
                </a:moveTo>
                <a:cubicBezTo>
                  <a:pt x="20218" y="8850"/>
                  <a:pt x="20196" y="8852"/>
                  <a:pt x="20175" y="8856"/>
                </a:cubicBezTo>
                <a:cubicBezTo>
                  <a:pt x="19942" y="8901"/>
                  <a:pt x="19709" y="8953"/>
                  <a:pt x="19485" y="9014"/>
                </a:cubicBezTo>
                <a:cubicBezTo>
                  <a:pt x="19303" y="9063"/>
                  <a:pt x="19195" y="9249"/>
                  <a:pt x="19242" y="9431"/>
                </a:cubicBezTo>
                <a:cubicBezTo>
                  <a:pt x="19283" y="9586"/>
                  <a:pt x="19421" y="9685"/>
                  <a:pt x="19572" y="9685"/>
                </a:cubicBezTo>
                <a:cubicBezTo>
                  <a:pt x="19603" y="9685"/>
                  <a:pt x="19631" y="9683"/>
                  <a:pt x="19659" y="9675"/>
                </a:cubicBezTo>
                <a:cubicBezTo>
                  <a:pt x="19867" y="9619"/>
                  <a:pt x="20085" y="9569"/>
                  <a:pt x="20302" y="9527"/>
                </a:cubicBezTo>
                <a:cubicBezTo>
                  <a:pt x="20490" y="9492"/>
                  <a:pt x="20610" y="9311"/>
                  <a:pt x="20575" y="9127"/>
                </a:cubicBezTo>
                <a:cubicBezTo>
                  <a:pt x="20544" y="8963"/>
                  <a:pt x="20399" y="8850"/>
                  <a:pt x="20239" y="8850"/>
                </a:cubicBezTo>
                <a:close/>
                <a:moveTo>
                  <a:pt x="819" y="8628"/>
                </a:moveTo>
                <a:cubicBezTo>
                  <a:pt x="771" y="8628"/>
                  <a:pt x="723" y="8638"/>
                  <a:pt x="676" y="8660"/>
                </a:cubicBezTo>
                <a:cubicBezTo>
                  <a:pt x="504" y="8741"/>
                  <a:pt x="431" y="8943"/>
                  <a:pt x="510" y="9115"/>
                </a:cubicBezTo>
                <a:cubicBezTo>
                  <a:pt x="617" y="9350"/>
                  <a:pt x="746" y="9569"/>
                  <a:pt x="885" y="9762"/>
                </a:cubicBezTo>
                <a:cubicBezTo>
                  <a:pt x="953" y="9854"/>
                  <a:pt x="1057" y="9902"/>
                  <a:pt x="1163" y="9902"/>
                </a:cubicBezTo>
                <a:cubicBezTo>
                  <a:pt x="1233" y="9902"/>
                  <a:pt x="1302" y="9883"/>
                  <a:pt x="1363" y="9840"/>
                </a:cubicBezTo>
                <a:cubicBezTo>
                  <a:pt x="1514" y="9729"/>
                  <a:pt x="1549" y="9515"/>
                  <a:pt x="1439" y="9362"/>
                </a:cubicBezTo>
                <a:cubicBezTo>
                  <a:pt x="1323" y="9204"/>
                  <a:pt x="1222" y="9023"/>
                  <a:pt x="1130" y="8828"/>
                </a:cubicBezTo>
                <a:cubicBezTo>
                  <a:pt x="1072" y="8703"/>
                  <a:pt x="948" y="8628"/>
                  <a:pt x="819" y="8628"/>
                </a:cubicBezTo>
                <a:close/>
                <a:moveTo>
                  <a:pt x="25613" y="9334"/>
                </a:moveTo>
                <a:cubicBezTo>
                  <a:pt x="25478" y="9334"/>
                  <a:pt x="25351" y="9413"/>
                  <a:pt x="25297" y="9546"/>
                </a:cubicBezTo>
                <a:cubicBezTo>
                  <a:pt x="25227" y="9723"/>
                  <a:pt x="25311" y="9920"/>
                  <a:pt x="25486" y="9993"/>
                </a:cubicBezTo>
                <a:cubicBezTo>
                  <a:pt x="25688" y="10073"/>
                  <a:pt x="25890" y="10163"/>
                  <a:pt x="26084" y="10262"/>
                </a:cubicBezTo>
                <a:cubicBezTo>
                  <a:pt x="26131" y="10288"/>
                  <a:pt x="26183" y="10299"/>
                  <a:pt x="26235" y="10299"/>
                </a:cubicBezTo>
                <a:cubicBezTo>
                  <a:pt x="26362" y="10299"/>
                  <a:pt x="26480" y="10229"/>
                  <a:pt x="26541" y="10109"/>
                </a:cubicBezTo>
                <a:cubicBezTo>
                  <a:pt x="26626" y="9942"/>
                  <a:pt x="26559" y="9736"/>
                  <a:pt x="26390" y="9650"/>
                </a:cubicBezTo>
                <a:cubicBezTo>
                  <a:pt x="26180" y="9544"/>
                  <a:pt x="25963" y="9447"/>
                  <a:pt x="25742" y="9358"/>
                </a:cubicBezTo>
                <a:cubicBezTo>
                  <a:pt x="25700" y="9342"/>
                  <a:pt x="25656" y="9334"/>
                  <a:pt x="25613" y="9334"/>
                </a:cubicBezTo>
                <a:close/>
                <a:moveTo>
                  <a:pt x="18284" y="9446"/>
                </a:moveTo>
                <a:cubicBezTo>
                  <a:pt x="18238" y="9446"/>
                  <a:pt x="18192" y="9455"/>
                  <a:pt x="18147" y="9475"/>
                </a:cubicBezTo>
                <a:cubicBezTo>
                  <a:pt x="17928" y="9570"/>
                  <a:pt x="17712" y="9673"/>
                  <a:pt x="17507" y="9781"/>
                </a:cubicBezTo>
                <a:cubicBezTo>
                  <a:pt x="17339" y="9871"/>
                  <a:pt x="17274" y="10076"/>
                  <a:pt x="17363" y="10245"/>
                </a:cubicBezTo>
                <a:cubicBezTo>
                  <a:pt x="17424" y="10361"/>
                  <a:pt x="17544" y="10427"/>
                  <a:pt x="17665" y="10427"/>
                </a:cubicBezTo>
                <a:cubicBezTo>
                  <a:pt x="17719" y="10427"/>
                  <a:pt x="17773" y="10413"/>
                  <a:pt x="17825" y="10386"/>
                </a:cubicBezTo>
                <a:cubicBezTo>
                  <a:pt x="18016" y="10285"/>
                  <a:pt x="18215" y="10189"/>
                  <a:pt x="18420" y="10102"/>
                </a:cubicBezTo>
                <a:cubicBezTo>
                  <a:pt x="18593" y="10026"/>
                  <a:pt x="18672" y="9826"/>
                  <a:pt x="18597" y="9652"/>
                </a:cubicBezTo>
                <a:cubicBezTo>
                  <a:pt x="18540" y="9523"/>
                  <a:pt x="18415" y="9446"/>
                  <a:pt x="18284" y="9446"/>
                </a:cubicBezTo>
                <a:close/>
                <a:moveTo>
                  <a:pt x="4838" y="9801"/>
                </a:moveTo>
                <a:cubicBezTo>
                  <a:pt x="4777" y="9801"/>
                  <a:pt x="4716" y="9817"/>
                  <a:pt x="4660" y="9850"/>
                </a:cubicBezTo>
                <a:cubicBezTo>
                  <a:pt x="4561" y="9911"/>
                  <a:pt x="4457" y="9963"/>
                  <a:pt x="4352" y="10003"/>
                </a:cubicBezTo>
                <a:cubicBezTo>
                  <a:pt x="4271" y="10036"/>
                  <a:pt x="4191" y="10064"/>
                  <a:pt x="4111" y="10088"/>
                </a:cubicBezTo>
                <a:cubicBezTo>
                  <a:pt x="3930" y="10144"/>
                  <a:pt x="3831" y="10335"/>
                  <a:pt x="3886" y="10516"/>
                </a:cubicBezTo>
                <a:cubicBezTo>
                  <a:pt x="3933" y="10662"/>
                  <a:pt x="4067" y="10754"/>
                  <a:pt x="4213" y="10754"/>
                </a:cubicBezTo>
                <a:cubicBezTo>
                  <a:pt x="4248" y="10754"/>
                  <a:pt x="4283" y="10751"/>
                  <a:pt x="4316" y="10740"/>
                </a:cubicBezTo>
                <a:cubicBezTo>
                  <a:pt x="4406" y="10709"/>
                  <a:pt x="4500" y="10679"/>
                  <a:pt x="4594" y="10641"/>
                </a:cubicBezTo>
                <a:cubicBezTo>
                  <a:pt x="4738" y="10587"/>
                  <a:pt x="4881" y="10516"/>
                  <a:pt x="5016" y="10432"/>
                </a:cubicBezTo>
                <a:cubicBezTo>
                  <a:pt x="5178" y="10335"/>
                  <a:pt x="5228" y="10125"/>
                  <a:pt x="5129" y="9963"/>
                </a:cubicBezTo>
                <a:cubicBezTo>
                  <a:pt x="5065" y="9858"/>
                  <a:pt x="4953" y="9801"/>
                  <a:pt x="4838" y="9801"/>
                </a:cubicBezTo>
                <a:close/>
                <a:moveTo>
                  <a:pt x="2421" y="9302"/>
                </a:moveTo>
                <a:cubicBezTo>
                  <a:pt x="2278" y="9302"/>
                  <a:pt x="2145" y="9391"/>
                  <a:pt x="2096" y="9534"/>
                </a:cubicBezTo>
                <a:cubicBezTo>
                  <a:pt x="2023" y="9751"/>
                  <a:pt x="1954" y="9979"/>
                  <a:pt x="1895" y="10217"/>
                </a:cubicBezTo>
                <a:cubicBezTo>
                  <a:pt x="1888" y="10247"/>
                  <a:pt x="1884" y="10273"/>
                  <a:pt x="1884" y="10300"/>
                </a:cubicBezTo>
                <a:cubicBezTo>
                  <a:pt x="1823" y="10471"/>
                  <a:pt x="1905" y="10662"/>
                  <a:pt x="2075" y="10731"/>
                </a:cubicBezTo>
                <a:cubicBezTo>
                  <a:pt x="2312" y="10829"/>
                  <a:pt x="2566" y="10893"/>
                  <a:pt x="2832" y="10919"/>
                </a:cubicBezTo>
                <a:cubicBezTo>
                  <a:pt x="2842" y="10923"/>
                  <a:pt x="2856" y="10923"/>
                  <a:pt x="2866" y="10923"/>
                </a:cubicBezTo>
                <a:cubicBezTo>
                  <a:pt x="3040" y="10923"/>
                  <a:pt x="3188" y="10789"/>
                  <a:pt x="3207" y="10615"/>
                </a:cubicBezTo>
                <a:cubicBezTo>
                  <a:pt x="3224" y="10427"/>
                  <a:pt x="3087" y="10259"/>
                  <a:pt x="2901" y="10240"/>
                </a:cubicBezTo>
                <a:cubicBezTo>
                  <a:pt x="2800" y="10231"/>
                  <a:pt x="2703" y="10213"/>
                  <a:pt x="2609" y="10189"/>
                </a:cubicBezTo>
                <a:cubicBezTo>
                  <a:pt x="2651" y="10040"/>
                  <a:pt x="2696" y="9894"/>
                  <a:pt x="2745" y="9755"/>
                </a:cubicBezTo>
                <a:cubicBezTo>
                  <a:pt x="2805" y="9577"/>
                  <a:pt x="2710" y="9381"/>
                  <a:pt x="2531" y="9320"/>
                </a:cubicBezTo>
                <a:cubicBezTo>
                  <a:pt x="2494" y="9308"/>
                  <a:pt x="2457" y="9302"/>
                  <a:pt x="2421" y="9302"/>
                </a:cubicBezTo>
                <a:close/>
                <a:moveTo>
                  <a:pt x="27400" y="10330"/>
                </a:moveTo>
                <a:cubicBezTo>
                  <a:pt x="27297" y="10330"/>
                  <a:pt x="27196" y="10376"/>
                  <a:pt x="27129" y="10464"/>
                </a:cubicBezTo>
                <a:cubicBezTo>
                  <a:pt x="27014" y="10613"/>
                  <a:pt x="27042" y="10829"/>
                  <a:pt x="27191" y="10943"/>
                </a:cubicBezTo>
                <a:cubicBezTo>
                  <a:pt x="27356" y="11072"/>
                  <a:pt x="27515" y="11213"/>
                  <a:pt x="27659" y="11366"/>
                </a:cubicBezTo>
                <a:cubicBezTo>
                  <a:pt x="27727" y="11437"/>
                  <a:pt x="27815" y="11472"/>
                  <a:pt x="27906" y="11472"/>
                </a:cubicBezTo>
                <a:cubicBezTo>
                  <a:pt x="27991" y="11472"/>
                  <a:pt x="28076" y="11441"/>
                  <a:pt x="28144" y="11376"/>
                </a:cubicBezTo>
                <a:cubicBezTo>
                  <a:pt x="28279" y="11248"/>
                  <a:pt x="28286" y="11030"/>
                  <a:pt x="28156" y="10893"/>
                </a:cubicBezTo>
                <a:cubicBezTo>
                  <a:pt x="27987" y="10716"/>
                  <a:pt x="27805" y="10551"/>
                  <a:pt x="27608" y="10401"/>
                </a:cubicBezTo>
                <a:cubicBezTo>
                  <a:pt x="27546" y="10353"/>
                  <a:pt x="27472" y="10330"/>
                  <a:pt x="27400" y="10330"/>
                </a:cubicBezTo>
                <a:close/>
                <a:moveTo>
                  <a:pt x="16504" y="10465"/>
                </a:moveTo>
                <a:cubicBezTo>
                  <a:pt x="16437" y="10465"/>
                  <a:pt x="16369" y="10485"/>
                  <a:pt x="16310" y="10526"/>
                </a:cubicBezTo>
                <a:cubicBezTo>
                  <a:pt x="16120" y="10658"/>
                  <a:pt x="15934" y="10794"/>
                  <a:pt x="15747" y="10935"/>
                </a:cubicBezTo>
                <a:cubicBezTo>
                  <a:pt x="15595" y="11048"/>
                  <a:pt x="15564" y="11262"/>
                  <a:pt x="15677" y="11413"/>
                </a:cubicBezTo>
                <a:cubicBezTo>
                  <a:pt x="15745" y="11501"/>
                  <a:pt x="15847" y="11550"/>
                  <a:pt x="15950" y="11550"/>
                </a:cubicBezTo>
                <a:cubicBezTo>
                  <a:pt x="16023" y="11550"/>
                  <a:pt x="16094" y="11527"/>
                  <a:pt x="16155" y="11480"/>
                </a:cubicBezTo>
                <a:cubicBezTo>
                  <a:pt x="16338" y="11345"/>
                  <a:pt x="16518" y="11213"/>
                  <a:pt x="16701" y="11086"/>
                </a:cubicBezTo>
                <a:cubicBezTo>
                  <a:pt x="16855" y="10978"/>
                  <a:pt x="16894" y="10766"/>
                  <a:pt x="16784" y="10611"/>
                </a:cubicBezTo>
                <a:cubicBezTo>
                  <a:pt x="16718" y="10516"/>
                  <a:pt x="16612" y="10465"/>
                  <a:pt x="16504" y="10465"/>
                </a:cubicBezTo>
                <a:close/>
                <a:moveTo>
                  <a:pt x="1993" y="11305"/>
                </a:moveTo>
                <a:cubicBezTo>
                  <a:pt x="1821" y="11305"/>
                  <a:pt x="1675" y="11439"/>
                  <a:pt x="1658" y="11614"/>
                </a:cubicBezTo>
                <a:cubicBezTo>
                  <a:pt x="1636" y="11844"/>
                  <a:pt x="1625" y="12061"/>
                  <a:pt x="1625" y="12263"/>
                </a:cubicBezTo>
                <a:lnTo>
                  <a:pt x="1625" y="12334"/>
                </a:lnTo>
                <a:cubicBezTo>
                  <a:pt x="1627" y="12523"/>
                  <a:pt x="1780" y="12673"/>
                  <a:pt x="1966" y="12673"/>
                </a:cubicBezTo>
                <a:cubicBezTo>
                  <a:pt x="1966" y="12673"/>
                  <a:pt x="1969" y="12673"/>
                  <a:pt x="1971" y="12671"/>
                </a:cubicBezTo>
                <a:cubicBezTo>
                  <a:pt x="2161" y="12669"/>
                  <a:pt x="2312" y="12515"/>
                  <a:pt x="2310" y="12325"/>
                </a:cubicBezTo>
                <a:lnTo>
                  <a:pt x="2310" y="12263"/>
                </a:lnTo>
                <a:cubicBezTo>
                  <a:pt x="2310" y="12082"/>
                  <a:pt x="2319" y="11884"/>
                  <a:pt x="2338" y="11679"/>
                </a:cubicBezTo>
                <a:cubicBezTo>
                  <a:pt x="2355" y="11491"/>
                  <a:pt x="2216" y="11324"/>
                  <a:pt x="2030" y="11307"/>
                </a:cubicBezTo>
                <a:cubicBezTo>
                  <a:pt x="2018" y="11305"/>
                  <a:pt x="2006" y="11305"/>
                  <a:pt x="1993" y="11305"/>
                </a:cubicBezTo>
                <a:close/>
                <a:moveTo>
                  <a:pt x="14877" y="11714"/>
                </a:moveTo>
                <a:cubicBezTo>
                  <a:pt x="14801" y="11714"/>
                  <a:pt x="14724" y="11739"/>
                  <a:pt x="14660" y="11792"/>
                </a:cubicBezTo>
                <a:cubicBezTo>
                  <a:pt x="14485" y="11934"/>
                  <a:pt x="14306" y="12080"/>
                  <a:pt x="14130" y="12226"/>
                </a:cubicBezTo>
                <a:cubicBezTo>
                  <a:pt x="13984" y="12344"/>
                  <a:pt x="13965" y="12560"/>
                  <a:pt x="14085" y="12706"/>
                </a:cubicBezTo>
                <a:cubicBezTo>
                  <a:pt x="14153" y="12787"/>
                  <a:pt x="14250" y="12829"/>
                  <a:pt x="14348" y="12829"/>
                </a:cubicBezTo>
                <a:cubicBezTo>
                  <a:pt x="14424" y="12829"/>
                  <a:pt x="14500" y="12803"/>
                  <a:pt x="14563" y="12753"/>
                </a:cubicBezTo>
                <a:cubicBezTo>
                  <a:pt x="14739" y="12608"/>
                  <a:pt x="14914" y="12464"/>
                  <a:pt x="15091" y="12322"/>
                </a:cubicBezTo>
                <a:cubicBezTo>
                  <a:pt x="15239" y="12202"/>
                  <a:pt x="15260" y="11986"/>
                  <a:pt x="15140" y="11840"/>
                </a:cubicBezTo>
                <a:cubicBezTo>
                  <a:pt x="15073" y="11757"/>
                  <a:pt x="14976" y="11714"/>
                  <a:pt x="14877" y="11714"/>
                </a:cubicBezTo>
                <a:close/>
                <a:moveTo>
                  <a:pt x="28690" y="11904"/>
                </a:moveTo>
                <a:cubicBezTo>
                  <a:pt x="28638" y="11904"/>
                  <a:pt x="28585" y="11916"/>
                  <a:pt x="28535" y="11941"/>
                </a:cubicBezTo>
                <a:cubicBezTo>
                  <a:pt x="28364" y="12028"/>
                  <a:pt x="28300" y="12235"/>
                  <a:pt x="28384" y="12402"/>
                </a:cubicBezTo>
                <a:cubicBezTo>
                  <a:pt x="28477" y="12586"/>
                  <a:pt x="28564" y="12786"/>
                  <a:pt x="28639" y="12991"/>
                </a:cubicBezTo>
                <a:cubicBezTo>
                  <a:pt x="28688" y="13126"/>
                  <a:pt x="28822" y="13213"/>
                  <a:pt x="28961" y="13213"/>
                </a:cubicBezTo>
                <a:cubicBezTo>
                  <a:pt x="28999" y="13213"/>
                  <a:pt x="29039" y="13208"/>
                  <a:pt x="29079" y="13194"/>
                </a:cubicBezTo>
                <a:cubicBezTo>
                  <a:pt x="29258" y="13128"/>
                  <a:pt x="29348" y="12933"/>
                  <a:pt x="29284" y="12756"/>
                </a:cubicBezTo>
                <a:cubicBezTo>
                  <a:pt x="29199" y="12525"/>
                  <a:pt x="29101" y="12301"/>
                  <a:pt x="28995" y="12091"/>
                </a:cubicBezTo>
                <a:cubicBezTo>
                  <a:pt x="28934" y="11972"/>
                  <a:pt x="28814" y="11904"/>
                  <a:pt x="28690" y="11904"/>
                </a:cubicBezTo>
                <a:close/>
                <a:moveTo>
                  <a:pt x="13292" y="13013"/>
                </a:moveTo>
                <a:cubicBezTo>
                  <a:pt x="13217" y="13013"/>
                  <a:pt x="13141" y="13037"/>
                  <a:pt x="13077" y="13088"/>
                </a:cubicBezTo>
                <a:cubicBezTo>
                  <a:pt x="12901" y="13229"/>
                  <a:pt x="12722" y="13368"/>
                  <a:pt x="12545" y="13507"/>
                </a:cubicBezTo>
                <a:cubicBezTo>
                  <a:pt x="12394" y="13622"/>
                  <a:pt x="12368" y="13837"/>
                  <a:pt x="12484" y="13987"/>
                </a:cubicBezTo>
                <a:cubicBezTo>
                  <a:pt x="12549" y="14074"/>
                  <a:pt x="12651" y="14121"/>
                  <a:pt x="12754" y="14121"/>
                </a:cubicBezTo>
                <a:cubicBezTo>
                  <a:pt x="12825" y="14121"/>
                  <a:pt x="12898" y="14096"/>
                  <a:pt x="12964" y="14048"/>
                </a:cubicBezTo>
                <a:cubicBezTo>
                  <a:pt x="13145" y="13907"/>
                  <a:pt x="13324" y="13762"/>
                  <a:pt x="13505" y="13620"/>
                </a:cubicBezTo>
                <a:cubicBezTo>
                  <a:pt x="13652" y="13502"/>
                  <a:pt x="13675" y="13288"/>
                  <a:pt x="13557" y="13140"/>
                </a:cubicBezTo>
                <a:cubicBezTo>
                  <a:pt x="13490" y="13056"/>
                  <a:pt x="13392" y="13013"/>
                  <a:pt x="13292" y="13013"/>
                </a:cubicBezTo>
                <a:close/>
                <a:moveTo>
                  <a:pt x="2182" y="13334"/>
                </a:moveTo>
                <a:cubicBezTo>
                  <a:pt x="2146" y="13334"/>
                  <a:pt x="2110" y="13340"/>
                  <a:pt x="2074" y="13352"/>
                </a:cubicBezTo>
                <a:cubicBezTo>
                  <a:pt x="1895" y="13411"/>
                  <a:pt x="1797" y="13608"/>
                  <a:pt x="1858" y="13785"/>
                </a:cubicBezTo>
                <a:cubicBezTo>
                  <a:pt x="1938" y="14025"/>
                  <a:pt x="2041" y="14254"/>
                  <a:pt x="2161" y="14468"/>
                </a:cubicBezTo>
                <a:cubicBezTo>
                  <a:pt x="2223" y="14578"/>
                  <a:pt x="2338" y="14642"/>
                  <a:pt x="2458" y="14642"/>
                </a:cubicBezTo>
                <a:cubicBezTo>
                  <a:pt x="2517" y="14642"/>
                  <a:pt x="2573" y="14626"/>
                  <a:pt x="2625" y="14598"/>
                </a:cubicBezTo>
                <a:cubicBezTo>
                  <a:pt x="2790" y="14506"/>
                  <a:pt x="2849" y="14298"/>
                  <a:pt x="2755" y="14133"/>
                </a:cubicBezTo>
                <a:cubicBezTo>
                  <a:pt x="2654" y="13957"/>
                  <a:pt x="2573" y="13766"/>
                  <a:pt x="2505" y="13568"/>
                </a:cubicBezTo>
                <a:cubicBezTo>
                  <a:pt x="2459" y="13426"/>
                  <a:pt x="2325" y="13334"/>
                  <a:pt x="2182" y="13334"/>
                </a:cubicBezTo>
                <a:close/>
                <a:moveTo>
                  <a:pt x="29294" y="13852"/>
                </a:moveTo>
                <a:cubicBezTo>
                  <a:pt x="29276" y="13852"/>
                  <a:pt x="29258" y="13853"/>
                  <a:pt x="29240" y="13856"/>
                </a:cubicBezTo>
                <a:cubicBezTo>
                  <a:pt x="29053" y="13886"/>
                  <a:pt x="28928" y="14061"/>
                  <a:pt x="28957" y="14247"/>
                </a:cubicBezTo>
                <a:cubicBezTo>
                  <a:pt x="28992" y="14459"/>
                  <a:pt x="29018" y="14678"/>
                  <a:pt x="29037" y="14903"/>
                </a:cubicBezTo>
                <a:cubicBezTo>
                  <a:pt x="29056" y="15080"/>
                  <a:pt x="29202" y="15215"/>
                  <a:pt x="29379" y="15215"/>
                </a:cubicBezTo>
                <a:cubicBezTo>
                  <a:pt x="29390" y="15215"/>
                  <a:pt x="29399" y="15215"/>
                  <a:pt x="29407" y="15212"/>
                </a:cubicBezTo>
                <a:cubicBezTo>
                  <a:pt x="29593" y="15198"/>
                  <a:pt x="29736" y="15033"/>
                  <a:pt x="29718" y="14844"/>
                </a:cubicBezTo>
                <a:cubicBezTo>
                  <a:pt x="29696" y="14602"/>
                  <a:pt x="29668" y="14366"/>
                  <a:pt x="29631" y="14140"/>
                </a:cubicBezTo>
                <a:cubicBezTo>
                  <a:pt x="29605" y="13973"/>
                  <a:pt x="29459" y="13852"/>
                  <a:pt x="29294" y="13852"/>
                </a:cubicBezTo>
                <a:close/>
                <a:moveTo>
                  <a:pt x="11648" y="14243"/>
                </a:moveTo>
                <a:cubicBezTo>
                  <a:pt x="11582" y="14243"/>
                  <a:pt x="11514" y="14262"/>
                  <a:pt x="11455" y="14303"/>
                </a:cubicBezTo>
                <a:cubicBezTo>
                  <a:pt x="11268" y="14430"/>
                  <a:pt x="11078" y="14552"/>
                  <a:pt x="10896" y="14664"/>
                </a:cubicBezTo>
                <a:cubicBezTo>
                  <a:pt x="10734" y="14764"/>
                  <a:pt x="10686" y="14974"/>
                  <a:pt x="10783" y="15134"/>
                </a:cubicBezTo>
                <a:cubicBezTo>
                  <a:pt x="10847" y="15238"/>
                  <a:pt x="10958" y="15297"/>
                  <a:pt x="11073" y="15297"/>
                </a:cubicBezTo>
                <a:cubicBezTo>
                  <a:pt x="11134" y="15297"/>
                  <a:pt x="11198" y="15280"/>
                  <a:pt x="11254" y="15250"/>
                </a:cubicBezTo>
                <a:cubicBezTo>
                  <a:pt x="11445" y="15132"/>
                  <a:pt x="11643" y="15003"/>
                  <a:pt x="11840" y="14870"/>
                </a:cubicBezTo>
                <a:cubicBezTo>
                  <a:pt x="11996" y="14764"/>
                  <a:pt x="12038" y="14550"/>
                  <a:pt x="11932" y="14393"/>
                </a:cubicBezTo>
                <a:cubicBezTo>
                  <a:pt x="11866" y="14296"/>
                  <a:pt x="11758" y="14243"/>
                  <a:pt x="11648" y="14243"/>
                </a:cubicBezTo>
                <a:close/>
                <a:moveTo>
                  <a:pt x="3345" y="14982"/>
                </a:moveTo>
                <a:cubicBezTo>
                  <a:pt x="3242" y="14982"/>
                  <a:pt x="3142" y="15028"/>
                  <a:pt x="3075" y="15115"/>
                </a:cubicBezTo>
                <a:cubicBezTo>
                  <a:pt x="2958" y="15264"/>
                  <a:pt x="2986" y="15480"/>
                  <a:pt x="3136" y="15594"/>
                </a:cubicBezTo>
                <a:cubicBezTo>
                  <a:pt x="3327" y="15742"/>
                  <a:pt x="3535" y="15879"/>
                  <a:pt x="3760" y="15998"/>
                </a:cubicBezTo>
                <a:cubicBezTo>
                  <a:pt x="3812" y="16024"/>
                  <a:pt x="3866" y="16036"/>
                  <a:pt x="3919" y="16036"/>
                </a:cubicBezTo>
                <a:cubicBezTo>
                  <a:pt x="4043" y="16036"/>
                  <a:pt x="4161" y="15971"/>
                  <a:pt x="4220" y="15853"/>
                </a:cubicBezTo>
                <a:cubicBezTo>
                  <a:pt x="4309" y="15686"/>
                  <a:pt x="4246" y="15480"/>
                  <a:pt x="4078" y="15391"/>
                </a:cubicBezTo>
                <a:cubicBezTo>
                  <a:pt x="3890" y="15290"/>
                  <a:pt x="3713" y="15177"/>
                  <a:pt x="3555" y="15054"/>
                </a:cubicBezTo>
                <a:cubicBezTo>
                  <a:pt x="3492" y="15006"/>
                  <a:pt x="3418" y="14982"/>
                  <a:pt x="3345" y="14982"/>
                </a:cubicBezTo>
                <a:close/>
                <a:moveTo>
                  <a:pt x="9870" y="15258"/>
                </a:moveTo>
                <a:cubicBezTo>
                  <a:pt x="9823" y="15258"/>
                  <a:pt x="9775" y="15268"/>
                  <a:pt x="9730" y="15288"/>
                </a:cubicBezTo>
                <a:cubicBezTo>
                  <a:pt x="9525" y="15382"/>
                  <a:pt x="9321" y="15467"/>
                  <a:pt x="9121" y="15539"/>
                </a:cubicBezTo>
                <a:cubicBezTo>
                  <a:pt x="8942" y="15603"/>
                  <a:pt x="8852" y="15799"/>
                  <a:pt x="8916" y="15977"/>
                </a:cubicBezTo>
                <a:cubicBezTo>
                  <a:pt x="8967" y="16114"/>
                  <a:pt x="9099" y="16201"/>
                  <a:pt x="9238" y="16201"/>
                </a:cubicBezTo>
                <a:cubicBezTo>
                  <a:pt x="9278" y="16201"/>
                  <a:pt x="9316" y="16194"/>
                  <a:pt x="9354" y="16180"/>
                </a:cubicBezTo>
                <a:cubicBezTo>
                  <a:pt x="9570" y="16102"/>
                  <a:pt x="9792" y="16010"/>
                  <a:pt x="10011" y="15911"/>
                </a:cubicBezTo>
                <a:cubicBezTo>
                  <a:pt x="10183" y="15832"/>
                  <a:pt x="10258" y="15629"/>
                  <a:pt x="10180" y="15459"/>
                </a:cubicBezTo>
                <a:cubicBezTo>
                  <a:pt x="10124" y="15333"/>
                  <a:pt x="9999" y="15258"/>
                  <a:pt x="9870" y="15258"/>
                </a:cubicBezTo>
                <a:close/>
                <a:moveTo>
                  <a:pt x="5204" y="15812"/>
                </a:moveTo>
                <a:cubicBezTo>
                  <a:pt x="5047" y="15812"/>
                  <a:pt x="4907" y="15921"/>
                  <a:pt x="4872" y="16081"/>
                </a:cubicBezTo>
                <a:cubicBezTo>
                  <a:pt x="4830" y="16267"/>
                  <a:pt x="4947" y="16446"/>
                  <a:pt x="5133" y="16488"/>
                </a:cubicBezTo>
                <a:cubicBezTo>
                  <a:pt x="5359" y="16536"/>
                  <a:pt x="5597" y="16575"/>
                  <a:pt x="5840" y="16602"/>
                </a:cubicBezTo>
                <a:cubicBezTo>
                  <a:pt x="5854" y="16606"/>
                  <a:pt x="5866" y="16606"/>
                  <a:pt x="5880" y="16606"/>
                </a:cubicBezTo>
                <a:cubicBezTo>
                  <a:pt x="6050" y="16606"/>
                  <a:pt x="6198" y="16477"/>
                  <a:pt x="6219" y="16303"/>
                </a:cubicBezTo>
                <a:cubicBezTo>
                  <a:pt x="6238" y="16116"/>
                  <a:pt x="6102" y="15947"/>
                  <a:pt x="5916" y="15925"/>
                </a:cubicBezTo>
                <a:cubicBezTo>
                  <a:pt x="5697" y="15902"/>
                  <a:pt x="5482" y="15864"/>
                  <a:pt x="5277" y="15820"/>
                </a:cubicBezTo>
                <a:cubicBezTo>
                  <a:pt x="5252" y="15815"/>
                  <a:pt x="5228" y="15812"/>
                  <a:pt x="5204" y="15812"/>
                </a:cubicBezTo>
                <a:close/>
                <a:moveTo>
                  <a:pt x="7916" y="15870"/>
                </a:moveTo>
                <a:cubicBezTo>
                  <a:pt x="7898" y="15870"/>
                  <a:pt x="7880" y="15871"/>
                  <a:pt x="7861" y="15874"/>
                </a:cubicBezTo>
                <a:cubicBezTo>
                  <a:pt x="7648" y="15912"/>
                  <a:pt x="7432" y="15938"/>
                  <a:pt x="7216" y="15952"/>
                </a:cubicBezTo>
                <a:cubicBezTo>
                  <a:pt x="7029" y="15966"/>
                  <a:pt x="6886" y="16130"/>
                  <a:pt x="6900" y="16319"/>
                </a:cubicBezTo>
                <a:cubicBezTo>
                  <a:pt x="6912" y="16498"/>
                  <a:pt x="7064" y="16635"/>
                  <a:pt x="7241" y="16635"/>
                </a:cubicBezTo>
                <a:lnTo>
                  <a:pt x="7267" y="16635"/>
                </a:lnTo>
                <a:cubicBezTo>
                  <a:pt x="7505" y="16618"/>
                  <a:pt x="7743" y="16590"/>
                  <a:pt x="7978" y="16548"/>
                </a:cubicBezTo>
                <a:cubicBezTo>
                  <a:pt x="8162" y="16515"/>
                  <a:pt x="8289" y="16340"/>
                  <a:pt x="8256" y="16152"/>
                </a:cubicBezTo>
                <a:cubicBezTo>
                  <a:pt x="8226" y="15986"/>
                  <a:pt x="8081" y="15870"/>
                  <a:pt x="7916" y="15870"/>
                </a:cubicBezTo>
                <a:close/>
                <a:moveTo>
                  <a:pt x="29407" y="15896"/>
                </a:moveTo>
                <a:cubicBezTo>
                  <a:pt x="29228" y="15896"/>
                  <a:pt x="29079" y="16044"/>
                  <a:pt x="29074" y="16227"/>
                </a:cubicBezTo>
                <a:cubicBezTo>
                  <a:pt x="29067" y="16444"/>
                  <a:pt x="29053" y="16668"/>
                  <a:pt x="29035" y="16894"/>
                </a:cubicBezTo>
                <a:cubicBezTo>
                  <a:pt x="29021" y="17080"/>
                  <a:pt x="29159" y="17245"/>
                  <a:pt x="29348" y="17261"/>
                </a:cubicBezTo>
                <a:cubicBezTo>
                  <a:pt x="29360" y="17263"/>
                  <a:pt x="29369" y="17263"/>
                  <a:pt x="29376" y="17263"/>
                </a:cubicBezTo>
                <a:cubicBezTo>
                  <a:pt x="29553" y="17263"/>
                  <a:pt x="29703" y="17129"/>
                  <a:pt x="29717" y="16948"/>
                </a:cubicBezTo>
                <a:cubicBezTo>
                  <a:pt x="29736" y="16712"/>
                  <a:pt x="29748" y="16477"/>
                  <a:pt x="29755" y="16250"/>
                </a:cubicBezTo>
                <a:cubicBezTo>
                  <a:pt x="29762" y="16060"/>
                  <a:pt x="29614" y="15904"/>
                  <a:pt x="29425" y="15897"/>
                </a:cubicBezTo>
                <a:cubicBezTo>
                  <a:pt x="29419" y="15896"/>
                  <a:pt x="29413" y="15896"/>
                  <a:pt x="29407" y="15896"/>
                </a:cubicBezTo>
                <a:close/>
                <a:moveTo>
                  <a:pt x="29217" y="17937"/>
                </a:moveTo>
                <a:cubicBezTo>
                  <a:pt x="29052" y="17937"/>
                  <a:pt x="28904" y="18057"/>
                  <a:pt x="28877" y="18226"/>
                </a:cubicBezTo>
                <a:cubicBezTo>
                  <a:pt x="28842" y="18448"/>
                  <a:pt x="28804" y="18669"/>
                  <a:pt x="28761" y="18888"/>
                </a:cubicBezTo>
                <a:cubicBezTo>
                  <a:pt x="28723" y="19074"/>
                  <a:pt x="28844" y="19251"/>
                  <a:pt x="29028" y="19288"/>
                </a:cubicBezTo>
                <a:cubicBezTo>
                  <a:pt x="29051" y="19293"/>
                  <a:pt x="29072" y="19295"/>
                  <a:pt x="29094" y="19295"/>
                </a:cubicBezTo>
                <a:cubicBezTo>
                  <a:pt x="29256" y="19295"/>
                  <a:pt x="29397" y="19182"/>
                  <a:pt x="29432" y="19016"/>
                </a:cubicBezTo>
                <a:cubicBezTo>
                  <a:pt x="29475" y="18789"/>
                  <a:pt x="29515" y="18561"/>
                  <a:pt x="29553" y="18332"/>
                </a:cubicBezTo>
                <a:cubicBezTo>
                  <a:pt x="29581" y="18146"/>
                  <a:pt x="29456" y="17972"/>
                  <a:pt x="29268" y="17941"/>
                </a:cubicBezTo>
                <a:cubicBezTo>
                  <a:pt x="29251" y="17938"/>
                  <a:pt x="29234" y="17937"/>
                  <a:pt x="29217" y="17937"/>
                </a:cubicBezTo>
                <a:close/>
                <a:moveTo>
                  <a:pt x="28792" y="19947"/>
                </a:moveTo>
                <a:cubicBezTo>
                  <a:pt x="28639" y="19947"/>
                  <a:pt x="28498" y="20049"/>
                  <a:pt x="28458" y="20203"/>
                </a:cubicBezTo>
                <a:cubicBezTo>
                  <a:pt x="28401" y="20421"/>
                  <a:pt x="28342" y="20638"/>
                  <a:pt x="28279" y="20852"/>
                </a:cubicBezTo>
                <a:cubicBezTo>
                  <a:pt x="28227" y="21033"/>
                  <a:pt x="28331" y="21224"/>
                  <a:pt x="28512" y="21276"/>
                </a:cubicBezTo>
                <a:cubicBezTo>
                  <a:pt x="28545" y="21285"/>
                  <a:pt x="28575" y="21290"/>
                  <a:pt x="28608" y="21290"/>
                </a:cubicBezTo>
                <a:cubicBezTo>
                  <a:pt x="28756" y="21290"/>
                  <a:pt x="28893" y="21191"/>
                  <a:pt x="28936" y="21043"/>
                </a:cubicBezTo>
                <a:cubicBezTo>
                  <a:pt x="29001" y="20822"/>
                  <a:pt x="29061" y="20600"/>
                  <a:pt x="29121" y="20374"/>
                </a:cubicBezTo>
                <a:cubicBezTo>
                  <a:pt x="29169" y="20191"/>
                  <a:pt x="29058" y="20005"/>
                  <a:pt x="28875" y="19957"/>
                </a:cubicBezTo>
                <a:cubicBezTo>
                  <a:pt x="28848" y="19950"/>
                  <a:pt x="28820" y="19947"/>
                  <a:pt x="28792" y="19947"/>
                </a:cubicBezTo>
                <a:close/>
                <a:moveTo>
                  <a:pt x="28192" y="21907"/>
                </a:moveTo>
                <a:cubicBezTo>
                  <a:pt x="28051" y="21907"/>
                  <a:pt x="27919" y="21995"/>
                  <a:pt x="27869" y="22136"/>
                </a:cubicBezTo>
                <a:cubicBezTo>
                  <a:pt x="27793" y="22353"/>
                  <a:pt x="27714" y="22564"/>
                  <a:pt x="27636" y="22770"/>
                </a:cubicBezTo>
                <a:cubicBezTo>
                  <a:pt x="27568" y="22946"/>
                  <a:pt x="27659" y="23144"/>
                  <a:pt x="27834" y="23212"/>
                </a:cubicBezTo>
                <a:cubicBezTo>
                  <a:pt x="27874" y="23228"/>
                  <a:pt x="27914" y="23233"/>
                  <a:pt x="27956" y="23233"/>
                </a:cubicBezTo>
                <a:cubicBezTo>
                  <a:pt x="28093" y="23233"/>
                  <a:pt x="28224" y="23149"/>
                  <a:pt x="28276" y="23012"/>
                </a:cubicBezTo>
                <a:cubicBezTo>
                  <a:pt x="28358" y="22798"/>
                  <a:pt x="28436" y="22581"/>
                  <a:pt x="28514" y="22360"/>
                </a:cubicBezTo>
                <a:cubicBezTo>
                  <a:pt x="28575" y="22185"/>
                  <a:pt x="28483" y="21988"/>
                  <a:pt x="28304" y="21926"/>
                </a:cubicBezTo>
                <a:cubicBezTo>
                  <a:pt x="28267" y="21913"/>
                  <a:pt x="28229" y="21907"/>
                  <a:pt x="28192" y="21907"/>
                </a:cubicBezTo>
                <a:close/>
                <a:moveTo>
                  <a:pt x="27434" y="23811"/>
                </a:moveTo>
                <a:cubicBezTo>
                  <a:pt x="27304" y="23811"/>
                  <a:pt x="27179" y="23887"/>
                  <a:pt x="27122" y="24013"/>
                </a:cubicBezTo>
                <a:cubicBezTo>
                  <a:pt x="27026" y="24227"/>
                  <a:pt x="26931" y="24429"/>
                  <a:pt x="26835" y="24621"/>
                </a:cubicBezTo>
                <a:cubicBezTo>
                  <a:pt x="26750" y="24792"/>
                  <a:pt x="26819" y="24995"/>
                  <a:pt x="26990" y="25080"/>
                </a:cubicBezTo>
                <a:cubicBezTo>
                  <a:pt x="27038" y="25105"/>
                  <a:pt x="27092" y="25115"/>
                  <a:pt x="27141" y="25115"/>
                </a:cubicBezTo>
                <a:cubicBezTo>
                  <a:pt x="27268" y="25115"/>
                  <a:pt x="27388" y="25046"/>
                  <a:pt x="27447" y="24924"/>
                </a:cubicBezTo>
                <a:cubicBezTo>
                  <a:pt x="27548" y="24724"/>
                  <a:pt x="27645" y="24514"/>
                  <a:pt x="27746" y="24293"/>
                </a:cubicBezTo>
                <a:cubicBezTo>
                  <a:pt x="27824" y="24121"/>
                  <a:pt x="27746" y="23919"/>
                  <a:pt x="27574" y="23841"/>
                </a:cubicBezTo>
                <a:cubicBezTo>
                  <a:pt x="27528" y="23820"/>
                  <a:pt x="27481" y="23811"/>
                  <a:pt x="27434" y="23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4" name="Google Shape;1184;p24"/>
          <p:cNvGrpSpPr/>
          <p:nvPr/>
        </p:nvGrpSpPr>
        <p:grpSpPr>
          <a:xfrm>
            <a:off x="1384775" y="254267"/>
            <a:ext cx="7401223" cy="4605175"/>
            <a:chOff x="1384800" y="539500"/>
            <a:chExt cx="7046100" cy="4059927"/>
          </a:xfrm>
        </p:grpSpPr>
        <p:sp>
          <p:nvSpPr>
            <p:cNvPr id="1185" name="Google Shape;1185;p24"/>
            <p:cNvSpPr/>
            <p:nvPr/>
          </p:nvSpPr>
          <p:spPr>
            <a:xfrm>
              <a:off x="1384800" y="539500"/>
              <a:ext cx="7046100" cy="4059900"/>
            </a:xfrm>
            <a:prstGeom prst="roundRect">
              <a:avLst>
                <a:gd name="adj" fmla="val 864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86" name="Google Shape;1186;p24"/>
            <p:cNvCxnSpPr/>
            <p:nvPr/>
          </p:nvCxnSpPr>
          <p:spPr>
            <a:xfrm>
              <a:off x="1384800" y="42942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187" name="Google Shape;1187;p24"/>
            <p:cNvCxnSpPr/>
            <p:nvPr/>
          </p:nvCxnSpPr>
          <p:spPr>
            <a:xfrm>
              <a:off x="1384800" y="40496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188" name="Google Shape;1188;p24"/>
            <p:cNvCxnSpPr/>
            <p:nvPr/>
          </p:nvCxnSpPr>
          <p:spPr>
            <a:xfrm>
              <a:off x="1384800" y="38051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189" name="Google Shape;1189;p24"/>
            <p:cNvCxnSpPr/>
            <p:nvPr/>
          </p:nvCxnSpPr>
          <p:spPr>
            <a:xfrm>
              <a:off x="1384800" y="35605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190" name="Google Shape;1190;p24"/>
            <p:cNvCxnSpPr/>
            <p:nvPr/>
          </p:nvCxnSpPr>
          <p:spPr>
            <a:xfrm>
              <a:off x="1384800" y="33160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191" name="Google Shape;1191;p24"/>
            <p:cNvCxnSpPr/>
            <p:nvPr/>
          </p:nvCxnSpPr>
          <p:spPr>
            <a:xfrm>
              <a:off x="1384800" y="30714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192" name="Google Shape;1192;p24"/>
            <p:cNvCxnSpPr/>
            <p:nvPr/>
          </p:nvCxnSpPr>
          <p:spPr>
            <a:xfrm>
              <a:off x="1384800" y="28269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193" name="Google Shape;1193;p24"/>
            <p:cNvCxnSpPr/>
            <p:nvPr/>
          </p:nvCxnSpPr>
          <p:spPr>
            <a:xfrm>
              <a:off x="1384800" y="25823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194" name="Google Shape;1194;p24"/>
            <p:cNvCxnSpPr/>
            <p:nvPr/>
          </p:nvCxnSpPr>
          <p:spPr>
            <a:xfrm>
              <a:off x="1384800" y="23378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195" name="Google Shape;1195;p24"/>
            <p:cNvCxnSpPr/>
            <p:nvPr/>
          </p:nvCxnSpPr>
          <p:spPr>
            <a:xfrm>
              <a:off x="1384800" y="20932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196" name="Google Shape;1196;p24"/>
            <p:cNvCxnSpPr/>
            <p:nvPr/>
          </p:nvCxnSpPr>
          <p:spPr>
            <a:xfrm>
              <a:off x="1384800" y="18487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197" name="Google Shape;1197;p24"/>
            <p:cNvCxnSpPr/>
            <p:nvPr/>
          </p:nvCxnSpPr>
          <p:spPr>
            <a:xfrm>
              <a:off x="1384800" y="16041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198" name="Google Shape;1198;p24"/>
            <p:cNvCxnSpPr/>
            <p:nvPr/>
          </p:nvCxnSpPr>
          <p:spPr>
            <a:xfrm>
              <a:off x="1384800" y="13596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199" name="Google Shape;1199;p24"/>
            <p:cNvCxnSpPr/>
            <p:nvPr/>
          </p:nvCxnSpPr>
          <p:spPr>
            <a:xfrm>
              <a:off x="1384800" y="11150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200" name="Google Shape;1200;p24"/>
            <p:cNvCxnSpPr/>
            <p:nvPr/>
          </p:nvCxnSpPr>
          <p:spPr>
            <a:xfrm>
              <a:off x="1384800" y="870500"/>
              <a:ext cx="7034100" cy="0"/>
            </a:xfrm>
            <a:prstGeom prst="straightConnector1">
              <a:avLst/>
            </a:prstGeom>
            <a:noFill/>
            <a:ln w="19050" cap="flat" cmpd="sng">
              <a:solidFill>
                <a:srgbClr val="F3F3F3"/>
              </a:solidFill>
              <a:prstDash val="solid"/>
              <a:round/>
              <a:headEnd type="none" w="med" len="med"/>
              <a:tailEnd type="none" w="med" len="med"/>
            </a:ln>
          </p:spPr>
        </p:cxnSp>
        <p:sp>
          <p:nvSpPr>
            <p:cNvPr id="1201" name="Google Shape;1201;p24"/>
            <p:cNvSpPr/>
            <p:nvPr/>
          </p:nvSpPr>
          <p:spPr>
            <a:xfrm flipH="1">
              <a:off x="1699150" y="539500"/>
              <a:ext cx="33600" cy="4059927"/>
            </a:xfrm>
            <a:custGeom>
              <a:avLst/>
              <a:gdLst/>
              <a:ahLst/>
              <a:cxnLst/>
              <a:rect l="l" t="t" r="r" b="b"/>
              <a:pathLst>
                <a:path w="448" h="64148" extrusionOk="0">
                  <a:moveTo>
                    <a:pt x="0" y="1"/>
                  </a:moveTo>
                  <a:lnTo>
                    <a:pt x="0" y="64148"/>
                  </a:lnTo>
                  <a:lnTo>
                    <a:pt x="448" y="64148"/>
                  </a:lnTo>
                  <a:lnTo>
                    <a:pt x="44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2" name="Google Shape;1202;p24"/>
          <p:cNvSpPr/>
          <p:nvPr/>
        </p:nvSpPr>
        <p:spPr>
          <a:xfrm rot="10800000">
            <a:off x="218712" y="16"/>
            <a:ext cx="836012" cy="5141709"/>
          </a:xfrm>
          <a:custGeom>
            <a:avLst/>
            <a:gdLst/>
            <a:ahLst/>
            <a:cxnLst/>
            <a:rect l="l" t="t" r="r" b="b"/>
            <a:pathLst>
              <a:path w="9337" h="32918" extrusionOk="0">
                <a:moveTo>
                  <a:pt x="1" y="1"/>
                </a:moveTo>
                <a:lnTo>
                  <a:pt x="1" y="32917"/>
                </a:lnTo>
                <a:lnTo>
                  <a:pt x="9337" y="32917"/>
                </a:lnTo>
                <a:lnTo>
                  <a:pt x="9337" y="1"/>
                </a:lnTo>
                <a:lnTo>
                  <a:pt x="4504" y="270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4"/>
          <p:cNvSpPr txBox="1">
            <a:spLocks noGrp="1"/>
          </p:cNvSpPr>
          <p:nvPr>
            <p:ph type="subTitle" idx="1"/>
          </p:nvPr>
        </p:nvSpPr>
        <p:spPr>
          <a:xfrm>
            <a:off x="218656" y="1073550"/>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204" name="Google Shape;1204;p24"/>
          <p:cNvSpPr txBox="1">
            <a:spLocks noGrp="1"/>
          </p:cNvSpPr>
          <p:nvPr>
            <p:ph type="subTitle" idx="2"/>
          </p:nvPr>
        </p:nvSpPr>
        <p:spPr>
          <a:xfrm>
            <a:off x="218656" y="1593696"/>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205" name="Google Shape;1205;p24"/>
          <p:cNvSpPr txBox="1">
            <a:spLocks noGrp="1"/>
          </p:cNvSpPr>
          <p:nvPr>
            <p:ph type="subTitle" idx="3"/>
          </p:nvPr>
        </p:nvSpPr>
        <p:spPr>
          <a:xfrm>
            <a:off x="218656" y="2633988"/>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206" name="Google Shape;1206;p24"/>
          <p:cNvSpPr txBox="1">
            <a:spLocks noGrp="1"/>
          </p:cNvSpPr>
          <p:nvPr>
            <p:ph type="subTitle" idx="4"/>
          </p:nvPr>
        </p:nvSpPr>
        <p:spPr>
          <a:xfrm>
            <a:off x="218656" y="4194425"/>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grpSp>
        <p:nvGrpSpPr>
          <p:cNvPr id="1207" name="Google Shape;1207;p24"/>
          <p:cNvGrpSpPr/>
          <p:nvPr/>
        </p:nvGrpSpPr>
        <p:grpSpPr>
          <a:xfrm>
            <a:off x="441648" y="539502"/>
            <a:ext cx="390115" cy="478199"/>
            <a:chOff x="6813948" y="1342927"/>
            <a:chExt cx="390115" cy="478199"/>
          </a:xfrm>
        </p:grpSpPr>
        <p:sp>
          <p:nvSpPr>
            <p:cNvPr id="1208" name="Google Shape;1208;p24"/>
            <p:cNvSpPr/>
            <p:nvPr/>
          </p:nvSpPr>
          <p:spPr>
            <a:xfrm rot="-5400000">
              <a:off x="6814041" y="1342927"/>
              <a:ext cx="390022" cy="390022"/>
            </a:xfrm>
            <a:custGeom>
              <a:avLst/>
              <a:gdLst/>
              <a:ahLst/>
              <a:cxnLst/>
              <a:rect l="l" t="t" r="r" b="b"/>
              <a:pathLst>
                <a:path w="12553" h="12553" extrusionOk="0">
                  <a:moveTo>
                    <a:pt x="1" y="1"/>
                  </a:moveTo>
                  <a:lnTo>
                    <a:pt x="1" y="12552"/>
                  </a:lnTo>
                  <a:lnTo>
                    <a:pt x="12552" y="12552"/>
                  </a:lnTo>
                  <a:lnTo>
                    <a:pt x="12552" y="1271"/>
                  </a:lnTo>
                  <a:cubicBezTo>
                    <a:pt x="12552" y="569"/>
                    <a:pt x="11984" y="1"/>
                    <a:pt x="11280" y="1"/>
                  </a:cubicBezTo>
                  <a:lnTo>
                    <a:pt x="2903" y="1"/>
                  </a:lnTo>
                  <a:lnTo>
                    <a:pt x="2903" y="6"/>
                  </a:lnTo>
                  <a:cubicBezTo>
                    <a:pt x="2868" y="2"/>
                    <a:pt x="2832" y="1"/>
                    <a:pt x="27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4"/>
            <p:cNvSpPr/>
            <p:nvPr/>
          </p:nvSpPr>
          <p:spPr>
            <a:xfrm rot="-5400000">
              <a:off x="6969484" y="1540346"/>
              <a:ext cx="78980" cy="390053"/>
            </a:xfrm>
            <a:custGeom>
              <a:avLst/>
              <a:gdLst/>
              <a:ahLst/>
              <a:cxnLst/>
              <a:rect l="l" t="t" r="r" b="b"/>
              <a:pathLst>
                <a:path w="2542" h="12554" extrusionOk="0">
                  <a:moveTo>
                    <a:pt x="1271" y="0"/>
                  </a:moveTo>
                  <a:cubicBezTo>
                    <a:pt x="569" y="0"/>
                    <a:pt x="1" y="570"/>
                    <a:pt x="1" y="1272"/>
                  </a:cubicBezTo>
                  <a:lnTo>
                    <a:pt x="1" y="12554"/>
                  </a:lnTo>
                  <a:lnTo>
                    <a:pt x="2542" y="12554"/>
                  </a:lnTo>
                  <a:lnTo>
                    <a:pt x="2542" y="1272"/>
                  </a:lnTo>
                  <a:cubicBezTo>
                    <a:pt x="2542" y="570"/>
                    <a:pt x="1974" y="0"/>
                    <a:pt x="1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4"/>
            <p:cNvSpPr/>
            <p:nvPr/>
          </p:nvSpPr>
          <p:spPr>
            <a:xfrm rot="-5400000">
              <a:off x="6991404" y="1550583"/>
              <a:ext cx="55646" cy="369547"/>
            </a:xfrm>
            <a:custGeom>
              <a:avLst/>
              <a:gdLst/>
              <a:ahLst/>
              <a:cxnLst/>
              <a:rect l="l" t="t" r="r" b="b"/>
              <a:pathLst>
                <a:path w="1791" h="11894" extrusionOk="0">
                  <a:moveTo>
                    <a:pt x="895" y="0"/>
                  </a:moveTo>
                  <a:cubicBezTo>
                    <a:pt x="400" y="0"/>
                    <a:pt x="0" y="404"/>
                    <a:pt x="0" y="896"/>
                  </a:cubicBezTo>
                  <a:lnTo>
                    <a:pt x="0" y="11894"/>
                  </a:lnTo>
                  <a:lnTo>
                    <a:pt x="1790" y="11894"/>
                  </a:lnTo>
                  <a:lnTo>
                    <a:pt x="1790" y="896"/>
                  </a:lnTo>
                  <a:cubicBezTo>
                    <a:pt x="1790" y="400"/>
                    <a:pt x="1389" y="0"/>
                    <a:pt x="8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4"/>
            <p:cNvSpPr/>
            <p:nvPr/>
          </p:nvSpPr>
          <p:spPr>
            <a:xfrm rot="-5400000">
              <a:off x="6875342" y="1749137"/>
              <a:ext cx="86872" cy="57107"/>
            </a:xfrm>
            <a:custGeom>
              <a:avLst/>
              <a:gdLst/>
              <a:ahLst/>
              <a:cxnLst/>
              <a:rect l="l" t="t" r="r" b="b"/>
              <a:pathLst>
                <a:path w="2796" h="1838" extrusionOk="0">
                  <a:moveTo>
                    <a:pt x="0" y="1"/>
                  </a:moveTo>
                  <a:lnTo>
                    <a:pt x="391" y="920"/>
                  </a:lnTo>
                  <a:lnTo>
                    <a:pt x="0" y="1838"/>
                  </a:lnTo>
                  <a:lnTo>
                    <a:pt x="2795" y="1838"/>
                  </a:lnTo>
                  <a:lnTo>
                    <a:pt x="27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2" name="Google Shape;1212;p24"/>
          <p:cNvSpPr txBox="1">
            <a:spLocks noGrp="1"/>
          </p:cNvSpPr>
          <p:nvPr>
            <p:ph type="subTitle" idx="5"/>
          </p:nvPr>
        </p:nvSpPr>
        <p:spPr>
          <a:xfrm>
            <a:off x="218656" y="2113842"/>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213" name="Google Shape;1213;p24"/>
          <p:cNvSpPr txBox="1">
            <a:spLocks noGrp="1"/>
          </p:cNvSpPr>
          <p:nvPr>
            <p:ph type="subTitle" idx="6"/>
          </p:nvPr>
        </p:nvSpPr>
        <p:spPr>
          <a:xfrm>
            <a:off x="218656" y="3154133"/>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214" name="Google Shape;1214;p24"/>
          <p:cNvSpPr txBox="1">
            <a:spLocks noGrp="1"/>
          </p:cNvSpPr>
          <p:nvPr>
            <p:ph type="title"/>
          </p:nvPr>
        </p:nvSpPr>
        <p:spPr>
          <a:xfrm>
            <a:off x="1883425" y="709025"/>
            <a:ext cx="6547200" cy="478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15" name="Google Shape;1215;p24"/>
          <p:cNvSpPr txBox="1">
            <a:spLocks noGrp="1"/>
          </p:cNvSpPr>
          <p:nvPr>
            <p:ph type="subTitle" idx="7"/>
          </p:nvPr>
        </p:nvSpPr>
        <p:spPr>
          <a:xfrm>
            <a:off x="218656" y="3674279"/>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Font typeface="Capriola"/>
              <a:buNone/>
              <a:defRPr sz="1200" b="1">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1">
  <p:cSld name="TITLE_ONLY_3">
    <p:bg>
      <p:bgPr>
        <a:solidFill>
          <a:schemeClr val="accent5"/>
        </a:solidFill>
        <a:effectLst/>
      </p:bgPr>
    </p:bg>
    <p:spTree>
      <p:nvGrpSpPr>
        <p:cNvPr id="1" name="Shape 1216"/>
        <p:cNvGrpSpPr/>
        <p:nvPr/>
      </p:nvGrpSpPr>
      <p:grpSpPr>
        <a:xfrm>
          <a:off x="0" y="0"/>
          <a:ext cx="0" cy="0"/>
          <a:chOff x="0" y="0"/>
          <a:chExt cx="0" cy="0"/>
        </a:xfrm>
      </p:grpSpPr>
      <p:sp>
        <p:nvSpPr>
          <p:cNvPr id="1217" name="Google Shape;1217;p25"/>
          <p:cNvSpPr/>
          <p:nvPr/>
        </p:nvSpPr>
        <p:spPr>
          <a:xfrm>
            <a:off x="4110336" y="-37186"/>
            <a:ext cx="5033661" cy="3076189"/>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5"/>
          <p:cNvSpPr/>
          <p:nvPr/>
        </p:nvSpPr>
        <p:spPr>
          <a:xfrm rot="-5400000">
            <a:off x="6703090" y="2702607"/>
            <a:ext cx="1805387" cy="3076409"/>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5"/>
          <p:cNvSpPr/>
          <p:nvPr/>
        </p:nvSpPr>
        <p:spPr>
          <a:xfrm>
            <a:off x="2" y="2874835"/>
            <a:ext cx="4243207" cy="226867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5"/>
          <p:cNvSpPr/>
          <p:nvPr/>
        </p:nvSpPr>
        <p:spPr>
          <a:xfrm rot="-6414670">
            <a:off x="7589359" y="3083166"/>
            <a:ext cx="2361558" cy="1514531"/>
          </a:xfrm>
          <a:custGeom>
            <a:avLst/>
            <a:gdLst/>
            <a:ahLst/>
            <a:cxnLst/>
            <a:rect l="l" t="t" r="r" b="b"/>
            <a:pathLst>
              <a:path w="51816" h="33231" extrusionOk="0">
                <a:moveTo>
                  <a:pt x="29827" y="0"/>
                </a:moveTo>
                <a:cubicBezTo>
                  <a:pt x="29615" y="0"/>
                  <a:pt x="29401" y="5"/>
                  <a:pt x="29189" y="14"/>
                </a:cubicBezTo>
                <a:cubicBezTo>
                  <a:pt x="28999" y="23"/>
                  <a:pt x="28852" y="181"/>
                  <a:pt x="28860" y="370"/>
                </a:cubicBezTo>
                <a:cubicBezTo>
                  <a:pt x="28867" y="555"/>
                  <a:pt x="29018" y="697"/>
                  <a:pt x="29201" y="697"/>
                </a:cubicBezTo>
                <a:cubicBezTo>
                  <a:pt x="29206" y="697"/>
                  <a:pt x="29210" y="697"/>
                  <a:pt x="29217" y="695"/>
                </a:cubicBezTo>
                <a:cubicBezTo>
                  <a:pt x="29422" y="687"/>
                  <a:pt x="29623" y="683"/>
                  <a:pt x="29825" y="683"/>
                </a:cubicBezTo>
                <a:lnTo>
                  <a:pt x="29886" y="683"/>
                </a:lnTo>
                <a:cubicBezTo>
                  <a:pt x="30073" y="683"/>
                  <a:pt x="30225" y="532"/>
                  <a:pt x="30226" y="344"/>
                </a:cubicBezTo>
                <a:cubicBezTo>
                  <a:pt x="30230" y="155"/>
                  <a:pt x="30077" y="2"/>
                  <a:pt x="29887" y="0"/>
                </a:cubicBezTo>
                <a:close/>
                <a:moveTo>
                  <a:pt x="31251" y="67"/>
                </a:moveTo>
                <a:cubicBezTo>
                  <a:pt x="31077" y="67"/>
                  <a:pt x="30927" y="199"/>
                  <a:pt x="30911" y="376"/>
                </a:cubicBezTo>
                <a:cubicBezTo>
                  <a:pt x="30894" y="563"/>
                  <a:pt x="31031" y="730"/>
                  <a:pt x="31220" y="748"/>
                </a:cubicBezTo>
                <a:cubicBezTo>
                  <a:pt x="31441" y="770"/>
                  <a:pt x="31664" y="793"/>
                  <a:pt x="31884" y="824"/>
                </a:cubicBezTo>
                <a:cubicBezTo>
                  <a:pt x="31900" y="826"/>
                  <a:pt x="31916" y="826"/>
                  <a:pt x="31930" y="826"/>
                </a:cubicBezTo>
                <a:cubicBezTo>
                  <a:pt x="32098" y="826"/>
                  <a:pt x="32246" y="702"/>
                  <a:pt x="32268" y="530"/>
                </a:cubicBezTo>
                <a:cubicBezTo>
                  <a:pt x="32295" y="344"/>
                  <a:pt x="32162" y="172"/>
                  <a:pt x="31977" y="146"/>
                </a:cubicBezTo>
                <a:cubicBezTo>
                  <a:pt x="31745" y="115"/>
                  <a:pt x="31516" y="89"/>
                  <a:pt x="31283" y="68"/>
                </a:cubicBezTo>
                <a:cubicBezTo>
                  <a:pt x="31272" y="67"/>
                  <a:pt x="31262" y="67"/>
                  <a:pt x="31251" y="67"/>
                </a:cubicBezTo>
                <a:close/>
                <a:moveTo>
                  <a:pt x="27841" y="133"/>
                </a:moveTo>
                <a:cubicBezTo>
                  <a:pt x="27827" y="133"/>
                  <a:pt x="27812" y="134"/>
                  <a:pt x="27797" y="136"/>
                </a:cubicBezTo>
                <a:cubicBezTo>
                  <a:pt x="27567" y="165"/>
                  <a:pt x="27338" y="200"/>
                  <a:pt x="27107" y="240"/>
                </a:cubicBezTo>
                <a:cubicBezTo>
                  <a:pt x="26921" y="271"/>
                  <a:pt x="26794" y="449"/>
                  <a:pt x="26827" y="635"/>
                </a:cubicBezTo>
                <a:cubicBezTo>
                  <a:pt x="26855" y="801"/>
                  <a:pt x="27001" y="920"/>
                  <a:pt x="27164" y="920"/>
                </a:cubicBezTo>
                <a:cubicBezTo>
                  <a:pt x="27183" y="920"/>
                  <a:pt x="27200" y="918"/>
                  <a:pt x="27223" y="914"/>
                </a:cubicBezTo>
                <a:cubicBezTo>
                  <a:pt x="27446" y="876"/>
                  <a:pt x="27668" y="843"/>
                  <a:pt x="27887" y="814"/>
                </a:cubicBezTo>
                <a:cubicBezTo>
                  <a:pt x="28073" y="788"/>
                  <a:pt x="28207" y="615"/>
                  <a:pt x="28181" y="428"/>
                </a:cubicBezTo>
                <a:cubicBezTo>
                  <a:pt x="28157" y="257"/>
                  <a:pt x="28009" y="133"/>
                  <a:pt x="27841" y="133"/>
                </a:cubicBezTo>
                <a:close/>
                <a:moveTo>
                  <a:pt x="33276" y="382"/>
                </a:moveTo>
                <a:cubicBezTo>
                  <a:pt x="33118" y="382"/>
                  <a:pt x="32976" y="490"/>
                  <a:pt x="32941" y="650"/>
                </a:cubicBezTo>
                <a:cubicBezTo>
                  <a:pt x="32901" y="834"/>
                  <a:pt x="33016" y="1017"/>
                  <a:pt x="33202" y="1059"/>
                </a:cubicBezTo>
                <a:cubicBezTo>
                  <a:pt x="33421" y="1109"/>
                  <a:pt x="33638" y="1161"/>
                  <a:pt x="33854" y="1217"/>
                </a:cubicBezTo>
                <a:cubicBezTo>
                  <a:pt x="33881" y="1224"/>
                  <a:pt x="33911" y="1227"/>
                  <a:pt x="33940" y="1227"/>
                </a:cubicBezTo>
                <a:cubicBezTo>
                  <a:pt x="34092" y="1227"/>
                  <a:pt x="34229" y="1126"/>
                  <a:pt x="34271" y="972"/>
                </a:cubicBezTo>
                <a:cubicBezTo>
                  <a:pt x="34318" y="789"/>
                  <a:pt x="34210" y="602"/>
                  <a:pt x="34027" y="555"/>
                </a:cubicBezTo>
                <a:cubicBezTo>
                  <a:pt x="33801" y="494"/>
                  <a:pt x="33575" y="440"/>
                  <a:pt x="33350" y="390"/>
                </a:cubicBezTo>
                <a:cubicBezTo>
                  <a:pt x="33325" y="384"/>
                  <a:pt x="33300" y="382"/>
                  <a:pt x="33276" y="382"/>
                </a:cubicBezTo>
                <a:close/>
                <a:moveTo>
                  <a:pt x="25825" y="513"/>
                </a:moveTo>
                <a:cubicBezTo>
                  <a:pt x="25798" y="513"/>
                  <a:pt x="25770" y="517"/>
                  <a:pt x="25742" y="523"/>
                </a:cubicBezTo>
                <a:cubicBezTo>
                  <a:pt x="25516" y="581"/>
                  <a:pt x="25294" y="640"/>
                  <a:pt x="25070" y="704"/>
                </a:cubicBezTo>
                <a:cubicBezTo>
                  <a:pt x="24889" y="756"/>
                  <a:pt x="24785" y="947"/>
                  <a:pt x="24837" y="1128"/>
                </a:cubicBezTo>
                <a:cubicBezTo>
                  <a:pt x="24880" y="1278"/>
                  <a:pt x="25018" y="1375"/>
                  <a:pt x="25165" y="1375"/>
                </a:cubicBezTo>
                <a:cubicBezTo>
                  <a:pt x="25195" y="1375"/>
                  <a:pt x="25228" y="1372"/>
                  <a:pt x="25261" y="1363"/>
                </a:cubicBezTo>
                <a:cubicBezTo>
                  <a:pt x="25475" y="1299"/>
                  <a:pt x="25692" y="1243"/>
                  <a:pt x="25907" y="1189"/>
                </a:cubicBezTo>
                <a:cubicBezTo>
                  <a:pt x="26090" y="1144"/>
                  <a:pt x="26203" y="956"/>
                  <a:pt x="26158" y="774"/>
                </a:cubicBezTo>
                <a:cubicBezTo>
                  <a:pt x="26119" y="618"/>
                  <a:pt x="25980" y="513"/>
                  <a:pt x="25825" y="513"/>
                </a:cubicBezTo>
                <a:close/>
                <a:moveTo>
                  <a:pt x="35246" y="945"/>
                </a:moveTo>
                <a:cubicBezTo>
                  <a:pt x="35104" y="945"/>
                  <a:pt x="34974" y="1033"/>
                  <a:pt x="34924" y="1173"/>
                </a:cubicBezTo>
                <a:cubicBezTo>
                  <a:pt x="34860" y="1352"/>
                  <a:pt x="34954" y="1547"/>
                  <a:pt x="35133" y="1610"/>
                </a:cubicBezTo>
                <a:cubicBezTo>
                  <a:pt x="35343" y="1684"/>
                  <a:pt x="35552" y="1763"/>
                  <a:pt x="35760" y="1844"/>
                </a:cubicBezTo>
                <a:cubicBezTo>
                  <a:pt x="35802" y="1860"/>
                  <a:pt x="35845" y="1869"/>
                  <a:pt x="35887" y="1869"/>
                </a:cubicBezTo>
                <a:cubicBezTo>
                  <a:pt x="36023" y="1869"/>
                  <a:pt x="36151" y="1787"/>
                  <a:pt x="36205" y="1651"/>
                </a:cubicBezTo>
                <a:cubicBezTo>
                  <a:pt x="36275" y="1476"/>
                  <a:pt x="36189" y="1278"/>
                  <a:pt x="36014" y="1208"/>
                </a:cubicBezTo>
                <a:cubicBezTo>
                  <a:pt x="35797" y="1123"/>
                  <a:pt x="35579" y="1041"/>
                  <a:pt x="35360" y="965"/>
                </a:cubicBezTo>
                <a:cubicBezTo>
                  <a:pt x="35322" y="952"/>
                  <a:pt x="35284" y="945"/>
                  <a:pt x="35246" y="945"/>
                </a:cubicBezTo>
                <a:close/>
                <a:moveTo>
                  <a:pt x="23868" y="1127"/>
                </a:moveTo>
                <a:cubicBezTo>
                  <a:pt x="23828" y="1127"/>
                  <a:pt x="23787" y="1134"/>
                  <a:pt x="23747" y="1149"/>
                </a:cubicBezTo>
                <a:cubicBezTo>
                  <a:pt x="23526" y="1234"/>
                  <a:pt x="23307" y="1323"/>
                  <a:pt x="23099" y="1415"/>
                </a:cubicBezTo>
                <a:cubicBezTo>
                  <a:pt x="22925" y="1491"/>
                  <a:pt x="22847" y="1691"/>
                  <a:pt x="22923" y="1865"/>
                </a:cubicBezTo>
                <a:cubicBezTo>
                  <a:pt x="22979" y="1992"/>
                  <a:pt x="23104" y="2068"/>
                  <a:pt x="23236" y="2068"/>
                </a:cubicBezTo>
                <a:cubicBezTo>
                  <a:pt x="23281" y="2068"/>
                  <a:pt x="23330" y="2060"/>
                  <a:pt x="23375" y="2041"/>
                </a:cubicBezTo>
                <a:cubicBezTo>
                  <a:pt x="23575" y="1950"/>
                  <a:pt x="23782" y="1867"/>
                  <a:pt x="23992" y="1787"/>
                </a:cubicBezTo>
                <a:cubicBezTo>
                  <a:pt x="24168" y="1719"/>
                  <a:pt x="24255" y="1521"/>
                  <a:pt x="24187" y="1345"/>
                </a:cubicBezTo>
                <a:cubicBezTo>
                  <a:pt x="24136" y="1210"/>
                  <a:pt x="24006" y="1127"/>
                  <a:pt x="23868" y="1127"/>
                </a:cubicBezTo>
                <a:close/>
                <a:moveTo>
                  <a:pt x="37138" y="1739"/>
                </a:moveTo>
                <a:cubicBezTo>
                  <a:pt x="37011" y="1739"/>
                  <a:pt x="36889" y="1809"/>
                  <a:pt x="36829" y="1929"/>
                </a:cubicBezTo>
                <a:cubicBezTo>
                  <a:pt x="36747" y="2100"/>
                  <a:pt x="36815" y="2305"/>
                  <a:pt x="36985" y="2388"/>
                </a:cubicBezTo>
                <a:cubicBezTo>
                  <a:pt x="37185" y="2486"/>
                  <a:pt x="37385" y="2588"/>
                  <a:pt x="37582" y="2694"/>
                </a:cubicBezTo>
                <a:cubicBezTo>
                  <a:pt x="37634" y="2722"/>
                  <a:pt x="37689" y="2736"/>
                  <a:pt x="37743" y="2736"/>
                </a:cubicBezTo>
                <a:cubicBezTo>
                  <a:pt x="37865" y="2736"/>
                  <a:pt x="37983" y="2670"/>
                  <a:pt x="38046" y="2555"/>
                </a:cubicBezTo>
                <a:cubicBezTo>
                  <a:pt x="38134" y="2390"/>
                  <a:pt x="38073" y="2181"/>
                  <a:pt x="37907" y="2093"/>
                </a:cubicBezTo>
                <a:cubicBezTo>
                  <a:pt x="37703" y="1982"/>
                  <a:pt x="37496" y="1876"/>
                  <a:pt x="37288" y="1773"/>
                </a:cubicBezTo>
                <a:cubicBezTo>
                  <a:pt x="37239" y="1750"/>
                  <a:pt x="37188" y="1739"/>
                  <a:pt x="37138" y="1739"/>
                </a:cubicBezTo>
                <a:close/>
                <a:moveTo>
                  <a:pt x="22014" y="1997"/>
                </a:moveTo>
                <a:cubicBezTo>
                  <a:pt x="21956" y="1997"/>
                  <a:pt x="21898" y="2012"/>
                  <a:pt x="21846" y="2042"/>
                </a:cubicBezTo>
                <a:cubicBezTo>
                  <a:pt x="21639" y="2161"/>
                  <a:pt x="21437" y="2284"/>
                  <a:pt x="21244" y="2409"/>
                </a:cubicBezTo>
                <a:cubicBezTo>
                  <a:pt x="21084" y="2513"/>
                  <a:pt x="21041" y="2725"/>
                  <a:pt x="21144" y="2884"/>
                </a:cubicBezTo>
                <a:cubicBezTo>
                  <a:pt x="21210" y="2983"/>
                  <a:pt x="21319" y="3038"/>
                  <a:pt x="21430" y="3038"/>
                </a:cubicBezTo>
                <a:cubicBezTo>
                  <a:pt x="21493" y="3038"/>
                  <a:pt x="21559" y="3021"/>
                  <a:pt x="21616" y="2983"/>
                </a:cubicBezTo>
                <a:cubicBezTo>
                  <a:pt x="21799" y="2864"/>
                  <a:pt x="21988" y="2748"/>
                  <a:pt x="22185" y="2639"/>
                </a:cubicBezTo>
                <a:cubicBezTo>
                  <a:pt x="22350" y="2545"/>
                  <a:pt x="22405" y="2336"/>
                  <a:pt x="22311" y="2171"/>
                </a:cubicBezTo>
                <a:cubicBezTo>
                  <a:pt x="22249" y="2060"/>
                  <a:pt x="22133" y="1997"/>
                  <a:pt x="22014" y="1997"/>
                </a:cubicBezTo>
                <a:close/>
                <a:moveTo>
                  <a:pt x="38923" y="2746"/>
                </a:moveTo>
                <a:cubicBezTo>
                  <a:pt x="38811" y="2746"/>
                  <a:pt x="38700" y="2801"/>
                  <a:pt x="38635" y="2903"/>
                </a:cubicBezTo>
                <a:cubicBezTo>
                  <a:pt x="38531" y="3061"/>
                  <a:pt x="38576" y="3275"/>
                  <a:pt x="38734" y="3377"/>
                </a:cubicBezTo>
                <a:cubicBezTo>
                  <a:pt x="38922" y="3497"/>
                  <a:pt x="39106" y="3624"/>
                  <a:pt x="39288" y="3753"/>
                </a:cubicBezTo>
                <a:cubicBezTo>
                  <a:pt x="39349" y="3796"/>
                  <a:pt x="39419" y="3815"/>
                  <a:pt x="39486" y="3815"/>
                </a:cubicBezTo>
                <a:cubicBezTo>
                  <a:pt x="39592" y="3815"/>
                  <a:pt x="39698" y="3765"/>
                  <a:pt x="39768" y="3667"/>
                </a:cubicBezTo>
                <a:cubicBezTo>
                  <a:pt x="39877" y="3513"/>
                  <a:pt x="39841" y="3301"/>
                  <a:pt x="39686" y="3191"/>
                </a:cubicBezTo>
                <a:cubicBezTo>
                  <a:pt x="39495" y="3057"/>
                  <a:pt x="39304" y="2927"/>
                  <a:pt x="39108" y="2800"/>
                </a:cubicBezTo>
                <a:cubicBezTo>
                  <a:pt x="39051" y="2764"/>
                  <a:pt x="38987" y="2746"/>
                  <a:pt x="38923" y="2746"/>
                </a:cubicBezTo>
                <a:close/>
                <a:moveTo>
                  <a:pt x="20335" y="3174"/>
                </a:moveTo>
                <a:cubicBezTo>
                  <a:pt x="20256" y="3174"/>
                  <a:pt x="20176" y="3202"/>
                  <a:pt x="20111" y="3257"/>
                </a:cubicBezTo>
                <a:cubicBezTo>
                  <a:pt x="19941" y="3405"/>
                  <a:pt x="19764" y="3563"/>
                  <a:pt x="19593" y="3728"/>
                </a:cubicBezTo>
                <a:cubicBezTo>
                  <a:pt x="19456" y="3859"/>
                  <a:pt x="19451" y="4074"/>
                  <a:pt x="19581" y="4211"/>
                </a:cubicBezTo>
                <a:cubicBezTo>
                  <a:pt x="19649" y="4283"/>
                  <a:pt x="19741" y="4317"/>
                  <a:pt x="19830" y="4317"/>
                </a:cubicBezTo>
                <a:cubicBezTo>
                  <a:pt x="19917" y="4317"/>
                  <a:pt x="20002" y="4284"/>
                  <a:pt x="20066" y="4224"/>
                </a:cubicBezTo>
                <a:cubicBezTo>
                  <a:pt x="20228" y="4067"/>
                  <a:pt x="20394" y="3918"/>
                  <a:pt x="20558" y="3777"/>
                </a:cubicBezTo>
                <a:cubicBezTo>
                  <a:pt x="20700" y="3652"/>
                  <a:pt x="20718" y="3438"/>
                  <a:pt x="20594" y="3294"/>
                </a:cubicBezTo>
                <a:cubicBezTo>
                  <a:pt x="20527" y="3215"/>
                  <a:pt x="20431" y="3174"/>
                  <a:pt x="20335" y="3174"/>
                </a:cubicBezTo>
                <a:close/>
                <a:moveTo>
                  <a:pt x="40569" y="3962"/>
                </a:moveTo>
                <a:cubicBezTo>
                  <a:pt x="40471" y="3962"/>
                  <a:pt x="40375" y="4003"/>
                  <a:pt x="40307" y="4085"/>
                </a:cubicBezTo>
                <a:cubicBezTo>
                  <a:pt x="40189" y="4231"/>
                  <a:pt x="40206" y="4446"/>
                  <a:pt x="40350" y="4568"/>
                </a:cubicBezTo>
                <a:cubicBezTo>
                  <a:pt x="40522" y="4710"/>
                  <a:pt x="40689" y="4858"/>
                  <a:pt x="40854" y="5007"/>
                </a:cubicBezTo>
                <a:cubicBezTo>
                  <a:pt x="40920" y="5066"/>
                  <a:pt x="41002" y="5098"/>
                  <a:pt x="41085" y="5098"/>
                </a:cubicBezTo>
                <a:cubicBezTo>
                  <a:pt x="41179" y="5098"/>
                  <a:pt x="41270" y="5060"/>
                  <a:pt x="41339" y="4981"/>
                </a:cubicBezTo>
                <a:cubicBezTo>
                  <a:pt x="41466" y="4842"/>
                  <a:pt x="41454" y="4625"/>
                  <a:pt x="41315" y="4500"/>
                </a:cubicBezTo>
                <a:cubicBezTo>
                  <a:pt x="41144" y="4343"/>
                  <a:pt x="40967" y="4191"/>
                  <a:pt x="40790" y="4041"/>
                </a:cubicBezTo>
                <a:cubicBezTo>
                  <a:pt x="40725" y="3988"/>
                  <a:pt x="40647" y="3962"/>
                  <a:pt x="40569" y="3962"/>
                </a:cubicBezTo>
                <a:close/>
                <a:moveTo>
                  <a:pt x="385" y="3950"/>
                </a:moveTo>
                <a:cubicBezTo>
                  <a:pt x="349" y="3950"/>
                  <a:pt x="312" y="3956"/>
                  <a:pt x="275" y="3968"/>
                </a:cubicBezTo>
                <a:cubicBezTo>
                  <a:pt x="96" y="4029"/>
                  <a:pt x="1" y="4224"/>
                  <a:pt x="62" y="4403"/>
                </a:cubicBezTo>
                <a:cubicBezTo>
                  <a:pt x="138" y="4622"/>
                  <a:pt x="216" y="4841"/>
                  <a:pt x="301" y="5058"/>
                </a:cubicBezTo>
                <a:cubicBezTo>
                  <a:pt x="354" y="5195"/>
                  <a:pt x="484" y="5277"/>
                  <a:pt x="619" y="5277"/>
                </a:cubicBezTo>
                <a:cubicBezTo>
                  <a:pt x="661" y="5277"/>
                  <a:pt x="703" y="5268"/>
                  <a:pt x="741" y="5254"/>
                </a:cubicBezTo>
                <a:cubicBezTo>
                  <a:pt x="917" y="5185"/>
                  <a:pt x="1004" y="4987"/>
                  <a:pt x="938" y="4811"/>
                </a:cubicBezTo>
                <a:cubicBezTo>
                  <a:pt x="856" y="4602"/>
                  <a:pt x="781" y="4390"/>
                  <a:pt x="710" y="4180"/>
                </a:cubicBezTo>
                <a:cubicBezTo>
                  <a:pt x="661" y="4039"/>
                  <a:pt x="527" y="3950"/>
                  <a:pt x="385" y="3950"/>
                </a:cubicBezTo>
                <a:close/>
                <a:moveTo>
                  <a:pt x="18886" y="4620"/>
                </a:moveTo>
                <a:cubicBezTo>
                  <a:pt x="18792" y="4620"/>
                  <a:pt x="18698" y="4659"/>
                  <a:pt x="18630" y="4735"/>
                </a:cubicBezTo>
                <a:cubicBezTo>
                  <a:pt x="18477" y="4908"/>
                  <a:pt x="18326" y="5082"/>
                  <a:pt x="18179" y="5259"/>
                </a:cubicBezTo>
                <a:cubicBezTo>
                  <a:pt x="18057" y="5405"/>
                  <a:pt x="18074" y="5621"/>
                  <a:pt x="18220" y="5743"/>
                </a:cubicBezTo>
                <a:cubicBezTo>
                  <a:pt x="18283" y="5796"/>
                  <a:pt x="18361" y="5823"/>
                  <a:pt x="18439" y="5823"/>
                </a:cubicBezTo>
                <a:cubicBezTo>
                  <a:pt x="18537" y="5823"/>
                  <a:pt x="18634" y="5781"/>
                  <a:pt x="18702" y="5699"/>
                </a:cubicBezTo>
                <a:cubicBezTo>
                  <a:pt x="18846" y="5527"/>
                  <a:pt x="18990" y="5355"/>
                  <a:pt x="19141" y="5188"/>
                </a:cubicBezTo>
                <a:cubicBezTo>
                  <a:pt x="19266" y="5047"/>
                  <a:pt x="19254" y="4832"/>
                  <a:pt x="19112" y="4707"/>
                </a:cubicBezTo>
                <a:cubicBezTo>
                  <a:pt x="19047" y="4648"/>
                  <a:pt x="18966" y="4620"/>
                  <a:pt x="18886" y="4620"/>
                </a:cubicBezTo>
                <a:close/>
                <a:moveTo>
                  <a:pt x="42056" y="5375"/>
                </a:moveTo>
                <a:cubicBezTo>
                  <a:pt x="41973" y="5375"/>
                  <a:pt x="41890" y="5405"/>
                  <a:pt x="41824" y="5466"/>
                </a:cubicBezTo>
                <a:cubicBezTo>
                  <a:pt x="41687" y="5595"/>
                  <a:pt x="41678" y="5810"/>
                  <a:pt x="41807" y="5949"/>
                </a:cubicBezTo>
                <a:cubicBezTo>
                  <a:pt x="41958" y="6111"/>
                  <a:pt x="42106" y="6280"/>
                  <a:pt x="42250" y="6448"/>
                </a:cubicBezTo>
                <a:cubicBezTo>
                  <a:pt x="42318" y="6528"/>
                  <a:pt x="42413" y="6570"/>
                  <a:pt x="42511" y="6570"/>
                </a:cubicBezTo>
                <a:cubicBezTo>
                  <a:pt x="42589" y="6570"/>
                  <a:pt x="42667" y="6544"/>
                  <a:pt x="42730" y="6492"/>
                </a:cubicBezTo>
                <a:cubicBezTo>
                  <a:pt x="42874" y="6370"/>
                  <a:pt x="42891" y="6153"/>
                  <a:pt x="42769" y="6010"/>
                </a:cubicBezTo>
                <a:cubicBezTo>
                  <a:pt x="42618" y="5831"/>
                  <a:pt x="42465" y="5656"/>
                  <a:pt x="42305" y="5485"/>
                </a:cubicBezTo>
                <a:cubicBezTo>
                  <a:pt x="42239" y="5412"/>
                  <a:pt x="42147" y="5375"/>
                  <a:pt x="42056" y="5375"/>
                </a:cubicBezTo>
                <a:close/>
                <a:moveTo>
                  <a:pt x="1169" y="5846"/>
                </a:moveTo>
                <a:cubicBezTo>
                  <a:pt x="1118" y="5846"/>
                  <a:pt x="1066" y="5858"/>
                  <a:pt x="1017" y="5882"/>
                </a:cubicBezTo>
                <a:cubicBezTo>
                  <a:pt x="849" y="5963"/>
                  <a:pt x="779" y="6168"/>
                  <a:pt x="861" y="6337"/>
                </a:cubicBezTo>
                <a:cubicBezTo>
                  <a:pt x="964" y="6549"/>
                  <a:pt x="1070" y="6754"/>
                  <a:pt x="1181" y="6959"/>
                </a:cubicBezTo>
                <a:cubicBezTo>
                  <a:pt x="1242" y="7072"/>
                  <a:pt x="1358" y="7136"/>
                  <a:pt x="1480" y="7136"/>
                </a:cubicBezTo>
                <a:cubicBezTo>
                  <a:pt x="1537" y="7136"/>
                  <a:pt x="1591" y="7124"/>
                  <a:pt x="1643" y="7096"/>
                </a:cubicBezTo>
                <a:cubicBezTo>
                  <a:pt x="1808" y="7006"/>
                  <a:pt x="1869" y="6798"/>
                  <a:pt x="1780" y="6632"/>
                </a:cubicBezTo>
                <a:cubicBezTo>
                  <a:pt x="1674" y="6438"/>
                  <a:pt x="1572" y="6238"/>
                  <a:pt x="1475" y="6038"/>
                </a:cubicBezTo>
                <a:cubicBezTo>
                  <a:pt x="1415" y="5917"/>
                  <a:pt x="1295" y="5846"/>
                  <a:pt x="1169" y="5846"/>
                </a:cubicBezTo>
                <a:close/>
                <a:moveTo>
                  <a:pt x="17579" y="6203"/>
                </a:moveTo>
                <a:cubicBezTo>
                  <a:pt x="17479" y="6203"/>
                  <a:pt x="17379" y="6247"/>
                  <a:pt x="17311" y="6332"/>
                </a:cubicBezTo>
                <a:lnTo>
                  <a:pt x="16885" y="6865"/>
                </a:lnTo>
                <a:cubicBezTo>
                  <a:pt x="16769" y="7013"/>
                  <a:pt x="16792" y="7229"/>
                  <a:pt x="16939" y="7345"/>
                </a:cubicBezTo>
                <a:cubicBezTo>
                  <a:pt x="17004" y="7395"/>
                  <a:pt x="17078" y="7420"/>
                  <a:pt x="17153" y="7420"/>
                </a:cubicBezTo>
                <a:cubicBezTo>
                  <a:pt x="17252" y="7420"/>
                  <a:pt x="17353" y="7375"/>
                  <a:pt x="17421" y="7291"/>
                </a:cubicBezTo>
                <a:lnTo>
                  <a:pt x="17845" y="6758"/>
                </a:lnTo>
                <a:cubicBezTo>
                  <a:pt x="17963" y="6610"/>
                  <a:pt x="17939" y="6394"/>
                  <a:pt x="17791" y="6276"/>
                </a:cubicBezTo>
                <a:cubicBezTo>
                  <a:pt x="17728" y="6227"/>
                  <a:pt x="17654" y="6203"/>
                  <a:pt x="17579" y="6203"/>
                </a:cubicBezTo>
                <a:close/>
                <a:moveTo>
                  <a:pt x="43337" y="6976"/>
                </a:moveTo>
                <a:cubicBezTo>
                  <a:pt x="43271" y="6976"/>
                  <a:pt x="43204" y="6995"/>
                  <a:pt x="43145" y="7036"/>
                </a:cubicBezTo>
                <a:cubicBezTo>
                  <a:pt x="42988" y="7140"/>
                  <a:pt x="42947" y="7352"/>
                  <a:pt x="43053" y="7508"/>
                </a:cubicBezTo>
                <a:cubicBezTo>
                  <a:pt x="43178" y="7689"/>
                  <a:pt x="43296" y="7879"/>
                  <a:pt x="43413" y="8070"/>
                </a:cubicBezTo>
                <a:cubicBezTo>
                  <a:pt x="43475" y="8176"/>
                  <a:pt x="43590" y="8235"/>
                  <a:pt x="43705" y="8235"/>
                </a:cubicBezTo>
                <a:cubicBezTo>
                  <a:pt x="43765" y="8235"/>
                  <a:pt x="43826" y="8217"/>
                  <a:pt x="43882" y="8188"/>
                </a:cubicBezTo>
                <a:cubicBezTo>
                  <a:pt x="44042" y="8091"/>
                  <a:pt x="44096" y="7882"/>
                  <a:pt x="43998" y="7719"/>
                </a:cubicBezTo>
                <a:cubicBezTo>
                  <a:pt x="43877" y="7515"/>
                  <a:pt x="43748" y="7317"/>
                  <a:pt x="43621" y="7126"/>
                </a:cubicBezTo>
                <a:cubicBezTo>
                  <a:pt x="43554" y="7029"/>
                  <a:pt x="43446" y="6976"/>
                  <a:pt x="43337" y="6976"/>
                </a:cubicBezTo>
                <a:close/>
                <a:moveTo>
                  <a:pt x="2187" y="7623"/>
                </a:moveTo>
                <a:cubicBezTo>
                  <a:pt x="2122" y="7623"/>
                  <a:pt x="2056" y="7642"/>
                  <a:pt x="1998" y="7680"/>
                </a:cubicBezTo>
                <a:cubicBezTo>
                  <a:pt x="1841" y="7785"/>
                  <a:pt x="1800" y="7997"/>
                  <a:pt x="1904" y="8153"/>
                </a:cubicBezTo>
                <a:cubicBezTo>
                  <a:pt x="2034" y="8350"/>
                  <a:pt x="2172" y="8542"/>
                  <a:pt x="2309" y="8727"/>
                </a:cubicBezTo>
                <a:cubicBezTo>
                  <a:pt x="2375" y="8817"/>
                  <a:pt x="2477" y="8864"/>
                  <a:pt x="2582" y="8864"/>
                </a:cubicBezTo>
                <a:cubicBezTo>
                  <a:pt x="2653" y="8864"/>
                  <a:pt x="2726" y="8843"/>
                  <a:pt x="2787" y="8796"/>
                </a:cubicBezTo>
                <a:cubicBezTo>
                  <a:pt x="2938" y="8683"/>
                  <a:pt x="2969" y="8471"/>
                  <a:pt x="2856" y="8318"/>
                </a:cubicBezTo>
                <a:cubicBezTo>
                  <a:pt x="2726" y="8143"/>
                  <a:pt x="2596" y="7960"/>
                  <a:pt x="2470" y="7774"/>
                </a:cubicBezTo>
                <a:cubicBezTo>
                  <a:pt x="2405" y="7676"/>
                  <a:pt x="2297" y="7623"/>
                  <a:pt x="2187" y="7623"/>
                </a:cubicBezTo>
                <a:close/>
                <a:moveTo>
                  <a:pt x="16292" y="7795"/>
                </a:moveTo>
                <a:cubicBezTo>
                  <a:pt x="16194" y="7795"/>
                  <a:pt x="16097" y="7837"/>
                  <a:pt x="16030" y="7917"/>
                </a:cubicBezTo>
                <a:cubicBezTo>
                  <a:pt x="15884" y="8089"/>
                  <a:pt x="15738" y="8261"/>
                  <a:pt x="15589" y="8428"/>
                </a:cubicBezTo>
                <a:cubicBezTo>
                  <a:pt x="15462" y="8569"/>
                  <a:pt x="15476" y="8784"/>
                  <a:pt x="15617" y="8909"/>
                </a:cubicBezTo>
                <a:cubicBezTo>
                  <a:pt x="15683" y="8968"/>
                  <a:pt x="15763" y="8996"/>
                  <a:pt x="15843" y="8996"/>
                </a:cubicBezTo>
                <a:cubicBezTo>
                  <a:pt x="15936" y="8996"/>
                  <a:pt x="16030" y="8958"/>
                  <a:pt x="16098" y="8881"/>
                </a:cubicBezTo>
                <a:cubicBezTo>
                  <a:pt x="16253" y="8709"/>
                  <a:pt x="16402" y="8534"/>
                  <a:pt x="16553" y="8358"/>
                </a:cubicBezTo>
                <a:cubicBezTo>
                  <a:pt x="16675" y="8212"/>
                  <a:pt x="16654" y="7997"/>
                  <a:pt x="16512" y="7875"/>
                </a:cubicBezTo>
                <a:cubicBezTo>
                  <a:pt x="16447" y="7821"/>
                  <a:pt x="16369" y="7795"/>
                  <a:pt x="16292" y="7795"/>
                </a:cubicBezTo>
                <a:close/>
                <a:moveTo>
                  <a:pt x="44349" y="8758"/>
                </a:moveTo>
                <a:cubicBezTo>
                  <a:pt x="44300" y="8758"/>
                  <a:pt x="44250" y="8768"/>
                  <a:pt x="44203" y="8791"/>
                </a:cubicBezTo>
                <a:cubicBezTo>
                  <a:pt x="44033" y="8871"/>
                  <a:pt x="43960" y="9073"/>
                  <a:pt x="44040" y="9245"/>
                </a:cubicBezTo>
                <a:cubicBezTo>
                  <a:pt x="44136" y="9444"/>
                  <a:pt x="44226" y="9648"/>
                  <a:pt x="44311" y="9855"/>
                </a:cubicBezTo>
                <a:cubicBezTo>
                  <a:pt x="44365" y="9987"/>
                  <a:pt x="44492" y="10065"/>
                  <a:pt x="44626" y="10065"/>
                </a:cubicBezTo>
                <a:cubicBezTo>
                  <a:pt x="44669" y="10065"/>
                  <a:pt x="44716" y="10056"/>
                  <a:pt x="44756" y="10039"/>
                </a:cubicBezTo>
                <a:cubicBezTo>
                  <a:pt x="44930" y="9966"/>
                  <a:pt x="45013" y="9766"/>
                  <a:pt x="44942" y="9592"/>
                </a:cubicBezTo>
                <a:cubicBezTo>
                  <a:pt x="44850" y="9377"/>
                  <a:pt x="44754" y="9161"/>
                  <a:pt x="44657" y="8953"/>
                </a:cubicBezTo>
                <a:cubicBezTo>
                  <a:pt x="44599" y="8831"/>
                  <a:pt x="44477" y="8758"/>
                  <a:pt x="44349" y="8758"/>
                </a:cubicBezTo>
                <a:close/>
                <a:moveTo>
                  <a:pt x="3456" y="9233"/>
                </a:moveTo>
                <a:cubicBezTo>
                  <a:pt x="3373" y="9233"/>
                  <a:pt x="3289" y="9263"/>
                  <a:pt x="3223" y="9325"/>
                </a:cubicBezTo>
                <a:cubicBezTo>
                  <a:pt x="3086" y="9453"/>
                  <a:pt x="3079" y="9670"/>
                  <a:pt x="3207" y="9808"/>
                </a:cubicBezTo>
                <a:cubicBezTo>
                  <a:pt x="3369" y="9978"/>
                  <a:pt x="3536" y="10148"/>
                  <a:pt x="3703" y="10307"/>
                </a:cubicBezTo>
                <a:cubicBezTo>
                  <a:pt x="3769" y="10369"/>
                  <a:pt x="3852" y="10400"/>
                  <a:pt x="3937" y="10400"/>
                </a:cubicBezTo>
                <a:cubicBezTo>
                  <a:pt x="4029" y="10400"/>
                  <a:pt x="4118" y="10366"/>
                  <a:pt x="4186" y="10293"/>
                </a:cubicBezTo>
                <a:cubicBezTo>
                  <a:pt x="4316" y="10157"/>
                  <a:pt x="4309" y="9942"/>
                  <a:pt x="4172" y="9811"/>
                </a:cubicBezTo>
                <a:cubicBezTo>
                  <a:pt x="4014" y="9663"/>
                  <a:pt x="3857" y="9505"/>
                  <a:pt x="3704" y="9342"/>
                </a:cubicBezTo>
                <a:cubicBezTo>
                  <a:pt x="3638" y="9269"/>
                  <a:pt x="3548" y="9233"/>
                  <a:pt x="3456" y="9233"/>
                </a:cubicBezTo>
                <a:close/>
                <a:moveTo>
                  <a:pt x="14894" y="9298"/>
                </a:moveTo>
                <a:cubicBezTo>
                  <a:pt x="14810" y="9298"/>
                  <a:pt x="14725" y="9329"/>
                  <a:pt x="14659" y="9392"/>
                </a:cubicBezTo>
                <a:cubicBezTo>
                  <a:pt x="14496" y="9545"/>
                  <a:pt x="14331" y="9696"/>
                  <a:pt x="14165" y="9837"/>
                </a:cubicBezTo>
                <a:cubicBezTo>
                  <a:pt x="14019" y="9961"/>
                  <a:pt x="14006" y="10176"/>
                  <a:pt x="14127" y="10319"/>
                </a:cubicBezTo>
                <a:cubicBezTo>
                  <a:pt x="14193" y="10397"/>
                  <a:pt x="14292" y="10439"/>
                  <a:pt x="14388" y="10439"/>
                </a:cubicBezTo>
                <a:cubicBezTo>
                  <a:pt x="14466" y="10439"/>
                  <a:pt x="14546" y="10413"/>
                  <a:pt x="14607" y="10357"/>
                </a:cubicBezTo>
                <a:cubicBezTo>
                  <a:pt x="14781" y="10209"/>
                  <a:pt x="14956" y="10049"/>
                  <a:pt x="15128" y="9888"/>
                </a:cubicBezTo>
                <a:cubicBezTo>
                  <a:pt x="15264" y="9759"/>
                  <a:pt x="15271" y="9542"/>
                  <a:pt x="15140" y="9405"/>
                </a:cubicBezTo>
                <a:cubicBezTo>
                  <a:pt x="15073" y="9334"/>
                  <a:pt x="14984" y="9298"/>
                  <a:pt x="14894" y="9298"/>
                </a:cubicBezTo>
                <a:close/>
                <a:moveTo>
                  <a:pt x="13295" y="10576"/>
                </a:moveTo>
                <a:cubicBezTo>
                  <a:pt x="13231" y="10576"/>
                  <a:pt x="13165" y="10595"/>
                  <a:pt x="13107" y="10633"/>
                </a:cubicBezTo>
                <a:cubicBezTo>
                  <a:pt x="12919" y="10755"/>
                  <a:pt x="12730" y="10870"/>
                  <a:pt x="12542" y="10976"/>
                </a:cubicBezTo>
                <a:cubicBezTo>
                  <a:pt x="12377" y="11068"/>
                  <a:pt x="12320" y="11276"/>
                  <a:pt x="12412" y="11441"/>
                </a:cubicBezTo>
                <a:cubicBezTo>
                  <a:pt x="12476" y="11551"/>
                  <a:pt x="12591" y="11615"/>
                  <a:pt x="12711" y="11615"/>
                </a:cubicBezTo>
                <a:cubicBezTo>
                  <a:pt x="12768" y="11615"/>
                  <a:pt x="12825" y="11600"/>
                  <a:pt x="12879" y="11572"/>
                </a:cubicBezTo>
                <a:cubicBezTo>
                  <a:pt x="13079" y="11459"/>
                  <a:pt x="13284" y="11334"/>
                  <a:pt x="13484" y="11203"/>
                </a:cubicBezTo>
                <a:cubicBezTo>
                  <a:pt x="13641" y="11099"/>
                  <a:pt x="13686" y="10889"/>
                  <a:pt x="13581" y="10731"/>
                </a:cubicBezTo>
                <a:cubicBezTo>
                  <a:pt x="13515" y="10631"/>
                  <a:pt x="13407" y="10576"/>
                  <a:pt x="13295" y="10576"/>
                </a:cubicBezTo>
                <a:close/>
                <a:moveTo>
                  <a:pt x="4993" y="10587"/>
                </a:moveTo>
                <a:cubicBezTo>
                  <a:pt x="4887" y="10587"/>
                  <a:pt x="4781" y="10637"/>
                  <a:pt x="4716" y="10731"/>
                </a:cubicBezTo>
                <a:cubicBezTo>
                  <a:pt x="4605" y="10884"/>
                  <a:pt x="4641" y="11097"/>
                  <a:pt x="4796" y="11207"/>
                </a:cubicBezTo>
                <a:cubicBezTo>
                  <a:pt x="4991" y="11346"/>
                  <a:pt x="5190" y="11476"/>
                  <a:pt x="5390" y="11594"/>
                </a:cubicBezTo>
                <a:cubicBezTo>
                  <a:pt x="5446" y="11627"/>
                  <a:pt x="5507" y="11643"/>
                  <a:pt x="5564" y="11643"/>
                </a:cubicBezTo>
                <a:cubicBezTo>
                  <a:pt x="5682" y="11643"/>
                  <a:pt x="5795" y="11582"/>
                  <a:pt x="5860" y="11478"/>
                </a:cubicBezTo>
                <a:cubicBezTo>
                  <a:pt x="5955" y="11315"/>
                  <a:pt x="5903" y="11104"/>
                  <a:pt x="5741" y="11009"/>
                </a:cubicBezTo>
                <a:cubicBezTo>
                  <a:pt x="5555" y="10897"/>
                  <a:pt x="5371" y="10778"/>
                  <a:pt x="5190" y="10651"/>
                </a:cubicBezTo>
                <a:cubicBezTo>
                  <a:pt x="5131" y="10608"/>
                  <a:pt x="5062" y="10587"/>
                  <a:pt x="4993" y="10587"/>
                </a:cubicBezTo>
                <a:close/>
                <a:moveTo>
                  <a:pt x="45093" y="10666"/>
                </a:moveTo>
                <a:cubicBezTo>
                  <a:pt x="45059" y="10666"/>
                  <a:pt x="45024" y="10671"/>
                  <a:pt x="44989" y="10682"/>
                </a:cubicBezTo>
                <a:cubicBezTo>
                  <a:pt x="44808" y="10741"/>
                  <a:pt x="44711" y="10932"/>
                  <a:pt x="44768" y="11113"/>
                </a:cubicBezTo>
                <a:cubicBezTo>
                  <a:pt x="44834" y="11323"/>
                  <a:pt x="44899" y="11539"/>
                  <a:pt x="44956" y="11754"/>
                </a:cubicBezTo>
                <a:cubicBezTo>
                  <a:pt x="44998" y="11905"/>
                  <a:pt x="45137" y="12006"/>
                  <a:pt x="45286" y="12006"/>
                </a:cubicBezTo>
                <a:cubicBezTo>
                  <a:pt x="45317" y="12006"/>
                  <a:pt x="45347" y="12001"/>
                  <a:pt x="45376" y="11994"/>
                </a:cubicBezTo>
                <a:cubicBezTo>
                  <a:pt x="45559" y="11945"/>
                  <a:pt x="45667" y="11758"/>
                  <a:pt x="45616" y="11575"/>
                </a:cubicBezTo>
                <a:cubicBezTo>
                  <a:pt x="45554" y="11348"/>
                  <a:pt x="45489" y="11122"/>
                  <a:pt x="45420" y="10904"/>
                </a:cubicBezTo>
                <a:cubicBezTo>
                  <a:pt x="45372" y="10758"/>
                  <a:pt x="45238" y="10666"/>
                  <a:pt x="45093" y="10666"/>
                </a:cubicBezTo>
                <a:close/>
                <a:moveTo>
                  <a:pt x="11470" y="11511"/>
                </a:moveTo>
                <a:cubicBezTo>
                  <a:pt x="11431" y="11511"/>
                  <a:pt x="11391" y="11518"/>
                  <a:pt x="11352" y="11532"/>
                </a:cubicBezTo>
                <a:cubicBezTo>
                  <a:pt x="11147" y="11608"/>
                  <a:pt x="10938" y="11676"/>
                  <a:pt x="10731" y="11732"/>
                </a:cubicBezTo>
                <a:cubicBezTo>
                  <a:pt x="10550" y="11782"/>
                  <a:pt x="10443" y="11968"/>
                  <a:pt x="10491" y="12151"/>
                </a:cubicBezTo>
                <a:cubicBezTo>
                  <a:pt x="10533" y="12303"/>
                  <a:pt x="10672" y="12403"/>
                  <a:pt x="10822" y="12403"/>
                </a:cubicBezTo>
                <a:cubicBezTo>
                  <a:pt x="10853" y="12403"/>
                  <a:pt x="10882" y="12399"/>
                  <a:pt x="10912" y="12392"/>
                </a:cubicBezTo>
                <a:cubicBezTo>
                  <a:pt x="11138" y="12331"/>
                  <a:pt x="11366" y="12258"/>
                  <a:pt x="11591" y="12173"/>
                </a:cubicBezTo>
                <a:cubicBezTo>
                  <a:pt x="11767" y="12107"/>
                  <a:pt x="11856" y="11911"/>
                  <a:pt x="11791" y="11733"/>
                </a:cubicBezTo>
                <a:cubicBezTo>
                  <a:pt x="11740" y="11595"/>
                  <a:pt x="11609" y="11511"/>
                  <a:pt x="11470" y="11511"/>
                </a:cubicBezTo>
                <a:close/>
                <a:moveTo>
                  <a:pt x="6794" y="11549"/>
                </a:moveTo>
                <a:cubicBezTo>
                  <a:pt x="6655" y="11549"/>
                  <a:pt x="6523" y="11634"/>
                  <a:pt x="6473" y="11773"/>
                </a:cubicBezTo>
                <a:cubicBezTo>
                  <a:pt x="6407" y="11949"/>
                  <a:pt x="6497" y="12147"/>
                  <a:pt x="6675" y="12211"/>
                </a:cubicBezTo>
                <a:cubicBezTo>
                  <a:pt x="6901" y="12295"/>
                  <a:pt x="7132" y="12368"/>
                  <a:pt x="7359" y="12427"/>
                </a:cubicBezTo>
                <a:cubicBezTo>
                  <a:pt x="7389" y="12434"/>
                  <a:pt x="7419" y="12437"/>
                  <a:pt x="7446" y="12437"/>
                </a:cubicBezTo>
                <a:cubicBezTo>
                  <a:pt x="7598" y="12437"/>
                  <a:pt x="7737" y="12337"/>
                  <a:pt x="7777" y="12184"/>
                </a:cubicBezTo>
                <a:cubicBezTo>
                  <a:pt x="7823" y="12001"/>
                  <a:pt x="7714" y="11813"/>
                  <a:pt x="7532" y="11766"/>
                </a:cubicBezTo>
                <a:cubicBezTo>
                  <a:pt x="7325" y="11713"/>
                  <a:pt x="7116" y="11647"/>
                  <a:pt x="6911" y="11570"/>
                </a:cubicBezTo>
                <a:cubicBezTo>
                  <a:pt x="6872" y="11556"/>
                  <a:pt x="6833" y="11549"/>
                  <a:pt x="6794" y="11549"/>
                </a:cubicBezTo>
                <a:close/>
                <a:moveTo>
                  <a:pt x="9481" y="11943"/>
                </a:moveTo>
                <a:cubicBezTo>
                  <a:pt x="9473" y="11943"/>
                  <a:pt x="9464" y="11943"/>
                  <a:pt x="9455" y="11944"/>
                </a:cubicBezTo>
                <a:cubicBezTo>
                  <a:pt x="9325" y="11952"/>
                  <a:pt x="9195" y="11958"/>
                  <a:pt x="9064" y="11958"/>
                </a:cubicBezTo>
                <a:cubicBezTo>
                  <a:pt x="8979" y="11958"/>
                  <a:pt x="8896" y="11958"/>
                  <a:pt x="8811" y="11952"/>
                </a:cubicBezTo>
                <a:cubicBezTo>
                  <a:pt x="8806" y="11952"/>
                  <a:pt x="8800" y="11952"/>
                  <a:pt x="8795" y="11952"/>
                </a:cubicBezTo>
                <a:cubicBezTo>
                  <a:pt x="8617" y="11952"/>
                  <a:pt x="8463" y="12097"/>
                  <a:pt x="8454" y="12281"/>
                </a:cubicBezTo>
                <a:cubicBezTo>
                  <a:pt x="8447" y="12470"/>
                  <a:pt x="8593" y="12628"/>
                  <a:pt x="8783" y="12637"/>
                </a:cubicBezTo>
                <a:cubicBezTo>
                  <a:pt x="8875" y="12642"/>
                  <a:pt x="8976" y="12642"/>
                  <a:pt x="9064" y="12644"/>
                </a:cubicBezTo>
                <a:cubicBezTo>
                  <a:pt x="9209" y="12644"/>
                  <a:pt x="9353" y="12641"/>
                  <a:pt x="9499" y="12627"/>
                </a:cubicBezTo>
                <a:cubicBezTo>
                  <a:pt x="9688" y="12616"/>
                  <a:pt x="9831" y="12453"/>
                  <a:pt x="9819" y="12264"/>
                </a:cubicBezTo>
                <a:cubicBezTo>
                  <a:pt x="9809" y="12083"/>
                  <a:pt x="9661" y="11943"/>
                  <a:pt x="9481" y="11943"/>
                </a:cubicBezTo>
                <a:close/>
                <a:moveTo>
                  <a:pt x="45589" y="12656"/>
                </a:moveTo>
                <a:cubicBezTo>
                  <a:pt x="45568" y="12656"/>
                  <a:pt x="45547" y="12658"/>
                  <a:pt x="45526" y="12662"/>
                </a:cubicBezTo>
                <a:cubicBezTo>
                  <a:pt x="45342" y="12696"/>
                  <a:pt x="45217" y="12874"/>
                  <a:pt x="45251" y="13060"/>
                </a:cubicBezTo>
                <a:cubicBezTo>
                  <a:pt x="45291" y="13279"/>
                  <a:pt x="45328" y="13497"/>
                  <a:pt x="45359" y="13720"/>
                </a:cubicBezTo>
                <a:cubicBezTo>
                  <a:pt x="45382" y="13889"/>
                  <a:pt x="45529" y="14012"/>
                  <a:pt x="45698" y="14012"/>
                </a:cubicBezTo>
                <a:cubicBezTo>
                  <a:pt x="45715" y="14012"/>
                  <a:pt x="45729" y="14012"/>
                  <a:pt x="45743" y="14010"/>
                </a:cubicBezTo>
                <a:cubicBezTo>
                  <a:pt x="45929" y="13984"/>
                  <a:pt x="46060" y="13810"/>
                  <a:pt x="46033" y="13624"/>
                </a:cubicBezTo>
                <a:cubicBezTo>
                  <a:pt x="46002" y="13393"/>
                  <a:pt x="45964" y="13164"/>
                  <a:pt x="45924" y="12934"/>
                </a:cubicBezTo>
                <a:cubicBezTo>
                  <a:pt x="45895" y="12771"/>
                  <a:pt x="45751" y="12656"/>
                  <a:pt x="45589" y="12656"/>
                </a:cubicBezTo>
                <a:close/>
                <a:moveTo>
                  <a:pt x="45830" y="14691"/>
                </a:moveTo>
                <a:cubicBezTo>
                  <a:pt x="45824" y="14691"/>
                  <a:pt x="45818" y="14691"/>
                  <a:pt x="45813" y="14691"/>
                </a:cubicBezTo>
                <a:cubicBezTo>
                  <a:pt x="45623" y="14702"/>
                  <a:pt x="45481" y="14862"/>
                  <a:pt x="45491" y="15051"/>
                </a:cubicBezTo>
                <a:cubicBezTo>
                  <a:pt x="45503" y="15275"/>
                  <a:pt x="45512" y="15500"/>
                  <a:pt x="45516" y="15720"/>
                </a:cubicBezTo>
                <a:cubicBezTo>
                  <a:pt x="45517" y="15908"/>
                  <a:pt x="45668" y="16058"/>
                  <a:pt x="45856" y="16058"/>
                </a:cubicBezTo>
                <a:cubicBezTo>
                  <a:pt x="45858" y="16058"/>
                  <a:pt x="45860" y="16058"/>
                  <a:pt x="45860" y="16056"/>
                </a:cubicBezTo>
                <a:cubicBezTo>
                  <a:pt x="46049" y="16052"/>
                  <a:pt x="46199" y="15899"/>
                  <a:pt x="46197" y="15710"/>
                </a:cubicBezTo>
                <a:cubicBezTo>
                  <a:pt x="46195" y="15477"/>
                  <a:pt x="46186" y="15244"/>
                  <a:pt x="46172" y="15013"/>
                </a:cubicBezTo>
                <a:cubicBezTo>
                  <a:pt x="46162" y="14829"/>
                  <a:pt x="46015" y="14691"/>
                  <a:pt x="45830" y="14691"/>
                </a:cubicBezTo>
                <a:close/>
                <a:moveTo>
                  <a:pt x="45810" y="16741"/>
                </a:moveTo>
                <a:cubicBezTo>
                  <a:pt x="45633" y="16741"/>
                  <a:pt x="45485" y="16877"/>
                  <a:pt x="45472" y="17057"/>
                </a:cubicBezTo>
                <a:cubicBezTo>
                  <a:pt x="45456" y="17276"/>
                  <a:pt x="45434" y="17500"/>
                  <a:pt x="45406" y="17719"/>
                </a:cubicBezTo>
                <a:cubicBezTo>
                  <a:pt x="45385" y="17909"/>
                  <a:pt x="45517" y="18077"/>
                  <a:pt x="45703" y="18101"/>
                </a:cubicBezTo>
                <a:cubicBezTo>
                  <a:pt x="45719" y="18103"/>
                  <a:pt x="45735" y="18103"/>
                  <a:pt x="45747" y="18103"/>
                </a:cubicBezTo>
                <a:cubicBezTo>
                  <a:pt x="45917" y="18103"/>
                  <a:pt x="46065" y="17978"/>
                  <a:pt x="46084" y="17806"/>
                </a:cubicBezTo>
                <a:cubicBezTo>
                  <a:pt x="46112" y="17573"/>
                  <a:pt x="46136" y="17338"/>
                  <a:pt x="46153" y="17109"/>
                </a:cubicBezTo>
                <a:cubicBezTo>
                  <a:pt x="46169" y="16920"/>
                  <a:pt x="46028" y="16756"/>
                  <a:pt x="45839" y="16742"/>
                </a:cubicBezTo>
                <a:cubicBezTo>
                  <a:pt x="45829" y="16742"/>
                  <a:pt x="45820" y="16741"/>
                  <a:pt x="45810" y="16741"/>
                </a:cubicBezTo>
                <a:close/>
                <a:moveTo>
                  <a:pt x="45509" y="18767"/>
                </a:moveTo>
                <a:cubicBezTo>
                  <a:pt x="45354" y="18767"/>
                  <a:pt x="45214" y="18873"/>
                  <a:pt x="45178" y="19031"/>
                </a:cubicBezTo>
                <a:cubicBezTo>
                  <a:pt x="45130" y="19247"/>
                  <a:pt x="45074" y="19462"/>
                  <a:pt x="45013" y="19674"/>
                </a:cubicBezTo>
                <a:cubicBezTo>
                  <a:pt x="44961" y="19857"/>
                  <a:pt x="45065" y="20046"/>
                  <a:pt x="45248" y="20098"/>
                </a:cubicBezTo>
                <a:cubicBezTo>
                  <a:pt x="45277" y="20107"/>
                  <a:pt x="45310" y="20111"/>
                  <a:pt x="45342" y="20111"/>
                </a:cubicBezTo>
                <a:cubicBezTo>
                  <a:pt x="45489" y="20111"/>
                  <a:pt x="45625" y="20013"/>
                  <a:pt x="45672" y="19864"/>
                </a:cubicBezTo>
                <a:cubicBezTo>
                  <a:pt x="45735" y="19640"/>
                  <a:pt x="45794" y="19412"/>
                  <a:pt x="45846" y="19184"/>
                </a:cubicBezTo>
                <a:cubicBezTo>
                  <a:pt x="45886" y="19002"/>
                  <a:pt x="45771" y="18816"/>
                  <a:pt x="45587" y="18776"/>
                </a:cubicBezTo>
                <a:cubicBezTo>
                  <a:pt x="45561" y="18770"/>
                  <a:pt x="45535" y="18767"/>
                  <a:pt x="45509" y="18767"/>
                </a:cubicBezTo>
                <a:close/>
                <a:moveTo>
                  <a:pt x="44890" y="20718"/>
                </a:moveTo>
                <a:cubicBezTo>
                  <a:pt x="44757" y="20718"/>
                  <a:pt x="44630" y="20797"/>
                  <a:pt x="44574" y="20927"/>
                </a:cubicBezTo>
                <a:cubicBezTo>
                  <a:pt x="44487" y="21132"/>
                  <a:pt x="44396" y="21334"/>
                  <a:pt x="44299" y="21530"/>
                </a:cubicBezTo>
                <a:cubicBezTo>
                  <a:pt x="44214" y="21699"/>
                  <a:pt x="44283" y="21904"/>
                  <a:pt x="44452" y="21988"/>
                </a:cubicBezTo>
                <a:cubicBezTo>
                  <a:pt x="44502" y="22012"/>
                  <a:pt x="44553" y="22022"/>
                  <a:pt x="44605" y="22022"/>
                </a:cubicBezTo>
                <a:cubicBezTo>
                  <a:pt x="44730" y="22022"/>
                  <a:pt x="44850" y="21953"/>
                  <a:pt x="44911" y="21835"/>
                </a:cubicBezTo>
                <a:cubicBezTo>
                  <a:pt x="45015" y="21626"/>
                  <a:pt x="45112" y="21411"/>
                  <a:pt x="45204" y="21193"/>
                </a:cubicBezTo>
                <a:cubicBezTo>
                  <a:pt x="45277" y="21020"/>
                  <a:pt x="45196" y="20820"/>
                  <a:pt x="45022" y="20745"/>
                </a:cubicBezTo>
                <a:cubicBezTo>
                  <a:pt x="44979" y="20727"/>
                  <a:pt x="44934" y="20718"/>
                  <a:pt x="44890" y="20718"/>
                </a:cubicBezTo>
                <a:close/>
                <a:moveTo>
                  <a:pt x="43919" y="22520"/>
                </a:moveTo>
                <a:cubicBezTo>
                  <a:pt x="43807" y="22520"/>
                  <a:pt x="43697" y="22576"/>
                  <a:pt x="43632" y="22678"/>
                </a:cubicBezTo>
                <a:cubicBezTo>
                  <a:pt x="43517" y="22855"/>
                  <a:pt x="43392" y="23055"/>
                  <a:pt x="43267" y="23272"/>
                </a:cubicBezTo>
                <a:cubicBezTo>
                  <a:pt x="43171" y="23435"/>
                  <a:pt x="43225" y="23644"/>
                  <a:pt x="43388" y="23739"/>
                </a:cubicBezTo>
                <a:cubicBezTo>
                  <a:pt x="43442" y="23773"/>
                  <a:pt x="43501" y="23786"/>
                  <a:pt x="43560" y="23786"/>
                </a:cubicBezTo>
                <a:cubicBezTo>
                  <a:pt x="43677" y="23786"/>
                  <a:pt x="43791" y="23726"/>
                  <a:pt x="43857" y="23618"/>
                </a:cubicBezTo>
                <a:cubicBezTo>
                  <a:pt x="43979" y="23411"/>
                  <a:pt x="44096" y="23218"/>
                  <a:pt x="44207" y="23046"/>
                </a:cubicBezTo>
                <a:cubicBezTo>
                  <a:pt x="44308" y="22888"/>
                  <a:pt x="44261" y="22678"/>
                  <a:pt x="44103" y="22575"/>
                </a:cubicBezTo>
                <a:cubicBezTo>
                  <a:pt x="44046" y="22538"/>
                  <a:pt x="43982" y="22520"/>
                  <a:pt x="43919" y="22520"/>
                </a:cubicBezTo>
                <a:close/>
                <a:moveTo>
                  <a:pt x="42907" y="24304"/>
                </a:moveTo>
                <a:cubicBezTo>
                  <a:pt x="42782" y="24304"/>
                  <a:pt x="42661" y="24373"/>
                  <a:pt x="42601" y="24494"/>
                </a:cubicBezTo>
                <a:cubicBezTo>
                  <a:pt x="42500" y="24695"/>
                  <a:pt x="42398" y="24904"/>
                  <a:pt x="42297" y="25116"/>
                </a:cubicBezTo>
                <a:cubicBezTo>
                  <a:pt x="42217" y="25286"/>
                  <a:pt x="42288" y="25490"/>
                  <a:pt x="42460" y="25571"/>
                </a:cubicBezTo>
                <a:cubicBezTo>
                  <a:pt x="42509" y="25592"/>
                  <a:pt x="42557" y="25603"/>
                  <a:pt x="42606" y="25603"/>
                </a:cubicBezTo>
                <a:cubicBezTo>
                  <a:pt x="42735" y="25603"/>
                  <a:pt x="42858" y="25531"/>
                  <a:pt x="42914" y="25406"/>
                </a:cubicBezTo>
                <a:cubicBezTo>
                  <a:pt x="43013" y="25199"/>
                  <a:pt x="43110" y="24994"/>
                  <a:pt x="43209" y="24800"/>
                </a:cubicBezTo>
                <a:cubicBezTo>
                  <a:pt x="43296" y="24633"/>
                  <a:pt x="43230" y="24426"/>
                  <a:pt x="43060" y="24341"/>
                </a:cubicBezTo>
                <a:cubicBezTo>
                  <a:pt x="43011" y="24316"/>
                  <a:pt x="42959" y="24304"/>
                  <a:pt x="42907" y="24304"/>
                </a:cubicBezTo>
                <a:close/>
                <a:moveTo>
                  <a:pt x="47002" y="25297"/>
                </a:moveTo>
                <a:cubicBezTo>
                  <a:pt x="46990" y="25297"/>
                  <a:pt x="46979" y="25297"/>
                  <a:pt x="46967" y="25298"/>
                </a:cubicBezTo>
                <a:cubicBezTo>
                  <a:pt x="46803" y="25316"/>
                  <a:pt x="46640" y="25351"/>
                  <a:pt x="46477" y="25401"/>
                </a:cubicBezTo>
                <a:cubicBezTo>
                  <a:pt x="46386" y="25429"/>
                  <a:pt x="46299" y="25458"/>
                  <a:pt x="46219" y="25490"/>
                </a:cubicBezTo>
                <a:cubicBezTo>
                  <a:pt x="46042" y="25559"/>
                  <a:pt x="45955" y="25757"/>
                  <a:pt x="46025" y="25933"/>
                </a:cubicBezTo>
                <a:cubicBezTo>
                  <a:pt x="46080" y="26068"/>
                  <a:pt x="46207" y="26150"/>
                  <a:pt x="46345" y="26150"/>
                </a:cubicBezTo>
                <a:cubicBezTo>
                  <a:pt x="46386" y="26150"/>
                  <a:pt x="46428" y="26145"/>
                  <a:pt x="46468" y="26127"/>
                </a:cubicBezTo>
                <a:cubicBezTo>
                  <a:pt x="46534" y="26103"/>
                  <a:pt x="46604" y="26077"/>
                  <a:pt x="46677" y="26054"/>
                </a:cubicBezTo>
                <a:cubicBezTo>
                  <a:pt x="46798" y="26018"/>
                  <a:pt x="46923" y="25992"/>
                  <a:pt x="47041" y="25980"/>
                </a:cubicBezTo>
                <a:cubicBezTo>
                  <a:pt x="47231" y="25957"/>
                  <a:pt x="47367" y="25789"/>
                  <a:pt x="47344" y="25601"/>
                </a:cubicBezTo>
                <a:cubicBezTo>
                  <a:pt x="47324" y="25424"/>
                  <a:pt x="47173" y="25297"/>
                  <a:pt x="47002" y="25297"/>
                </a:cubicBezTo>
                <a:close/>
                <a:moveTo>
                  <a:pt x="48313" y="25590"/>
                </a:moveTo>
                <a:cubicBezTo>
                  <a:pt x="48198" y="25590"/>
                  <a:pt x="48085" y="25648"/>
                  <a:pt x="48022" y="25754"/>
                </a:cubicBezTo>
                <a:cubicBezTo>
                  <a:pt x="47923" y="25914"/>
                  <a:pt x="47975" y="26124"/>
                  <a:pt x="48135" y="26223"/>
                </a:cubicBezTo>
                <a:cubicBezTo>
                  <a:pt x="48296" y="26320"/>
                  <a:pt x="48448" y="26446"/>
                  <a:pt x="48585" y="26597"/>
                </a:cubicBezTo>
                <a:cubicBezTo>
                  <a:pt x="48653" y="26670"/>
                  <a:pt x="48743" y="26706"/>
                  <a:pt x="48837" y="26706"/>
                </a:cubicBezTo>
                <a:cubicBezTo>
                  <a:pt x="48919" y="26706"/>
                  <a:pt x="49002" y="26678"/>
                  <a:pt x="49066" y="26619"/>
                </a:cubicBezTo>
                <a:cubicBezTo>
                  <a:pt x="49205" y="26494"/>
                  <a:pt x="49217" y="26277"/>
                  <a:pt x="49089" y="26138"/>
                </a:cubicBezTo>
                <a:cubicBezTo>
                  <a:pt x="48908" y="25940"/>
                  <a:pt x="48708" y="25773"/>
                  <a:pt x="48491" y="25641"/>
                </a:cubicBezTo>
                <a:cubicBezTo>
                  <a:pt x="48436" y="25606"/>
                  <a:pt x="48374" y="25590"/>
                  <a:pt x="48313" y="25590"/>
                </a:cubicBezTo>
                <a:close/>
                <a:moveTo>
                  <a:pt x="42065" y="26175"/>
                </a:moveTo>
                <a:cubicBezTo>
                  <a:pt x="41928" y="26175"/>
                  <a:pt x="41799" y="26257"/>
                  <a:pt x="41746" y="26392"/>
                </a:cubicBezTo>
                <a:cubicBezTo>
                  <a:pt x="41661" y="26609"/>
                  <a:pt x="41579" y="26826"/>
                  <a:pt x="41502" y="27045"/>
                </a:cubicBezTo>
                <a:cubicBezTo>
                  <a:pt x="41440" y="27224"/>
                  <a:pt x="41532" y="27419"/>
                  <a:pt x="41711" y="27483"/>
                </a:cubicBezTo>
                <a:cubicBezTo>
                  <a:pt x="41748" y="27495"/>
                  <a:pt x="41788" y="27502"/>
                  <a:pt x="41824" y="27502"/>
                </a:cubicBezTo>
                <a:cubicBezTo>
                  <a:pt x="41965" y="27502"/>
                  <a:pt x="42097" y="27414"/>
                  <a:pt x="42147" y="27269"/>
                </a:cubicBezTo>
                <a:cubicBezTo>
                  <a:pt x="42222" y="27061"/>
                  <a:pt x="42300" y="26850"/>
                  <a:pt x="42382" y="26642"/>
                </a:cubicBezTo>
                <a:cubicBezTo>
                  <a:pt x="42451" y="26466"/>
                  <a:pt x="42365" y="26268"/>
                  <a:pt x="42189" y="26199"/>
                </a:cubicBezTo>
                <a:cubicBezTo>
                  <a:pt x="42148" y="26183"/>
                  <a:pt x="42106" y="26175"/>
                  <a:pt x="42065" y="26175"/>
                </a:cubicBezTo>
                <a:close/>
                <a:moveTo>
                  <a:pt x="45366" y="26357"/>
                </a:moveTo>
                <a:cubicBezTo>
                  <a:pt x="45223" y="26357"/>
                  <a:pt x="45090" y="26448"/>
                  <a:pt x="45043" y="26593"/>
                </a:cubicBezTo>
                <a:cubicBezTo>
                  <a:pt x="44996" y="26746"/>
                  <a:pt x="44970" y="26911"/>
                  <a:pt x="44970" y="27080"/>
                </a:cubicBezTo>
                <a:cubicBezTo>
                  <a:pt x="44970" y="27196"/>
                  <a:pt x="44980" y="27315"/>
                  <a:pt x="45003" y="27436"/>
                </a:cubicBezTo>
                <a:cubicBezTo>
                  <a:pt x="45032" y="27601"/>
                  <a:pt x="45178" y="27718"/>
                  <a:pt x="45338" y="27718"/>
                </a:cubicBezTo>
                <a:cubicBezTo>
                  <a:pt x="45359" y="27718"/>
                  <a:pt x="45380" y="27714"/>
                  <a:pt x="45399" y="27711"/>
                </a:cubicBezTo>
                <a:cubicBezTo>
                  <a:pt x="45585" y="27676"/>
                  <a:pt x="45708" y="27497"/>
                  <a:pt x="45674" y="27313"/>
                </a:cubicBezTo>
                <a:cubicBezTo>
                  <a:pt x="45658" y="27233"/>
                  <a:pt x="45651" y="27156"/>
                  <a:pt x="45651" y="27083"/>
                </a:cubicBezTo>
                <a:cubicBezTo>
                  <a:pt x="45651" y="26983"/>
                  <a:pt x="45665" y="26889"/>
                  <a:pt x="45693" y="26805"/>
                </a:cubicBezTo>
                <a:cubicBezTo>
                  <a:pt x="45752" y="26625"/>
                  <a:pt x="45655" y="26433"/>
                  <a:pt x="45474" y="26374"/>
                </a:cubicBezTo>
                <a:cubicBezTo>
                  <a:pt x="45438" y="26363"/>
                  <a:pt x="45402" y="26357"/>
                  <a:pt x="45366" y="26357"/>
                </a:cubicBezTo>
                <a:close/>
                <a:moveTo>
                  <a:pt x="49492" y="27211"/>
                </a:moveTo>
                <a:cubicBezTo>
                  <a:pt x="49460" y="27211"/>
                  <a:pt x="49428" y="27215"/>
                  <a:pt x="49396" y="27224"/>
                </a:cubicBezTo>
                <a:cubicBezTo>
                  <a:pt x="49214" y="27276"/>
                  <a:pt x="49113" y="27467"/>
                  <a:pt x="49165" y="27648"/>
                </a:cubicBezTo>
                <a:cubicBezTo>
                  <a:pt x="49221" y="27843"/>
                  <a:pt x="49257" y="28044"/>
                  <a:pt x="49273" y="28248"/>
                </a:cubicBezTo>
                <a:cubicBezTo>
                  <a:pt x="49287" y="28427"/>
                  <a:pt x="49436" y="28564"/>
                  <a:pt x="49614" y="28564"/>
                </a:cubicBezTo>
                <a:lnTo>
                  <a:pt x="49640" y="28564"/>
                </a:lnTo>
                <a:cubicBezTo>
                  <a:pt x="49828" y="28550"/>
                  <a:pt x="49968" y="28389"/>
                  <a:pt x="49956" y="28199"/>
                </a:cubicBezTo>
                <a:cubicBezTo>
                  <a:pt x="49939" y="27949"/>
                  <a:pt x="49892" y="27700"/>
                  <a:pt x="49821" y="27457"/>
                </a:cubicBezTo>
                <a:cubicBezTo>
                  <a:pt x="49778" y="27307"/>
                  <a:pt x="49640" y="27211"/>
                  <a:pt x="49492" y="27211"/>
                </a:cubicBezTo>
                <a:close/>
                <a:moveTo>
                  <a:pt x="41432" y="28127"/>
                </a:moveTo>
                <a:cubicBezTo>
                  <a:pt x="41278" y="28127"/>
                  <a:pt x="41138" y="28233"/>
                  <a:pt x="41098" y="28389"/>
                </a:cubicBezTo>
                <a:cubicBezTo>
                  <a:pt x="41040" y="28625"/>
                  <a:pt x="40992" y="28858"/>
                  <a:pt x="40953" y="29082"/>
                </a:cubicBezTo>
                <a:cubicBezTo>
                  <a:pt x="40922" y="29268"/>
                  <a:pt x="41045" y="29444"/>
                  <a:pt x="41233" y="29477"/>
                </a:cubicBezTo>
                <a:cubicBezTo>
                  <a:pt x="41252" y="29478"/>
                  <a:pt x="41271" y="29482"/>
                  <a:pt x="41292" y="29482"/>
                </a:cubicBezTo>
                <a:cubicBezTo>
                  <a:pt x="41457" y="29482"/>
                  <a:pt x="41600" y="29362"/>
                  <a:pt x="41628" y="29195"/>
                </a:cubicBezTo>
                <a:cubicBezTo>
                  <a:pt x="41662" y="28988"/>
                  <a:pt x="41709" y="28771"/>
                  <a:pt x="41763" y="28549"/>
                </a:cubicBezTo>
                <a:cubicBezTo>
                  <a:pt x="41807" y="28366"/>
                  <a:pt x="41694" y="28182"/>
                  <a:pt x="41511" y="28137"/>
                </a:cubicBezTo>
                <a:cubicBezTo>
                  <a:pt x="41485" y="28130"/>
                  <a:pt x="41458" y="28127"/>
                  <a:pt x="41432" y="28127"/>
                </a:cubicBezTo>
                <a:close/>
                <a:moveTo>
                  <a:pt x="45905" y="28265"/>
                </a:moveTo>
                <a:cubicBezTo>
                  <a:pt x="45838" y="28265"/>
                  <a:pt x="45771" y="28285"/>
                  <a:pt x="45712" y="28326"/>
                </a:cubicBezTo>
                <a:cubicBezTo>
                  <a:pt x="45556" y="28432"/>
                  <a:pt x="45517" y="28644"/>
                  <a:pt x="45623" y="28801"/>
                </a:cubicBezTo>
                <a:cubicBezTo>
                  <a:pt x="45707" y="28920"/>
                  <a:pt x="45795" y="29042"/>
                  <a:pt x="45893" y="29164"/>
                </a:cubicBezTo>
                <a:cubicBezTo>
                  <a:pt x="45950" y="29237"/>
                  <a:pt x="46007" y="29308"/>
                  <a:pt x="46068" y="29374"/>
                </a:cubicBezTo>
                <a:cubicBezTo>
                  <a:pt x="46136" y="29451"/>
                  <a:pt x="46232" y="29491"/>
                  <a:pt x="46325" y="29491"/>
                </a:cubicBezTo>
                <a:cubicBezTo>
                  <a:pt x="46405" y="29491"/>
                  <a:pt x="46485" y="29461"/>
                  <a:pt x="46555" y="29404"/>
                </a:cubicBezTo>
                <a:cubicBezTo>
                  <a:pt x="46696" y="29277"/>
                  <a:pt x="46710" y="29061"/>
                  <a:pt x="46583" y="28920"/>
                </a:cubicBezTo>
                <a:cubicBezTo>
                  <a:pt x="46531" y="28861"/>
                  <a:pt x="46480" y="28801"/>
                  <a:pt x="46430" y="28738"/>
                </a:cubicBezTo>
                <a:cubicBezTo>
                  <a:pt x="46343" y="28630"/>
                  <a:pt x="46263" y="28521"/>
                  <a:pt x="46188" y="28415"/>
                </a:cubicBezTo>
                <a:cubicBezTo>
                  <a:pt x="46122" y="28318"/>
                  <a:pt x="46015" y="28265"/>
                  <a:pt x="45905" y="28265"/>
                </a:cubicBezTo>
                <a:close/>
                <a:moveTo>
                  <a:pt x="47369" y="29680"/>
                </a:moveTo>
                <a:cubicBezTo>
                  <a:pt x="47254" y="29680"/>
                  <a:pt x="47142" y="29737"/>
                  <a:pt x="47076" y="29842"/>
                </a:cubicBezTo>
                <a:cubicBezTo>
                  <a:pt x="46977" y="30003"/>
                  <a:pt x="47028" y="30214"/>
                  <a:pt x="47187" y="30313"/>
                </a:cubicBezTo>
                <a:cubicBezTo>
                  <a:pt x="47386" y="30434"/>
                  <a:pt x="47594" y="30545"/>
                  <a:pt x="47824" y="30655"/>
                </a:cubicBezTo>
                <a:cubicBezTo>
                  <a:pt x="47872" y="30676"/>
                  <a:pt x="47923" y="30686"/>
                  <a:pt x="47970" y="30686"/>
                </a:cubicBezTo>
                <a:cubicBezTo>
                  <a:pt x="48100" y="30686"/>
                  <a:pt x="48222" y="30613"/>
                  <a:pt x="48281" y="30490"/>
                </a:cubicBezTo>
                <a:cubicBezTo>
                  <a:pt x="48361" y="30320"/>
                  <a:pt x="48288" y="30116"/>
                  <a:pt x="48116" y="30034"/>
                </a:cubicBezTo>
                <a:cubicBezTo>
                  <a:pt x="47909" y="29939"/>
                  <a:pt x="47725" y="29840"/>
                  <a:pt x="47549" y="29730"/>
                </a:cubicBezTo>
                <a:cubicBezTo>
                  <a:pt x="47493" y="29696"/>
                  <a:pt x="47431" y="29680"/>
                  <a:pt x="47369" y="29680"/>
                </a:cubicBezTo>
                <a:close/>
                <a:moveTo>
                  <a:pt x="49428" y="29227"/>
                </a:moveTo>
                <a:cubicBezTo>
                  <a:pt x="49287" y="29227"/>
                  <a:pt x="49155" y="29315"/>
                  <a:pt x="49106" y="29456"/>
                </a:cubicBezTo>
                <a:cubicBezTo>
                  <a:pt x="49038" y="29647"/>
                  <a:pt x="48952" y="29835"/>
                  <a:pt x="48847" y="30017"/>
                </a:cubicBezTo>
                <a:cubicBezTo>
                  <a:pt x="48753" y="30180"/>
                  <a:pt x="48811" y="30391"/>
                  <a:pt x="48974" y="30485"/>
                </a:cubicBezTo>
                <a:cubicBezTo>
                  <a:pt x="49011" y="30507"/>
                  <a:pt x="49052" y="30519"/>
                  <a:pt x="49092" y="30526"/>
                </a:cubicBezTo>
                <a:cubicBezTo>
                  <a:pt x="49014" y="30565"/>
                  <a:pt x="48952" y="30634"/>
                  <a:pt x="48922" y="30726"/>
                </a:cubicBezTo>
                <a:cubicBezTo>
                  <a:pt x="48863" y="30903"/>
                  <a:pt x="48960" y="31098"/>
                  <a:pt x="49141" y="31155"/>
                </a:cubicBezTo>
                <a:cubicBezTo>
                  <a:pt x="49296" y="31206"/>
                  <a:pt x="49454" y="31256"/>
                  <a:pt x="49610" y="31307"/>
                </a:cubicBezTo>
                <a:lnTo>
                  <a:pt x="49794" y="31364"/>
                </a:lnTo>
                <a:cubicBezTo>
                  <a:pt x="49829" y="31376"/>
                  <a:pt x="49864" y="31380"/>
                  <a:pt x="49899" y="31380"/>
                </a:cubicBezTo>
                <a:cubicBezTo>
                  <a:pt x="50045" y="31380"/>
                  <a:pt x="50179" y="31289"/>
                  <a:pt x="50220" y="31145"/>
                </a:cubicBezTo>
                <a:cubicBezTo>
                  <a:pt x="50279" y="30964"/>
                  <a:pt x="50179" y="30771"/>
                  <a:pt x="50000" y="30714"/>
                </a:cubicBezTo>
                <a:lnTo>
                  <a:pt x="49814" y="30657"/>
                </a:lnTo>
                <a:cubicBezTo>
                  <a:pt x="49657" y="30608"/>
                  <a:pt x="49503" y="30559"/>
                  <a:pt x="49350" y="30509"/>
                </a:cubicBezTo>
                <a:cubicBezTo>
                  <a:pt x="49332" y="30502"/>
                  <a:pt x="49313" y="30497"/>
                  <a:pt x="49296" y="30495"/>
                </a:cubicBezTo>
                <a:cubicBezTo>
                  <a:pt x="49353" y="30467"/>
                  <a:pt x="49403" y="30422"/>
                  <a:pt x="49438" y="30361"/>
                </a:cubicBezTo>
                <a:cubicBezTo>
                  <a:pt x="49565" y="30142"/>
                  <a:pt x="49671" y="29913"/>
                  <a:pt x="49751" y="29683"/>
                </a:cubicBezTo>
                <a:cubicBezTo>
                  <a:pt x="49814" y="29504"/>
                  <a:pt x="49720" y="29310"/>
                  <a:pt x="49542" y="29247"/>
                </a:cubicBezTo>
                <a:cubicBezTo>
                  <a:pt x="49505" y="29233"/>
                  <a:pt x="49466" y="29227"/>
                  <a:pt x="49428" y="29227"/>
                </a:cubicBezTo>
                <a:close/>
                <a:moveTo>
                  <a:pt x="41191" y="30156"/>
                </a:moveTo>
                <a:cubicBezTo>
                  <a:pt x="41185" y="30156"/>
                  <a:pt x="41180" y="30156"/>
                  <a:pt x="41174" y="30156"/>
                </a:cubicBezTo>
                <a:cubicBezTo>
                  <a:pt x="40985" y="30165"/>
                  <a:pt x="40842" y="30326"/>
                  <a:pt x="40851" y="30516"/>
                </a:cubicBezTo>
                <a:cubicBezTo>
                  <a:pt x="40866" y="30780"/>
                  <a:pt x="40898" y="31030"/>
                  <a:pt x="40955" y="31256"/>
                </a:cubicBezTo>
                <a:cubicBezTo>
                  <a:pt x="40993" y="31413"/>
                  <a:pt x="41132" y="31517"/>
                  <a:pt x="41287" y="31517"/>
                </a:cubicBezTo>
                <a:cubicBezTo>
                  <a:pt x="41313" y="31517"/>
                  <a:pt x="41341" y="31515"/>
                  <a:pt x="41365" y="31507"/>
                </a:cubicBezTo>
                <a:cubicBezTo>
                  <a:pt x="41549" y="31463"/>
                  <a:pt x="41662" y="31275"/>
                  <a:pt x="41617" y="31093"/>
                </a:cubicBezTo>
                <a:cubicBezTo>
                  <a:pt x="41572" y="30909"/>
                  <a:pt x="41542" y="30702"/>
                  <a:pt x="41532" y="30481"/>
                </a:cubicBezTo>
                <a:cubicBezTo>
                  <a:pt x="41524" y="30297"/>
                  <a:pt x="41376" y="30156"/>
                  <a:pt x="41191" y="30156"/>
                </a:cubicBezTo>
                <a:close/>
                <a:moveTo>
                  <a:pt x="51443" y="30706"/>
                </a:moveTo>
                <a:cubicBezTo>
                  <a:pt x="51410" y="30706"/>
                  <a:pt x="51375" y="30711"/>
                  <a:pt x="51341" y="30721"/>
                </a:cubicBezTo>
                <a:cubicBezTo>
                  <a:pt x="51161" y="30778"/>
                  <a:pt x="51061" y="30970"/>
                  <a:pt x="51117" y="31150"/>
                </a:cubicBezTo>
                <a:cubicBezTo>
                  <a:pt x="51121" y="31154"/>
                  <a:pt x="51121" y="31159"/>
                  <a:pt x="51122" y="31162"/>
                </a:cubicBezTo>
                <a:cubicBezTo>
                  <a:pt x="51016" y="31185"/>
                  <a:pt x="50921" y="31258"/>
                  <a:pt x="50874" y="31368"/>
                </a:cubicBezTo>
                <a:cubicBezTo>
                  <a:pt x="50801" y="31541"/>
                  <a:pt x="50886" y="31741"/>
                  <a:pt x="51060" y="31812"/>
                </a:cubicBezTo>
                <a:lnTo>
                  <a:pt x="51168" y="31858"/>
                </a:lnTo>
                <a:cubicBezTo>
                  <a:pt x="51211" y="31877"/>
                  <a:pt x="51256" y="31885"/>
                  <a:pt x="51303" y="31885"/>
                </a:cubicBezTo>
                <a:cubicBezTo>
                  <a:pt x="51373" y="31885"/>
                  <a:pt x="51439" y="31865"/>
                  <a:pt x="51498" y="31825"/>
                </a:cubicBezTo>
                <a:cubicBezTo>
                  <a:pt x="51703" y="31682"/>
                  <a:pt x="51816" y="31468"/>
                  <a:pt x="51816" y="31228"/>
                </a:cubicBezTo>
                <a:cubicBezTo>
                  <a:pt x="51816" y="31138"/>
                  <a:pt x="51800" y="31043"/>
                  <a:pt x="51769" y="30945"/>
                </a:cubicBezTo>
                <a:cubicBezTo>
                  <a:pt x="51724" y="30798"/>
                  <a:pt x="51589" y="30706"/>
                  <a:pt x="51443" y="30706"/>
                </a:cubicBezTo>
                <a:close/>
                <a:moveTo>
                  <a:pt x="48282" y="30899"/>
                </a:moveTo>
                <a:cubicBezTo>
                  <a:pt x="48200" y="30899"/>
                  <a:pt x="48118" y="30929"/>
                  <a:pt x="48053" y="30989"/>
                </a:cubicBezTo>
                <a:cubicBezTo>
                  <a:pt x="47898" y="31128"/>
                  <a:pt x="47731" y="31263"/>
                  <a:pt x="47552" y="31388"/>
                </a:cubicBezTo>
                <a:cubicBezTo>
                  <a:pt x="47398" y="31498"/>
                  <a:pt x="47361" y="31710"/>
                  <a:pt x="47471" y="31865"/>
                </a:cubicBezTo>
                <a:cubicBezTo>
                  <a:pt x="47537" y="31960"/>
                  <a:pt x="47645" y="32011"/>
                  <a:pt x="47751" y="32011"/>
                </a:cubicBezTo>
                <a:cubicBezTo>
                  <a:pt x="47820" y="32011"/>
                  <a:pt x="47888" y="31990"/>
                  <a:pt x="47945" y="31946"/>
                </a:cubicBezTo>
                <a:cubicBezTo>
                  <a:pt x="48147" y="31806"/>
                  <a:pt x="48340" y="31651"/>
                  <a:pt x="48514" y="31493"/>
                </a:cubicBezTo>
                <a:cubicBezTo>
                  <a:pt x="48653" y="31368"/>
                  <a:pt x="48663" y="31150"/>
                  <a:pt x="48534" y="31011"/>
                </a:cubicBezTo>
                <a:cubicBezTo>
                  <a:pt x="48468" y="30937"/>
                  <a:pt x="48375" y="30899"/>
                  <a:pt x="48282" y="30899"/>
                </a:cubicBezTo>
                <a:close/>
                <a:moveTo>
                  <a:pt x="46556" y="31987"/>
                </a:moveTo>
                <a:cubicBezTo>
                  <a:pt x="46511" y="31987"/>
                  <a:pt x="46466" y="31996"/>
                  <a:pt x="46423" y="32014"/>
                </a:cubicBezTo>
                <a:cubicBezTo>
                  <a:pt x="46223" y="32097"/>
                  <a:pt x="46020" y="32172"/>
                  <a:pt x="45813" y="32237"/>
                </a:cubicBezTo>
                <a:cubicBezTo>
                  <a:pt x="45632" y="32292"/>
                  <a:pt x="45529" y="32483"/>
                  <a:pt x="45587" y="32664"/>
                </a:cubicBezTo>
                <a:cubicBezTo>
                  <a:pt x="45630" y="32812"/>
                  <a:pt x="45768" y="32906"/>
                  <a:pt x="45912" y="32906"/>
                </a:cubicBezTo>
                <a:cubicBezTo>
                  <a:pt x="45947" y="32906"/>
                  <a:pt x="45980" y="32900"/>
                  <a:pt x="46013" y="32890"/>
                </a:cubicBezTo>
                <a:cubicBezTo>
                  <a:pt x="46240" y="32820"/>
                  <a:pt x="46468" y="32737"/>
                  <a:pt x="46689" y="32645"/>
                </a:cubicBezTo>
                <a:cubicBezTo>
                  <a:pt x="46862" y="32570"/>
                  <a:pt x="46944" y="32370"/>
                  <a:pt x="46871" y="32197"/>
                </a:cubicBezTo>
                <a:cubicBezTo>
                  <a:pt x="46816" y="32066"/>
                  <a:pt x="46690" y="31987"/>
                  <a:pt x="46556" y="31987"/>
                </a:cubicBezTo>
                <a:close/>
                <a:moveTo>
                  <a:pt x="41966" y="31991"/>
                </a:moveTo>
                <a:cubicBezTo>
                  <a:pt x="41868" y="31991"/>
                  <a:pt x="41772" y="32032"/>
                  <a:pt x="41704" y="32111"/>
                </a:cubicBezTo>
                <a:cubicBezTo>
                  <a:pt x="41582" y="32257"/>
                  <a:pt x="41602" y="32473"/>
                  <a:pt x="41746" y="32595"/>
                </a:cubicBezTo>
                <a:cubicBezTo>
                  <a:pt x="41940" y="32760"/>
                  <a:pt x="42170" y="32897"/>
                  <a:pt x="42425" y="32996"/>
                </a:cubicBezTo>
                <a:cubicBezTo>
                  <a:pt x="42467" y="33012"/>
                  <a:pt x="42511" y="33020"/>
                  <a:pt x="42552" y="33020"/>
                </a:cubicBezTo>
                <a:cubicBezTo>
                  <a:pt x="42688" y="33020"/>
                  <a:pt x="42816" y="32940"/>
                  <a:pt x="42870" y="32803"/>
                </a:cubicBezTo>
                <a:cubicBezTo>
                  <a:pt x="42938" y="32628"/>
                  <a:pt x="42853" y="32429"/>
                  <a:pt x="42677" y="32360"/>
                </a:cubicBezTo>
                <a:cubicBezTo>
                  <a:pt x="42490" y="32285"/>
                  <a:pt x="42325" y="32188"/>
                  <a:pt x="42186" y="32071"/>
                </a:cubicBezTo>
                <a:cubicBezTo>
                  <a:pt x="42121" y="32017"/>
                  <a:pt x="42043" y="31991"/>
                  <a:pt x="41966" y="31991"/>
                </a:cubicBezTo>
                <a:close/>
                <a:moveTo>
                  <a:pt x="44576" y="32500"/>
                </a:moveTo>
                <a:cubicBezTo>
                  <a:pt x="44563" y="32500"/>
                  <a:pt x="44549" y="32501"/>
                  <a:pt x="44535" y="32502"/>
                </a:cubicBezTo>
                <a:cubicBezTo>
                  <a:pt x="44309" y="32532"/>
                  <a:pt x="44092" y="32546"/>
                  <a:pt x="43891" y="32549"/>
                </a:cubicBezTo>
                <a:cubicBezTo>
                  <a:pt x="43701" y="32551"/>
                  <a:pt x="43552" y="32706"/>
                  <a:pt x="43553" y="32893"/>
                </a:cubicBezTo>
                <a:cubicBezTo>
                  <a:pt x="43555" y="33081"/>
                  <a:pt x="43708" y="33231"/>
                  <a:pt x="43894" y="33231"/>
                </a:cubicBezTo>
                <a:lnTo>
                  <a:pt x="43899" y="33231"/>
                </a:lnTo>
                <a:cubicBezTo>
                  <a:pt x="44125" y="33229"/>
                  <a:pt x="44368" y="33212"/>
                  <a:pt x="44617" y="33180"/>
                </a:cubicBezTo>
                <a:cubicBezTo>
                  <a:pt x="44805" y="33159"/>
                  <a:pt x="44937" y="32987"/>
                  <a:pt x="44916" y="32801"/>
                </a:cubicBezTo>
                <a:cubicBezTo>
                  <a:pt x="44895" y="32628"/>
                  <a:pt x="44746" y="32500"/>
                  <a:pt x="44576" y="325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5"/>
          <p:cNvSpPr/>
          <p:nvPr/>
        </p:nvSpPr>
        <p:spPr>
          <a:xfrm>
            <a:off x="831775" y="3252421"/>
            <a:ext cx="2194021" cy="1956908"/>
          </a:xfrm>
          <a:custGeom>
            <a:avLst/>
            <a:gdLst/>
            <a:ahLst/>
            <a:cxnLst/>
            <a:rect l="l" t="t" r="r" b="b"/>
            <a:pathLst>
              <a:path w="54010" h="48173" extrusionOk="0">
                <a:moveTo>
                  <a:pt x="16027" y="1"/>
                </a:moveTo>
                <a:cubicBezTo>
                  <a:pt x="15839" y="1"/>
                  <a:pt x="15695" y="152"/>
                  <a:pt x="15695" y="342"/>
                </a:cubicBezTo>
                <a:cubicBezTo>
                  <a:pt x="15695" y="531"/>
                  <a:pt x="15858" y="682"/>
                  <a:pt x="16048" y="682"/>
                </a:cubicBezTo>
                <a:cubicBezTo>
                  <a:pt x="16258" y="682"/>
                  <a:pt x="16474" y="691"/>
                  <a:pt x="16688" y="705"/>
                </a:cubicBezTo>
                <a:lnTo>
                  <a:pt x="16710" y="705"/>
                </a:lnTo>
                <a:cubicBezTo>
                  <a:pt x="16887" y="705"/>
                  <a:pt x="17040" y="566"/>
                  <a:pt x="17053" y="385"/>
                </a:cubicBezTo>
                <a:cubicBezTo>
                  <a:pt x="17066" y="197"/>
                  <a:pt x="16922" y="36"/>
                  <a:pt x="16734" y="22"/>
                </a:cubicBezTo>
                <a:cubicBezTo>
                  <a:pt x="16503" y="6"/>
                  <a:pt x="16274" y="1"/>
                  <a:pt x="16027" y="1"/>
                </a:cubicBezTo>
                <a:close/>
                <a:moveTo>
                  <a:pt x="14663" y="95"/>
                </a:moveTo>
                <a:cubicBezTo>
                  <a:pt x="14648" y="95"/>
                  <a:pt x="14633" y="96"/>
                  <a:pt x="14618" y="98"/>
                </a:cubicBezTo>
                <a:cubicBezTo>
                  <a:pt x="14383" y="129"/>
                  <a:pt x="14148" y="169"/>
                  <a:pt x="13921" y="216"/>
                </a:cubicBezTo>
                <a:cubicBezTo>
                  <a:pt x="13736" y="256"/>
                  <a:pt x="13616" y="437"/>
                  <a:pt x="13655" y="621"/>
                </a:cubicBezTo>
                <a:cubicBezTo>
                  <a:pt x="13689" y="781"/>
                  <a:pt x="13832" y="892"/>
                  <a:pt x="13990" y="892"/>
                </a:cubicBezTo>
                <a:cubicBezTo>
                  <a:pt x="14014" y="892"/>
                  <a:pt x="14037" y="891"/>
                  <a:pt x="14061" y="886"/>
                </a:cubicBezTo>
                <a:cubicBezTo>
                  <a:pt x="14272" y="840"/>
                  <a:pt x="14491" y="804"/>
                  <a:pt x="14711" y="773"/>
                </a:cubicBezTo>
                <a:cubicBezTo>
                  <a:pt x="14897" y="750"/>
                  <a:pt x="15028" y="576"/>
                  <a:pt x="15002" y="388"/>
                </a:cubicBezTo>
                <a:cubicBezTo>
                  <a:pt x="14981" y="218"/>
                  <a:pt x="14833" y="95"/>
                  <a:pt x="14663" y="95"/>
                </a:cubicBezTo>
                <a:close/>
                <a:moveTo>
                  <a:pt x="18063" y="205"/>
                </a:moveTo>
                <a:cubicBezTo>
                  <a:pt x="17904" y="205"/>
                  <a:pt x="17761" y="316"/>
                  <a:pt x="17729" y="479"/>
                </a:cubicBezTo>
                <a:cubicBezTo>
                  <a:pt x="17692" y="663"/>
                  <a:pt x="17812" y="844"/>
                  <a:pt x="17996" y="880"/>
                </a:cubicBezTo>
                <a:cubicBezTo>
                  <a:pt x="18212" y="922"/>
                  <a:pt x="18426" y="972"/>
                  <a:pt x="18639" y="1030"/>
                </a:cubicBezTo>
                <a:cubicBezTo>
                  <a:pt x="18669" y="1037"/>
                  <a:pt x="18698" y="1040"/>
                  <a:pt x="18728" y="1040"/>
                </a:cubicBezTo>
                <a:cubicBezTo>
                  <a:pt x="18881" y="1040"/>
                  <a:pt x="19016" y="939"/>
                  <a:pt x="19058" y="792"/>
                </a:cubicBezTo>
                <a:cubicBezTo>
                  <a:pt x="19109" y="607"/>
                  <a:pt x="18999" y="421"/>
                  <a:pt x="18817" y="371"/>
                </a:cubicBezTo>
                <a:cubicBezTo>
                  <a:pt x="18591" y="310"/>
                  <a:pt x="18361" y="256"/>
                  <a:pt x="18130" y="211"/>
                </a:cubicBezTo>
                <a:cubicBezTo>
                  <a:pt x="18108" y="207"/>
                  <a:pt x="18085" y="205"/>
                  <a:pt x="18063" y="205"/>
                </a:cubicBezTo>
                <a:close/>
                <a:moveTo>
                  <a:pt x="12674" y="576"/>
                </a:moveTo>
                <a:cubicBezTo>
                  <a:pt x="12636" y="576"/>
                  <a:pt x="12598" y="582"/>
                  <a:pt x="12560" y="595"/>
                </a:cubicBezTo>
                <a:cubicBezTo>
                  <a:pt x="12339" y="673"/>
                  <a:pt x="12120" y="759"/>
                  <a:pt x="11903" y="852"/>
                </a:cubicBezTo>
                <a:cubicBezTo>
                  <a:pt x="11729" y="927"/>
                  <a:pt x="11647" y="1127"/>
                  <a:pt x="11722" y="1301"/>
                </a:cubicBezTo>
                <a:cubicBezTo>
                  <a:pt x="11778" y="1430"/>
                  <a:pt x="11905" y="1508"/>
                  <a:pt x="12037" y="1508"/>
                </a:cubicBezTo>
                <a:cubicBezTo>
                  <a:pt x="12082" y="1508"/>
                  <a:pt x="12129" y="1499"/>
                  <a:pt x="12172" y="1480"/>
                </a:cubicBezTo>
                <a:cubicBezTo>
                  <a:pt x="12376" y="1393"/>
                  <a:pt x="12582" y="1313"/>
                  <a:pt x="12789" y="1240"/>
                </a:cubicBezTo>
                <a:cubicBezTo>
                  <a:pt x="12966" y="1178"/>
                  <a:pt x="13060" y="983"/>
                  <a:pt x="12998" y="804"/>
                </a:cubicBezTo>
                <a:cubicBezTo>
                  <a:pt x="12947" y="663"/>
                  <a:pt x="12815" y="576"/>
                  <a:pt x="12674" y="576"/>
                </a:cubicBezTo>
                <a:close/>
                <a:moveTo>
                  <a:pt x="20022" y="794"/>
                </a:moveTo>
                <a:cubicBezTo>
                  <a:pt x="19888" y="794"/>
                  <a:pt x="19762" y="875"/>
                  <a:pt x="19708" y="1005"/>
                </a:cubicBezTo>
                <a:cubicBezTo>
                  <a:pt x="19637" y="1181"/>
                  <a:pt x="19719" y="1381"/>
                  <a:pt x="19892" y="1454"/>
                </a:cubicBezTo>
                <a:cubicBezTo>
                  <a:pt x="20094" y="1537"/>
                  <a:pt x="20297" y="1629"/>
                  <a:pt x="20494" y="1727"/>
                </a:cubicBezTo>
                <a:cubicBezTo>
                  <a:pt x="20542" y="1751"/>
                  <a:pt x="20595" y="1761"/>
                  <a:pt x="20645" y="1761"/>
                </a:cubicBezTo>
                <a:cubicBezTo>
                  <a:pt x="20770" y="1761"/>
                  <a:pt x="20892" y="1692"/>
                  <a:pt x="20954" y="1570"/>
                </a:cubicBezTo>
                <a:cubicBezTo>
                  <a:pt x="21038" y="1402"/>
                  <a:pt x="20968" y="1195"/>
                  <a:pt x="20798" y="1111"/>
                </a:cubicBezTo>
                <a:cubicBezTo>
                  <a:pt x="20588" y="1007"/>
                  <a:pt x="20370" y="910"/>
                  <a:pt x="20155" y="821"/>
                </a:cubicBezTo>
                <a:cubicBezTo>
                  <a:pt x="20111" y="803"/>
                  <a:pt x="20067" y="794"/>
                  <a:pt x="20022" y="794"/>
                </a:cubicBezTo>
                <a:close/>
                <a:moveTo>
                  <a:pt x="10807" y="1426"/>
                </a:moveTo>
                <a:cubicBezTo>
                  <a:pt x="10753" y="1426"/>
                  <a:pt x="10698" y="1439"/>
                  <a:pt x="10646" y="1466"/>
                </a:cubicBezTo>
                <a:cubicBezTo>
                  <a:pt x="10439" y="1577"/>
                  <a:pt x="10238" y="1690"/>
                  <a:pt x="10040" y="1808"/>
                </a:cubicBezTo>
                <a:cubicBezTo>
                  <a:pt x="9878" y="1904"/>
                  <a:pt x="9822" y="2113"/>
                  <a:pt x="9918" y="2274"/>
                </a:cubicBezTo>
                <a:cubicBezTo>
                  <a:pt x="9982" y="2384"/>
                  <a:pt x="10097" y="2444"/>
                  <a:pt x="10213" y="2444"/>
                </a:cubicBezTo>
                <a:cubicBezTo>
                  <a:pt x="10273" y="2444"/>
                  <a:pt x="10333" y="2429"/>
                  <a:pt x="10386" y="2396"/>
                </a:cubicBezTo>
                <a:cubicBezTo>
                  <a:pt x="10577" y="2286"/>
                  <a:pt x="10770" y="2175"/>
                  <a:pt x="10969" y="2069"/>
                </a:cubicBezTo>
                <a:cubicBezTo>
                  <a:pt x="11138" y="1979"/>
                  <a:pt x="11199" y="1774"/>
                  <a:pt x="11109" y="1605"/>
                </a:cubicBezTo>
                <a:cubicBezTo>
                  <a:pt x="11047" y="1491"/>
                  <a:pt x="10929" y="1426"/>
                  <a:pt x="10807" y="1426"/>
                </a:cubicBezTo>
                <a:close/>
                <a:moveTo>
                  <a:pt x="21829" y="1762"/>
                </a:moveTo>
                <a:cubicBezTo>
                  <a:pt x="21718" y="1762"/>
                  <a:pt x="21609" y="1816"/>
                  <a:pt x="21544" y="1914"/>
                </a:cubicBezTo>
                <a:cubicBezTo>
                  <a:pt x="21439" y="2071"/>
                  <a:pt x="21483" y="2283"/>
                  <a:pt x="21639" y="2387"/>
                </a:cubicBezTo>
                <a:cubicBezTo>
                  <a:pt x="21820" y="2509"/>
                  <a:pt x="22002" y="2637"/>
                  <a:pt x="22178" y="2773"/>
                </a:cubicBezTo>
                <a:cubicBezTo>
                  <a:pt x="22239" y="2820"/>
                  <a:pt x="22312" y="2841"/>
                  <a:pt x="22385" y="2841"/>
                </a:cubicBezTo>
                <a:cubicBezTo>
                  <a:pt x="22487" y="2841"/>
                  <a:pt x="22588" y="2794"/>
                  <a:pt x="22656" y="2707"/>
                </a:cubicBezTo>
                <a:cubicBezTo>
                  <a:pt x="22769" y="2556"/>
                  <a:pt x="22741" y="2342"/>
                  <a:pt x="22592" y="2227"/>
                </a:cubicBezTo>
                <a:cubicBezTo>
                  <a:pt x="22404" y="2083"/>
                  <a:pt x="22211" y="1947"/>
                  <a:pt x="22018" y="1819"/>
                </a:cubicBezTo>
                <a:cubicBezTo>
                  <a:pt x="21960" y="1780"/>
                  <a:pt x="21894" y="1762"/>
                  <a:pt x="21829" y="1762"/>
                </a:cubicBezTo>
                <a:close/>
                <a:moveTo>
                  <a:pt x="9063" y="2501"/>
                </a:moveTo>
                <a:cubicBezTo>
                  <a:pt x="8995" y="2501"/>
                  <a:pt x="8926" y="2521"/>
                  <a:pt x="8867" y="2563"/>
                </a:cubicBezTo>
                <a:cubicBezTo>
                  <a:pt x="8681" y="2698"/>
                  <a:pt x="8493" y="2836"/>
                  <a:pt x="8307" y="2978"/>
                </a:cubicBezTo>
                <a:cubicBezTo>
                  <a:pt x="8157" y="3093"/>
                  <a:pt x="8128" y="3308"/>
                  <a:pt x="8244" y="3458"/>
                </a:cubicBezTo>
                <a:cubicBezTo>
                  <a:pt x="8310" y="3545"/>
                  <a:pt x="8413" y="3592"/>
                  <a:pt x="8515" y="3592"/>
                </a:cubicBezTo>
                <a:cubicBezTo>
                  <a:pt x="8588" y="3592"/>
                  <a:pt x="8661" y="3567"/>
                  <a:pt x="8722" y="3519"/>
                </a:cubicBezTo>
                <a:cubicBezTo>
                  <a:pt x="8900" y="3380"/>
                  <a:pt x="9080" y="3249"/>
                  <a:pt x="9261" y="3122"/>
                </a:cubicBezTo>
                <a:cubicBezTo>
                  <a:pt x="9414" y="3013"/>
                  <a:pt x="9452" y="2801"/>
                  <a:pt x="9343" y="2646"/>
                </a:cubicBezTo>
                <a:cubicBezTo>
                  <a:pt x="9277" y="2551"/>
                  <a:pt x="9171" y="2501"/>
                  <a:pt x="9063" y="2501"/>
                </a:cubicBezTo>
                <a:close/>
                <a:moveTo>
                  <a:pt x="23416" y="3053"/>
                </a:moveTo>
                <a:cubicBezTo>
                  <a:pt x="23328" y="3053"/>
                  <a:pt x="23240" y="3087"/>
                  <a:pt x="23174" y="3155"/>
                </a:cubicBezTo>
                <a:cubicBezTo>
                  <a:pt x="23040" y="3287"/>
                  <a:pt x="23040" y="3505"/>
                  <a:pt x="23175" y="3637"/>
                </a:cubicBezTo>
                <a:cubicBezTo>
                  <a:pt x="23332" y="3793"/>
                  <a:pt x="23487" y="3957"/>
                  <a:pt x="23629" y="4120"/>
                </a:cubicBezTo>
                <a:cubicBezTo>
                  <a:pt x="23697" y="4195"/>
                  <a:pt x="23791" y="4235"/>
                  <a:pt x="23886" y="4235"/>
                </a:cubicBezTo>
                <a:cubicBezTo>
                  <a:pt x="23966" y="4235"/>
                  <a:pt x="24046" y="4207"/>
                  <a:pt x="24109" y="4148"/>
                </a:cubicBezTo>
                <a:cubicBezTo>
                  <a:pt x="24251" y="4024"/>
                  <a:pt x="24265" y="3807"/>
                  <a:pt x="24140" y="3665"/>
                </a:cubicBezTo>
                <a:cubicBezTo>
                  <a:pt x="23985" y="3491"/>
                  <a:pt x="23822" y="3319"/>
                  <a:pt x="23655" y="3152"/>
                </a:cubicBezTo>
                <a:cubicBezTo>
                  <a:pt x="23590" y="3086"/>
                  <a:pt x="23503" y="3053"/>
                  <a:pt x="23416" y="3053"/>
                </a:cubicBezTo>
                <a:close/>
                <a:moveTo>
                  <a:pt x="7462" y="3777"/>
                </a:moveTo>
                <a:cubicBezTo>
                  <a:pt x="7386" y="3777"/>
                  <a:pt x="7310" y="3802"/>
                  <a:pt x="7247" y="3854"/>
                </a:cubicBezTo>
                <a:cubicBezTo>
                  <a:pt x="7073" y="3995"/>
                  <a:pt x="6896" y="4134"/>
                  <a:pt x="6718" y="4273"/>
                </a:cubicBezTo>
                <a:cubicBezTo>
                  <a:pt x="6569" y="4391"/>
                  <a:pt x="6543" y="4603"/>
                  <a:pt x="6658" y="4753"/>
                </a:cubicBezTo>
                <a:cubicBezTo>
                  <a:pt x="6725" y="4839"/>
                  <a:pt x="6824" y="4886"/>
                  <a:pt x="6927" y="4886"/>
                </a:cubicBezTo>
                <a:cubicBezTo>
                  <a:pt x="7002" y="4886"/>
                  <a:pt x="7075" y="4862"/>
                  <a:pt x="7137" y="4813"/>
                </a:cubicBezTo>
                <a:cubicBezTo>
                  <a:pt x="7320" y="4671"/>
                  <a:pt x="7500" y="4527"/>
                  <a:pt x="7679" y="4382"/>
                </a:cubicBezTo>
                <a:cubicBezTo>
                  <a:pt x="7824" y="4262"/>
                  <a:pt x="7846" y="4047"/>
                  <a:pt x="7726" y="3901"/>
                </a:cubicBezTo>
                <a:cubicBezTo>
                  <a:pt x="7659" y="3819"/>
                  <a:pt x="7561" y="3777"/>
                  <a:pt x="7462" y="3777"/>
                </a:cubicBezTo>
                <a:close/>
                <a:moveTo>
                  <a:pt x="24721" y="4634"/>
                </a:moveTo>
                <a:cubicBezTo>
                  <a:pt x="24656" y="4634"/>
                  <a:pt x="24590" y="4653"/>
                  <a:pt x="24531" y="4693"/>
                </a:cubicBezTo>
                <a:cubicBezTo>
                  <a:pt x="24375" y="4798"/>
                  <a:pt x="24333" y="5010"/>
                  <a:pt x="24437" y="5166"/>
                </a:cubicBezTo>
                <a:cubicBezTo>
                  <a:pt x="24559" y="5349"/>
                  <a:pt x="24679" y="5538"/>
                  <a:pt x="24787" y="5728"/>
                </a:cubicBezTo>
                <a:cubicBezTo>
                  <a:pt x="24851" y="5837"/>
                  <a:pt x="24966" y="5898"/>
                  <a:pt x="25082" y="5898"/>
                </a:cubicBezTo>
                <a:cubicBezTo>
                  <a:pt x="25139" y="5898"/>
                  <a:pt x="25200" y="5882"/>
                  <a:pt x="25254" y="5853"/>
                </a:cubicBezTo>
                <a:cubicBezTo>
                  <a:pt x="25418" y="5757"/>
                  <a:pt x="25471" y="5549"/>
                  <a:pt x="25378" y="5385"/>
                </a:cubicBezTo>
                <a:cubicBezTo>
                  <a:pt x="25261" y="5184"/>
                  <a:pt x="25134" y="4982"/>
                  <a:pt x="25004" y="4786"/>
                </a:cubicBezTo>
                <a:cubicBezTo>
                  <a:pt x="24939" y="4688"/>
                  <a:pt x="24831" y="4634"/>
                  <a:pt x="24721" y="4634"/>
                </a:cubicBezTo>
                <a:close/>
                <a:moveTo>
                  <a:pt x="5848" y="5040"/>
                </a:moveTo>
                <a:cubicBezTo>
                  <a:pt x="5773" y="5040"/>
                  <a:pt x="5697" y="5064"/>
                  <a:pt x="5634" y="5114"/>
                </a:cubicBezTo>
                <a:cubicBezTo>
                  <a:pt x="5451" y="5260"/>
                  <a:pt x="5271" y="5408"/>
                  <a:pt x="5095" y="5559"/>
                </a:cubicBezTo>
                <a:cubicBezTo>
                  <a:pt x="4953" y="5684"/>
                  <a:pt x="4937" y="5898"/>
                  <a:pt x="5060" y="6042"/>
                </a:cubicBezTo>
                <a:cubicBezTo>
                  <a:pt x="5128" y="6120"/>
                  <a:pt x="5224" y="6159"/>
                  <a:pt x="5319" y="6159"/>
                </a:cubicBezTo>
                <a:cubicBezTo>
                  <a:pt x="5397" y="6159"/>
                  <a:pt x="5477" y="6131"/>
                  <a:pt x="5543" y="6075"/>
                </a:cubicBezTo>
                <a:cubicBezTo>
                  <a:pt x="5712" y="5929"/>
                  <a:pt x="5884" y="5788"/>
                  <a:pt x="6060" y="5649"/>
                </a:cubicBezTo>
                <a:cubicBezTo>
                  <a:pt x="6207" y="5531"/>
                  <a:pt x="6232" y="5316"/>
                  <a:pt x="6114" y="5168"/>
                </a:cubicBezTo>
                <a:cubicBezTo>
                  <a:pt x="6047" y="5083"/>
                  <a:pt x="5948" y="5040"/>
                  <a:pt x="5848" y="5040"/>
                </a:cubicBezTo>
                <a:close/>
                <a:moveTo>
                  <a:pt x="4345" y="6435"/>
                </a:moveTo>
                <a:cubicBezTo>
                  <a:pt x="4249" y="6435"/>
                  <a:pt x="4153" y="6476"/>
                  <a:pt x="4085" y="6555"/>
                </a:cubicBezTo>
                <a:cubicBezTo>
                  <a:pt x="3960" y="6701"/>
                  <a:pt x="3842" y="6850"/>
                  <a:pt x="3736" y="6998"/>
                </a:cubicBezTo>
                <a:cubicBezTo>
                  <a:pt x="3705" y="7040"/>
                  <a:pt x="3677" y="7080"/>
                  <a:pt x="3646" y="7123"/>
                </a:cubicBezTo>
                <a:cubicBezTo>
                  <a:pt x="3540" y="7280"/>
                  <a:pt x="3580" y="7493"/>
                  <a:pt x="3736" y="7599"/>
                </a:cubicBezTo>
                <a:cubicBezTo>
                  <a:pt x="3795" y="7641"/>
                  <a:pt x="3861" y="7660"/>
                  <a:pt x="3929" y="7660"/>
                </a:cubicBezTo>
                <a:cubicBezTo>
                  <a:pt x="4037" y="7660"/>
                  <a:pt x="4144" y="7608"/>
                  <a:pt x="4209" y="7512"/>
                </a:cubicBezTo>
                <a:cubicBezTo>
                  <a:pt x="4235" y="7476"/>
                  <a:pt x="4263" y="7436"/>
                  <a:pt x="4289" y="7400"/>
                </a:cubicBezTo>
                <a:cubicBezTo>
                  <a:pt x="4384" y="7266"/>
                  <a:pt x="4492" y="7132"/>
                  <a:pt x="4605" y="7000"/>
                </a:cubicBezTo>
                <a:cubicBezTo>
                  <a:pt x="4728" y="6857"/>
                  <a:pt x="4711" y="6642"/>
                  <a:pt x="4567" y="6518"/>
                </a:cubicBezTo>
                <a:cubicBezTo>
                  <a:pt x="4503" y="6462"/>
                  <a:pt x="4424" y="6435"/>
                  <a:pt x="4345" y="6435"/>
                </a:cubicBezTo>
                <a:close/>
                <a:moveTo>
                  <a:pt x="25686" y="6442"/>
                </a:moveTo>
                <a:cubicBezTo>
                  <a:pt x="25642" y="6442"/>
                  <a:pt x="25598" y="6451"/>
                  <a:pt x="25555" y="6468"/>
                </a:cubicBezTo>
                <a:cubicBezTo>
                  <a:pt x="25381" y="6539"/>
                  <a:pt x="25298" y="6739"/>
                  <a:pt x="25369" y="6913"/>
                </a:cubicBezTo>
                <a:cubicBezTo>
                  <a:pt x="25452" y="7114"/>
                  <a:pt x="25530" y="7323"/>
                  <a:pt x="25600" y="7532"/>
                </a:cubicBezTo>
                <a:cubicBezTo>
                  <a:pt x="25647" y="7676"/>
                  <a:pt x="25781" y="7764"/>
                  <a:pt x="25923" y="7764"/>
                </a:cubicBezTo>
                <a:cubicBezTo>
                  <a:pt x="25960" y="7764"/>
                  <a:pt x="25998" y="7758"/>
                  <a:pt x="26033" y="7747"/>
                </a:cubicBezTo>
                <a:cubicBezTo>
                  <a:pt x="26210" y="7688"/>
                  <a:pt x="26307" y="7493"/>
                  <a:pt x="26247" y="7314"/>
                </a:cubicBezTo>
                <a:cubicBezTo>
                  <a:pt x="26172" y="7088"/>
                  <a:pt x="26088" y="6868"/>
                  <a:pt x="26000" y="6652"/>
                </a:cubicBezTo>
                <a:cubicBezTo>
                  <a:pt x="25947" y="6521"/>
                  <a:pt x="25820" y="6442"/>
                  <a:pt x="25686" y="6442"/>
                </a:cubicBezTo>
                <a:close/>
                <a:moveTo>
                  <a:pt x="3244" y="8160"/>
                </a:moveTo>
                <a:cubicBezTo>
                  <a:pt x="3119" y="8160"/>
                  <a:pt x="2998" y="8229"/>
                  <a:pt x="2938" y="8348"/>
                </a:cubicBezTo>
                <a:cubicBezTo>
                  <a:pt x="2836" y="8555"/>
                  <a:pt x="2737" y="8764"/>
                  <a:pt x="2638" y="8978"/>
                </a:cubicBezTo>
                <a:cubicBezTo>
                  <a:pt x="2559" y="9148"/>
                  <a:pt x="2636" y="9351"/>
                  <a:pt x="2808" y="9429"/>
                </a:cubicBezTo>
                <a:cubicBezTo>
                  <a:pt x="2853" y="9449"/>
                  <a:pt x="2902" y="9459"/>
                  <a:pt x="2949" y="9459"/>
                </a:cubicBezTo>
                <a:cubicBezTo>
                  <a:pt x="3079" y="9459"/>
                  <a:pt x="3204" y="9386"/>
                  <a:pt x="3260" y="9261"/>
                </a:cubicBezTo>
                <a:cubicBezTo>
                  <a:pt x="3354" y="9058"/>
                  <a:pt x="3449" y="8852"/>
                  <a:pt x="3548" y="8656"/>
                </a:cubicBezTo>
                <a:cubicBezTo>
                  <a:pt x="3633" y="8486"/>
                  <a:pt x="3566" y="8282"/>
                  <a:pt x="3397" y="8197"/>
                </a:cubicBezTo>
                <a:cubicBezTo>
                  <a:pt x="3348" y="8172"/>
                  <a:pt x="3296" y="8160"/>
                  <a:pt x="3244" y="8160"/>
                </a:cubicBezTo>
                <a:close/>
                <a:moveTo>
                  <a:pt x="26272" y="8401"/>
                </a:moveTo>
                <a:cubicBezTo>
                  <a:pt x="26251" y="8401"/>
                  <a:pt x="26229" y="8403"/>
                  <a:pt x="26207" y="8408"/>
                </a:cubicBezTo>
                <a:cubicBezTo>
                  <a:pt x="26021" y="8444"/>
                  <a:pt x="25899" y="8625"/>
                  <a:pt x="25937" y="8809"/>
                </a:cubicBezTo>
                <a:cubicBezTo>
                  <a:pt x="25981" y="9025"/>
                  <a:pt x="26015" y="9244"/>
                  <a:pt x="26043" y="9461"/>
                </a:cubicBezTo>
                <a:cubicBezTo>
                  <a:pt x="26064" y="9633"/>
                  <a:pt x="26212" y="9760"/>
                  <a:pt x="26382" y="9760"/>
                </a:cubicBezTo>
                <a:cubicBezTo>
                  <a:pt x="26394" y="9760"/>
                  <a:pt x="26410" y="9756"/>
                  <a:pt x="26426" y="9756"/>
                </a:cubicBezTo>
                <a:cubicBezTo>
                  <a:pt x="26612" y="9734"/>
                  <a:pt x="26744" y="9562"/>
                  <a:pt x="26721" y="9374"/>
                </a:cubicBezTo>
                <a:cubicBezTo>
                  <a:pt x="26690" y="9139"/>
                  <a:pt x="26653" y="8905"/>
                  <a:pt x="26608" y="8677"/>
                </a:cubicBezTo>
                <a:cubicBezTo>
                  <a:pt x="26576" y="8515"/>
                  <a:pt x="26432" y="8401"/>
                  <a:pt x="26272" y="8401"/>
                </a:cubicBezTo>
                <a:close/>
                <a:moveTo>
                  <a:pt x="2404" y="10032"/>
                </a:moveTo>
                <a:cubicBezTo>
                  <a:pt x="2271" y="10032"/>
                  <a:pt x="2144" y="10109"/>
                  <a:pt x="2088" y="10239"/>
                </a:cubicBezTo>
                <a:cubicBezTo>
                  <a:pt x="2000" y="10450"/>
                  <a:pt x="1908" y="10658"/>
                  <a:pt x="1819" y="10863"/>
                </a:cubicBezTo>
                <a:cubicBezTo>
                  <a:pt x="1741" y="11034"/>
                  <a:pt x="1821" y="11237"/>
                  <a:pt x="1993" y="11312"/>
                </a:cubicBezTo>
                <a:cubicBezTo>
                  <a:pt x="2036" y="11333"/>
                  <a:pt x="2085" y="11341"/>
                  <a:pt x="2130" y="11341"/>
                </a:cubicBezTo>
                <a:cubicBezTo>
                  <a:pt x="2262" y="11341"/>
                  <a:pt x="2386" y="11265"/>
                  <a:pt x="2445" y="11141"/>
                </a:cubicBezTo>
                <a:cubicBezTo>
                  <a:pt x="2537" y="10933"/>
                  <a:pt x="2627" y="10721"/>
                  <a:pt x="2719" y="10509"/>
                </a:cubicBezTo>
                <a:cubicBezTo>
                  <a:pt x="2792" y="10335"/>
                  <a:pt x="2712" y="10133"/>
                  <a:pt x="2538" y="10059"/>
                </a:cubicBezTo>
                <a:cubicBezTo>
                  <a:pt x="2494" y="10040"/>
                  <a:pt x="2449" y="10032"/>
                  <a:pt x="2404" y="10032"/>
                </a:cubicBezTo>
                <a:close/>
                <a:moveTo>
                  <a:pt x="26464" y="10438"/>
                </a:moveTo>
                <a:cubicBezTo>
                  <a:pt x="26278" y="10438"/>
                  <a:pt x="26125" y="10589"/>
                  <a:pt x="26123" y="10776"/>
                </a:cubicBezTo>
                <a:cubicBezTo>
                  <a:pt x="26121" y="10994"/>
                  <a:pt x="26113" y="11214"/>
                  <a:pt x="26095" y="11437"/>
                </a:cubicBezTo>
                <a:cubicBezTo>
                  <a:pt x="26080" y="11625"/>
                  <a:pt x="26220" y="11788"/>
                  <a:pt x="26410" y="11804"/>
                </a:cubicBezTo>
                <a:cubicBezTo>
                  <a:pt x="26419" y="11805"/>
                  <a:pt x="26427" y="11805"/>
                  <a:pt x="26436" y="11805"/>
                </a:cubicBezTo>
                <a:cubicBezTo>
                  <a:pt x="26612" y="11805"/>
                  <a:pt x="26763" y="11668"/>
                  <a:pt x="26775" y="11489"/>
                </a:cubicBezTo>
                <a:cubicBezTo>
                  <a:pt x="26792" y="11251"/>
                  <a:pt x="26803" y="11013"/>
                  <a:pt x="26806" y="10782"/>
                </a:cubicBezTo>
                <a:cubicBezTo>
                  <a:pt x="26808" y="10594"/>
                  <a:pt x="26655" y="10439"/>
                  <a:pt x="26467" y="10438"/>
                </a:cubicBezTo>
                <a:close/>
                <a:moveTo>
                  <a:pt x="1570" y="11902"/>
                </a:moveTo>
                <a:cubicBezTo>
                  <a:pt x="1437" y="11902"/>
                  <a:pt x="1310" y="11981"/>
                  <a:pt x="1254" y="12111"/>
                </a:cubicBezTo>
                <a:cubicBezTo>
                  <a:pt x="1164" y="12325"/>
                  <a:pt x="1079" y="12544"/>
                  <a:pt x="999" y="12761"/>
                </a:cubicBezTo>
                <a:cubicBezTo>
                  <a:pt x="933" y="12940"/>
                  <a:pt x="1023" y="13135"/>
                  <a:pt x="1200" y="13201"/>
                </a:cubicBezTo>
                <a:cubicBezTo>
                  <a:pt x="1240" y="13215"/>
                  <a:pt x="1278" y="13222"/>
                  <a:pt x="1318" y="13222"/>
                </a:cubicBezTo>
                <a:cubicBezTo>
                  <a:pt x="1457" y="13222"/>
                  <a:pt x="1590" y="13137"/>
                  <a:pt x="1638" y="12998"/>
                </a:cubicBezTo>
                <a:cubicBezTo>
                  <a:pt x="1718" y="12789"/>
                  <a:pt x="1798" y="12584"/>
                  <a:pt x="1885" y="12377"/>
                </a:cubicBezTo>
                <a:cubicBezTo>
                  <a:pt x="1958" y="12203"/>
                  <a:pt x="1876" y="12003"/>
                  <a:pt x="1702" y="11929"/>
                </a:cubicBezTo>
                <a:cubicBezTo>
                  <a:pt x="1659" y="11911"/>
                  <a:pt x="1615" y="11902"/>
                  <a:pt x="1570" y="11902"/>
                </a:cubicBezTo>
                <a:close/>
                <a:moveTo>
                  <a:pt x="26247" y="12473"/>
                </a:moveTo>
                <a:cubicBezTo>
                  <a:pt x="26089" y="12473"/>
                  <a:pt x="25945" y="12586"/>
                  <a:pt x="25913" y="12749"/>
                </a:cubicBezTo>
                <a:cubicBezTo>
                  <a:pt x="25869" y="12961"/>
                  <a:pt x="25821" y="13180"/>
                  <a:pt x="25765" y="13396"/>
                </a:cubicBezTo>
                <a:cubicBezTo>
                  <a:pt x="25716" y="13580"/>
                  <a:pt x="25828" y="13766"/>
                  <a:pt x="26010" y="13813"/>
                </a:cubicBezTo>
                <a:cubicBezTo>
                  <a:pt x="26038" y="13820"/>
                  <a:pt x="26068" y="13823"/>
                  <a:pt x="26095" y="13823"/>
                </a:cubicBezTo>
                <a:cubicBezTo>
                  <a:pt x="26247" y="13823"/>
                  <a:pt x="26386" y="13722"/>
                  <a:pt x="26427" y="13566"/>
                </a:cubicBezTo>
                <a:cubicBezTo>
                  <a:pt x="26486" y="13337"/>
                  <a:pt x="26539" y="13107"/>
                  <a:pt x="26584" y="12881"/>
                </a:cubicBezTo>
                <a:cubicBezTo>
                  <a:pt x="26620" y="12697"/>
                  <a:pt x="26499" y="12516"/>
                  <a:pt x="26314" y="12480"/>
                </a:cubicBezTo>
                <a:cubicBezTo>
                  <a:pt x="26292" y="12475"/>
                  <a:pt x="26269" y="12473"/>
                  <a:pt x="26247" y="12473"/>
                </a:cubicBezTo>
                <a:close/>
                <a:moveTo>
                  <a:pt x="903" y="13841"/>
                </a:moveTo>
                <a:cubicBezTo>
                  <a:pt x="752" y="13841"/>
                  <a:pt x="613" y="13940"/>
                  <a:pt x="573" y="14093"/>
                </a:cubicBezTo>
                <a:cubicBezTo>
                  <a:pt x="510" y="14317"/>
                  <a:pt x="453" y="14544"/>
                  <a:pt x="402" y="14770"/>
                </a:cubicBezTo>
                <a:cubicBezTo>
                  <a:pt x="362" y="14956"/>
                  <a:pt x="477" y="15139"/>
                  <a:pt x="661" y="15179"/>
                </a:cubicBezTo>
                <a:cubicBezTo>
                  <a:pt x="687" y="15186"/>
                  <a:pt x="714" y="15187"/>
                  <a:pt x="738" y="15187"/>
                </a:cubicBezTo>
                <a:cubicBezTo>
                  <a:pt x="894" y="15187"/>
                  <a:pt x="1035" y="15080"/>
                  <a:pt x="1072" y="14922"/>
                </a:cubicBezTo>
                <a:cubicBezTo>
                  <a:pt x="1120" y="14706"/>
                  <a:pt x="1174" y="14487"/>
                  <a:pt x="1233" y="14272"/>
                </a:cubicBezTo>
                <a:cubicBezTo>
                  <a:pt x="1280" y="14089"/>
                  <a:pt x="1174" y="13901"/>
                  <a:pt x="992" y="13853"/>
                </a:cubicBezTo>
                <a:cubicBezTo>
                  <a:pt x="962" y="13845"/>
                  <a:pt x="932" y="13841"/>
                  <a:pt x="903" y="13841"/>
                </a:cubicBezTo>
                <a:close/>
                <a:moveTo>
                  <a:pt x="25692" y="14448"/>
                </a:moveTo>
                <a:cubicBezTo>
                  <a:pt x="25553" y="14448"/>
                  <a:pt x="25422" y="14535"/>
                  <a:pt x="25372" y="14673"/>
                </a:cubicBezTo>
                <a:cubicBezTo>
                  <a:pt x="25296" y="14882"/>
                  <a:pt x="25212" y="15090"/>
                  <a:pt x="25129" y="15297"/>
                </a:cubicBezTo>
                <a:cubicBezTo>
                  <a:pt x="25054" y="15471"/>
                  <a:pt x="25139" y="15671"/>
                  <a:pt x="25313" y="15742"/>
                </a:cubicBezTo>
                <a:cubicBezTo>
                  <a:pt x="25357" y="15759"/>
                  <a:pt x="25400" y="15768"/>
                  <a:pt x="25444" y="15768"/>
                </a:cubicBezTo>
                <a:cubicBezTo>
                  <a:pt x="25576" y="15768"/>
                  <a:pt x="25704" y="15688"/>
                  <a:pt x="25760" y="15559"/>
                </a:cubicBezTo>
                <a:cubicBezTo>
                  <a:pt x="25852" y="15342"/>
                  <a:pt x="25937" y="15123"/>
                  <a:pt x="26015" y="14908"/>
                </a:cubicBezTo>
                <a:cubicBezTo>
                  <a:pt x="26080" y="14730"/>
                  <a:pt x="25988" y="14534"/>
                  <a:pt x="25810" y="14470"/>
                </a:cubicBezTo>
                <a:cubicBezTo>
                  <a:pt x="25771" y="14455"/>
                  <a:pt x="25731" y="14448"/>
                  <a:pt x="25692" y="14448"/>
                </a:cubicBezTo>
                <a:close/>
                <a:moveTo>
                  <a:pt x="493" y="15850"/>
                </a:moveTo>
                <a:cubicBezTo>
                  <a:pt x="327" y="15850"/>
                  <a:pt x="180" y="15975"/>
                  <a:pt x="156" y="16145"/>
                </a:cubicBezTo>
                <a:cubicBezTo>
                  <a:pt x="123" y="16376"/>
                  <a:pt x="97" y="16606"/>
                  <a:pt x="76" y="16839"/>
                </a:cubicBezTo>
                <a:cubicBezTo>
                  <a:pt x="58" y="17026"/>
                  <a:pt x="197" y="17193"/>
                  <a:pt x="383" y="17210"/>
                </a:cubicBezTo>
                <a:cubicBezTo>
                  <a:pt x="394" y="17212"/>
                  <a:pt x="406" y="17212"/>
                  <a:pt x="416" y="17212"/>
                </a:cubicBezTo>
                <a:cubicBezTo>
                  <a:pt x="590" y="17212"/>
                  <a:pt x="740" y="17080"/>
                  <a:pt x="757" y="16903"/>
                </a:cubicBezTo>
                <a:cubicBezTo>
                  <a:pt x="776" y="16680"/>
                  <a:pt x="802" y="16458"/>
                  <a:pt x="833" y="16237"/>
                </a:cubicBezTo>
                <a:cubicBezTo>
                  <a:pt x="858" y="16051"/>
                  <a:pt x="727" y="15879"/>
                  <a:pt x="540" y="15853"/>
                </a:cubicBezTo>
                <a:cubicBezTo>
                  <a:pt x="524" y="15851"/>
                  <a:pt x="509" y="15850"/>
                  <a:pt x="493" y="15850"/>
                </a:cubicBezTo>
                <a:close/>
                <a:moveTo>
                  <a:pt x="24865" y="16326"/>
                </a:moveTo>
                <a:cubicBezTo>
                  <a:pt x="24742" y="16326"/>
                  <a:pt x="24622" y="16394"/>
                  <a:pt x="24561" y="16512"/>
                </a:cubicBezTo>
                <a:cubicBezTo>
                  <a:pt x="24460" y="16712"/>
                  <a:pt x="24356" y="16906"/>
                  <a:pt x="24244" y="17103"/>
                </a:cubicBezTo>
                <a:cubicBezTo>
                  <a:pt x="24152" y="17264"/>
                  <a:pt x="24210" y="17473"/>
                  <a:pt x="24375" y="17567"/>
                </a:cubicBezTo>
                <a:cubicBezTo>
                  <a:pt x="24427" y="17595"/>
                  <a:pt x="24486" y="17610"/>
                  <a:pt x="24542" y="17610"/>
                </a:cubicBezTo>
                <a:cubicBezTo>
                  <a:pt x="24661" y="17610"/>
                  <a:pt x="24776" y="17549"/>
                  <a:pt x="24839" y="17438"/>
                </a:cubicBezTo>
                <a:cubicBezTo>
                  <a:pt x="24952" y="17235"/>
                  <a:pt x="25063" y="17030"/>
                  <a:pt x="25169" y="16825"/>
                </a:cubicBezTo>
                <a:cubicBezTo>
                  <a:pt x="25256" y="16654"/>
                  <a:pt x="25190" y="16451"/>
                  <a:pt x="25021" y="16364"/>
                </a:cubicBezTo>
                <a:cubicBezTo>
                  <a:pt x="24971" y="16338"/>
                  <a:pt x="24918" y="16326"/>
                  <a:pt x="24865" y="16326"/>
                </a:cubicBezTo>
                <a:close/>
                <a:moveTo>
                  <a:pt x="343" y="17892"/>
                </a:moveTo>
                <a:cubicBezTo>
                  <a:pt x="157" y="17892"/>
                  <a:pt x="4" y="18045"/>
                  <a:pt x="3" y="18231"/>
                </a:cubicBezTo>
                <a:lnTo>
                  <a:pt x="1" y="18417"/>
                </a:lnTo>
                <a:cubicBezTo>
                  <a:pt x="1" y="18585"/>
                  <a:pt x="6" y="18757"/>
                  <a:pt x="10" y="18929"/>
                </a:cubicBezTo>
                <a:cubicBezTo>
                  <a:pt x="15" y="19115"/>
                  <a:pt x="166" y="19261"/>
                  <a:pt x="350" y="19261"/>
                </a:cubicBezTo>
                <a:cubicBezTo>
                  <a:pt x="354" y="19261"/>
                  <a:pt x="357" y="19261"/>
                  <a:pt x="361" y="19260"/>
                </a:cubicBezTo>
                <a:cubicBezTo>
                  <a:pt x="548" y="19253"/>
                  <a:pt x="698" y="19096"/>
                  <a:pt x="691" y="18907"/>
                </a:cubicBezTo>
                <a:cubicBezTo>
                  <a:pt x="687" y="18743"/>
                  <a:pt x="686" y="18578"/>
                  <a:pt x="686" y="18417"/>
                </a:cubicBezTo>
                <a:lnTo>
                  <a:pt x="687" y="18238"/>
                </a:lnTo>
                <a:cubicBezTo>
                  <a:pt x="689" y="18048"/>
                  <a:pt x="538" y="17895"/>
                  <a:pt x="349" y="17892"/>
                </a:cubicBezTo>
                <a:close/>
                <a:moveTo>
                  <a:pt x="23827" y="18091"/>
                </a:moveTo>
                <a:cubicBezTo>
                  <a:pt x="23717" y="18091"/>
                  <a:pt x="23608" y="18145"/>
                  <a:pt x="23542" y="18243"/>
                </a:cubicBezTo>
                <a:cubicBezTo>
                  <a:pt x="23419" y="18429"/>
                  <a:pt x="23290" y="18615"/>
                  <a:pt x="23160" y="18794"/>
                </a:cubicBezTo>
                <a:cubicBezTo>
                  <a:pt x="23049" y="18948"/>
                  <a:pt x="23083" y="19162"/>
                  <a:pt x="23236" y="19272"/>
                </a:cubicBezTo>
                <a:cubicBezTo>
                  <a:pt x="23297" y="19315"/>
                  <a:pt x="23367" y="19338"/>
                  <a:pt x="23436" y="19338"/>
                </a:cubicBezTo>
                <a:cubicBezTo>
                  <a:pt x="23540" y="19338"/>
                  <a:pt x="23645" y="19287"/>
                  <a:pt x="23713" y="19194"/>
                </a:cubicBezTo>
                <a:cubicBezTo>
                  <a:pt x="23846" y="19008"/>
                  <a:pt x="23978" y="18816"/>
                  <a:pt x="24109" y="18623"/>
                </a:cubicBezTo>
                <a:cubicBezTo>
                  <a:pt x="24217" y="18467"/>
                  <a:pt x="24173" y="18253"/>
                  <a:pt x="24017" y="18149"/>
                </a:cubicBezTo>
                <a:cubicBezTo>
                  <a:pt x="23959" y="18110"/>
                  <a:pt x="23893" y="18091"/>
                  <a:pt x="23827" y="18091"/>
                </a:cubicBezTo>
                <a:close/>
                <a:moveTo>
                  <a:pt x="22595" y="19730"/>
                </a:moveTo>
                <a:cubicBezTo>
                  <a:pt x="22498" y="19730"/>
                  <a:pt x="22400" y="19772"/>
                  <a:pt x="22333" y="19852"/>
                </a:cubicBezTo>
                <a:cubicBezTo>
                  <a:pt x="22187" y="20024"/>
                  <a:pt x="22039" y="20193"/>
                  <a:pt x="21889" y="20356"/>
                </a:cubicBezTo>
                <a:cubicBezTo>
                  <a:pt x="21761" y="20495"/>
                  <a:pt x="21771" y="20711"/>
                  <a:pt x="21910" y="20838"/>
                </a:cubicBezTo>
                <a:cubicBezTo>
                  <a:pt x="21976" y="20897"/>
                  <a:pt x="22058" y="20928"/>
                  <a:pt x="22141" y="20928"/>
                </a:cubicBezTo>
                <a:cubicBezTo>
                  <a:pt x="22235" y="20928"/>
                  <a:pt x="22327" y="20888"/>
                  <a:pt x="22395" y="20817"/>
                </a:cubicBezTo>
                <a:cubicBezTo>
                  <a:pt x="22552" y="20648"/>
                  <a:pt x="22704" y="20471"/>
                  <a:pt x="22856" y="20294"/>
                </a:cubicBezTo>
                <a:cubicBezTo>
                  <a:pt x="22977" y="20148"/>
                  <a:pt x="22958" y="19932"/>
                  <a:pt x="22814" y="19811"/>
                </a:cubicBezTo>
                <a:cubicBezTo>
                  <a:pt x="22751" y="19757"/>
                  <a:pt x="22673" y="19730"/>
                  <a:pt x="22595" y="19730"/>
                </a:cubicBezTo>
                <a:close/>
                <a:moveTo>
                  <a:pt x="445" y="19939"/>
                </a:moveTo>
                <a:cubicBezTo>
                  <a:pt x="433" y="19939"/>
                  <a:pt x="421" y="19940"/>
                  <a:pt x="409" y="19941"/>
                </a:cubicBezTo>
                <a:cubicBezTo>
                  <a:pt x="223" y="19963"/>
                  <a:pt x="86" y="20132"/>
                  <a:pt x="107" y="20320"/>
                </a:cubicBezTo>
                <a:cubicBezTo>
                  <a:pt x="133" y="20549"/>
                  <a:pt x="164" y="20780"/>
                  <a:pt x="199" y="21010"/>
                </a:cubicBezTo>
                <a:cubicBezTo>
                  <a:pt x="223" y="21180"/>
                  <a:pt x="371" y="21302"/>
                  <a:pt x="536" y="21302"/>
                </a:cubicBezTo>
                <a:cubicBezTo>
                  <a:pt x="554" y="21302"/>
                  <a:pt x="571" y="21302"/>
                  <a:pt x="588" y="21297"/>
                </a:cubicBezTo>
                <a:cubicBezTo>
                  <a:pt x="774" y="21269"/>
                  <a:pt x="903" y="21095"/>
                  <a:pt x="875" y="20909"/>
                </a:cubicBezTo>
                <a:cubicBezTo>
                  <a:pt x="842" y="20686"/>
                  <a:pt x="811" y="20466"/>
                  <a:pt x="788" y="20243"/>
                </a:cubicBezTo>
                <a:cubicBezTo>
                  <a:pt x="767" y="20069"/>
                  <a:pt x="618" y="19939"/>
                  <a:pt x="445" y="19939"/>
                </a:cubicBezTo>
                <a:close/>
                <a:moveTo>
                  <a:pt x="21180" y="21212"/>
                </a:moveTo>
                <a:cubicBezTo>
                  <a:pt x="21098" y="21212"/>
                  <a:pt x="21015" y="21242"/>
                  <a:pt x="20949" y="21303"/>
                </a:cubicBezTo>
                <a:cubicBezTo>
                  <a:pt x="20781" y="21458"/>
                  <a:pt x="20612" y="21608"/>
                  <a:pt x="20447" y="21747"/>
                </a:cubicBezTo>
                <a:cubicBezTo>
                  <a:pt x="20303" y="21868"/>
                  <a:pt x="20283" y="22086"/>
                  <a:pt x="20405" y="22228"/>
                </a:cubicBezTo>
                <a:cubicBezTo>
                  <a:pt x="20473" y="22310"/>
                  <a:pt x="20568" y="22351"/>
                  <a:pt x="20666" y="22351"/>
                </a:cubicBezTo>
                <a:cubicBezTo>
                  <a:pt x="20744" y="22351"/>
                  <a:pt x="20822" y="22322"/>
                  <a:pt x="20888" y="22268"/>
                </a:cubicBezTo>
                <a:cubicBezTo>
                  <a:pt x="21062" y="22122"/>
                  <a:pt x="21238" y="21966"/>
                  <a:pt x="21411" y="21806"/>
                </a:cubicBezTo>
                <a:cubicBezTo>
                  <a:pt x="21550" y="21677"/>
                  <a:pt x="21559" y="21462"/>
                  <a:pt x="21431" y="21323"/>
                </a:cubicBezTo>
                <a:cubicBezTo>
                  <a:pt x="21363" y="21249"/>
                  <a:pt x="21272" y="21212"/>
                  <a:pt x="21180" y="21212"/>
                </a:cubicBezTo>
                <a:close/>
                <a:moveTo>
                  <a:pt x="790" y="21959"/>
                </a:moveTo>
                <a:cubicBezTo>
                  <a:pt x="765" y="21959"/>
                  <a:pt x="740" y="21962"/>
                  <a:pt x="715" y="21967"/>
                </a:cubicBezTo>
                <a:cubicBezTo>
                  <a:pt x="533" y="22011"/>
                  <a:pt x="418" y="22193"/>
                  <a:pt x="462" y="22379"/>
                </a:cubicBezTo>
                <a:cubicBezTo>
                  <a:pt x="514" y="22605"/>
                  <a:pt x="573" y="22831"/>
                  <a:pt x="634" y="23054"/>
                </a:cubicBezTo>
                <a:cubicBezTo>
                  <a:pt x="677" y="23207"/>
                  <a:pt x="813" y="23307"/>
                  <a:pt x="964" y="23307"/>
                </a:cubicBezTo>
                <a:cubicBezTo>
                  <a:pt x="993" y="23307"/>
                  <a:pt x="1025" y="23302"/>
                  <a:pt x="1052" y="23293"/>
                </a:cubicBezTo>
                <a:cubicBezTo>
                  <a:pt x="1235" y="23241"/>
                  <a:pt x="1341" y="23054"/>
                  <a:pt x="1291" y="22871"/>
                </a:cubicBezTo>
                <a:cubicBezTo>
                  <a:pt x="1233" y="22657"/>
                  <a:pt x="1176" y="22440"/>
                  <a:pt x="1125" y="22223"/>
                </a:cubicBezTo>
                <a:cubicBezTo>
                  <a:pt x="1088" y="22065"/>
                  <a:pt x="946" y="21959"/>
                  <a:pt x="790" y="21959"/>
                </a:cubicBezTo>
                <a:close/>
                <a:moveTo>
                  <a:pt x="19589" y="22509"/>
                </a:moveTo>
                <a:cubicBezTo>
                  <a:pt x="19518" y="22509"/>
                  <a:pt x="19446" y="22530"/>
                  <a:pt x="19385" y="22576"/>
                </a:cubicBezTo>
                <a:lnTo>
                  <a:pt x="18837" y="22986"/>
                </a:lnTo>
                <a:cubicBezTo>
                  <a:pt x="18684" y="23097"/>
                  <a:pt x="18655" y="23311"/>
                  <a:pt x="18768" y="23464"/>
                </a:cubicBezTo>
                <a:cubicBezTo>
                  <a:pt x="18834" y="23552"/>
                  <a:pt x="18936" y="23599"/>
                  <a:pt x="19041" y="23599"/>
                </a:cubicBezTo>
                <a:cubicBezTo>
                  <a:pt x="19112" y="23599"/>
                  <a:pt x="19185" y="23578"/>
                  <a:pt x="19246" y="23532"/>
                </a:cubicBezTo>
                <a:lnTo>
                  <a:pt x="19793" y="23123"/>
                </a:lnTo>
                <a:cubicBezTo>
                  <a:pt x="19945" y="23010"/>
                  <a:pt x="19976" y="22798"/>
                  <a:pt x="19863" y="22645"/>
                </a:cubicBezTo>
                <a:cubicBezTo>
                  <a:pt x="19796" y="22555"/>
                  <a:pt x="19693" y="22509"/>
                  <a:pt x="19589" y="22509"/>
                </a:cubicBezTo>
                <a:close/>
                <a:moveTo>
                  <a:pt x="17958" y="23754"/>
                </a:moveTo>
                <a:cubicBezTo>
                  <a:pt x="17882" y="23754"/>
                  <a:pt x="17805" y="23779"/>
                  <a:pt x="17742" y="23832"/>
                </a:cubicBezTo>
                <a:cubicBezTo>
                  <a:pt x="17548" y="23990"/>
                  <a:pt x="17374" y="24143"/>
                  <a:pt x="17212" y="24293"/>
                </a:cubicBezTo>
                <a:cubicBezTo>
                  <a:pt x="17073" y="24421"/>
                  <a:pt x="17065" y="24637"/>
                  <a:pt x="17192" y="24776"/>
                </a:cubicBezTo>
                <a:cubicBezTo>
                  <a:pt x="17259" y="24849"/>
                  <a:pt x="17353" y="24885"/>
                  <a:pt x="17444" y="24885"/>
                </a:cubicBezTo>
                <a:cubicBezTo>
                  <a:pt x="17529" y="24885"/>
                  <a:pt x="17612" y="24856"/>
                  <a:pt x="17675" y="24795"/>
                </a:cubicBezTo>
                <a:cubicBezTo>
                  <a:pt x="17829" y="24651"/>
                  <a:pt x="17995" y="24510"/>
                  <a:pt x="18177" y="24359"/>
                </a:cubicBezTo>
                <a:cubicBezTo>
                  <a:pt x="18321" y="24239"/>
                  <a:pt x="18342" y="24023"/>
                  <a:pt x="18222" y="23877"/>
                </a:cubicBezTo>
                <a:cubicBezTo>
                  <a:pt x="18155" y="23796"/>
                  <a:pt x="18057" y="23754"/>
                  <a:pt x="17958" y="23754"/>
                </a:cubicBezTo>
                <a:close/>
                <a:moveTo>
                  <a:pt x="1424" y="23904"/>
                </a:moveTo>
                <a:cubicBezTo>
                  <a:pt x="1374" y="23904"/>
                  <a:pt x="1324" y="23915"/>
                  <a:pt x="1277" y="23938"/>
                </a:cubicBezTo>
                <a:cubicBezTo>
                  <a:pt x="1106" y="24022"/>
                  <a:pt x="1035" y="24225"/>
                  <a:pt x="1117" y="24395"/>
                </a:cubicBezTo>
                <a:cubicBezTo>
                  <a:pt x="1219" y="24606"/>
                  <a:pt x="1337" y="24819"/>
                  <a:pt x="1463" y="25025"/>
                </a:cubicBezTo>
                <a:cubicBezTo>
                  <a:pt x="1529" y="25129"/>
                  <a:pt x="1638" y="25188"/>
                  <a:pt x="1755" y="25188"/>
                </a:cubicBezTo>
                <a:cubicBezTo>
                  <a:pt x="1815" y="25188"/>
                  <a:pt x="1878" y="25172"/>
                  <a:pt x="1930" y="25134"/>
                </a:cubicBezTo>
                <a:cubicBezTo>
                  <a:pt x="2092" y="25037"/>
                  <a:pt x="2144" y="24825"/>
                  <a:pt x="2043" y="24665"/>
                </a:cubicBezTo>
                <a:cubicBezTo>
                  <a:pt x="1928" y="24477"/>
                  <a:pt x="1824" y="24289"/>
                  <a:pt x="1732" y="24098"/>
                </a:cubicBezTo>
                <a:cubicBezTo>
                  <a:pt x="1673" y="23976"/>
                  <a:pt x="1551" y="23904"/>
                  <a:pt x="1424" y="23904"/>
                </a:cubicBezTo>
                <a:close/>
                <a:moveTo>
                  <a:pt x="16515" y="25203"/>
                </a:moveTo>
                <a:cubicBezTo>
                  <a:pt x="16413" y="25203"/>
                  <a:pt x="16312" y="25249"/>
                  <a:pt x="16244" y="25336"/>
                </a:cubicBezTo>
                <a:cubicBezTo>
                  <a:pt x="16095" y="25529"/>
                  <a:pt x="15956" y="25728"/>
                  <a:pt x="15834" y="25928"/>
                </a:cubicBezTo>
                <a:cubicBezTo>
                  <a:pt x="15737" y="26090"/>
                  <a:pt x="15787" y="26300"/>
                  <a:pt x="15947" y="26398"/>
                </a:cubicBezTo>
                <a:cubicBezTo>
                  <a:pt x="16004" y="26432"/>
                  <a:pt x="16065" y="26448"/>
                  <a:pt x="16126" y="26448"/>
                </a:cubicBezTo>
                <a:cubicBezTo>
                  <a:pt x="16241" y="26448"/>
                  <a:pt x="16354" y="26389"/>
                  <a:pt x="16418" y="26288"/>
                </a:cubicBezTo>
                <a:cubicBezTo>
                  <a:pt x="16528" y="26107"/>
                  <a:pt x="16651" y="25928"/>
                  <a:pt x="16787" y="25754"/>
                </a:cubicBezTo>
                <a:cubicBezTo>
                  <a:pt x="16901" y="25605"/>
                  <a:pt x="16875" y="25389"/>
                  <a:pt x="16726" y="25275"/>
                </a:cubicBezTo>
                <a:cubicBezTo>
                  <a:pt x="16663" y="25227"/>
                  <a:pt x="16588" y="25203"/>
                  <a:pt x="16515" y="25203"/>
                </a:cubicBezTo>
                <a:close/>
                <a:moveTo>
                  <a:pt x="2567" y="25602"/>
                </a:moveTo>
                <a:cubicBezTo>
                  <a:pt x="2487" y="25602"/>
                  <a:pt x="2407" y="25629"/>
                  <a:pt x="2342" y="25685"/>
                </a:cubicBezTo>
                <a:cubicBezTo>
                  <a:pt x="2200" y="25810"/>
                  <a:pt x="2184" y="26024"/>
                  <a:pt x="2309" y="26168"/>
                </a:cubicBezTo>
                <a:cubicBezTo>
                  <a:pt x="2452" y="26333"/>
                  <a:pt x="2608" y="26502"/>
                  <a:pt x="2782" y="26684"/>
                </a:cubicBezTo>
                <a:cubicBezTo>
                  <a:pt x="2850" y="26754"/>
                  <a:pt x="2940" y="26789"/>
                  <a:pt x="3030" y="26789"/>
                </a:cubicBezTo>
                <a:cubicBezTo>
                  <a:pt x="3114" y="26789"/>
                  <a:pt x="3201" y="26759"/>
                  <a:pt x="3263" y="26693"/>
                </a:cubicBezTo>
                <a:cubicBezTo>
                  <a:pt x="3401" y="26563"/>
                  <a:pt x="3406" y="26349"/>
                  <a:pt x="3275" y="26212"/>
                </a:cubicBezTo>
                <a:cubicBezTo>
                  <a:pt x="3107" y="26038"/>
                  <a:pt x="2963" y="25876"/>
                  <a:pt x="2825" y="25720"/>
                </a:cubicBezTo>
                <a:cubicBezTo>
                  <a:pt x="2758" y="25642"/>
                  <a:pt x="2663" y="25602"/>
                  <a:pt x="2567" y="25602"/>
                </a:cubicBezTo>
                <a:close/>
                <a:moveTo>
                  <a:pt x="3999" y="27073"/>
                </a:moveTo>
                <a:cubicBezTo>
                  <a:pt x="3911" y="27073"/>
                  <a:pt x="3822" y="27107"/>
                  <a:pt x="3755" y="27176"/>
                </a:cubicBezTo>
                <a:cubicBezTo>
                  <a:pt x="3623" y="27308"/>
                  <a:pt x="3625" y="27525"/>
                  <a:pt x="3760" y="27658"/>
                </a:cubicBezTo>
                <a:cubicBezTo>
                  <a:pt x="3920" y="27817"/>
                  <a:pt x="4080" y="27976"/>
                  <a:pt x="4240" y="28136"/>
                </a:cubicBezTo>
                <a:cubicBezTo>
                  <a:pt x="4308" y="28203"/>
                  <a:pt x="4395" y="28238"/>
                  <a:pt x="4483" y="28238"/>
                </a:cubicBezTo>
                <a:cubicBezTo>
                  <a:pt x="4568" y="28238"/>
                  <a:pt x="4655" y="28205"/>
                  <a:pt x="4721" y="28141"/>
                </a:cubicBezTo>
                <a:cubicBezTo>
                  <a:pt x="4857" y="28010"/>
                  <a:pt x="4859" y="27793"/>
                  <a:pt x="4727" y="27658"/>
                </a:cubicBezTo>
                <a:cubicBezTo>
                  <a:pt x="4565" y="27496"/>
                  <a:pt x="4400" y="27333"/>
                  <a:pt x="4238" y="27171"/>
                </a:cubicBezTo>
                <a:cubicBezTo>
                  <a:pt x="4172" y="27106"/>
                  <a:pt x="4086" y="27073"/>
                  <a:pt x="3999" y="27073"/>
                </a:cubicBezTo>
                <a:close/>
                <a:moveTo>
                  <a:pt x="15560" y="27003"/>
                </a:moveTo>
                <a:cubicBezTo>
                  <a:pt x="15416" y="27003"/>
                  <a:pt x="15282" y="27095"/>
                  <a:pt x="15235" y="27240"/>
                </a:cubicBezTo>
                <a:cubicBezTo>
                  <a:pt x="15162" y="27465"/>
                  <a:pt x="15099" y="27699"/>
                  <a:pt x="15052" y="27939"/>
                </a:cubicBezTo>
                <a:cubicBezTo>
                  <a:pt x="15016" y="28123"/>
                  <a:pt x="15135" y="28304"/>
                  <a:pt x="15320" y="28341"/>
                </a:cubicBezTo>
                <a:cubicBezTo>
                  <a:pt x="15341" y="28344"/>
                  <a:pt x="15365" y="28348"/>
                  <a:pt x="15388" y="28348"/>
                </a:cubicBezTo>
                <a:cubicBezTo>
                  <a:pt x="15546" y="28348"/>
                  <a:pt x="15688" y="28235"/>
                  <a:pt x="15723" y="28073"/>
                </a:cubicBezTo>
                <a:cubicBezTo>
                  <a:pt x="15766" y="27859"/>
                  <a:pt x="15822" y="27649"/>
                  <a:pt x="15886" y="27449"/>
                </a:cubicBezTo>
                <a:cubicBezTo>
                  <a:pt x="15944" y="27268"/>
                  <a:pt x="15845" y="27077"/>
                  <a:pt x="15666" y="27020"/>
                </a:cubicBezTo>
                <a:cubicBezTo>
                  <a:pt x="15631" y="27009"/>
                  <a:pt x="15595" y="27003"/>
                  <a:pt x="15560" y="27003"/>
                </a:cubicBezTo>
                <a:close/>
                <a:moveTo>
                  <a:pt x="5394" y="28572"/>
                </a:moveTo>
                <a:cubicBezTo>
                  <a:pt x="5319" y="28572"/>
                  <a:pt x="5243" y="28597"/>
                  <a:pt x="5180" y="28646"/>
                </a:cubicBezTo>
                <a:cubicBezTo>
                  <a:pt x="5032" y="28765"/>
                  <a:pt x="5008" y="28978"/>
                  <a:pt x="5126" y="29126"/>
                </a:cubicBezTo>
                <a:cubicBezTo>
                  <a:pt x="5269" y="29305"/>
                  <a:pt x="5396" y="29479"/>
                  <a:pt x="5512" y="29655"/>
                </a:cubicBezTo>
                <a:cubicBezTo>
                  <a:pt x="5578" y="29752"/>
                  <a:pt x="5686" y="29807"/>
                  <a:pt x="5797" y="29807"/>
                </a:cubicBezTo>
                <a:cubicBezTo>
                  <a:pt x="5862" y="29807"/>
                  <a:pt x="5928" y="29787"/>
                  <a:pt x="5983" y="29748"/>
                </a:cubicBezTo>
                <a:cubicBezTo>
                  <a:pt x="6143" y="29644"/>
                  <a:pt x="6185" y="29430"/>
                  <a:pt x="6079" y="29274"/>
                </a:cubicBezTo>
                <a:cubicBezTo>
                  <a:pt x="5952" y="29083"/>
                  <a:pt x="5815" y="28895"/>
                  <a:pt x="5660" y="28700"/>
                </a:cubicBezTo>
                <a:cubicBezTo>
                  <a:pt x="5593" y="28616"/>
                  <a:pt x="5494" y="28572"/>
                  <a:pt x="5394" y="28572"/>
                </a:cubicBezTo>
                <a:close/>
                <a:moveTo>
                  <a:pt x="15308" y="29027"/>
                </a:moveTo>
                <a:cubicBezTo>
                  <a:pt x="15301" y="29027"/>
                  <a:pt x="15295" y="29027"/>
                  <a:pt x="15288" y="29027"/>
                </a:cubicBezTo>
                <a:cubicBezTo>
                  <a:pt x="15101" y="29034"/>
                  <a:pt x="14955" y="29192"/>
                  <a:pt x="14962" y="29382"/>
                </a:cubicBezTo>
                <a:cubicBezTo>
                  <a:pt x="14970" y="29609"/>
                  <a:pt x="14989" y="29847"/>
                  <a:pt x="15016" y="30087"/>
                </a:cubicBezTo>
                <a:cubicBezTo>
                  <a:pt x="15035" y="30261"/>
                  <a:pt x="15182" y="30391"/>
                  <a:pt x="15354" y="30391"/>
                </a:cubicBezTo>
                <a:lnTo>
                  <a:pt x="15391" y="30391"/>
                </a:lnTo>
                <a:cubicBezTo>
                  <a:pt x="15579" y="30369"/>
                  <a:pt x="15714" y="30200"/>
                  <a:pt x="15693" y="30013"/>
                </a:cubicBezTo>
                <a:cubicBezTo>
                  <a:pt x="15669" y="29790"/>
                  <a:pt x="15652" y="29568"/>
                  <a:pt x="15643" y="29356"/>
                </a:cubicBezTo>
                <a:cubicBezTo>
                  <a:pt x="15636" y="29172"/>
                  <a:pt x="15495" y="29027"/>
                  <a:pt x="15308" y="29027"/>
                </a:cubicBezTo>
                <a:close/>
                <a:moveTo>
                  <a:pt x="24926" y="30278"/>
                </a:moveTo>
                <a:cubicBezTo>
                  <a:pt x="24748" y="30278"/>
                  <a:pt x="24591" y="30409"/>
                  <a:pt x="24576" y="30591"/>
                </a:cubicBezTo>
                <a:cubicBezTo>
                  <a:pt x="24561" y="30784"/>
                  <a:pt x="24517" y="30981"/>
                  <a:pt x="24451" y="31168"/>
                </a:cubicBezTo>
                <a:cubicBezTo>
                  <a:pt x="24387" y="31347"/>
                  <a:pt x="24481" y="31542"/>
                  <a:pt x="24658" y="31606"/>
                </a:cubicBezTo>
                <a:cubicBezTo>
                  <a:pt x="24698" y="31618"/>
                  <a:pt x="24734" y="31625"/>
                  <a:pt x="24774" y="31625"/>
                </a:cubicBezTo>
                <a:cubicBezTo>
                  <a:pt x="24913" y="31625"/>
                  <a:pt x="25046" y="31537"/>
                  <a:pt x="25096" y="31398"/>
                </a:cubicBezTo>
                <a:cubicBezTo>
                  <a:pt x="25183" y="31154"/>
                  <a:pt x="25237" y="30902"/>
                  <a:pt x="25259" y="30647"/>
                </a:cubicBezTo>
                <a:cubicBezTo>
                  <a:pt x="25273" y="30459"/>
                  <a:pt x="25134" y="30294"/>
                  <a:pt x="24947" y="30278"/>
                </a:cubicBezTo>
                <a:cubicBezTo>
                  <a:pt x="24940" y="30278"/>
                  <a:pt x="24933" y="30278"/>
                  <a:pt x="24926" y="30278"/>
                </a:cubicBezTo>
                <a:close/>
                <a:moveTo>
                  <a:pt x="6438" y="30324"/>
                </a:moveTo>
                <a:cubicBezTo>
                  <a:pt x="6393" y="30324"/>
                  <a:pt x="6347" y="30333"/>
                  <a:pt x="6303" y="30351"/>
                </a:cubicBezTo>
                <a:cubicBezTo>
                  <a:pt x="6129" y="30428"/>
                  <a:pt x="6049" y="30628"/>
                  <a:pt x="6126" y="30802"/>
                </a:cubicBezTo>
                <a:cubicBezTo>
                  <a:pt x="6216" y="31012"/>
                  <a:pt x="6301" y="31219"/>
                  <a:pt x="6379" y="31420"/>
                </a:cubicBezTo>
                <a:cubicBezTo>
                  <a:pt x="6432" y="31558"/>
                  <a:pt x="6562" y="31641"/>
                  <a:pt x="6699" y="31641"/>
                </a:cubicBezTo>
                <a:cubicBezTo>
                  <a:pt x="6741" y="31641"/>
                  <a:pt x="6781" y="31634"/>
                  <a:pt x="6823" y="31617"/>
                </a:cubicBezTo>
                <a:cubicBezTo>
                  <a:pt x="6998" y="31549"/>
                  <a:pt x="7085" y="31351"/>
                  <a:pt x="7017" y="31175"/>
                </a:cubicBezTo>
                <a:cubicBezTo>
                  <a:pt x="6937" y="30965"/>
                  <a:pt x="6849" y="30749"/>
                  <a:pt x="6753" y="30530"/>
                </a:cubicBezTo>
                <a:cubicBezTo>
                  <a:pt x="6696" y="30401"/>
                  <a:pt x="6570" y="30324"/>
                  <a:pt x="6438" y="30324"/>
                </a:cubicBezTo>
                <a:close/>
                <a:moveTo>
                  <a:pt x="15595" y="31054"/>
                </a:moveTo>
                <a:cubicBezTo>
                  <a:pt x="15568" y="31054"/>
                  <a:pt x="15540" y="31057"/>
                  <a:pt x="15513" y="31064"/>
                </a:cubicBezTo>
                <a:cubicBezTo>
                  <a:pt x="15330" y="31107"/>
                  <a:pt x="15217" y="31295"/>
                  <a:pt x="15262" y="31478"/>
                </a:cubicBezTo>
                <a:cubicBezTo>
                  <a:pt x="15320" y="31712"/>
                  <a:pt x="15384" y="31942"/>
                  <a:pt x="15457" y="32159"/>
                </a:cubicBezTo>
                <a:cubicBezTo>
                  <a:pt x="15504" y="32305"/>
                  <a:pt x="15640" y="32397"/>
                  <a:pt x="15782" y="32397"/>
                </a:cubicBezTo>
                <a:cubicBezTo>
                  <a:pt x="15817" y="32397"/>
                  <a:pt x="15852" y="32390"/>
                  <a:pt x="15886" y="32380"/>
                </a:cubicBezTo>
                <a:cubicBezTo>
                  <a:pt x="16067" y="32321"/>
                  <a:pt x="16164" y="32129"/>
                  <a:pt x="16105" y="31949"/>
                </a:cubicBezTo>
                <a:cubicBezTo>
                  <a:pt x="16041" y="31747"/>
                  <a:pt x="15980" y="31533"/>
                  <a:pt x="15926" y="31314"/>
                </a:cubicBezTo>
                <a:cubicBezTo>
                  <a:pt x="15889" y="31159"/>
                  <a:pt x="15749" y="31054"/>
                  <a:pt x="15595" y="31054"/>
                </a:cubicBezTo>
                <a:close/>
                <a:moveTo>
                  <a:pt x="24058" y="32094"/>
                </a:moveTo>
                <a:cubicBezTo>
                  <a:pt x="23965" y="32094"/>
                  <a:pt x="23873" y="32131"/>
                  <a:pt x="23805" y="32204"/>
                </a:cubicBezTo>
                <a:cubicBezTo>
                  <a:pt x="23669" y="32352"/>
                  <a:pt x="23514" y="32501"/>
                  <a:pt x="23342" y="32642"/>
                </a:cubicBezTo>
                <a:cubicBezTo>
                  <a:pt x="23196" y="32762"/>
                  <a:pt x="23177" y="32976"/>
                  <a:pt x="23297" y="33122"/>
                </a:cubicBezTo>
                <a:cubicBezTo>
                  <a:pt x="23365" y="33205"/>
                  <a:pt x="23462" y="33245"/>
                  <a:pt x="23560" y="33245"/>
                </a:cubicBezTo>
                <a:cubicBezTo>
                  <a:pt x="23636" y="33245"/>
                  <a:pt x="23714" y="33219"/>
                  <a:pt x="23777" y="33167"/>
                </a:cubicBezTo>
                <a:cubicBezTo>
                  <a:pt x="23973" y="33007"/>
                  <a:pt x="24151" y="32837"/>
                  <a:pt x="24309" y="32665"/>
                </a:cubicBezTo>
                <a:cubicBezTo>
                  <a:pt x="24436" y="32526"/>
                  <a:pt x="24427" y="32312"/>
                  <a:pt x="24288" y="32183"/>
                </a:cubicBezTo>
                <a:cubicBezTo>
                  <a:pt x="24222" y="32124"/>
                  <a:pt x="24140" y="32094"/>
                  <a:pt x="24058" y="32094"/>
                </a:cubicBezTo>
                <a:close/>
                <a:moveTo>
                  <a:pt x="7132" y="32256"/>
                </a:moveTo>
                <a:cubicBezTo>
                  <a:pt x="7101" y="32256"/>
                  <a:pt x="7071" y="32260"/>
                  <a:pt x="7040" y="32268"/>
                </a:cubicBezTo>
                <a:cubicBezTo>
                  <a:pt x="6857" y="32319"/>
                  <a:pt x="6751" y="32505"/>
                  <a:pt x="6802" y="32687"/>
                </a:cubicBezTo>
                <a:cubicBezTo>
                  <a:pt x="6861" y="32905"/>
                  <a:pt x="6915" y="33120"/>
                  <a:pt x="6958" y="33330"/>
                </a:cubicBezTo>
                <a:cubicBezTo>
                  <a:pt x="6991" y="33492"/>
                  <a:pt x="7134" y="33602"/>
                  <a:pt x="7292" y="33602"/>
                </a:cubicBezTo>
                <a:cubicBezTo>
                  <a:pt x="7314" y="33602"/>
                  <a:pt x="7337" y="33600"/>
                  <a:pt x="7360" y="33596"/>
                </a:cubicBezTo>
                <a:cubicBezTo>
                  <a:pt x="7544" y="33556"/>
                  <a:pt x="7664" y="33376"/>
                  <a:pt x="7624" y="33191"/>
                </a:cubicBezTo>
                <a:cubicBezTo>
                  <a:pt x="7579" y="32967"/>
                  <a:pt x="7523" y="32738"/>
                  <a:pt x="7459" y="32507"/>
                </a:cubicBezTo>
                <a:cubicBezTo>
                  <a:pt x="7418" y="32355"/>
                  <a:pt x="7282" y="32256"/>
                  <a:pt x="7132" y="32256"/>
                </a:cubicBezTo>
                <a:close/>
                <a:moveTo>
                  <a:pt x="42142" y="32930"/>
                </a:moveTo>
                <a:cubicBezTo>
                  <a:pt x="42134" y="32930"/>
                  <a:pt x="42125" y="32930"/>
                  <a:pt x="42116" y="32931"/>
                </a:cubicBezTo>
                <a:cubicBezTo>
                  <a:pt x="41880" y="32950"/>
                  <a:pt x="41642" y="32981"/>
                  <a:pt x="41407" y="33024"/>
                </a:cubicBezTo>
                <a:cubicBezTo>
                  <a:pt x="41223" y="33059"/>
                  <a:pt x="41098" y="33235"/>
                  <a:pt x="41133" y="33422"/>
                </a:cubicBezTo>
                <a:cubicBezTo>
                  <a:pt x="41164" y="33588"/>
                  <a:pt x="41310" y="33702"/>
                  <a:pt x="41470" y="33702"/>
                </a:cubicBezTo>
                <a:cubicBezTo>
                  <a:pt x="41492" y="33702"/>
                  <a:pt x="41511" y="33701"/>
                  <a:pt x="41531" y="33697"/>
                </a:cubicBezTo>
                <a:cubicBezTo>
                  <a:pt x="41743" y="33659"/>
                  <a:pt x="41960" y="33631"/>
                  <a:pt x="42174" y="33612"/>
                </a:cubicBezTo>
                <a:cubicBezTo>
                  <a:pt x="42363" y="33598"/>
                  <a:pt x="42502" y="33433"/>
                  <a:pt x="42486" y="33243"/>
                </a:cubicBezTo>
                <a:cubicBezTo>
                  <a:pt x="42472" y="33063"/>
                  <a:pt x="42319" y="32930"/>
                  <a:pt x="42142" y="32930"/>
                </a:cubicBezTo>
                <a:close/>
                <a:moveTo>
                  <a:pt x="43512" y="32953"/>
                </a:moveTo>
                <a:cubicBezTo>
                  <a:pt x="43339" y="32953"/>
                  <a:pt x="43194" y="33082"/>
                  <a:pt x="43173" y="33254"/>
                </a:cubicBezTo>
                <a:cubicBezTo>
                  <a:pt x="43152" y="33443"/>
                  <a:pt x="43286" y="33614"/>
                  <a:pt x="43474" y="33635"/>
                </a:cubicBezTo>
                <a:cubicBezTo>
                  <a:pt x="43686" y="33661"/>
                  <a:pt x="43903" y="33695"/>
                  <a:pt x="44117" y="33741"/>
                </a:cubicBezTo>
                <a:cubicBezTo>
                  <a:pt x="44139" y="33746"/>
                  <a:pt x="44164" y="33747"/>
                  <a:pt x="44188" y="33747"/>
                </a:cubicBezTo>
                <a:cubicBezTo>
                  <a:pt x="44344" y="33747"/>
                  <a:pt x="44487" y="33640"/>
                  <a:pt x="44522" y="33478"/>
                </a:cubicBezTo>
                <a:cubicBezTo>
                  <a:pt x="44562" y="33294"/>
                  <a:pt x="44443" y="33111"/>
                  <a:pt x="44259" y="33071"/>
                </a:cubicBezTo>
                <a:cubicBezTo>
                  <a:pt x="44025" y="33023"/>
                  <a:pt x="43788" y="32983"/>
                  <a:pt x="43554" y="32955"/>
                </a:cubicBezTo>
                <a:cubicBezTo>
                  <a:pt x="43540" y="32953"/>
                  <a:pt x="43526" y="32953"/>
                  <a:pt x="43512" y="32953"/>
                </a:cubicBezTo>
                <a:close/>
                <a:moveTo>
                  <a:pt x="16321" y="32964"/>
                </a:moveTo>
                <a:cubicBezTo>
                  <a:pt x="16263" y="32964"/>
                  <a:pt x="16205" y="32978"/>
                  <a:pt x="16152" y="33009"/>
                </a:cubicBezTo>
                <a:cubicBezTo>
                  <a:pt x="15989" y="33103"/>
                  <a:pt x="15931" y="33313"/>
                  <a:pt x="16025" y="33476"/>
                </a:cubicBezTo>
                <a:cubicBezTo>
                  <a:pt x="16156" y="33702"/>
                  <a:pt x="16295" y="33909"/>
                  <a:pt x="16442" y="34086"/>
                </a:cubicBezTo>
                <a:cubicBezTo>
                  <a:pt x="16510" y="34170"/>
                  <a:pt x="16608" y="34213"/>
                  <a:pt x="16708" y="34213"/>
                </a:cubicBezTo>
                <a:cubicBezTo>
                  <a:pt x="16783" y="34213"/>
                  <a:pt x="16861" y="34189"/>
                  <a:pt x="16922" y="34132"/>
                </a:cubicBezTo>
                <a:cubicBezTo>
                  <a:pt x="17068" y="34013"/>
                  <a:pt x="17091" y="33798"/>
                  <a:pt x="16971" y="33652"/>
                </a:cubicBezTo>
                <a:cubicBezTo>
                  <a:pt x="16849" y="33504"/>
                  <a:pt x="16729" y="33329"/>
                  <a:pt x="16618" y="33134"/>
                </a:cubicBezTo>
                <a:cubicBezTo>
                  <a:pt x="16556" y="33025"/>
                  <a:pt x="16440" y="32964"/>
                  <a:pt x="16321" y="32964"/>
                </a:cubicBezTo>
                <a:close/>
                <a:moveTo>
                  <a:pt x="22421" y="33314"/>
                </a:moveTo>
                <a:cubicBezTo>
                  <a:pt x="22367" y="33314"/>
                  <a:pt x="22312" y="33326"/>
                  <a:pt x="22261" y="33353"/>
                </a:cubicBezTo>
                <a:cubicBezTo>
                  <a:pt x="22072" y="33452"/>
                  <a:pt x="21874" y="33548"/>
                  <a:pt x="21667" y="33636"/>
                </a:cubicBezTo>
                <a:cubicBezTo>
                  <a:pt x="21497" y="33713"/>
                  <a:pt x="21415" y="33913"/>
                  <a:pt x="21491" y="34086"/>
                </a:cubicBezTo>
                <a:cubicBezTo>
                  <a:pt x="21545" y="34217"/>
                  <a:pt x="21672" y="34293"/>
                  <a:pt x="21804" y="34293"/>
                </a:cubicBezTo>
                <a:cubicBezTo>
                  <a:pt x="21849" y="34293"/>
                  <a:pt x="21896" y="34285"/>
                  <a:pt x="21942" y="34265"/>
                </a:cubicBezTo>
                <a:cubicBezTo>
                  <a:pt x="22162" y="34166"/>
                  <a:pt x="22379" y="34066"/>
                  <a:pt x="22583" y="33956"/>
                </a:cubicBezTo>
                <a:cubicBezTo>
                  <a:pt x="22750" y="33867"/>
                  <a:pt x="22812" y="33661"/>
                  <a:pt x="22724" y="33494"/>
                </a:cubicBezTo>
                <a:cubicBezTo>
                  <a:pt x="22662" y="33379"/>
                  <a:pt x="22543" y="33314"/>
                  <a:pt x="22421" y="33314"/>
                </a:cubicBezTo>
                <a:close/>
                <a:moveTo>
                  <a:pt x="40158" y="33388"/>
                </a:moveTo>
                <a:cubicBezTo>
                  <a:pt x="40118" y="33388"/>
                  <a:pt x="40077" y="33395"/>
                  <a:pt x="40038" y="33410"/>
                </a:cubicBezTo>
                <a:cubicBezTo>
                  <a:pt x="39824" y="33492"/>
                  <a:pt x="39603" y="33584"/>
                  <a:pt x="39384" y="33688"/>
                </a:cubicBezTo>
                <a:cubicBezTo>
                  <a:pt x="39212" y="33772"/>
                  <a:pt x="39141" y="33975"/>
                  <a:pt x="39221" y="34145"/>
                </a:cubicBezTo>
                <a:cubicBezTo>
                  <a:pt x="39280" y="34269"/>
                  <a:pt x="39401" y="34340"/>
                  <a:pt x="39530" y="34340"/>
                </a:cubicBezTo>
                <a:cubicBezTo>
                  <a:pt x="39580" y="34340"/>
                  <a:pt x="39629" y="34331"/>
                  <a:pt x="39678" y="34309"/>
                </a:cubicBezTo>
                <a:cubicBezTo>
                  <a:pt x="39879" y="34210"/>
                  <a:pt x="40084" y="34126"/>
                  <a:pt x="40281" y="34050"/>
                </a:cubicBezTo>
                <a:cubicBezTo>
                  <a:pt x="40458" y="33982"/>
                  <a:pt x="40547" y="33784"/>
                  <a:pt x="40479" y="33608"/>
                </a:cubicBezTo>
                <a:cubicBezTo>
                  <a:pt x="40426" y="33472"/>
                  <a:pt x="40297" y="33388"/>
                  <a:pt x="40158" y="33388"/>
                </a:cubicBezTo>
                <a:close/>
                <a:moveTo>
                  <a:pt x="45489" y="33467"/>
                </a:moveTo>
                <a:cubicBezTo>
                  <a:pt x="45357" y="33467"/>
                  <a:pt x="45232" y="33545"/>
                  <a:pt x="45175" y="33674"/>
                </a:cubicBezTo>
                <a:cubicBezTo>
                  <a:pt x="45102" y="33848"/>
                  <a:pt x="45180" y="34046"/>
                  <a:pt x="45354" y="34123"/>
                </a:cubicBezTo>
                <a:cubicBezTo>
                  <a:pt x="45545" y="34206"/>
                  <a:pt x="45738" y="34304"/>
                  <a:pt x="45931" y="34413"/>
                </a:cubicBezTo>
                <a:cubicBezTo>
                  <a:pt x="45987" y="34443"/>
                  <a:pt x="46044" y="34458"/>
                  <a:pt x="46101" y="34458"/>
                </a:cubicBezTo>
                <a:cubicBezTo>
                  <a:pt x="46221" y="34458"/>
                  <a:pt x="46336" y="34398"/>
                  <a:pt x="46397" y="34286"/>
                </a:cubicBezTo>
                <a:cubicBezTo>
                  <a:pt x="46491" y="34121"/>
                  <a:pt x="46432" y="33913"/>
                  <a:pt x="46268" y="33819"/>
                </a:cubicBezTo>
                <a:cubicBezTo>
                  <a:pt x="46056" y="33697"/>
                  <a:pt x="45839" y="33589"/>
                  <a:pt x="45625" y="33495"/>
                </a:cubicBezTo>
                <a:cubicBezTo>
                  <a:pt x="45581" y="33476"/>
                  <a:pt x="45535" y="33467"/>
                  <a:pt x="45489" y="33467"/>
                </a:cubicBezTo>
                <a:close/>
                <a:moveTo>
                  <a:pt x="20515" y="34062"/>
                </a:moveTo>
                <a:cubicBezTo>
                  <a:pt x="20485" y="34062"/>
                  <a:pt x="20455" y="34066"/>
                  <a:pt x="20424" y="34074"/>
                </a:cubicBezTo>
                <a:cubicBezTo>
                  <a:pt x="20212" y="34130"/>
                  <a:pt x="19997" y="34182"/>
                  <a:pt x="19781" y="34224"/>
                </a:cubicBezTo>
                <a:cubicBezTo>
                  <a:pt x="19597" y="34260"/>
                  <a:pt x="19475" y="34441"/>
                  <a:pt x="19512" y="34625"/>
                </a:cubicBezTo>
                <a:cubicBezTo>
                  <a:pt x="19543" y="34789"/>
                  <a:pt x="19686" y="34902"/>
                  <a:pt x="19847" y="34902"/>
                </a:cubicBezTo>
                <a:cubicBezTo>
                  <a:pt x="19868" y="34902"/>
                  <a:pt x="19891" y="34900"/>
                  <a:pt x="19912" y="34895"/>
                </a:cubicBezTo>
                <a:cubicBezTo>
                  <a:pt x="20143" y="34849"/>
                  <a:pt x="20376" y="34796"/>
                  <a:pt x="20603" y="34735"/>
                </a:cubicBezTo>
                <a:cubicBezTo>
                  <a:pt x="20786" y="34684"/>
                  <a:pt x="20893" y="34497"/>
                  <a:pt x="20845" y="34314"/>
                </a:cubicBezTo>
                <a:cubicBezTo>
                  <a:pt x="20803" y="34162"/>
                  <a:pt x="20665" y="34062"/>
                  <a:pt x="20515" y="34062"/>
                </a:cubicBezTo>
                <a:close/>
                <a:moveTo>
                  <a:pt x="17808" y="34299"/>
                </a:moveTo>
                <a:cubicBezTo>
                  <a:pt x="17657" y="34299"/>
                  <a:pt x="17519" y="34401"/>
                  <a:pt x="17478" y="34554"/>
                </a:cubicBezTo>
                <a:cubicBezTo>
                  <a:pt x="17431" y="34736"/>
                  <a:pt x="17539" y="34922"/>
                  <a:pt x="17722" y="34971"/>
                </a:cubicBezTo>
                <a:cubicBezTo>
                  <a:pt x="17831" y="34999"/>
                  <a:pt x="17942" y="35018"/>
                  <a:pt x="18052" y="35027"/>
                </a:cubicBezTo>
                <a:cubicBezTo>
                  <a:pt x="18187" y="35039"/>
                  <a:pt x="18333" y="35044"/>
                  <a:pt x="18483" y="35044"/>
                </a:cubicBezTo>
                <a:lnTo>
                  <a:pt x="18486" y="35044"/>
                </a:lnTo>
                <a:cubicBezTo>
                  <a:pt x="18676" y="35044"/>
                  <a:pt x="18829" y="34891"/>
                  <a:pt x="18825" y="34703"/>
                </a:cubicBezTo>
                <a:cubicBezTo>
                  <a:pt x="18825" y="34514"/>
                  <a:pt x="18672" y="34363"/>
                  <a:pt x="18483" y="34363"/>
                </a:cubicBezTo>
                <a:cubicBezTo>
                  <a:pt x="18353" y="34363"/>
                  <a:pt x="18226" y="34358"/>
                  <a:pt x="18109" y="34347"/>
                </a:cubicBezTo>
                <a:cubicBezTo>
                  <a:pt x="18038" y="34340"/>
                  <a:pt x="17965" y="34328"/>
                  <a:pt x="17895" y="34311"/>
                </a:cubicBezTo>
                <a:cubicBezTo>
                  <a:pt x="17866" y="34303"/>
                  <a:pt x="17837" y="34299"/>
                  <a:pt x="17808" y="34299"/>
                </a:cubicBezTo>
                <a:close/>
                <a:moveTo>
                  <a:pt x="38338" y="34323"/>
                </a:moveTo>
                <a:cubicBezTo>
                  <a:pt x="38274" y="34323"/>
                  <a:pt x="38210" y="34341"/>
                  <a:pt x="38152" y="34378"/>
                </a:cubicBezTo>
                <a:cubicBezTo>
                  <a:pt x="37964" y="34500"/>
                  <a:pt x="37768" y="34632"/>
                  <a:pt x="37573" y="34773"/>
                </a:cubicBezTo>
                <a:cubicBezTo>
                  <a:pt x="37418" y="34884"/>
                  <a:pt x="37384" y="35096"/>
                  <a:pt x="37495" y="35251"/>
                </a:cubicBezTo>
                <a:cubicBezTo>
                  <a:pt x="37561" y="35345"/>
                  <a:pt x="37665" y="35395"/>
                  <a:pt x="37773" y="35395"/>
                </a:cubicBezTo>
                <a:cubicBezTo>
                  <a:pt x="37842" y="35395"/>
                  <a:pt x="37912" y="35373"/>
                  <a:pt x="37971" y="35326"/>
                </a:cubicBezTo>
                <a:cubicBezTo>
                  <a:pt x="38159" y="35192"/>
                  <a:pt x="38343" y="35067"/>
                  <a:pt x="38522" y="34952"/>
                </a:cubicBezTo>
                <a:cubicBezTo>
                  <a:pt x="38680" y="34849"/>
                  <a:pt x="38725" y="34639"/>
                  <a:pt x="38623" y="34479"/>
                </a:cubicBezTo>
                <a:cubicBezTo>
                  <a:pt x="38559" y="34378"/>
                  <a:pt x="38450" y="34323"/>
                  <a:pt x="38338" y="34323"/>
                </a:cubicBezTo>
                <a:close/>
                <a:moveTo>
                  <a:pt x="7483" y="34273"/>
                </a:moveTo>
                <a:cubicBezTo>
                  <a:pt x="7474" y="34273"/>
                  <a:pt x="7466" y="34273"/>
                  <a:pt x="7457" y="34274"/>
                </a:cubicBezTo>
                <a:cubicBezTo>
                  <a:pt x="7268" y="34286"/>
                  <a:pt x="7127" y="34450"/>
                  <a:pt x="7141" y="34639"/>
                </a:cubicBezTo>
                <a:cubicBezTo>
                  <a:pt x="7155" y="34856"/>
                  <a:pt x="7163" y="35079"/>
                  <a:pt x="7167" y="35300"/>
                </a:cubicBezTo>
                <a:cubicBezTo>
                  <a:pt x="7167" y="35485"/>
                  <a:pt x="7320" y="35638"/>
                  <a:pt x="7507" y="35638"/>
                </a:cubicBezTo>
                <a:cubicBezTo>
                  <a:pt x="7699" y="35635"/>
                  <a:pt x="7850" y="35482"/>
                  <a:pt x="7850" y="35296"/>
                </a:cubicBezTo>
                <a:cubicBezTo>
                  <a:pt x="7848" y="35060"/>
                  <a:pt x="7839" y="34823"/>
                  <a:pt x="7822" y="34590"/>
                </a:cubicBezTo>
                <a:cubicBezTo>
                  <a:pt x="7810" y="34410"/>
                  <a:pt x="7661" y="34273"/>
                  <a:pt x="7483" y="34273"/>
                </a:cubicBezTo>
                <a:close/>
                <a:moveTo>
                  <a:pt x="47224" y="34554"/>
                </a:moveTo>
                <a:cubicBezTo>
                  <a:pt x="47124" y="34554"/>
                  <a:pt x="47025" y="34597"/>
                  <a:pt x="46958" y="34679"/>
                </a:cubicBezTo>
                <a:cubicBezTo>
                  <a:pt x="46838" y="34825"/>
                  <a:pt x="46863" y="35041"/>
                  <a:pt x="47007" y="35160"/>
                </a:cubicBezTo>
                <a:cubicBezTo>
                  <a:pt x="47176" y="35294"/>
                  <a:pt x="47342" y="35442"/>
                  <a:pt x="47508" y="35595"/>
                </a:cubicBezTo>
                <a:cubicBezTo>
                  <a:pt x="47572" y="35656"/>
                  <a:pt x="47657" y="35685"/>
                  <a:pt x="47740" y="35685"/>
                </a:cubicBezTo>
                <a:cubicBezTo>
                  <a:pt x="47831" y="35685"/>
                  <a:pt x="47925" y="35649"/>
                  <a:pt x="47987" y="35574"/>
                </a:cubicBezTo>
                <a:cubicBezTo>
                  <a:pt x="48118" y="35437"/>
                  <a:pt x="48109" y="35220"/>
                  <a:pt x="47970" y="35093"/>
                </a:cubicBezTo>
                <a:cubicBezTo>
                  <a:pt x="47794" y="34929"/>
                  <a:pt x="47615" y="34775"/>
                  <a:pt x="47438" y="34630"/>
                </a:cubicBezTo>
                <a:cubicBezTo>
                  <a:pt x="47375" y="34579"/>
                  <a:pt x="47299" y="34554"/>
                  <a:pt x="47224" y="34554"/>
                </a:cubicBezTo>
                <a:close/>
                <a:moveTo>
                  <a:pt x="36695" y="35553"/>
                </a:moveTo>
                <a:cubicBezTo>
                  <a:pt x="36617" y="35553"/>
                  <a:pt x="36539" y="35579"/>
                  <a:pt x="36475" y="35633"/>
                </a:cubicBezTo>
                <a:cubicBezTo>
                  <a:pt x="36299" y="35783"/>
                  <a:pt x="36125" y="35936"/>
                  <a:pt x="35952" y="36090"/>
                </a:cubicBezTo>
                <a:cubicBezTo>
                  <a:pt x="35811" y="36215"/>
                  <a:pt x="35800" y="36431"/>
                  <a:pt x="35925" y="36572"/>
                </a:cubicBezTo>
                <a:cubicBezTo>
                  <a:pt x="35993" y="36646"/>
                  <a:pt x="36085" y="36685"/>
                  <a:pt x="36179" y="36685"/>
                </a:cubicBezTo>
                <a:cubicBezTo>
                  <a:pt x="36261" y="36685"/>
                  <a:pt x="36343" y="36657"/>
                  <a:pt x="36407" y="36598"/>
                </a:cubicBezTo>
                <a:cubicBezTo>
                  <a:pt x="36575" y="36448"/>
                  <a:pt x="36744" y="36301"/>
                  <a:pt x="36916" y="36156"/>
                </a:cubicBezTo>
                <a:cubicBezTo>
                  <a:pt x="37059" y="36035"/>
                  <a:pt x="37079" y="35817"/>
                  <a:pt x="36958" y="35675"/>
                </a:cubicBezTo>
                <a:cubicBezTo>
                  <a:pt x="36890" y="35595"/>
                  <a:pt x="36793" y="35553"/>
                  <a:pt x="36695" y="35553"/>
                </a:cubicBezTo>
                <a:close/>
                <a:moveTo>
                  <a:pt x="48694" y="35981"/>
                </a:moveTo>
                <a:cubicBezTo>
                  <a:pt x="48613" y="35981"/>
                  <a:pt x="48532" y="36009"/>
                  <a:pt x="48467" y="36066"/>
                </a:cubicBezTo>
                <a:cubicBezTo>
                  <a:pt x="48326" y="36189"/>
                  <a:pt x="48314" y="36407"/>
                  <a:pt x="48437" y="36547"/>
                </a:cubicBezTo>
                <a:cubicBezTo>
                  <a:pt x="48578" y="36709"/>
                  <a:pt x="48715" y="36878"/>
                  <a:pt x="48846" y="37057"/>
                </a:cubicBezTo>
                <a:cubicBezTo>
                  <a:pt x="48912" y="37147"/>
                  <a:pt x="49016" y="37196"/>
                  <a:pt x="49120" y="37196"/>
                </a:cubicBezTo>
                <a:cubicBezTo>
                  <a:pt x="49193" y="37196"/>
                  <a:pt x="49263" y="37173"/>
                  <a:pt x="49320" y="37130"/>
                </a:cubicBezTo>
                <a:cubicBezTo>
                  <a:pt x="49473" y="37020"/>
                  <a:pt x="49506" y="36805"/>
                  <a:pt x="49395" y="36652"/>
                </a:cubicBezTo>
                <a:cubicBezTo>
                  <a:pt x="49254" y="36459"/>
                  <a:pt x="49103" y="36273"/>
                  <a:pt x="48950" y="36096"/>
                </a:cubicBezTo>
                <a:cubicBezTo>
                  <a:pt x="48883" y="36020"/>
                  <a:pt x="48788" y="35981"/>
                  <a:pt x="48694" y="35981"/>
                </a:cubicBezTo>
                <a:close/>
                <a:moveTo>
                  <a:pt x="7442" y="36318"/>
                </a:moveTo>
                <a:cubicBezTo>
                  <a:pt x="7270" y="36318"/>
                  <a:pt x="7117" y="36446"/>
                  <a:pt x="7099" y="36624"/>
                </a:cubicBezTo>
                <a:cubicBezTo>
                  <a:pt x="7076" y="36841"/>
                  <a:pt x="7049" y="37064"/>
                  <a:pt x="7016" y="37290"/>
                </a:cubicBezTo>
                <a:cubicBezTo>
                  <a:pt x="6988" y="37475"/>
                  <a:pt x="7118" y="37649"/>
                  <a:pt x="7306" y="37675"/>
                </a:cubicBezTo>
                <a:cubicBezTo>
                  <a:pt x="7323" y="37677"/>
                  <a:pt x="7341" y="37681"/>
                  <a:pt x="7354" y="37681"/>
                </a:cubicBezTo>
                <a:cubicBezTo>
                  <a:pt x="7523" y="37681"/>
                  <a:pt x="7667" y="37559"/>
                  <a:pt x="7692" y="37389"/>
                </a:cubicBezTo>
                <a:cubicBezTo>
                  <a:pt x="7726" y="37154"/>
                  <a:pt x="7754" y="36925"/>
                  <a:pt x="7779" y="36695"/>
                </a:cubicBezTo>
                <a:cubicBezTo>
                  <a:pt x="7798" y="36507"/>
                  <a:pt x="7662" y="36339"/>
                  <a:pt x="7474" y="36320"/>
                </a:cubicBezTo>
                <a:cubicBezTo>
                  <a:pt x="7463" y="36319"/>
                  <a:pt x="7453" y="36318"/>
                  <a:pt x="7442" y="36318"/>
                </a:cubicBezTo>
                <a:close/>
                <a:moveTo>
                  <a:pt x="35182" y="36935"/>
                </a:moveTo>
                <a:cubicBezTo>
                  <a:pt x="35096" y="36935"/>
                  <a:pt x="35010" y="36968"/>
                  <a:pt x="34943" y="37032"/>
                </a:cubicBezTo>
                <a:cubicBezTo>
                  <a:pt x="34778" y="37194"/>
                  <a:pt x="34615" y="37354"/>
                  <a:pt x="34453" y="37515"/>
                </a:cubicBezTo>
                <a:cubicBezTo>
                  <a:pt x="34318" y="37648"/>
                  <a:pt x="34318" y="37863"/>
                  <a:pt x="34450" y="37997"/>
                </a:cubicBezTo>
                <a:cubicBezTo>
                  <a:pt x="34518" y="38065"/>
                  <a:pt x="34605" y="38099"/>
                  <a:pt x="34693" y="38099"/>
                </a:cubicBezTo>
                <a:cubicBezTo>
                  <a:pt x="34780" y="38099"/>
                  <a:pt x="34867" y="38066"/>
                  <a:pt x="34933" y="37997"/>
                </a:cubicBezTo>
                <a:cubicBezTo>
                  <a:pt x="35093" y="37839"/>
                  <a:pt x="35256" y="37681"/>
                  <a:pt x="35420" y="37521"/>
                </a:cubicBezTo>
                <a:cubicBezTo>
                  <a:pt x="35554" y="37390"/>
                  <a:pt x="35559" y="37173"/>
                  <a:pt x="35427" y="37039"/>
                </a:cubicBezTo>
                <a:cubicBezTo>
                  <a:pt x="35360" y="36970"/>
                  <a:pt x="35271" y="36935"/>
                  <a:pt x="35182" y="36935"/>
                </a:cubicBezTo>
                <a:close/>
                <a:moveTo>
                  <a:pt x="49841" y="37671"/>
                </a:moveTo>
                <a:cubicBezTo>
                  <a:pt x="49787" y="37671"/>
                  <a:pt x="49732" y="37684"/>
                  <a:pt x="49682" y="37710"/>
                </a:cubicBezTo>
                <a:cubicBezTo>
                  <a:pt x="49515" y="37799"/>
                  <a:pt x="49451" y="38006"/>
                  <a:pt x="49537" y="38172"/>
                </a:cubicBezTo>
                <a:cubicBezTo>
                  <a:pt x="49638" y="38362"/>
                  <a:pt x="49736" y="38562"/>
                  <a:pt x="49831" y="38770"/>
                </a:cubicBezTo>
                <a:cubicBezTo>
                  <a:pt x="49889" y="38897"/>
                  <a:pt x="50012" y="38970"/>
                  <a:pt x="50142" y="38970"/>
                </a:cubicBezTo>
                <a:cubicBezTo>
                  <a:pt x="50191" y="38970"/>
                  <a:pt x="50238" y="38960"/>
                  <a:pt x="50287" y="38937"/>
                </a:cubicBezTo>
                <a:cubicBezTo>
                  <a:pt x="50457" y="38857"/>
                  <a:pt x="50532" y="38656"/>
                  <a:pt x="50453" y="38484"/>
                </a:cubicBezTo>
                <a:cubicBezTo>
                  <a:pt x="50353" y="38265"/>
                  <a:pt x="50248" y="38051"/>
                  <a:pt x="50144" y="37854"/>
                </a:cubicBezTo>
                <a:cubicBezTo>
                  <a:pt x="50082" y="37737"/>
                  <a:pt x="49963" y="37671"/>
                  <a:pt x="49841" y="37671"/>
                </a:cubicBezTo>
                <a:close/>
                <a:moveTo>
                  <a:pt x="33482" y="38489"/>
                </a:moveTo>
                <a:lnTo>
                  <a:pt x="33002" y="38968"/>
                </a:lnTo>
                <a:cubicBezTo>
                  <a:pt x="32867" y="39101"/>
                  <a:pt x="32867" y="39316"/>
                  <a:pt x="32999" y="39450"/>
                </a:cubicBezTo>
                <a:cubicBezTo>
                  <a:pt x="33066" y="39518"/>
                  <a:pt x="33155" y="39551"/>
                  <a:pt x="33242" y="39551"/>
                </a:cubicBezTo>
                <a:cubicBezTo>
                  <a:pt x="33329" y="39551"/>
                  <a:pt x="33416" y="39516"/>
                  <a:pt x="33484" y="39453"/>
                </a:cubicBezTo>
                <a:lnTo>
                  <a:pt x="33968" y="38968"/>
                </a:lnTo>
                <a:lnTo>
                  <a:pt x="33482" y="38489"/>
                </a:lnTo>
                <a:close/>
                <a:moveTo>
                  <a:pt x="7122" y="38342"/>
                </a:moveTo>
                <a:cubicBezTo>
                  <a:pt x="6963" y="38342"/>
                  <a:pt x="6817" y="38455"/>
                  <a:pt x="6784" y="38617"/>
                </a:cubicBezTo>
                <a:cubicBezTo>
                  <a:pt x="6755" y="38763"/>
                  <a:pt x="6725" y="38911"/>
                  <a:pt x="6694" y="39059"/>
                </a:cubicBezTo>
                <a:cubicBezTo>
                  <a:pt x="6680" y="39137"/>
                  <a:pt x="6663" y="39215"/>
                  <a:pt x="6649" y="39293"/>
                </a:cubicBezTo>
                <a:cubicBezTo>
                  <a:pt x="6616" y="39481"/>
                  <a:pt x="6737" y="39658"/>
                  <a:pt x="6925" y="39691"/>
                </a:cubicBezTo>
                <a:cubicBezTo>
                  <a:pt x="6944" y="39695"/>
                  <a:pt x="6967" y="39698"/>
                  <a:pt x="6986" y="39698"/>
                </a:cubicBezTo>
                <a:cubicBezTo>
                  <a:pt x="7149" y="39698"/>
                  <a:pt x="7292" y="39580"/>
                  <a:pt x="7320" y="39415"/>
                </a:cubicBezTo>
                <a:cubicBezTo>
                  <a:pt x="7334" y="39344"/>
                  <a:pt x="7349" y="39273"/>
                  <a:pt x="7363" y="39198"/>
                </a:cubicBezTo>
                <a:cubicBezTo>
                  <a:pt x="7394" y="39047"/>
                  <a:pt x="7424" y="38899"/>
                  <a:pt x="7455" y="38751"/>
                </a:cubicBezTo>
                <a:cubicBezTo>
                  <a:pt x="7492" y="38565"/>
                  <a:pt x="7370" y="38386"/>
                  <a:pt x="7186" y="38348"/>
                </a:cubicBezTo>
                <a:cubicBezTo>
                  <a:pt x="7165" y="38344"/>
                  <a:pt x="7143" y="38342"/>
                  <a:pt x="7122" y="38342"/>
                </a:cubicBezTo>
                <a:close/>
                <a:moveTo>
                  <a:pt x="50661" y="39550"/>
                </a:moveTo>
                <a:cubicBezTo>
                  <a:pt x="50621" y="39550"/>
                  <a:pt x="50581" y="39557"/>
                  <a:pt x="50542" y="39572"/>
                </a:cubicBezTo>
                <a:cubicBezTo>
                  <a:pt x="50363" y="39639"/>
                  <a:pt x="50274" y="39837"/>
                  <a:pt x="50342" y="40013"/>
                </a:cubicBezTo>
                <a:cubicBezTo>
                  <a:pt x="50422" y="40223"/>
                  <a:pt x="50500" y="40437"/>
                  <a:pt x="50577" y="40649"/>
                </a:cubicBezTo>
                <a:cubicBezTo>
                  <a:pt x="50627" y="40788"/>
                  <a:pt x="50759" y="40875"/>
                  <a:pt x="50898" y="40875"/>
                </a:cubicBezTo>
                <a:cubicBezTo>
                  <a:pt x="50938" y="40875"/>
                  <a:pt x="50977" y="40870"/>
                  <a:pt x="51013" y="40856"/>
                </a:cubicBezTo>
                <a:cubicBezTo>
                  <a:pt x="51192" y="40793"/>
                  <a:pt x="51284" y="40597"/>
                  <a:pt x="51220" y="40420"/>
                </a:cubicBezTo>
                <a:cubicBezTo>
                  <a:pt x="51143" y="40202"/>
                  <a:pt x="51063" y="39987"/>
                  <a:pt x="50984" y="39771"/>
                </a:cubicBezTo>
                <a:cubicBezTo>
                  <a:pt x="50931" y="39634"/>
                  <a:pt x="50799" y="39550"/>
                  <a:pt x="50661" y="39550"/>
                </a:cubicBezTo>
                <a:close/>
                <a:moveTo>
                  <a:pt x="32266" y="39825"/>
                </a:moveTo>
                <a:cubicBezTo>
                  <a:pt x="32180" y="39825"/>
                  <a:pt x="32094" y="39857"/>
                  <a:pt x="32029" y="39923"/>
                </a:cubicBezTo>
                <a:cubicBezTo>
                  <a:pt x="31865" y="40081"/>
                  <a:pt x="31700" y="40237"/>
                  <a:pt x="31537" y="40394"/>
                </a:cubicBezTo>
                <a:cubicBezTo>
                  <a:pt x="31400" y="40524"/>
                  <a:pt x="31396" y="40739"/>
                  <a:pt x="31527" y="40875"/>
                </a:cubicBezTo>
                <a:cubicBezTo>
                  <a:pt x="31594" y="40948"/>
                  <a:pt x="31685" y="40983"/>
                  <a:pt x="31773" y="40983"/>
                </a:cubicBezTo>
                <a:cubicBezTo>
                  <a:pt x="31859" y="40983"/>
                  <a:pt x="31945" y="40950"/>
                  <a:pt x="32008" y="40887"/>
                </a:cubicBezTo>
                <a:lnTo>
                  <a:pt x="32503" y="40411"/>
                </a:lnTo>
                <a:cubicBezTo>
                  <a:pt x="32639" y="40281"/>
                  <a:pt x="32641" y="40063"/>
                  <a:pt x="32510" y="39928"/>
                </a:cubicBezTo>
                <a:cubicBezTo>
                  <a:pt x="32444" y="39860"/>
                  <a:pt x="32355" y="39825"/>
                  <a:pt x="32266" y="39825"/>
                </a:cubicBezTo>
                <a:close/>
                <a:moveTo>
                  <a:pt x="6861" y="40374"/>
                </a:moveTo>
                <a:cubicBezTo>
                  <a:pt x="6673" y="40376"/>
                  <a:pt x="6520" y="40531"/>
                  <a:pt x="6524" y="40719"/>
                </a:cubicBezTo>
                <a:cubicBezTo>
                  <a:pt x="6525" y="40960"/>
                  <a:pt x="6541" y="41202"/>
                  <a:pt x="6567" y="41436"/>
                </a:cubicBezTo>
                <a:cubicBezTo>
                  <a:pt x="6586" y="41610"/>
                  <a:pt x="6734" y="41739"/>
                  <a:pt x="6904" y="41739"/>
                </a:cubicBezTo>
                <a:cubicBezTo>
                  <a:pt x="6916" y="41739"/>
                  <a:pt x="6932" y="41739"/>
                  <a:pt x="6944" y="41735"/>
                </a:cubicBezTo>
                <a:cubicBezTo>
                  <a:pt x="7132" y="41714"/>
                  <a:pt x="7266" y="41544"/>
                  <a:pt x="7243" y="41358"/>
                </a:cubicBezTo>
                <a:cubicBezTo>
                  <a:pt x="7221" y="41148"/>
                  <a:pt x="7207" y="40931"/>
                  <a:pt x="7205" y="40713"/>
                </a:cubicBezTo>
                <a:cubicBezTo>
                  <a:pt x="7205" y="40526"/>
                  <a:pt x="7050" y="40374"/>
                  <a:pt x="6864" y="40374"/>
                </a:cubicBezTo>
                <a:close/>
                <a:moveTo>
                  <a:pt x="30780" y="41232"/>
                </a:moveTo>
                <a:cubicBezTo>
                  <a:pt x="30697" y="41232"/>
                  <a:pt x="30614" y="41262"/>
                  <a:pt x="30548" y="41322"/>
                </a:cubicBezTo>
                <a:cubicBezTo>
                  <a:pt x="30381" y="41475"/>
                  <a:pt x="30214" y="41628"/>
                  <a:pt x="30044" y="41777"/>
                </a:cubicBezTo>
                <a:cubicBezTo>
                  <a:pt x="29903" y="41904"/>
                  <a:pt x="29891" y="42118"/>
                  <a:pt x="30016" y="42260"/>
                </a:cubicBezTo>
                <a:cubicBezTo>
                  <a:pt x="30084" y="42335"/>
                  <a:pt x="30176" y="42375"/>
                  <a:pt x="30270" y="42375"/>
                </a:cubicBezTo>
                <a:cubicBezTo>
                  <a:pt x="30352" y="42375"/>
                  <a:pt x="30432" y="42344"/>
                  <a:pt x="30499" y="42286"/>
                </a:cubicBezTo>
                <a:cubicBezTo>
                  <a:pt x="30670" y="42133"/>
                  <a:pt x="30840" y="41979"/>
                  <a:pt x="31009" y="41826"/>
                </a:cubicBezTo>
                <a:cubicBezTo>
                  <a:pt x="31148" y="41699"/>
                  <a:pt x="31160" y="41482"/>
                  <a:pt x="31031" y="41343"/>
                </a:cubicBezTo>
                <a:cubicBezTo>
                  <a:pt x="30964" y="41269"/>
                  <a:pt x="30872" y="41232"/>
                  <a:pt x="30780" y="41232"/>
                </a:cubicBezTo>
                <a:close/>
                <a:moveTo>
                  <a:pt x="51367" y="41476"/>
                </a:moveTo>
                <a:cubicBezTo>
                  <a:pt x="51326" y="41476"/>
                  <a:pt x="51286" y="41484"/>
                  <a:pt x="51246" y="41499"/>
                </a:cubicBezTo>
                <a:cubicBezTo>
                  <a:pt x="51067" y="41567"/>
                  <a:pt x="50978" y="41765"/>
                  <a:pt x="51046" y="41940"/>
                </a:cubicBezTo>
                <a:cubicBezTo>
                  <a:pt x="51126" y="42158"/>
                  <a:pt x="51211" y="42373"/>
                  <a:pt x="51298" y="42585"/>
                </a:cubicBezTo>
                <a:cubicBezTo>
                  <a:pt x="51352" y="42717"/>
                  <a:pt x="51481" y="42799"/>
                  <a:pt x="51616" y="42799"/>
                </a:cubicBezTo>
                <a:cubicBezTo>
                  <a:pt x="51660" y="42799"/>
                  <a:pt x="51703" y="42790"/>
                  <a:pt x="51745" y="42773"/>
                </a:cubicBezTo>
                <a:cubicBezTo>
                  <a:pt x="51919" y="42700"/>
                  <a:pt x="52004" y="42504"/>
                  <a:pt x="51932" y="42326"/>
                </a:cubicBezTo>
                <a:cubicBezTo>
                  <a:pt x="51847" y="42121"/>
                  <a:pt x="51767" y="41909"/>
                  <a:pt x="51687" y="41699"/>
                </a:cubicBezTo>
                <a:cubicBezTo>
                  <a:pt x="51635" y="41562"/>
                  <a:pt x="51504" y="41476"/>
                  <a:pt x="51367" y="41476"/>
                </a:cubicBezTo>
                <a:close/>
                <a:moveTo>
                  <a:pt x="7214" y="42380"/>
                </a:moveTo>
                <a:cubicBezTo>
                  <a:pt x="7175" y="42380"/>
                  <a:pt x="7136" y="42387"/>
                  <a:pt x="7097" y="42401"/>
                </a:cubicBezTo>
                <a:cubicBezTo>
                  <a:pt x="6920" y="42465"/>
                  <a:pt x="6828" y="42662"/>
                  <a:pt x="6892" y="42839"/>
                </a:cubicBezTo>
                <a:cubicBezTo>
                  <a:pt x="6976" y="43063"/>
                  <a:pt x="7071" y="43286"/>
                  <a:pt x="7179" y="43503"/>
                </a:cubicBezTo>
                <a:cubicBezTo>
                  <a:pt x="7240" y="43621"/>
                  <a:pt x="7360" y="43691"/>
                  <a:pt x="7485" y="43691"/>
                </a:cubicBezTo>
                <a:cubicBezTo>
                  <a:pt x="7537" y="43691"/>
                  <a:pt x="7589" y="43680"/>
                  <a:pt x="7638" y="43652"/>
                </a:cubicBezTo>
                <a:cubicBezTo>
                  <a:pt x="7806" y="43567"/>
                  <a:pt x="7874" y="43364"/>
                  <a:pt x="7789" y="43193"/>
                </a:cubicBezTo>
                <a:cubicBezTo>
                  <a:pt x="7693" y="43002"/>
                  <a:pt x="7606" y="42804"/>
                  <a:pt x="7535" y="42604"/>
                </a:cubicBezTo>
                <a:cubicBezTo>
                  <a:pt x="7485" y="42467"/>
                  <a:pt x="7354" y="42380"/>
                  <a:pt x="7214" y="42380"/>
                </a:cubicBezTo>
                <a:close/>
                <a:moveTo>
                  <a:pt x="29238" y="42588"/>
                </a:moveTo>
                <a:cubicBezTo>
                  <a:pt x="29160" y="42588"/>
                  <a:pt x="29082" y="42614"/>
                  <a:pt x="29017" y="42669"/>
                </a:cubicBezTo>
                <a:cubicBezTo>
                  <a:pt x="28845" y="42813"/>
                  <a:pt x="28671" y="42957"/>
                  <a:pt x="28496" y="43100"/>
                </a:cubicBezTo>
                <a:cubicBezTo>
                  <a:pt x="28348" y="43218"/>
                  <a:pt x="28327" y="43435"/>
                  <a:pt x="28445" y="43581"/>
                </a:cubicBezTo>
                <a:cubicBezTo>
                  <a:pt x="28513" y="43663"/>
                  <a:pt x="28610" y="43706"/>
                  <a:pt x="28711" y="43706"/>
                </a:cubicBezTo>
                <a:cubicBezTo>
                  <a:pt x="28787" y="43706"/>
                  <a:pt x="28862" y="43680"/>
                  <a:pt x="28928" y="43630"/>
                </a:cubicBezTo>
                <a:cubicBezTo>
                  <a:pt x="29106" y="43487"/>
                  <a:pt x="29283" y="43339"/>
                  <a:pt x="29458" y="43192"/>
                </a:cubicBezTo>
                <a:cubicBezTo>
                  <a:pt x="29601" y="43070"/>
                  <a:pt x="29622" y="42853"/>
                  <a:pt x="29500" y="42709"/>
                </a:cubicBezTo>
                <a:cubicBezTo>
                  <a:pt x="29432" y="42629"/>
                  <a:pt x="29335" y="42588"/>
                  <a:pt x="29238" y="42588"/>
                </a:cubicBezTo>
                <a:close/>
                <a:moveTo>
                  <a:pt x="52188" y="43354"/>
                </a:moveTo>
                <a:cubicBezTo>
                  <a:pt x="52134" y="43354"/>
                  <a:pt x="52079" y="43367"/>
                  <a:pt x="52028" y="43393"/>
                </a:cubicBezTo>
                <a:cubicBezTo>
                  <a:pt x="51861" y="43482"/>
                  <a:pt x="51797" y="43689"/>
                  <a:pt x="51887" y="43856"/>
                </a:cubicBezTo>
                <a:cubicBezTo>
                  <a:pt x="52000" y="44069"/>
                  <a:pt x="52118" y="44276"/>
                  <a:pt x="52242" y="44469"/>
                </a:cubicBezTo>
                <a:cubicBezTo>
                  <a:pt x="52304" y="44573"/>
                  <a:pt x="52417" y="44629"/>
                  <a:pt x="52530" y="44629"/>
                </a:cubicBezTo>
                <a:cubicBezTo>
                  <a:pt x="52593" y="44629"/>
                  <a:pt x="52655" y="44612"/>
                  <a:pt x="52711" y="44577"/>
                </a:cubicBezTo>
                <a:cubicBezTo>
                  <a:pt x="52871" y="44478"/>
                  <a:pt x="52920" y="44268"/>
                  <a:pt x="52819" y="44106"/>
                </a:cubicBezTo>
                <a:cubicBezTo>
                  <a:pt x="52708" y="43925"/>
                  <a:pt x="52596" y="43732"/>
                  <a:pt x="52490" y="43534"/>
                </a:cubicBezTo>
                <a:cubicBezTo>
                  <a:pt x="52429" y="43419"/>
                  <a:pt x="52310" y="43354"/>
                  <a:pt x="52188" y="43354"/>
                </a:cubicBezTo>
                <a:close/>
                <a:moveTo>
                  <a:pt x="27634" y="43865"/>
                </a:moveTo>
                <a:cubicBezTo>
                  <a:pt x="27562" y="43865"/>
                  <a:pt x="27490" y="43888"/>
                  <a:pt x="27428" y="43934"/>
                </a:cubicBezTo>
                <a:cubicBezTo>
                  <a:pt x="27251" y="44071"/>
                  <a:pt x="27069" y="44207"/>
                  <a:pt x="26886" y="44339"/>
                </a:cubicBezTo>
                <a:cubicBezTo>
                  <a:pt x="26731" y="44450"/>
                  <a:pt x="26698" y="44664"/>
                  <a:pt x="26810" y="44817"/>
                </a:cubicBezTo>
                <a:cubicBezTo>
                  <a:pt x="26876" y="44911"/>
                  <a:pt x="26980" y="44958"/>
                  <a:pt x="27086" y="44958"/>
                </a:cubicBezTo>
                <a:cubicBezTo>
                  <a:pt x="27156" y="44958"/>
                  <a:pt x="27225" y="44937"/>
                  <a:pt x="27286" y="44890"/>
                </a:cubicBezTo>
                <a:cubicBezTo>
                  <a:pt x="27472" y="44756"/>
                  <a:pt x="27658" y="44619"/>
                  <a:pt x="27840" y="44480"/>
                </a:cubicBezTo>
                <a:cubicBezTo>
                  <a:pt x="27991" y="44367"/>
                  <a:pt x="28019" y="44151"/>
                  <a:pt x="27906" y="44002"/>
                </a:cubicBezTo>
                <a:cubicBezTo>
                  <a:pt x="27840" y="43912"/>
                  <a:pt x="27737" y="43865"/>
                  <a:pt x="27634" y="43865"/>
                </a:cubicBezTo>
                <a:close/>
                <a:moveTo>
                  <a:pt x="8234" y="44147"/>
                </a:moveTo>
                <a:cubicBezTo>
                  <a:pt x="8157" y="44147"/>
                  <a:pt x="8079" y="44173"/>
                  <a:pt x="8015" y="44226"/>
                </a:cubicBezTo>
                <a:cubicBezTo>
                  <a:pt x="7871" y="44348"/>
                  <a:pt x="7850" y="44563"/>
                  <a:pt x="7970" y="44707"/>
                </a:cubicBezTo>
                <a:cubicBezTo>
                  <a:pt x="8119" y="44888"/>
                  <a:pt x="8283" y="45067"/>
                  <a:pt x="8455" y="45236"/>
                </a:cubicBezTo>
                <a:cubicBezTo>
                  <a:pt x="8522" y="45302"/>
                  <a:pt x="8609" y="45333"/>
                  <a:pt x="8696" y="45333"/>
                </a:cubicBezTo>
                <a:cubicBezTo>
                  <a:pt x="8783" y="45333"/>
                  <a:pt x="8872" y="45302"/>
                  <a:pt x="8938" y="45232"/>
                </a:cubicBezTo>
                <a:cubicBezTo>
                  <a:pt x="9072" y="45098"/>
                  <a:pt x="9072" y="44881"/>
                  <a:pt x="8936" y="44749"/>
                </a:cubicBezTo>
                <a:cubicBezTo>
                  <a:pt x="8780" y="44594"/>
                  <a:pt x="8632" y="44434"/>
                  <a:pt x="8498" y="44271"/>
                </a:cubicBezTo>
                <a:cubicBezTo>
                  <a:pt x="8430" y="44189"/>
                  <a:pt x="8332" y="44147"/>
                  <a:pt x="8234" y="44147"/>
                </a:cubicBezTo>
                <a:close/>
                <a:moveTo>
                  <a:pt x="53354" y="45035"/>
                </a:moveTo>
                <a:cubicBezTo>
                  <a:pt x="53271" y="45035"/>
                  <a:pt x="53189" y="45064"/>
                  <a:pt x="53123" y="45124"/>
                </a:cubicBezTo>
                <a:cubicBezTo>
                  <a:pt x="52984" y="45251"/>
                  <a:pt x="52975" y="45469"/>
                  <a:pt x="53104" y="45608"/>
                </a:cubicBezTo>
                <a:cubicBezTo>
                  <a:pt x="53198" y="45707"/>
                  <a:pt x="53295" y="45807"/>
                  <a:pt x="53394" y="45905"/>
                </a:cubicBezTo>
                <a:cubicBezTo>
                  <a:pt x="53460" y="45967"/>
                  <a:pt x="53547" y="46000"/>
                  <a:pt x="53632" y="46000"/>
                </a:cubicBezTo>
                <a:cubicBezTo>
                  <a:pt x="53723" y="46000"/>
                  <a:pt x="53811" y="45966"/>
                  <a:pt x="53877" y="45896"/>
                </a:cubicBezTo>
                <a:cubicBezTo>
                  <a:pt x="54009" y="45762"/>
                  <a:pt x="54006" y="45545"/>
                  <a:pt x="53869" y="45415"/>
                </a:cubicBezTo>
                <a:cubicBezTo>
                  <a:pt x="53776" y="45324"/>
                  <a:pt x="53690" y="45236"/>
                  <a:pt x="53606" y="45145"/>
                </a:cubicBezTo>
                <a:cubicBezTo>
                  <a:pt x="53538" y="45072"/>
                  <a:pt x="53446" y="45035"/>
                  <a:pt x="53354" y="45035"/>
                </a:cubicBezTo>
                <a:close/>
                <a:moveTo>
                  <a:pt x="25963" y="45055"/>
                </a:moveTo>
                <a:cubicBezTo>
                  <a:pt x="25898" y="45055"/>
                  <a:pt x="25832" y="45074"/>
                  <a:pt x="25774" y="45112"/>
                </a:cubicBezTo>
                <a:cubicBezTo>
                  <a:pt x="25586" y="45236"/>
                  <a:pt x="25398" y="45359"/>
                  <a:pt x="25207" y="45481"/>
                </a:cubicBezTo>
                <a:cubicBezTo>
                  <a:pt x="25047" y="45581"/>
                  <a:pt x="25000" y="45794"/>
                  <a:pt x="25103" y="45953"/>
                </a:cubicBezTo>
                <a:cubicBezTo>
                  <a:pt x="25167" y="46054"/>
                  <a:pt x="25278" y="46112"/>
                  <a:pt x="25391" y="46112"/>
                </a:cubicBezTo>
                <a:cubicBezTo>
                  <a:pt x="25454" y="46112"/>
                  <a:pt x="25517" y="46094"/>
                  <a:pt x="25572" y="46059"/>
                </a:cubicBezTo>
                <a:cubicBezTo>
                  <a:pt x="25767" y="45933"/>
                  <a:pt x="25960" y="45807"/>
                  <a:pt x="26151" y="45681"/>
                </a:cubicBezTo>
                <a:cubicBezTo>
                  <a:pt x="26311" y="45576"/>
                  <a:pt x="26351" y="45364"/>
                  <a:pt x="26247" y="45208"/>
                </a:cubicBezTo>
                <a:cubicBezTo>
                  <a:pt x="26181" y="45108"/>
                  <a:pt x="26073" y="45055"/>
                  <a:pt x="25963" y="45055"/>
                </a:cubicBezTo>
                <a:close/>
                <a:moveTo>
                  <a:pt x="9750" y="45516"/>
                </a:moveTo>
                <a:cubicBezTo>
                  <a:pt x="9642" y="45516"/>
                  <a:pt x="9534" y="45567"/>
                  <a:pt x="9468" y="45663"/>
                </a:cubicBezTo>
                <a:cubicBezTo>
                  <a:pt x="9360" y="45820"/>
                  <a:pt x="9402" y="46033"/>
                  <a:pt x="9555" y="46139"/>
                </a:cubicBezTo>
                <a:cubicBezTo>
                  <a:pt x="9746" y="46271"/>
                  <a:pt x="9949" y="46400"/>
                  <a:pt x="10154" y="46520"/>
                </a:cubicBezTo>
                <a:cubicBezTo>
                  <a:pt x="10210" y="46553"/>
                  <a:pt x="10269" y="46567"/>
                  <a:pt x="10326" y="46567"/>
                </a:cubicBezTo>
                <a:cubicBezTo>
                  <a:pt x="10445" y="46567"/>
                  <a:pt x="10558" y="46510"/>
                  <a:pt x="10622" y="46397"/>
                </a:cubicBezTo>
                <a:cubicBezTo>
                  <a:pt x="10717" y="46233"/>
                  <a:pt x="10664" y="46025"/>
                  <a:pt x="10500" y="45929"/>
                </a:cubicBezTo>
                <a:cubicBezTo>
                  <a:pt x="10307" y="45818"/>
                  <a:pt x="10120" y="45698"/>
                  <a:pt x="9944" y="45576"/>
                </a:cubicBezTo>
                <a:cubicBezTo>
                  <a:pt x="9885" y="45536"/>
                  <a:pt x="9818" y="45516"/>
                  <a:pt x="9750" y="45516"/>
                </a:cubicBezTo>
                <a:close/>
                <a:moveTo>
                  <a:pt x="24207" y="46113"/>
                </a:moveTo>
                <a:cubicBezTo>
                  <a:pt x="24155" y="46113"/>
                  <a:pt x="24102" y="46125"/>
                  <a:pt x="24053" y="46150"/>
                </a:cubicBezTo>
                <a:cubicBezTo>
                  <a:pt x="23857" y="46251"/>
                  <a:pt x="23655" y="46344"/>
                  <a:pt x="23454" y="46433"/>
                </a:cubicBezTo>
                <a:cubicBezTo>
                  <a:pt x="23282" y="46510"/>
                  <a:pt x="23202" y="46709"/>
                  <a:pt x="23278" y="46883"/>
                </a:cubicBezTo>
                <a:cubicBezTo>
                  <a:pt x="23332" y="47014"/>
                  <a:pt x="23457" y="47088"/>
                  <a:pt x="23591" y="47088"/>
                </a:cubicBezTo>
                <a:cubicBezTo>
                  <a:pt x="23636" y="47088"/>
                  <a:pt x="23683" y="47080"/>
                  <a:pt x="23726" y="47061"/>
                </a:cubicBezTo>
                <a:cubicBezTo>
                  <a:pt x="23942" y="46967"/>
                  <a:pt x="24154" y="46868"/>
                  <a:pt x="24363" y="46762"/>
                </a:cubicBezTo>
                <a:cubicBezTo>
                  <a:pt x="24533" y="46675"/>
                  <a:pt x="24597" y="46468"/>
                  <a:pt x="24514" y="46301"/>
                </a:cubicBezTo>
                <a:cubicBezTo>
                  <a:pt x="24452" y="46181"/>
                  <a:pt x="24331" y="46113"/>
                  <a:pt x="24207" y="46113"/>
                </a:cubicBezTo>
                <a:close/>
                <a:moveTo>
                  <a:pt x="11551" y="46489"/>
                </a:moveTo>
                <a:cubicBezTo>
                  <a:pt x="11416" y="46489"/>
                  <a:pt x="11289" y="46569"/>
                  <a:pt x="11234" y="46701"/>
                </a:cubicBezTo>
                <a:cubicBezTo>
                  <a:pt x="11161" y="46875"/>
                  <a:pt x="11244" y="47074"/>
                  <a:pt x="11418" y="47147"/>
                </a:cubicBezTo>
                <a:cubicBezTo>
                  <a:pt x="11630" y="47236"/>
                  <a:pt x="11852" y="47321"/>
                  <a:pt x="12077" y="47399"/>
                </a:cubicBezTo>
                <a:cubicBezTo>
                  <a:pt x="12113" y="47413"/>
                  <a:pt x="12151" y="47419"/>
                  <a:pt x="12190" y="47419"/>
                </a:cubicBezTo>
                <a:cubicBezTo>
                  <a:pt x="12330" y="47419"/>
                  <a:pt x="12462" y="47330"/>
                  <a:pt x="12509" y="47187"/>
                </a:cubicBezTo>
                <a:cubicBezTo>
                  <a:pt x="12572" y="47008"/>
                  <a:pt x="12478" y="46815"/>
                  <a:pt x="12299" y="46753"/>
                </a:cubicBezTo>
                <a:cubicBezTo>
                  <a:pt x="12089" y="46678"/>
                  <a:pt x="11880" y="46600"/>
                  <a:pt x="11680" y="46515"/>
                </a:cubicBezTo>
                <a:cubicBezTo>
                  <a:pt x="11638" y="46498"/>
                  <a:pt x="11594" y="46489"/>
                  <a:pt x="11551" y="46489"/>
                </a:cubicBezTo>
                <a:close/>
                <a:moveTo>
                  <a:pt x="22311" y="46877"/>
                </a:moveTo>
                <a:cubicBezTo>
                  <a:pt x="22278" y="46877"/>
                  <a:pt x="22244" y="46882"/>
                  <a:pt x="22211" y="46892"/>
                </a:cubicBezTo>
                <a:cubicBezTo>
                  <a:pt x="22002" y="46956"/>
                  <a:pt x="21785" y="47015"/>
                  <a:pt x="21570" y="47067"/>
                </a:cubicBezTo>
                <a:cubicBezTo>
                  <a:pt x="21385" y="47111"/>
                  <a:pt x="21272" y="47297"/>
                  <a:pt x="21318" y="47479"/>
                </a:cubicBezTo>
                <a:cubicBezTo>
                  <a:pt x="21358" y="47636"/>
                  <a:pt x="21497" y="47740"/>
                  <a:pt x="21650" y="47740"/>
                </a:cubicBezTo>
                <a:cubicBezTo>
                  <a:pt x="21676" y="47740"/>
                  <a:pt x="21702" y="47737"/>
                  <a:pt x="21731" y="47730"/>
                </a:cubicBezTo>
                <a:cubicBezTo>
                  <a:pt x="21959" y="47676"/>
                  <a:pt x="22187" y="47613"/>
                  <a:pt x="22409" y="47545"/>
                </a:cubicBezTo>
                <a:cubicBezTo>
                  <a:pt x="22588" y="47492"/>
                  <a:pt x="22691" y="47300"/>
                  <a:pt x="22637" y="47120"/>
                </a:cubicBezTo>
                <a:cubicBezTo>
                  <a:pt x="22593" y="46972"/>
                  <a:pt x="22457" y="46877"/>
                  <a:pt x="22311" y="46877"/>
                </a:cubicBezTo>
                <a:close/>
                <a:moveTo>
                  <a:pt x="13504" y="47115"/>
                </a:moveTo>
                <a:cubicBezTo>
                  <a:pt x="13346" y="47115"/>
                  <a:pt x="13206" y="47222"/>
                  <a:pt x="13168" y="47380"/>
                </a:cubicBezTo>
                <a:cubicBezTo>
                  <a:pt x="13128" y="47565"/>
                  <a:pt x="13239" y="47747"/>
                  <a:pt x="13425" y="47790"/>
                </a:cubicBezTo>
                <a:cubicBezTo>
                  <a:pt x="13648" y="47843"/>
                  <a:pt x="13879" y="47891"/>
                  <a:pt x="14112" y="47931"/>
                </a:cubicBezTo>
                <a:cubicBezTo>
                  <a:pt x="14131" y="47935"/>
                  <a:pt x="14154" y="47936"/>
                  <a:pt x="14173" y="47936"/>
                </a:cubicBezTo>
                <a:cubicBezTo>
                  <a:pt x="14336" y="47936"/>
                  <a:pt x="14479" y="47818"/>
                  <a:pt x="14506" y="47653"/>
                </a:cubicBezTo>
                <a:cubicBezTo>
                  <a:pt x="14539" y="47467"/>
                  <a:pt x="14418" y="47288"/>
                  <a:pt x="14230" y="47257"/>
                </a:cubicBezTo>
                <a:cubicBezTo>
                  <a:pt x="14011" y="47217"/>
                  <a:pt x="13792" y="47173"/>
                  <a:pt x="13578" y="47123"/>
                </a:cubicBezTo>
                <a:cubicBezTo>
                  <a:pt x="13553" y="47118"/>
                  <a:pt x="13528" y="47115"/>
                  <a:pt x="13504" y="47115"/>
                </a:cubicBezTo>
                <a:close/>
                <a:moveTo>
                  <a:pt x="20307" y="47314"/>
                </a:moveTo>
                <a:cubicBezTo>
                  <a:pt x="20291" y="47314"/>
                  <a:pt x="20275" y="47316"/>
                  <a:pt x="20259" y="47318"/>
                </a:cubicBezTo>
                <a:cubicBezTo>
                  <a:pt x="20038" y="47349"/>
                  <a:pt x="19816" y="47375"/>
                  <a:pt x="19595" y="47398"/>
                </a:cubicBezTo>
                <a:cubicBezTo>
                  <a:pt x="19407" y="47417"/>
                  <a:pt x="19268" y="47584"/>
                  <a:pt x="19289" y="47771"/>
                </a:cubicBezTo>
                <a:cubicBezTo>
                  <a:pt x="19307" y="47947"/>
                  <a:pt x="19454" y="48079"/>
                  <a:pt x="19628" y="48079"/>
                </a:cubicBezTo>
                <a:cubicBezTo>
                  <a:pt x="19639" y="48079"/>
                  <a:pt x="19651" y="48077"/>
                  <a:pt x="19663" y="48077"/>
                </a:cubicBezTo>
                <a:cubicBezTo>
                  <a:pt x="19894" y="48056"/>
                  <a:pt x="20125" y="48027"/>
                  <a:pt x="20355" y="47996"/>
                </a:cubicBezTo>
                <a:cubicBezTo>
                  <a:pt x="20542" y="47969"/>
                  <a:pt x="20673" y="47796"/>
                  <a:pt x="20647" y="47608"/>
                </a:cubicBezTo>
                <a:cubicBezTo>
                  <a:pt x="20623" y="47438"/>
                  <a:pt x="20476" y="47314"/>
                  <a:pt x="20307" y="47314"/>
                </a:cubicBezTo>
                <a:close/>
                <a:moveTo>
                  <a:pt x="15531" y="47425"/>
                </a:moveTo>
                <a:cubicBezTo>
                  <a:pt x="15355" y="47425"/>
                  <a:pt x="15204" y="47561"/>
                  <a:pt x="15189" y="47740"/>
                </a:cubicBezTo>
                <a:cubicBezTo>
                  <a:pt x="15174" y="47930"/>
                  <a:pt x="15315" y="48093"/>
                  <a:pt x="15504" y="48107"/>
                </a:cubicBezTo>
                <a:cubicBezTo>
                  <a:pt x="15636" y="48117"/>
                  <a:pt x="15766" y="48124"/>
                  <a:pt x="15900" y="48131"/>
                </a:cubicBezTo>
                <a:lnTo>
                  <a:pt x="16197" y="48145"/>
                </a:lnTo>
                <a:lnTo>
                  <a:pt x="16215" y="47804"/>
                </a:lnTo>
                <a:lnTo>
                  <a:pt x="16217" y="47462"/>
                </a:lnTo>
                <a:lnTo>
                  <a:pt x="15935" y="47450"/>
                </a:lnTo>
                <a:cubicBezTo>
                  <a:pt x="15808" y="47443"/>
                  <a:pt x="15683" y="47434"/>
                  <a:pt x="15556" y="47425"/>
                </a:cubicBezTo>
                <a:cubicBezTo>
                  <a:pt x="15548" y="47425"/>
                  <a:pt x="15539" y="47425"/>
                  <a:pt x="15531" y="47425"/>
                </a:cubicBezTo>
                <a:close/>
                <a:moveTo>
                  <a:pt x="18275" y="47482"/>
                </a:moveTo>
                <a:cubicBezTo>
                  <a:pt x="18267" y="47482"/>
                  <a:pt x="18260" y="47482"/>
                  <a:pt x="18252" y="47483"/>
                </a:cubicBezTo>
                <a:cubicBezTo>
                  <a:pt x="18031" y="47486"/>
                  <a:pt x="17805" y="47492"/>
                  <a:pt x="17579" y="47492"/>
                </a:cubicBezTo>
                <a:cubicBezTo>
                  <a:pt x="17390" y="47492"/>
                  <a:pt x="17238" y="47643"/>
                  <a:pt x="17238" y="47832"/>
                </a:cubicBezTo>
                <a:cubicBezTo>
                  <a:pt x="17238" y="48022"/>
                  <a:pt x="17390" y="48173"/>
                  <a:pt x="17579" y="48173"/>
                </a:cubicBezTo>
                <a:cubicBezTo>
                  <a:pt x="17814" y="48173"/>
                  <a:pt x="18043" y="48171"/>
                  <a:pt x="18271" y="48166"/>
                </a:cubicBezTo>
                <a:cubicBezTo>
                  <a:pt x="18460" y="48161"/>
                  <a:pt x="18611" y="48004"/>
                  <a:pt x="18605" y="47815"/>
                </a:cubicBezTo>
                <a:cubicBezTo>
                  <a:pt x="18598" y="47633"/>
                  <a:pt x="18454" y="47482"/>
                  <a:pt x="18275" y="4748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5"/>
          <p:cNvSpPr/>
          <p:nvPr/>
        </p:nvSpPr>
        <p:spPr>
          <a:xfrm rot="6404316">
            <a:off x="585545" y="-51430"/>
            <a:ext cx="1400491" cy="1181867"/>
          </a:xfrm>
          <a:custGeom>
            <a:avLst/>
            <a:gdLst/>
            <a:ahLst/>
            <a:cxnLst/>
            <a:rect l="l" t="t" r="r" b="b"/>
            <a:pathLst>
              <a:path w="29762" h="25116" extrusionOk="0">
                <a:moveTo>
                  <a:pt x="4020" y="1"/>
                </a:moveTo>
                <a:cubicBezTo>
                  <a:pt x="3997" y="1"/>
                  <a:pt x="3974" y="3"/>
                  <a:pt x="3951" y="8"/>
                </a:cubicBezTo>
                <a:cubicBezTo>
                  <a:pt x="3704" y="55"/>
                  <a:pt x="3464" y="131"/>
                  <a:pt x="3231" y="230"/>
                </a:cubicBezTo>
                <a:cubicBezTo>
                  <a:pt x="3059" y="307"/>
                  <a:pt x="2979" y="507"/>
                  <a:pt x="3052" y="681"/>
                </a:cubicBezTo>
                <a:cubicBezTo>
                  <a:pt x="3110" y="809"/>
                  <a:pt x="3235" y="887"/>
                  <a:pt x="3369" y="887"/>
                </a:cubicBezTo>
                <a:cubicBezTo>
                  <a:pt x="3414" y="887"/>
                  <a:pt x="3459" y="879"/>
                  <a:pt x="3502" y="860"/>
                </a:cubicBezTo>
                <a:cubicBezTo>
                  <a:pt x="3690" y="778"/>
                  <a:pt x="3885" y="715"/>
                  <a:pt x="4085" y="677"/>
                </a:cubicBezTo>
                <a:cubicBezTo>
                  <a:pt x="4269" y="639"/>
                  <a:pt x="4389" y="460"/>
                  <a:pt x="4352" y="274"/>
                </a:cubicBezTo>
                <a:cubicBezTo>
                  <a:pt x="4320" y="113"/>
                  <a:pt x="4178" y="1"/>
                  <a:pt x="4020" y="1"/>
                </a:cubicBezTo>
                <a:close/>
                <a:moveTo>
                  <a:pt x="2244" y="965"/>
                </a:moveTo>
                <a:cubicBezTo>
                  <a:pt x="2158" y="965"/>
                  <a:pt x="2072" y="997"/>
                  <a:pt x="2006" y="1061"/>
                </a:cubicBezTo>
                <a:cubicBezTo>
                  <a:pt x="1836" y="1226"/>
                  <a:pt x="1674" y="1411"/>
                  <a:pt x="1519" y="1609"/>
                </a:cubicBezTo>
                <a:cubicBezTo>
                  <a:pt x="1403" y="1758"/>
                  <a:pt x="1431" y="1974"/>
                  <a:pt x="1580" y="2088"/>
                </a:cubicBezTo>
                <a:cubicBezTo>
                  <a:pt x="1641" y="2135"/>
                  <a:pt x="1714" y="2160"/>
                  <a:pt x="1789" y="2160"/>
                </a:cubicBezTo>
                <a:cubicBezTo>
                  <a:pt x="1891" y="2160"/>
                  <a:pt x="1992" y="2114"/>
                  <a:pt x="2060" y="2024"/>
                </a:cubicBezTo>
                <a:cubicBezTo>
                  <a:pt x="2192" y="1852"/>
                  <a:pt x="2336" y="1690"/>
                  <a:pt x="2482" y="1550"/>
                </a:cubicBezTo>
                <a:cubicBezTo>
                  <a:pt x="2616" y="1419"/>
                  <a:pt x="2618" y="1202"/>
                  <a:pt x="2487" y="1068"/>
                </a:cubicBezTo>
                <a:cubicBezTo>
                  <a:pt x="2421" y="999"/>
                  <a:pt x="2332" y="965"/>
                  <a:pt x="2244" y="965"/>
                </a:cubicBezTo>
                <a:close/>
                <a:moveTo>
                  <a:pt x="1089" y="2646"/>
                </a:moveTo>
                <a:cubicBezTo>
                  <a:pt x="960" y="2646"/>
                  <a:pt x="837" y="2719"/>
                  <a:pt x="779" y="2844"/>
                </a:cubicBezTo>
                <a:cubicBezTo>
                  <a:pt x="680" y="3055"/>
                  <a:pt x="589" y="3279"/>
                  <a:pt x="510" y="3505"/>
                </a:cubicBezTo>
                <a:cubicBezTo>
                  <a:pt x="443" y="3684"/>
                  <a:pt x="537" y="3879"/>
                  <a:pt x="715" y="3941"/>
                </a:cubicBezTo>
                <a:cubicBezTo>
                  <a:pt x="755" y="3955"/>
                  <a:pt x="791" y="3962"/>
                  <a:pt x="829" y="3962"/>
                </a:cubicBezTo>
                <a:cubicBezTo>
                  <a:pt x="970" y="3962"/>
                  <a:pt x="1102" y="3875"/>
                  <a:pt x="1154" y="3736"/>
                </a:cubicBezTo>
                <a:cubicBezTo>
                  <a:pt x="1227" y="3527"/>
                  <a:pt x="1311" y="3324"/>
                  <a:pt x="1399" y="3131"/>
                </a:cubicBezTo>
                <a:cubicBezTo>
                  <a:pt x="1478" y="2959"/>
                  <a:pt x="1403" y="2758"/>
                  <a:pt x="1233" y="2678"/>
                </a:cubicBezTo>
                <a:cubicBezTo>
                  <a:pt x="1186" y="2656"/>
                  <a:pt x="1137" y="2646"/>
                  <a:pt x="1089" y="2646"/>
                </a:cubicBezTo>
                <a:close/>
                <a:moveTo>
                  <a:pt x="479" y="4600"/>
                </a:moveTo>
                <a:cubicBezTo>
                  <a:pt x="316" y="4600"/>
                  <a:pt x="172" y="4715"/>
                  <a:pt x="141" y="4880"/>
                </a:cubicBezTo>
                <a:cubicBezTo>
                  <a:pt x="98" y="5112"/>
                  <a:pt x="66" y="5349"/>
                  <a:pt x="42" y="5583"/>
                </a:cubicBezTo>
                <a:cubicBezTo>
                  <a:pt x="25" y="5771"/>
                  <a:pt x="162" y="5938"/>
                  <a:pt x="348" y="5957"/>
                </a:cubicBezTo>
                <a:cubicBezTo>
                  <a:pt x="358" y="5961"/>
                  <a:pt x="372" y="5961"/>
                  <a:pt x="383" y="5961"/>
                </a:cubicBezTo>
                <a:cubicBezTo>
                  <a:pt x="556" y="5961"/>
                  <a:pt x="704" y="5830"/>
                  <a:pt x="723" y="5653"/>
                </a:cubicBezTo>
                <a:cubicBezTo>
                  <a:pt x="746" y="5436"/>
                  <a:pt x="775" y="5217"/>
                  <a:pt x="815" y="5001"/>
                </a:cubicBezTo>
                <a:cubicBezTo>
                  <a:pt x="848" y="4815"/>
                  <a:pt x="723" y="4640"/>
                  <a:pt x="539" y="4605"/>
                </a:cubicBezTo>
                <a:cubicBezTo>
                  <a:pt x="519" y="4601"/>
                  <a:pt x="499" y="4600"/>
                  <a:pt x="479" y="4600"/>
                </a:cubicBezTo>
                <a:close/>
                <a:moveTo>
                  <a:pt x="4822" y="7033"/>
                </a:moveTo>
                <a:cubicBezTo>
                  <a:pt x="4771" y="7035"/>
                  <a:pt x="4716" y="7035"/>
                  <a:pt x="4660" y="7038"/>
                </a:cubicBezTo>
                <a:cubicBezTo>
                  <a:pt x="4472" y="7047"/>
                  <a:pt x="4328" y="7207"/>
                  <a:pt x="4337" y="7396"/>
                </a:cubicBezTo>
                <a:cubicBezTo>
                  <a:pt x="4345" y="7581"/>
                  <a:pt x="4499" y="7720"/>
                  <a:pt x="4681" y="7720"/>
                </a:cubicBezTo>
                <a:cubicBezTo>
                  <a:pt x="4686" y="7720"/>
                  <a:pt x="4690" y="7720"/>
                  <a:pt x="4695" y="7719"/>
                </a:cubicBezTo>
                <a:cubicBezTo>
                  <a:pt x="4716" y="7719"/>
                  <a:pt x="4738" y="7719"/>
                  <a:pt x="4759" y="7719"/>
                </a:cubicBezTo>
                <a:cubicBezTo>
                  <a:pt x="4780" y="7719"/>
                  <a:pt x="4801" y="7719"/>
                  <a:pt x="4822" y="7718"/>
                </a:cubicBezTo>
                <a:cubicBezTo>
                  <a:pt x="4987" y="7718"/>
                  <a:pt x="5131" y="7737"/>
                  <a:pt x="5251" y="7773"/>
                </a:cubicBezTo>
                <a:cubicBezTo>
                  <a:pt x="5286" y="7786"/>
                  <a:pt x="5319" y="7789"/>
                  <a:pt x="5353" y="7789"/>
                </a:cubicBezTo>
                <a:cubicBezTo>
                  <a:pt x="5499" y="7789"/>
                  <a:pt x="5633" y="7695"/>
                  <a:pt x="5680" y="7547"/>
                </a:cubicBezTo>
                <a:cubicBezTo>
                  <a:pt x="5736" y="7368"/>
                  <a:pt x="5637" y="7177"/>
                  <a:pt x="5456" y="7120"/>
                </a:cubicBezTo>
                <a:cubicBezTo>
                  <a:pt x="5268" y="7064"/>
                  <a:pt x="5056" y="7033"/>
                  <a:pt x="4822" y="7033"/>
                </a:cubicBezTo>
                <a:close/>
                <a:moveTo>
                  <a:pt x="351" y="6643"/>
                </a:moveTo>
                <a:cubicBezTo>
                  <a:pt x="345" y="6643"/>
                  <a:pt x="339" y="6643"/>
                  <a:pt x="332" y="6644"/>
                </a:cubicBezTo>
                <a:cubicBezTo>
                  <a:pt x="145" y="6654"/>
                  <a:pt x="0" y="6817"/>
                  <a:pt x="14" y="7007"/>
                </a:cubicBezTo>
                <a:cubicBezTo>
                  <a:pt x="32" y="7250"/>
                  <a:pt x="58" y="7488"/>
                  <a:pt x="96" y="7719"/>
                </a:cubicBezTo>
                <a:cubicBezTo>
                  <a:pt x="124" y="7886"/>
                  <a:pt x="268" y="8005"/>
                  <a:pt x="433" y="8005"/>
                </a:cubicBezTo>
                <a:cubicBezTo>
                  <a:pt x="452" y="8005"/>
                  <a:pt x="470" y="8005"/>
                  <a:pt x="489" y="8001"/>
                </a:cubicBezTo>
                <a:cubicBezTo>
                  <a:pt x="675" y="7971"/>
                  <a:pt x="800" y="7796"/>
                  <a:pt x="770" y="7608"/>
                </a:cubicBezTo>
                <a:cubicBezTo>
                  <a:pt x="735" y="7400"/>
                  <a:pt x="711" y="7184"/>
                  <a:pt x="696" y="6963"/>
                </a:cubicBezTo>
                <a:cubicBezTo>
                  <a:pt x="685" y="6781"/>
                  <a:pt x="526" y="6643"/>
                  <a:pt x="351" y="6643"/>
                </a:cubicBezTo>
                <a:close/>
                <a:moveTo>
                  <a:pt x="3448" y="7550"/>
                </a:moveTo>
                <a:cubicBezTo>
                  <a:pt x="3365" y="7550"/>
                  <a:pt x="3282" y="7580"/>
                  <a:pt x="3216" y="7641"/>
                </a:cubicBezTo>
                <a:cubicBezTo>
                  <a:pt x="3040" y="7805"/>
                  <a:pt x="2875" y="7999"/>
                  <a:pt x="2725" y="8223"/>
                </a:cubicBezTo>
                <a:cubicBezTo>
                  <a:pt x="2621" y="8380"/>
                  <a:pt x="2661" y="8590"/>
                  <a:pt x="2818" y="8698"/>
                </a:cubicBezTo>
                <a:cubicBezTo>
                  <a:pt x="2877" y="8736"/>
                  <a:pt x="2944" y="8755"/>
                  <a:pt x="3009" y="8755"/>
                </a:cubicBezTo>
                <a:cubicBezTo>
                  <a:pt x="3118" y="8755"/>
                  <a:pt x="3226" y="8701"/>
                  <a:pt x="3294" y="8604"/>
                </a:cubicBezTo>
                <a:cubicBezTo>
                  <a:pt x="3414" y="8422"/>
                  <a:pt x="3544" y="8267"/>
                  <a:pt x="3681" y="8142"/>
                </a:cubicBezTo>
                <a:cubicBezTo>
                  <a:pt x="3817" y="8013"/>
                  <a:pt x="3826" y="7798"/>
                  <a:pt x="3699" y="7659"/>
                </a:cubicBezTo>
                <a:cubicBezTo>
                  <a:pt x="3631" y="7587"/>
                  <a:pt x="3540" y="7550"/>
                  <a:pt x="3448" y="7550"/>
                </a:cubicBezTo>
                <a:close/>
                <a:moveTo>
                  <a:pt x="22118" y="8674"/>
                </a:moveTo>
                <a:cubicBezTo>
                  <a:pt x="21943" y="8675"/>
                  <a:pt x="21758" y="8677"/>
                  <a:pt x="21578" y="8686"/>
                </a:cubicBezTo>
                <a:cubicBezTo>
                  <a:pt x="21388" y="8694"/>
                  <a:pt x="21244" y="8856"/>
                  <a:pt x="21254" y="9046"/>
                </a:cubicBezTo>
                <a:cubicBezTo>
                  <a:pt x="21263" y="9228"/>
                  <a:pt x="21414" y="9369"/>
                  <a:pt x="21595" y="9369"/>
                </a:cubicBezTo>
                <a:cubicBezTo>
                  <a:pt x="21602" y="9369"/>
                  <a:pt x="21609" y="9369"/>
                  <a:pt x="21616" y="9371"/>
                </a:cubicBezTo>
                <a:cubicBezTo>
                  <a:pt x="21779" y="9362"/>
                  <a:pt x="21943" y="9358"/>
                  <a:pt x="22108" y="9358"/>
                </a:cubicBezTo>
                <a:cubicBezTo>
                  <a:pt x="22163" y="9358"/>
                  <a:pt x="22219" y="9360"/>
                  <a:pt x="22275" y="9360"/>
                </a:cubicBezTo>
                <a:lnTo>
                  <a:pt x="22281" y="9360"/>
                </a:lnTo>
                <a:cubicBezTo>
                  <a:pt x="22466" y="9360"/>
                  <a:pt x="22620" y="9211"/>
                  <a:pt x="22622" y="9023"/>
                </a:cubicBezTo>
                <a:cubicBezTo>
                  <a:pt x="22626" y="8834"/>
                  <a:pt x="22474" y="8677"/>
                  <a:pt x="22287" y="8675"/>
                </a:cubicBezTo>
                <a:cubicBezTo>
                  <a:pt x="22229" y="8674"/>
                  <a:pt x="22175" y="8674"/>
                  <a:pt x="22118" y="8674"/>
                </a:cubicBezTo>
                <a:close/>
                <a:moveTo>
                  <a:pt x="5993" y="8170"/>
                </a:moveTo>
                <a:cubicBezTo>
                  <a:pt x="5823" y="8170"/>
                  <a:pt x="5673" y="8292"/>
                  <a:pt x="5649" y="8465"/>
                </a:cubicBezTo>
                <a:cubicBezTo>
                  <a:pt x="5624" y="8632"/>
                  <a:pt x="5560" y="8814"/>
                  <a:pt x="5465" y="8995"/>
                </a:cubicBezTo>
                <a:cubicBezTo>
                  <a:pt x="5372" y="9162"/>
                  <a:pt x="5435" y="9369"/>
                  <a:pt x="5604" y="9457"/>
                </a:cubicBezTo>
                <a:cubicBezTo>
                  <a:pt x="5656" y="9485"/>
                  <a:pt x="5710" y="9499"/>
                  <a:pt x="5764" y="9499"/>
                </a:cubicBezTo>
                <a:cubicBezTo>
                  <a:pt x="5885" y="9499"/>
                  <a:pt x="6005" y="9433"/>
                  <a:pt x="6068" y="9317"/>
                </a:cubicBezTo>
                <a:cubicBezTo>
                  <a:pt x="6205" y="9065"/>
                  <a:pt x="6292" y="8811"/>
                  <a:pt x="6327" y="8561"/>
                </a:cubicBezTo>
                <a:cubicBezTo>
                  <a:pt x="6353" y="8373"/>
                  <a:pt x="6222" y="8199"/>
                  <a:pt x="6036" y="8173"/>
                </a:cubicBezTo>
                <a:cubicBezTo>
                  <a:pt x="6022" y="8171"/>
                  <a:pt x="6007" y="8170"/>
                  <a:pt x="5993" y="8170"/>
                </a:cubicBezTo>
                <a:close/>
                <a:moveTo>
                  <a:pt x="23637" y="8791"/>
                </a:moveTo>
                <a:cubicBezTo>
                  <a:pt x="23475" y="8791"/>
                  <a:pt x="23330" y="8912"/>
                  <a:pt x="23302" y="9080"/>
                </a:cubicBezTo>
                <a:cubicBezTo>
                  <a:pt x="23274" y="9266"/>
                  <a:pt x="23401" y="9440"/>
                  <a:pt x="23587" y="9471"/>
                </a:cubicBezTo>
                <a:cubicBezTo>
                  <a:pt x="23804" y="9506"/>
                  <a:pt x="24021" y="9546"/>
                  <a:pt x="24233" y="9597"/>
                </a:cubicBezTo>
                <a:cubicBezTo>
                  <a:pt x="24259" y="9603"/>
                  <a:pt x="24285" y="9605"/>
                  <a:pt x="24311" y="9605"/>
                </a:cubicBezTo>
                <a:cubicBezTo>
                  <a:pt x="24466" y="9605"/>
                  <a:pt x="24607" y="9499"/>
                  <a:pt x="24643" y="9341"/>
                </a:cubicBezTo>
                <a:cubicBezTo>
                  <a:pt x="24687" y="9155"/>
                  <a:pt x="24574" y="8973"/>
                  <a:pt x="24388" y="8929"/>
                </a:cubicBezTo>
                <a:cubicBezTo>
                  <a:pt x="24160" y="8877"/>
                  <a:pt x="23927" y="8832"/>
                  <a:pt x="23693" y="8795"/>
                </a:cubicBezTo>
                <a:cubicBezTo>
                  <a:pt x="23674" y="8792"/>
                  <a:pt x="23656" y="8791"/>
                  <a:pt x="23637" y="8791"/>
                </a:cubicBezTo>
                <a:close/>
                <a:moveTo>
                  <a:pt x="20239" y="8850"/>
                </a:moveTo>
                <a:cubicBezTo>
                  <a:pt x="20218" y="8850"/>
                  <a:pt x="20196" y="8852"/>
                  <a:pt x="20175" y="8856"/>
                </a:cubicBezTo>
                <a:cubicBezTo>
                  <a:pt x="19942" y="8901"/>
                  <a:pt x="19709" y="8953"/>
                  <a:pt x="19485" y="9014"/>
                </a:cubicBezTo>
                <a:cubicBezTo>
                  <a:pt x="19303" y="9063"/>
                  <a:pt x="19195" y="9249"/>
                  <a:pt x="19242" y="9431"/>
                </a:cubicBezTo>
                <a:cubicBezTo>
                  <a:pt x="19283" y="9586"/>
                  <a:pt x="19421" y="9685"/>
                  <a:pt x="19572" y="9685"/>
                </a:cubicBezTo>
                <a:cubicBezTo>
                  <a:pt x="19603" y="9685"/>
                  <a:pt x="19631" y="9683"/>
                  <a:pt x="19659" y="9675"/>
                </a:cubicBezTo>
                <a:cubicBezTo>
                  <a:pt x="19867" y="9619"/>
                  <a:pt x="20085" y="9569"/>
                  <a:pt x="20302" y="9527"/>
                </a:cubicBezTo>
                <a:cubicBezTo>
                  <a:pt x="20490" y="9492"/>
                  <a:pt x="20610" y="9311"/>
                  <a:pt x="20575" y="9127"/>
                </a:cubicBezTo>
                <a:cubicBezTo>
                  <a:pt x="20544" y="8963"/>
                  <a:pt x="20399" y="8850"/>
                  <a:pt x="20239" y="8850"/>
                </a:cubicBezTo>
                <a:close/>
                <a:moveTo>
                  <a:pt x="819" y="8628"/>
                </a:moveTo>
                <a:cubicBezTo>
                  <a:pt x="771" y="8628"/>
                  <a:pt x="723" y="8638"/>
                  <a:pt x="676" y="8660"/>
                </a:cubicBezTo>
                <a:cubicBezTo>
                  <a:pt x="504" y="8741"/>
                  <a:pt x="431" y="8943"/>
                  <a:pt x="510" y="9115"/>
                </a:cubicBezTo>
                <a:cubicBezTo>
                  <a:pt x="617" y="9350"/>
                  <a:pt x="746" y="9569"/>
                  <a:pt x="885" y="9762"/>
                </a:cubicBezTo>
                <a:cubicBezTo>
                  <a:pt x="953" y="9854"/>
                  <a:pt x="1057" y="9902"/>
                  <a:pt x="1163" y="9902"/>
                </a:cubicBezTo>
                <a:cubicBezTo>
                  <a:pt x="1233" y="9902"/>
                  <a:pt x="1302" y="9883"/>
                  <a:pt x="1363" y="9840"/>
                </a:cubicBezTo>
                <a:cubicBezTo>
                  <a:pt x="1514" y="9729"/>
                  <a:pt x="1549" y="9515"/>
                  <a:pt x="1439" y="9362"/>
                </a:cubicBezTo>
                <a:cubicBezTo>
                  <a:pt x="1323" y="9204"/>
                  <a:pt x="1222" y="9023"/>
                  <a:pt x="1130" y="8828"/>
                </a:cubicBezTo>
                <a:cubicBezTo>
                  <a:pt x="1072" y="8703"/>
                  <a:pt x="948" y="8628"/>
                  <a:pt x="819" y="8628"/>
                </a:cubicBezTo>
                <a:close/>
                <a:moveTo>
                  <a:pt x="25613" y="9334"/>
                </a:moveTo>
                <a:cubicBezTo>
                  <a:pt x="25478" y="9334"/>
                  <a:pt x="25351" y="9413"/>
                  <a:pt x="25297" y="9546"/>
                </a:cubicBezTo>
                <a:cubicBezTo>
                  <a:pt x="25227" y="9723"/>
                  <a:pt x="25311" y="9920"/>
                  <a:pt x="25486" y="9993"/>
                </a:cubicBezTo>
                <a:cubicBezTo>
                  <a:pt x="25688" y="10073"/>
                  <a:pt x="25890" y="10163"/>
                  <a:pt x="26084" y="10262"/>
                </a:cubicBezTo>
                <a:cubicBezTo>
                  <a:pt x="26131" y="10288"/>
                  <a:pt x="26183" y="10299"/>
                  <a:pt x="26235" y="10299"/>
                </a:cubicBezTo>
                <a:cubicBezTo>
                  <a:pt x="26362" y="10299"/>
                  <a:pt x="26480" y="10229"/>
                  <a:pt x="26541" y="10109"/>
                </a:cubicBezTo>
                <a:cubicBezTo>
                  <a:pt x="26626" y="9942"/>
                  <a:pt x="26559" y="9736"/>
                  <a:pt x="26390" y="9650"/>
                </a:cubicBezTo>
                <a:cubicBezTo>
                  <a:pt x="26180" y="9544"/>
                  <a:pt x="25963" y="9447"/>
                  <a:pt x="25742" y="9358"/>
                </a:cubicBezTo>
                <a:cubicBezTo>
                  <a:pt x="25700" y="9342"/>
                  <a:pt x="25656" y="9334"/>
                  <a:pt x="25613" y="9334"/>
                </a:cubicBezTo>
                <a:close/>
                <a:moveTo>
                  <a:pt x="18284" y="9446"/>
                </a:moveTo>
                <a:cubicBezTo>
                  <a:pt x="18238" y="9446"/>
                  <a:pt x="18192" y="9455"/>
                  <a:pt x="18147" y="9475"/>
                </a:cubicBezTo>
                <a:cubicBezTo>
                  <a:pt x="17928" y="9570"/>
                  <a:pt x="17712" y="9673"/>
                  <a:pt x="17507" y="9781"/>
                </a:cubicBezTo>
                <a:cubicBezTo>
                  <a:pt x="17339" y="9871"/>
                  <a:pt x="17274" y="10076"/>
                  <a:pt x="17363" y="10245"/>
                </a:cubicBezTo>
                <a:cubicBezTo>
                  <a:pt x="17424" y="10361"/>
                  <a:pt x="17544" y="10427"/>
                  <a:pt x="17665" y="10427"/>
                </a:cubicBezTo>
                <a:cubicBezTo>
                  <a:pt x="17719" y="10427"/>
                  <a:pt x="17773" y="10413"/>
                  <a:pt x="17825" y="10386"/>
                </a:cubicBezTo>
                <a:cubicBezTo>
                  <a:pt x="18016" y="10285"/>
                  <a:pt x="18215" y="10189"/>
                  <a:pt x="18420" y="10102"/>
                </a:cubicBezTo>
                <a:cubicBezTo>
                  <a:pt x="18593" y="10026"/>
                  <a:pt x="18672" y="9826"/>
                  <a:pt x="18597" y="9652"/>
                </a:cubicBezTo>
                <a:cubicBezTo>
                  <a:pt x="18540" y="9523"/>
                  <a:pt x="18415" y="9446"/>
                  <a:pt x="18284" y="9446"/>
                </a:cubicBezTo>
                <a:close/>
                <a:moveTo>
                  <a:pt x="4838" y="9801"/>
                </a:moveTo>
                <a:cubicBezTo>
                  <a:pt x="4777" y="9801"/>
                  <a:pt x="4716" y="9817"/>
                  <a:pt x="4660" y="9850"/>
                </a:cubicBezTo>
                <a:cubicBezTo>
                  <a:pt x="4561" y="9911"/>
                  <a:pt x="4457" y="9963"/>
                  <a:pt x="4352" y="10003"/>
                </a:cubicBezTo>
                <a:cubicBezTo>
                  <a:pt x="4271" y="10036"/>
                  <a:pt x="4191" y="10064"/>
                  <a:pt x="4111" y="10088"/>
                </a:cubicBezTo>
                <a:cubicBezTo>
                  <a:pt x="3930" y="10144"/>
                  <a:pt x="3831" y="10335"/>
                  <a:pt x="3886" y="10516"/>
                </a:cubicBezTo>
                <a:cubicBezTo>
                  <a:pt x="3933" y="10662"/>
                  <a:pt x="4067" y="10754"/>
                  <a:pt x="4213" y="10754"/>
                </a:cubicBezTo>
                <a:cubicBezTo>
                  <a:pt x="4248" y="10754"/>
                  <a:pt x="4283" y="10751"/>
                  <a:pt x="4316" y="10740"/>
                </a:cubicBezTo>
                <a:cubicBezTo>
                  <a:pt x="4406" y="10709"/>
                  <a:pt x="4500" y="10679"/>
                  <a:pt x="4594" y="10641"/>
                </a:cubicBezTo>
                <a:cubicBezTo>
                  <a:pt x="4738" y="10587"/>
                  <a:pt x="4881" y="10516"/>
                  <a:pt x="5016" y="10432"/>
                </a:cubicBezTo>
                <a:cubicBezTo>
                  <a:pt x="5178" y="10335"/>
                  <a:pt x="5228" y="10125"/>
                  <a:pt x="5129" y="9963"/>
                </a:cubicBezTo>
                <a:cubicBezTo>
                  <a:pt x="5065" y="9858"/>
                  <a:pt x="4953" y="9801"/>
                  <a:pt x="4838" y="9801"/>
                </a:cubicBezTo>
                <a:close/>
                <a:moveTo>
                  <a:pt x="2421" y="9302"/>
                </a:moveTo>
                <a:cubicBezTo>
                  <a:pt x="2278" y="9302"/>
                  <a:pt x="2145" y="9391"/>
                  <a:pt x="2096" y="9534"/>
                </a:cubicBezTo>
                <a:cubicBezTo>
                  <a:pt x="2023" y="9751"/>
                  <a:pt x="1954" y="9979"/>
                  <a:pt x="1895" y="10217"/>
                </a:cubicBezTo>
                <a:cubicBezTo>
                  <a:pt x="1888" y="10247"/>
                  <a:pt x="1884" y="10273"/>
                  <a:pt x="1884" y="10300"/>
                </a:cubicBezTo>
                <a:cubicBezTo>
                  <a:pt x="1823" y="10471"/>
                  <a:pt x="1905" y="10662"/>
                  <a:pt x="2075" y="10731"/>
                </a:cubicBezTo>
                <a:cubicBezTo>
                  <a:pt x="2312" y="10829"/>
                  <a:pt x="2566" y="10893"/>
                  <a:pt x="2832" y="10919"/>
                </a:cubicBezTo>
                <a:cubicBezTo>
                  <a:pt x="2842" y="10923"/>
                  <a:pt x="2856" y="10923"/>
                  <a:pt x="2866" y="10923"/>
                </a:cubicBezTo>
                <a:cubicBezTo>
                  <a:pt x="3040" y="10923"/>
                  <a:pt x="3188" y="10789"/>
                  <a:pt x="3207" y="10615"/>
                </a:cubicBezTo>
                <a:cubicBezTo>
                  <a:pt x="3224" y="10427"/>
                  <a:pt x="3087" y="10259"/>
                  <a:pt x="2901" y="10240"/>
                </a:cubicBezTo>
                <a:cubicBezTo>
                  <a:pt x="2800" y="10231"/>
                  <a:pt x="2703" y="10213"/>
                  <a:pt x="2609" y="10189"/>
                </a:cubicBezTo>
                <a:cubicBezTo>
                  <a:pt x="2651" y="10040"/>
                  <a:pt x="2696" y="9894"/>
                  <a:pt x="2745" y="9755"/>
                </a:cubicBezTo>
                <a:cubicBezTo>
                  <a:pt x="2805" y="9577"/>
                  <a:pt x="2710" y="9381"/>
                  <a:pt x="2531" y="9320"/>
                </a:cubicBezTo>
                <a:cubicBezTo>
                  <a:pt x="2494" y="9308"/>
                  <a:pt x="2457" y="9302"/>
                  <a:pt x="2421" y="9302"/>
                </a:cubicBezTo>
                <a:close/>
                <a:moveTo>
                  <a:pt x="27400" y="10330"/>
                </a:moveTo>
                <a:cubicBezTo>
                  <a:pt x="27297" y="10330"/>
                  <a:pt x="27196" y="10376"/>
                  <a:pt x="27129" y="10464"/>
                </a:cubicBezTo>
                <a:cubicBezTo>
                  <a:pt x="27014" y="10613"/>
                  <a:pt x="27042" y="10829"/>
                  <a:pt x="27191" y="10943"/>
                </a:cubicBezTo>
                <a:cubicBezTo>
                  <a:pt x="27356" y="11072"/>
                  <a:pt x="27515" y="11213"/>
                  <a:pt x="27659" y="11366"/>
                </a:cubicBezTo>
                <a:cubicBezTo>
                  <a:pt x="27727" y="11437"/>
                  <a:pt x="27815" y="11472"/>
                  <a:pt x="27906" y="11472"/>
                </a:cubicBezTo>
                <a:cubicBezTo>
                  <a:pt x="27991" y="11472"/>
                  <a:pt x="28076" y="11441"/>
                  <a:pt x="28144" y="11376"/>
                </a:cubicBezTo>
                <a:cubicBezTo>
                  <a:pt x="28279" y="11248"/>
                  <a:pt x="28286" y="11030"/>
                  <a:pt x="28156" y="10893"/>
                </a:cubicBezTo>
                <a:cubicBezTo>
                  <a:pt x="27987" y="10716"/>
                  <a:pt x="27805" y="10551"/>
                  <a:pt x="27608" y="10401"/>
                </a:cubicBezTo>
                <a:cubicBezTo>
                  <a:pt x="27546" y="10353"/>
                  <a:pt x="27472" y="10330"/>
                  <a:pt x="27400" y="10330"/>
                </a:cubicBezTo>
                <a:close/>
                <a:moveTo>
                  <a:pt x="16504" y="10465"/>
                </a:moveTo>
                <a:cubicBezTo>
                  <a:pt x="16437" y="10465"/>
                  <a:pt x="16369" y="10485"/>
                  <a:pt x="16310" y="10526"/>
                </a:cubicBezTo>
                <a:cubicBezTo>
                  <a:pt x="16120" y="10658"/>
                  <a:pt x="15934" y="10794"/>
                  <a:pt x="15747" y="10935"/>
                </a:cubicBezTo>
                <a:cubicBezTo>
                  <a:pt x="15595" y="11048"/>
                  <a:pt x="15564" y="11262"/>
                  <a:pt x="15677" y="11413"/>
                </a:cubicBezTo>
                <a:cubicBezTo>
                  <a:pt x="15745" y="11501"/>
                  <a:pt x="15847" y="11550"/>
                  <a:pt x="15950" y="11550"/>
                </a:cubicBezTo>
                <a:cubicBezTo>
                  <a:pt x="16023" y="11550"/>
                  <a:pt x="16094" y="11527"/>
                  <a:pt x="16155" y="11480"/>
                </a:cubicBezTo>
                <a:cubicBezTo>
                  <a:pt x="16338" y="11345"/>
                  <a:pt x="16518" y="11213"/>
                  <a:pt x="16701" y="11086"/>
                </a:cubicBezTo>
                <a:cubicBezTo>
                  <a:pt x="16855" y="10978"/>
                  <a:pt x="16894" y="10766"/>
                  <a:pt x="16784" y="10611"/>
                </a:cubicBezTo>
                <a:cubicBezTo>
                  <a:pt x="16718" y="10516"/>
                  <a:pt x="16612" y="10465"/>
                  <a:pt x="16504" y="10465"/>
                </a:cubicBezTo>
                <a:close/>
                <a:moveTo>
                  <a:pt x="1993" y="11305"/>
                </a:moveTo>
                <a:cubicBezTo>
                  <a:pt x="1821" y="11305"/>
                  <a:pt x="1675" y="11439"/>
                  <a:pt x="1658" y="11614"/>
                </a:cubicBezTo>
                <a:cubicBezTo>
                  <a:pt x="1636" y="11844"/>
                  <a:pt x="1625" y="12061"/>
                  <a:pt x="1625" y="12263"/>
                </a:cubicBezTo>
                <a:lnTo>
                  <a:pt x="1625" y="12334"/>
                </a:lnTo>
                <a:cubicBezTo>
                  <a:pt x="1627" y="12523"/>
                  <a:pt x="1780" y="12673"/>
                  <a:pt x="1966" y="12673"/>
                </a:cubicBezTo>
                <a:cubicBezTo>
                  <a:pt x="1966" y="12673"/>
                  <a:pt x="1969" y="12673"/>
                  <a:pt x="1971" y="12671"/>
                </a:cubicBezTo>
                <a:cubicBezTo>
                  <a:pt x="2161" y="12669"/>
                  <a:pt x="2312" y="12515"/>
                  <a:pt x="2310" y="12325"/>
                </a:cubicBezTo>
                <a:lnTo>
                  <a:pt x="2310" y="12263"/>
                </a:lnTo>
                <a:cubicBezTo>
                  <a:pt x="2310" y="12082"/>
                  <a:pt x="2319" y="11884"/>
                  <a:pt x="2338" y="11679"/>
                </a:cubicBezTo>
                <a:cubicBezTo>
                  <a:pt x="2355" y="11491"/>
                  <a:pt x="2216" y="11324"/>
                  <a:pt x="2030" y="11307"/>
                </a:cubicBezTo>
                <a:cubicBezTo>
                  <a:pt x="2018" y="11305"/>
                  <a:pt x="2006" y="11305"/>
                  <a:pt x="1993" y="11305"/>
                </a:cubicBezTo>
                <a:close/>
                <a:moveTo>
                  <a:pt x="14877" y="11714"/>
                </a:moveTo>
                <a:cubicBezTo>
                  <a:pt x="14801" y="11714"/>
                  <a:pt x="14724" y="11739"/>
                  <a:pt x="14660" y="11792"/>
                </a:cubicBezTo>
                <a:cubicBezTo>
                  <a:pt x="14485" y="11934"/>
                  <a:pt x="14306" y="12080"/>
                  <a:pt x="14130" y="12226"/>
                </a:cubicBezTo>
                <a:cubicBezTo>
                  <a:pt x="13984" y="12344"/>
                  <a:pt x="13965" y="12560"/>
                  <a:pt x="14085" y="12706"/>
                </a:cubicBezTo>
                <a:cubicBezTo>
                  <a:pt x="14153" y="12787"/>
                  <a:pt x="14250" y="12829"/>
                  <a:pt x="14348" y="12829"/>
                </a:cubicBezTo>
                <a:cubicBezTo>
                  <a:pt x="14424" y="12829"/>
                  <a:pt x="14500" y="12803"/>
                  <a:pt x="14563" y="12753"/>
                </a:cubicBezTo>
                <a:cubicBezTo>
                  <a:pt x="14739" y="12608"/>
                  <a:pt x="14914" y="12464"/>
                  <a:pt x="15091" y="12322"/>
                </a:cubicBezTo>
                <a:cubicBezTo>
                  <a:pt x="15239" y="12202"/>
                  <a:pt x="15260" y="11986"/>
                  <a:pt x="15140" y="11840"/>
                </a:cubicBezTo>
                <a:cubicBezTo>
                  <a:pt x="15073" y="11757"/>
                  <a:pt x="14976" y="11714"/>
                  <a:pt x="14877" y="11714"/>
                </a:cubicBezTo>
                <a:close/>
                <a:moveTo>
                  <a:pt x="28690" y="11904"/>
                </a:moveTo>
                <a:cubicBezTo>
                  <a:pt x="28638" y="11904"/>
                  <a:pt x="28585" y="11916"/>
                  <a:pt x="28535" y="11941"/>
                </a:cubicBezTo>
                <a:cubicBezTo>
                  <a:pt x="28364" y="12028"/>
                  <a:pt x="28300" y="12235"/>
                  <a:pt x="28384" y="12402"/>
                </a:cubicBezTo>
                <a:cubicBezTo>
                  <a:pt x="28477" y="12586"/>
                  <a:pt x="28564" y="12786"/>
                  <a:pt x="28639" y="12991"/>
                </a:cubicBezTo>
                <a:cubicBezTo>
                  <a:pt x="28688" y="13126"/>
                  <a:pt x="28822" y="13213"/>
                  <a:pt x="28961" y="13213"/>
                </a:cubicBezTo>
                <a:cubicBezTo>
                  <a:pt x="28999" y="13213"/>
                  <a:pt x="29039" y="13208"/>
                  <a:pt x="29079" y="13194"/>
                </a:cubicBezTo>
                <a:cubicBezTo>
                  <a:pt x="29258" y="13128"/>
                  <a:pt x="29348" y="12933"/>
                  <a:pt x="29284" y="12756"/>
                </a:cubicBezTo>
                <a:cubicBezTo>
                  <a:pt x="29199" y="12525"/>
                  <a:pt x="29101" y="12301"/>
                  <a:pt x="28995" y="12091"/>
                </a:cubicBezTo>
                <a:cubicBezTo>
                  <a:pt x="28934" y="11972"/>
                  <a:pt x="28814" y="11904"/>
                  <a:pt x="28690" y="11904"/>
                </a:cubicBezTo>
                <a:close/>
                <a:moveTo>
                  <a:pt x="13292" y="13013"/>
                </a:moveTo>
                <a:cubicBezTo>
                  <a:pt x="13217" y="13013"/>
                  <a:pt x="13141" y="13037"/>
                  <a:pt x="13077" y="13088"/>
                </a:cubicBezTo>
                <a:cubicBezTo>
                  <a:pt x="12901" y="13229"/>
                  <a:pt x="12722" y="13368"/>
                  <a:pt x="12545" y="13507"/>
                </a:cubicBezTo>
                <a:cubicBezTo>
                  <a:pt x="12394" y="13622"/>
                  <a:pt x="12368" y="13837"/>
                  <a:pt x="12484" y="13987"/>
                </a:cubicBezTo>
                <a:cubicBezTo>
                  <a:pt x="12549" y="14074"/>
                  <a:pt x="12651" y="14121"/>
                  <a:pt x="12754" y="14121"/>
                </a:cubicBezTo>
                <a:cubicBezTo>
                  <a:pt x="12825" y="14121"/>
                  <a:pt x="12898" y="14096"/>
                  <a:pt x="12964" y="14048"/>
                </a:cubicBezTo>
                <a:cubicBezTo>
                  <a:pt x="13145" y="13907"/>
                  <a:pt x="13324" y="13762"/>
                  <a:pt x="13505" y="13620"/>
                </a:cubicBezTo>
                <a:cubicBezTo>
                  <a:pt x="13652" y="13502"/>
                  <a:pt x="13675" y="13288"/>
                  <a:pt x="13557" y="13140"/>
                </a:cubicBezTo>
                <a:cubicBezTo>
                  <a:pt x="13490" y="13056"/>
                  <a:pt x="13392" y="13013"/>
                  <a:pt x="13292" y="13013"/>
                </a:cubicBezTo>
                <a:close/>
                <a:moveTo>
                  <a:pt x="2182" y="13334"/>
                </a:moveTo>
                <a:cubicBezTo>
                  <a:pt x="2146" y="13334"/>
                  <a:pt x="2110" y="13340"/>
                  <a:pt x="2074" y="13352"/>
                </a:cubicBezTo>
                <a:cubicBezTo>
                  <a:pt x="1895" y="13411"/>
                  <a:pt x="1797" y="13608"/>
                  <a:pt x="1858" y="13785"/>
                </a:cubicBezTo>
                <a:cubicBezTo>
                  <a:pt x="1938" y="14025"/>
                  <a:pt x="2041" y="14254"/>
                  <a:pt x="2161" y="14468"/>
                </a:cubicBezTo>
                <a:cubicBezTo>
                  <a:pt x="2223" y="14578"/>
                  <a:pt x="2338" y="14642"/>
                  <a:pt x="2458" y="14642"/>
                </a:cubicBezTo>
                <a:cubicBezTo>
                  <a:pt x="2517" y="14642"/>
                  <a:pt x="2573" y="14626"/>
                  <a:pt x="2625" y="14598"/>
                </a:cubicBezTo>
                <a:cubicBezTo>
                  <a:pt x="2790" y="14506"/>
                  <a:pt x="2849" y="14298"/>
                  <a:pt x="2755" y="14133"/>
                </a:cubicBezTo>
                <a:cubicBezTo>
                  <a:pt x="2654" y="13957"/>
                  <a:pt x="2573" y="13766"/>
                  <a:pt x="2505" y="13568"/>
                </a:cubicBezTo>
                <a:cubicBezTo>
                  <a:pt x="2459" y="13426"/>
                  <a:pt x="2325" y="13334"/>
                  <a:pt x="2182" y="13334"/>
                </a:cubicBezTo>
                <a:close/>
                <a:moveTo>
                  <a:pt x="29294" y="13852"/>
                </a:moveTo>
                <a:cubicBezTo>
                  <a:pt x="29276" y="13852"/>
                  <a:pt x="29258" y="13853"/>
                  <a:pt x="29240" y="13856"/>
                </a:cubicBezTo>
                <a:cubicBezTo>
                  <a:pt x="29053" y="13886"/>
                  <a:pt x="28928" y="14061"/>
                  <a:pt x="28957" y="14247"/>
                </a:cubicBezTo>
                <a:cubicBezTo>
                  <a:pt x="28992" y="14459"/>
                  <a:pt x="29018" y="14678"/>
                  <a:pt x="29037" y="14903"/>
                </a:cubicBezTo>
                <a:cubicBezTo>
                  <a:pt x="29056" y="15080"/>
                  <a:pt x="29202" y="15215"/>
                  <a:pt x="29379" y="15215"/>
                </a:cubicBezTo>
                <a:cubicBezTo>
                  <a:pt x="29390" y="15215"/>
                  <a:pt x="29399" y="15215"/>
                  <a:pt x="29407" y="15212"/>
                </a:cubicBezTo>
                <a:cubicBezTo>
                  <a:pt x="29593" y="15198"/>
                  <a:pt x="29736" y="15033"/>
                  <a:pt x="29718" y="14844"/>
                </a:cubicBezTo>
                <a:cubicBezTo>
                  <a:pt x="29696" y="14602"/>
                  <a:pt x="29668" y="14366"/>
                  <a:pt x="29631" y="14140"/>
                </a:cubicBezTo>
                <a:cubicBezTo>
                  <a:pt x="29605" y="13973"/>
                  <a:pt x="29459" y="13852"/>
                  <a:pt x="29294" y="13852"/>
                </a:cubicBezTo>
                <a:close/>
                <a:moveTo>
                  <a:pt x="11648" y="14243"/>
                </a:moveTo>
                <a:cubicBezTo>
                  <a:pt x="11582" y="14243"/>
                  <a:pt x="11514" y="14262"/>
                  <a:pt x="11455" y="14303"/>
                </a:cubicBezTo>
                <a:cubicBezTo>
                  <a:pt x="11268" y="14430"/>
                  <a:pt x="11078" y="14552"/>
                  <a:pt x="10896" y="14664"/>
                </a:cubicBezTo>
                <a:cubicBezTo>
                  <a:pt x="10734" y="14764"/>
                  <a:pt x="10686" y="14974"/>
                  <a:pt x="10783" y="15134"/>
                </a:cubicBezTo>
                <a:cubicBezTo>
                  <a:pt x="10847" y="15238"/>
                  <a:pt x="10958" y="15297"/>
                  <a:pt x="11073" y="15297"/>
                </a:cubicBezTo>
                <a:cubicBezTo>
                  <a:pt x="11134" y="15297"/>
                  <a:pt x="11198" y="15280"/>
                  <a:pt x="11254" y="15250"/>
                </a:cubicBezTo>
                <a:cubicBezTo>
                  <a:pt x="11445" y="15132"/>
                  <a:pt x="11643" y="15003"/>
                  <a:pt x="11840" y="14870"/>
                </a:cubicBezTo>
                <a:cubicBezTo>
                  <a:pt x="11996" y="14764"/>
                  <a:pt x="12038" y="14550"/>
                  <a:pt x="11932" y="14393"/>
                </a:cubicBezTo>
                <a:cubicBezTo>
                  <a:pt x="11866" y="14296"/>
                  <a:pt x="11758" y="14243"/>
                  <a:pt x="11648" y="14243"/>
                </a:cubicBezTo>
                <a:close/>
                <a:moveTo>
                  <a:pt x="3345" y="14982"/>
                </a:moveTo>
                <a:cubicBezTo>
                  <a:pt x="3242" y="14982"/>
                  <a:pt x="3142" y="15028"/>
                  <a:pt x="3075" y="15115"/>
                </a:cubicBezTo>
                <a:cubicBezTo>
                  <a:pt x="2958" y="15264"/>
                  <a:pt x="2986" y="15480"/>
                  <a:pt x="3136" y="15594"/>
                </a:cubicBezTo>
                <a:cubicBezTo>
                  <a:pt x="3327" y="15742"/>
                  <a:pt x="3535" y="15879"/>
                  <a:pt x="3760" y="15998"/>
                </a:cubicBezTo>
                <a:cubicBezTo>
                  <a:pt x="3812" y="16024"/>
                  <a:pt x="3866" y="16036"/>
                  <a:pt x="3919" y="16036"/>
                </a:cubicBezTo>
                <a:cubicBezTo>
                  <a:pt x="4043" y="16036"/>
                  <a:pt x="4161" y="15971"/>
                  <a:pt x="4220" y="15853"/>
                </a:cubicBezTo>
                <a:cubicBezTo>
                  <a:pt x="4309" y="15686"/>
                  <a:pt x="4246" y="15480"/>
                  <a:pt x="4078" y="15391"/>
                </a:cubicBezTo>
                <a:cubicBezTo>
                  <a:pt x="3890" y="15290"/>
                  <a:pt x="3713" y="15177"/>
                  <a:pt x="3555" y="15054"/>
                </a:cubicBezTo>
                <a:cubicBezTo>
                  <a:pt x="3492" y="15006"/>
                  <a:pt x="3418" y="14982"/>
                  <a:pt x="3345" y="14982"/>
                </a:cubicBezTo>
                <a:close/>
                <a:moveTo>
                  <a:pt x="9870" y="15258"/>
                </a:moveTo>
                <a:cubicBezTo>
                  <a:pt x="9823" y="15258"/>
                  <a:pt x="9775" y="15268"/>
                  <a:pt x="9730" y="15288"/>
                </a:cubicBezTo>
                <a:cubicBezTo>
                  <a:pt x="9525" y="15382"/>
                  <a:pt x="9321" y="15467"/>
                  <a:pt x="9121" y="15539"/>
                </a:cubicBezTo>
                <a:cubicBezTo>
                  <a:pt x="8942" y="15603"/>
                  <a:pt x="8852" y="15799"/>
                  <a:pt x="8916" y="15977"/>
                </a:cubicBezTo>
                <a:cubicBezTo>
                  <a:pt x="8967" y="16114"/>
                  <a:pt x="9099" y="16201"/>
                  <a:pt x="9238" y="16201"/>
                </a:cubicBezTo>
                <a:cubicBezTo>
                  <a:pt x="9278" y="16201"/>
                  <a:pt x="9316" y="16194"/>
                  <a:pt x="9354" y="16180"/>
                </a:cubicBezTo>
                <a:cubicBezTo>
                  <a:pt x="9570" y="16102"/>
                  <a:pt x="9792" y="16010"/>
                  <a:pt x="10011" y="15911"/>
                </a:cubicBezTo>
                <a:cubicBezTo>
                  <a:pt x="10183" y="15832"/>
                  <a:pt x="10258" y="15629"/>
                  <a:pt x="10180" y="15459"/>
                </a:cubicBezTo>
                <a:cubicBezTo>
                  <a:pt x="10124" y="15333"/>
                  <a:pt x="9999" y="15258"/>
                  <a:pt x="9870" y="15258"/>
                </a:cubicBezTo>
                <a:close/>
                <a:moveTo>
                  <a:pt x="5204" y="15812"/>
                </a:moveTo>
                <a:cubicBezTo>
                  <a:pt x="5047" y="15812"/>
                  <a:pt x="4907" y="15921"/>
                  <a:pt x="4872" y="16081"/>
                </a:cubicBezTo>
                <a:cubicBezTo>
                  <a:pt x="4830" y="16267"/>
                  <a:pt x="4947" y="16446"/>
                  <a:pt x="5133" y="16488"/>
                </a:cubicBezTo>
                <a:cubicBezTo>
                  <a:pt x="5359" y="16536"/>
                  <a:pt x="5597" y="16575"/>
                  <a:pt x="5840" y="16602"/>
                </a:cubicBezTo>
                <a:cubicBezTo>
                  <a:pt x="5854" y="16606"/>
                  <a:pt x="5866" y="16606"/>
                  <a:pt x="5880" y="16606"/>
                </a:cubicBezTo>
                <a:cubicBezTo>
                  <a:pt x="6050" y="16606"/>
                  <a:pt x="6198" y="16477"/>
                  <a:pt x="6219" y="16303"/>
                </a:cubicBezTo>
                <a:cubicBezTo>
                  <a:pt x="6238" y="16116"/>
                  <a:pt x="6102" y="15947"/>
                  <a:pt x="5916" y="15925"/>
                </a:cubicBezTo>
                <a:cubicBezTo>
                  <a:pt x="5697" y="15902"/>
                  <a:pt x="5482" y="15864"/>
                  <a:pt x="5277" y="15820"/>
                </a:cubicBezTo>
                <a:cubicBezTo>
                  <a:pt x="5252" y="15815"/>
                  <a:pt x="5228" y="15812"/>
                  <a:pt x="5204" y="15812"/>
                </a:cubicBezTo>
                <a:close/>
                <a:moveTo>
                  <a:pt x="7916" y="15870"/>
                </a:moveTo>
                <a:cubicBezTo>
                  <a:pt x="7898" y="15870"/>
                  <a:pt x="7880" y="15871"/>
                  <a:pt x="7861" y="15874"/>
                </a:cubicBezTo>
                <a:cubicBezTo>
                  <a:pt x="7648" y="15912"/>
                  <a:pt x="7432" y="15938"/>
                  <a:pt x="7216" y="15952"/>
                </a:cubicBezTo>
                <a:cubicBezTo>
                  <a:pt x="7029" y="15966"/>
                  <a:pt x="6886" y="16130"/>
                  <a:pt x="6900" y="16319"/>
                </a:cubicBezTo>
                <a:cubicBezTo>
                  <a:pt x="6912" y="16498"/>
                  <a:pt x="7064" y="16635"/>
                  <a:pt x="7241" y="16635"/>
                </a:cubicBezTo>
                <a:lnTo>
                  <a:pt x="7267" y="16635"/>
                </a:lnTo>
                <a:cubicBezTo>
                  <a:pt x="7505" y="16618"/>
                  <a:pt x="7743" y="16590"/>
                  <a:pt x="7978" y="16548"/>
                </a:cubicBezTo>
                <a:cubicBezTo>
                  <a:pt x="8162" y="16515"/>
                  <a:pt x="8289" y="16340"/>
                  <a:pt x="8256" y="16152"/>
                </a:cubicBezTo>
                <a:cubicBezTo>
                  <a:pt x="8226" y="15986"/>
                  <a:pt x="8081" y="15870"/>
                  <a:pt x="7916" y="15870"/>
                </a:cubicBezTo>
                <a:close/>
                <a:moveTo>
                  <a:pt x="29407" y="15896"/>
                </a:moveTo>
                <a:cubicBezTo>
                  <a:pt x="29228" y="15896"/>
                  <a:pt x="29079" y="16044"/>
                  <a:pt x="29074" y="16227"/>
                </a:cubicBezTo>
                <a:cubicBezTo>
                  <a:pt x="29067" y="16444"/>
                  <a:pt x="29053" y="16668"/>
                  <a:pt x="29035" y="16894"/>
                </a:cubicBezTo>
                <a:cubicBezTo>
                  <a:pt x="29021" y="17080"/>
                  <a:pt x="29159" y="17245"/>
                  <a:pt x="29348" y="17261"/>
                </a:cubicBezTo>
                <a:cubicBezTo>
                  <a:pt x="29360" y="17263"/>
                  <a:pt x="29369" y="17263"/>
                  <a:pt x="29376" y="17263"/>
                </a:cubicBezTo>
                <a:cubicBezTo>
                  <a:pt x="29553" y="17263"/>
                  <a:pt x="29703" y="17129"/>
                  <a:pt x="29717" y="16948"/>
                </a:cubicBezTo>
                <a:cubicBezTo>
                  <a:pt x="29736" y="16712"/>
                  <a:pt x="29748" y="16477"/>
                  <a:pt x="29755" y="16250"/>
                </a:cubicBezTo>
                <a:cubicBezTo>
                  <a:pt x="29762" y="16060"/>
                  <a:pt x="29614" y="15904"/>
                  <a:pt x="29425" y="15897"/>
                </a:cubicBezTo>
                <a:cubicBezTo>
                  <a:pt x="29419" y="15896"/>
                  <a:pt x="29413" y="15896"/>
                  <a:pt x="29407" y="15896"/>
                </a:cubicBezTo>
                <a:close/>
                <a:moveTo>
                  <a:pt x="29217" y="17937"/>
                </a:moveTo>
                <a:cubicBezTo>
                  <a:pt x="29052" y="17937"/>
                  <a:pt x="28904" y="18057"/>
                  <a:pt x="28877" y="18226"/>
                </a:cubicBezTo>
                <a:cubicBezTo>
                  <a:pt x="28842" y="18448"/>
                  <a:pt x="28804" y="18669"/>
                  <a:pt x="28761" y="18888"/>
                </a:cubicBezTo>
                <a:cubicBezTo>
                  <a:pt x="28723" y="19074"/>
                  <a:pt x="28844" y="19251"/>
                  <a:pt x="29028" y="19288"/>
                </a:cubicBezTo>
                <a:cubicBezTo>
                  <a:pt x="29051" y="19293"/>
                  <a:pt x="29072" y="19295"/>
                  <a:pt x="29094" y="19295"/>
                </a:cubicBezTo>
                <a:cubicBezTo>
                  <a:pt x="29256" y="19295"/>
                  <a:pt x="29397" y="19182"/>
                  <a:pt x="29432" y="19016"/>
                </a:cubicBezTo>
                <a:cubicBezTo>
                  <a:pt x="29475" y="18789"/>
                  <a:pt x="29515" y="18561"/>
                  <a:pt x="29553" y="18332"/>
                </a:cubicBezTo>
                <a:cubicBezTo>
                  <a:pt x="29581" y="18146"/>
                  <a:pt x="29456" y="17972"/>
                  <a:pt x="29268" y="17941"/>
                </a:cubicBezTo>
                <a:cubicBezTo>
                  <a:pt x="29251" y="17938"/>
                  <a:pt x="29234" y="17937"/>
                  <a:pt x="29217" y="17937"/>
                </a:cubicBezTo>
                <a:close/>
                <a:moveTo>
                  <a:pt x="28792" y="19947"/>
                </a:moveTo>
                <a:cubicBezTo>
                  <a:pt x="28639" y="19947"/>
                  <a:pt x="28498" y="20049"/>
                  <a:pt x="28458" y="20203"/>
                </a:cubicBezTo>
                <a:cubicBezTo>
                  <a:pt x="28401" y="20421"/>
                  <a:pt x="28342" y="20638"/>
                  <a:pt x="28279" y="20852"/>
                </a:cubicBezTo>
                <a:cubicBezTo>
                  <a:pt x="28227" y="21033"/>
                  <a:pt x="28331" y="21224"/>
                  <a:pt x="28512" y="21276"/>
                </a:cubicBezTo>
                <a:cubicBezTo>
                  <a:pt x="28545" y="21285"/>
                  <a:pt x="28575" y="21290"/>
                  <a:pt x="28608" y="21290"/>
                </a:cubicBezTo>
                <a:cubicBezTo>
                  <a:pt x="28756" y="21290"/>
                  <a:pt x="28893" y="21191"/>
                  <a:pt x="28936" y="21043"/>
                </a:cubicBezTo>
                <a:cubicBezTo>
                  <a:pt x="29001" y="20822"/>
                  <a:pt x="29061" y="20600"/>
                  <a:pt x="29121" y="20374"/>
                </a:cubicBezTo>
                <a:cubicBezTo>
                  <a:pt x="29169" y="20191"/>
                  <a:pt x="29058" y="20005"/>
                  <a:pt x="28875" y="19957"/>
                </a:cubicBezTo>
                <a:cubicBezTo>
                  <a:pt x="28848" y="19950"/>
                  <a:pt x="28820" y="19947"/>
                  <a:pt x="28792" y="19947"/>
                </a:cubicBezTo>
                <a:close/>
                <a:moveTo>
                  <a:pt x="28192" y="21907"/>
                </a:moveTo>
                <a:cubicBezTo>
                  <a:pt x="28051" y="21907"/>
                  <a:pt x="27919" y="21995"/>
                  <a:pt x="27869" y="22136"/>
                </a:cubicBezTo>
                <a:cubicBezTo>
                  <a:pt x="27793" y="22353"/>
                  <a:pt x="27714" y="22564"/>
                  <a:pt x="27636" y="22770"/>
                </a:cubicBezTo>
                <a:cubicBezTo>
                  <a:pt x="27568" y="22946"/>
                  <a:pt x="27659" y="23144"/>
                  <a:pt x="27834" y="23212"/>
                </a:cubicBezTo>
                <a:cubicBezTo>
                  <a:pt x="27874" y="23228"/>
                  <a:pt x="27914" y="23233"/>
                  <a:pt x="27956" y="23233"/>
                </a:cubicBezTo>
                <a:cubicBezTo>
                  <a:pt x="28093" y="23233"/>
                  <a:pt x="28224" y="23149"/>
                  <a:pt x="28276" y="23012"/>
                </a:cubicBezTo>
                <a:cubicBezTo>
                  <a:pt x="28358" y="22798"/>
                  <a:pt x="28436" y="22581"/>
                  <a:pt x="28514" y="22360"/>
                </a:cubicBezTo>
                <a:cubicBezTo>
                  <a:pt x="28575" y="22185"/>
                  <a:pt x="28483" y="21988"/>
                  <a:pt x="28304" y="21926"/>
                </a:cubicBezTo>
                <a:cubicBezTo>
                  <a:pt x="28267" y="21913"/>
                  <a:pt x="28229" y="21907"/>
                  <a:pt x="28192" y="21907"/>
                </a:cubicBezTo>
                <a:close/>
                <a:moveTo>
                  <a:pt x="27434" y="23811"/>
                </a:moveTo>
                <a:cubicBezTo>
                  <a:pt x="27304" y="23811"/>
                  <a:pt x="27179" y="23887"/>
                  <a:pt x="27122" y="24013"/>
                </a:cubicBezTo>
                <a:cubicBezTo>
                  <a:pt x="27026" y="24227"/>
                  <a:pt x="26931" y="24429"/>
                  <a:pt x="26835" y="24621"/>
                </a:cubicBezTo>
                <a:cubicBezTo>
                  <a:pt x="26750" y="24792"/>
                  <a:pt x="26819" y="24995"/>
                  <a:pt x="26990" y="25080"/>
                </a:cubicBezTo>
                <a:cubicBezTo>
                  <a:pt x="27038" y="25105"/>
                  <a:pt x="27092" y="25115"/>
                  <a:pt x="27141" y="25115"/>
                </a:cubicBezTo>
                <a:cubicBezTo>
                  <a:pt x="27268" y="25115"/>
                  <a:pt x="27388" y="25046"/>
                  <a:pt x="27447" y="24924"/>
                </a:cubicBezTo>
                <a:cubicBezTo>
                  <a:pt x="27548" y="24724"/>
                  <a:pt x="27645" y="24514"/>
                  <a:pt x="27746" y="24293"/>
                </a:cubicBezTo>
                <a:cubicBezTo>
                  <a:pt x="27824" y="24121"/>
                  <a:pt x="27746" y="23919"/>
                  <a:pt x="27574" y="23841"/>
                </a:cubicBezTo>
                <a:cubicBezTo>
                  <a:pt x="27528" y="23820"/>
                  <a:pt x="27481" y="23811"/>
                  <a:pt x="27434" y="23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3" name="Google Shape;1223;p25"/>
          <p:cNvGrpSpPr/>
          <p:nvPr/>
        </p:nvGrpSpPr>
        <p:grpSpPr>
          <a:xfrm>
            <a:off x="1384775" y="254267"/>
            <a:ext cx="7401223" cy="4605175"/>
            <a:chOff x="1384800" y="539500"/>
            <a:chExt cx="7046100" cy="4059927"/>
          </a:xfrm>
        </p:grpSpPr>
        <p:sp>
          <p:nvSpPr>
            <p:cNvPr id="1224" name="Google Shape;1224;p25"/>
            <p:cNvSpPr/>
            <p:nvPr/>
          </p:nvSpPr>
          <p:spPr>
            <a:xfrm>
              <a:off x="1384800" y="539500"/>
              <a:ext cx="7046100" cy="4059900"/>
            </a:xfrm>
            <a:prstGeom prst="roundRect">
              <a:avLst>
                <a:gd name="adj" fmla="val 864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25" name="Google Shape;1225;p25"/>
            <p:cNvCxnSpPr/>
            <p:nvPr/>
          </p:nvCxnSpPr>
          <p:spPr>
            <a:xfrm>
              <a:off x="1384800" y="42942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226" name="Google Shape;1226;p25"/>
            <p:cNvCxnSpPr/>
            <p:nvPr/>
          </p:nvCxnSpPr>
          <p:spPr>
            <a:xfrm>
              <a:off x="1384800" y="40496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227" name="Google Shape;1227;p25"/>
            <p:cNvCxnSpPr/>
            <p:nvPr/>
          </p:nvCxnSpPr>
          <p:spPr>
            <a:xfrm>
              <a:off x="1384800" y="38051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228" name="Google Shape;1228;p25"/>
            <p:cNvCxnSpPr/>
            <p:nvPr/>
          </p:nvCxnSpPr>
          <p:spPr>
            <a:xfrm>
              <a:off x="1384800" y="35605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229" name="Google Shape;1229;p25"/>
            <p:cNvCxnSpPr/>
            <p:nvPr/>
          </p:nvCxnSpPr>
          <p:spPr>
            <a:xfrm>
              <a:off x="1384800" y="33160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230" name="Google Shape;1230;p25"/>
            <p:cNvCxnSpPr/>
            <p:nvPr/>
          </p:nvCxnSpPr>
          <p:spPr>
            <a:xfrm>
              <a:off x="1384800" y="30714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231" name="Google Shape;1231;p25"/>
            <p:cNvCxnSpPr/>
            <p:nvPr/>
          </p:nvCxnSpPr>
          <p:spPr>
            <a:xfrm>
              <a:off x="1384800" y="28269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232" name="Google Shape;1232;p25"/>
            <p:cNvCxnSpPr/>
            <p:nvPr/>
          </p:nvCxnSpPr>
          <p:spPr>
            <a:xfrm>
              <a:off x="1384800" y="25823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233" name="Google Shape;1233;p25"/>
            <p:cNvCxnSpPr/>
            <p:nvPr/>
          </p:nvCxnSpPr>
          <p:spPr>
            <a:xfrm>
              <a:off x="1384800" y="23378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234" name="Google Shape;1234;p25"/>
            <p:cNvCxnSpPr/>
            <p:nvPr/>
          </p:nvCxnSpPr>
          <p:spPr>
            <a:xfrm>
              <a:off x="1384800" y="20932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235" name="Google Shape;1235;p25"/>
            <p:cNvCxnSpPr/>
            <p:nvPr/>
          </p:nvCxnSpPr>
          <p:spPr>
            <a:xfrm>
              <a:off x="1384800" y="18487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236" name="Google Shape;1236;p25"/>
            <p:cNvCxnSpPr/>
            <p:nvPr/>
          </p:nvCxnSpPr>
          <p:spPr>
            <a:xfrm>
              <a:off x="1384800" y="16041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237" name="Google Shape;1237;p25"/>
            <p:cNvCxnSpPr/>
            <p:nvPr/>
          </p:nvCxnSpPr>
          <p:spPr>
            <a:xfrm>
              <a:off x="1384800" y="13596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238" name="Google Shape;1238;p25"/>
            <p:cNvCxnSpPr/>
            <p:nvPr/>
          </p:nvCxnSpPr>
          <p:spPr>
            <a:xfrm>
              <a:off x="1384800" y="11150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239" name="Google Shape;1239;p25"/>
            <p:cNvCxnSpPr/>
            <p:nvPr/>
          </p:nvCxnSpPr>
          <p:spPr>
            <a:xfrm>
              <a:off x="1384800" y="870500"/>
              <a:ext cx="7034100" cy="0"/>
            </a:xfrm>
            <a:prstGeom prst="straightConnector1">
              <a:avLst/>
            </a:prstGeom>
            <a:noFill/>
            <a:ln w="19050" cap="flat" cmpd="sng">
              <a:solidFill>
                <a:srgbClr val="F3F3F3"/>
              </a:solidFill>
              <a:prstDash val="solid"/>
              <a:round/>
              <a:headEnd type="none" w="med" len="med"/>
              <a:tailEnd type="none" w="med" len="med"/>
            </a:ln>
          </p:spPr>
        </p:cxnSp>
        <p:sp>
          <p:nvSpPr>
            <p:cNvPr id="1240" name="Google Shape;1240;p25"/>
            <p:cNvSpPr/>
            <p:nvPr/>
          </p:nvSpPr>
          <p:spPr>
            <a:xfrm flipH="1">
              <a:off x="1699150" y="539500"/>
              <a:ext cx="33600" cy="4059927"/>
            </a:xfrm>
            <a:custGeom>
              <a:avLst/>
              <a:gdLst/>
              <a:ahLst/>
              <a:cxnLst/>
              <a:rect l="l" t="t" r="r" b="b"/>
              <a:pathLst>
                <a:path w="448" h="64148" extrusionOk="0">
                  <a:moveTo>
                    <a:pt x="0" y="1"/>
                  </a:moveTo>
                  <a:lnTo>
                    <a:pt x="0" y="64148"/>
                  </a:lnTo>
                  <a:lnTo>
                    <a:pt x="448" y="64148"/>
                  </a:lnTo>
                  <a:lnTo>
                    <a:pt x="44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1" name="Google Shape;1241;p25"/>
          <p:cNvSpPr/>
          <p:nvPr/>
        </p:nvSpPr>
        <p:spPr>
          <a:xfrm rot="10800000">
            <a:off x="218712" y="16"/>
            <a:ext cx="836012" cy="5141709"/>
          </a:xfrm>
          <a:custGeom>
            <a:avLst/>
            <a:gdLst/>
            <a:ahLst/>
            <a:cxnLst/>
            <a:rect l="l" t="t" r="r" b="b"/>
            <a:pathLst>
              <a:path w="9337" h="32918" extrusionOk="0">
                <a:moveTo>
                  <a:pt x="1" y="1"/>
                </a:moveTo>
                <a:lnTo>
                  <a:pt x="1" y="32917"/>
                </a:lnTo>
                <a:lnTo>
                  <a:pt x="9337" y="32917"/>
                </a:lnTo>
                <a:lnTo>
                  <a:pt x="9337" y="1"/>
                </a:lnTo>
                <a:lnTo>
                  <a:pt x="4504" y="270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5"/>
          <p:cNvSpPr txBox="1">
            <a:spLocks noGrp="1"/>
          </p:cNvSpPr>
          <p:nvPr>
            <p:ph type="subTitle" idx="1"/>
          </p:nvPr>
        </p:nvSpPr>
        <p:spPr>
          <a:xfrm>
            <a:off x="218656" y="1073550"/>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Font typeface="Capriola"/>
              <a:buNone/>
              <a:defRPr sz="1200" b="1">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243" name="Google Shape;1243;p25"/>
          <p:cNvSpPr txBox="1">
            <a:spLocks noGrp="1"/>
          </p:cNvSpPr>
          <p:nvPr>
            <p:ph type="subTitle" idx="2"/>
          </p:nvPr>
        </p:nvSpPr>
        <p:spPr>
          <a:xfrm>
            <a:off x="218656" y="1593696"/>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244" name="Google Shape;1244;p25"/>
          <p:cNvSpPr txBox="1">
            <a:spLocks noGrp="1"/>
          </p:cNvSpPr>
          <p:nvPr>
            <p:ph type="subTitle" idx="3"/>
          </p:nvPr>
        </p:nvSpPr>
        <p:spPr>
          <a:xfrm>
            <a:off x="218656" y="2113842"/>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245" name="Google Shape;1245;p25"/>
          <p:cNvSpPr txBox="1">
            <a:spLocks noGrp="1"/>
          </p:cNvSpPr>
          <p:nvPr>
            <p:ph type="subTitle" idx="4"/>
          </p:nvPr>
        </p:nvSpPr>
        <p:spPr>
          <a:xfrm>
            <a:off x="218656" y="2633988"/>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246" name="Google Shape;1246;p25"/>
          <p:cNvSpPr txBox="1">
            <a:spLocks noGrp="1"/>
          </p:cNvSpPr>
          <p:nvPr>
            <p:ph type="subTitle" idx="5"/>
          </p:nvPr>
        </p:nvSpPr>
        <p:spPr>
          <a:xfrm>
            <a:off x="218656" y="3154133"/>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247" name="Google Shape;1247;p25"/>
          <p:cNvSpPr txBox="1">
            <a:spLocks noGrp="1"/>
          </p:cNvSpPr>
          <p:nvPr>
            <p:ph type="subTitle" idx="6"/>
          </p:nvPr>
        </p:nvSpPr>
        <p:spPr>
          <a:xfrm>
            <a:off x="218656" y="3674279"/>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248" name="Google Shape;1248;p25"/>
          <p:cNvSpPr txBox="1">
            <a:spLocks noGrp="1"/>
          </p:cNvSpPr>
          <p:nvPr>
            <p:ph type="subTitle" idx="7"/>
          </p:nvPr>
        </p:nvSpPr>
        <p:spPr>
          <a:xfrm>
            <a:off x="218656" y="4194425"/>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grpSp>
        <p:nvGrpSpPr>
          <p:cNvPr id="1249" name="Google Shape;1249;p25"/>
          <p:cNvGrpSpPr/>
          <p:nvPr/>
        </p:nvGrpSpPr>
        <p:grpSpPr>
          <a:xfrm>
            <a:off x="441648" y="539502"/>
            <a:ext cx="390115" cy="478199"/>
            <a:chOff x="6813948" y="1342927"/>
            <a:chExt cx="390115" cy="478199"/>
          </a:xfrm>
        </p:grpSpPr>
        <p:sp>
          <p:nvSpPr>
            <p:cNvPr id="1250" name="Google Shape;1250;p25"/>
            <p:cNvSpPr/>
            <p:nvPr/>
          </p:nvSpPr>
          <p:spPr>
            <a:xfrm rot="-5400000">
              <a:off x="6814041" y="1342927"/>
              <a:ext cx="390022" cy="390022"/>
            </a:xfrm>
            <a:custGeom>
              <a:avLst/>
              <a:gdLst/>
              <a:ahLst/>
              <a:cxnLst/>
              <a:rect l="l" t="t" r="r" b="b"/>
              <a:pathLst>
                <a:path w="12553" h="12553" extrusionOk="0">
                  <a:moveTo>
                    <a:pt x="1" y="1"/>
                  </a:moveTo>
                  <a:lnTo>
                    <a:pt x="1" y="12552"/>
                  </a:lnTo>
                  <a:lnTo>
                    <a:pt x="12552" y="12552"/>
                  </a:lnTo>
                  <a:lnTo>
                    <a:pt x="12552" y="1271"/>
                  </a:lnTo>
                  <a:cubicBezTo>
                    <a:pt x="12552" y="569"/>
                    <a:pt x="11984" y="1"/>
                    <a:pt x="11280" y="1"/>
                  </a:cubicBezTo>
                  <a:lnTo>
                    <a:pt x="2903" y="1"/>
                  </a:lnTo>
                  <a:lnTo>
                    <a:pt x="2903" y="6"/>
                  </a:lnTo>
                  <a:cubicBezTo>
                    <a:pt x="2868" y="2"/>
                    <a:pt x="2832" y="1"/>
                    <a:pt x="27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5"/>
            <p:cNvSpPr/>
            <p:nvPr/>
          </p:nvSpPr>
          <p:spPr>
            <a:xfrm rot="-5400000">
              <a:off x="6969484" y="1540346"/>
              <a:ext cx="78980" cy="390053"/>
            </a:xfrm>
            <a:custGeom>
              <a:avLst/>
              <a:gdLst/>
              <a:ahLst/>
              <a:cxnLst/>
              <a:rect l="l" t="t" r="r" b="b"/>
              <a:pathLst>
                <a:path w="2542" h="12554" extrusionOk="0">
                  <a:moveTo>
                    <a:pt x="1271" y="0"/>
                  </a:moveTo>
                  <a:cubicBezTo>
                    <a:pt x="569" y="0"/>
                    <a:pt x="1" y="570"/>
                    <a:pt x="1" y="1272"/>
                  </a:cubicBezTo>
                  <a:lnTo>
                    <a:pt x="1" y="12554"/>
                  </a:lnTo>
                  <a:lnTo>
                    <a:pt x="2542" y="12554"/>
                  </a:lnTo>
                  <a:lnTo>
                    <a:pt x="2542" y="1272"/>
                  </a:lnTo>
                  <a:cubicBezTo>
                    <a:pt x="2542" y="570"/>
                    <a:pt x="1974" y="0"/>
                    <a:pt x="1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5"/>
            <p:cNvSpPr/>
            <p:nvPr/>
          </p:nvSpPr>
          <p:spPr>
            <a:xfrm rot="-5400000">
              <a:off x="6991404" y="1550583"/>
              <a:ext cx="55646" cy="369547"/>
            </a:xfrm>
            <a:custGeom>
              <a:avLst/>
              <a:gdLst/>
              <a:ahLst/>
              <a:cxnLst/>
              <a:rect l="l" t="t" r="r" b="b"/>
              <a:pathLst>
                <a:path w="1791" h="11894" extrusionOk="0">
                  <a:moveTo>
                    <a:pt x="895" y="0"/>
                  </a:moveTo>
                  <a:cubicBezTo>
                    <a:pt x="400" y="0"/>
                    <a:pt x="0" y="404"/>
                    <a:pt x="0" y="896"/>
                  </a:cubicBezTo>
                  <a:lnTo>
                    <a:pt x="0" y="11894"/>
                  </a:lnTo>
                  <a:lnTo>
                    <a:pt x="1790" y="11894"/>
                  </a:lnTo>
                  <a:lnTo>
                    <a:pt x="1790" y="896"/>
                  </a:lnTo>
                  <a:cubicBezTo>
                    <a:pt x="1790" y="400"/>
                    <a:pt x="1389" y="0"/>
                    <a:pt x="8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5"/>
            <p:cNvSpPr/>
            <p:nvPr/>
          </p:nvSpPr>
          <p:spPr>
            <a:xfrm rot="-5400000">
              <a:off x="6875342" y="1749137"/>
              <a:ext cx="86872" cy="57107"/>
            </a:xfrm>
            <a:custGeom>
              <a:avLst/>
              <a:gdLst/>
              <a:ahLst/>
              <a:cxnLst/>
              <a:rect l="l" t="t" r="r" b="b"/>
              <a:pathLst>
                <a:path w="2796" h="1838" extrusionOk="0">
                  <a:moveTo>
                    <a:pt x="0" y="1"/>
                  </a:moveTo>
                  <a:lnTo>
                    <a:pt x="391" y="920"/>
                  </a:lnTo>
                  <a:lnTo>
                    <a:pt x="0" y="1838"/>
                  </a:lnTo>
                  <a:lnTo>
                    <a:pt x="2795" y="1838"/>
                  </a:lnTo>
                  <a:lnTo>
                    <a:pt x="27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4" name="Google Shape;1254;p25"/>
          <p:cNvSpPr txBox="1">
            <a:spLocks noGrp="1"/>
          </p:cNvSpPr>
          <p:nvPr>
            <p:ph type="title"/>
          </p:nvPr>
        </p:nvSpPr>
        <p:spPr>
          <a:xfrm>
            <a:off x="1883425" y="709025"/>
            <a:ext cx="6547200" cy="478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55" name="Google Shape;1255;p25"/>
          <p:cNvSpPr txBox="1">
            <a:spLocks noGrp="1"/>
          </p:cNvSpPr>
          <p:nvPr>
            <p:ph type="subTitle" idx="8"/>
          </p:nvPr>
        </p:nvSpPr>
        <p:spPr>
          <a:xfrm>
            <a:off x="2311750" y="2051725"/>
            <a:ext cx="2423400" cy="1859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1400"/>
              <a:buNone/>
              <a:defRPr>
                <a:solidFill>
                  <a:schemeClr val="accent2"/>
                </a:solidFill>
              </a:defRPr>
            </a:lvl1pPr>
            <a:lvl2pPr lvl="1" rtl="0">
              <a:spcBef>
                <a:spcPts val="1600"/>
              </a:spcBef>
              <a:spcAft>
                <a:spcPts val="0"/>
              </a:spcAft>
              <a:buClr>
                <a:schemeClr val="accent2"/>
              </a:buClr>
              <a:buSzPts val="1400"/>
              <a:buNone/>
              <a:defRPr sz="1400">
                <a:solidFill>
                  <a:schemeClr val="accent2"/>
                </a:solidFill>
              </a:defRPr>
            </a:lvl2pPr>
            <a:lvl3pPr lvl="2" rtl="0">
              <a:spcBef>
                <a:spcPts val="1600"/>
              </a:spcBef>
              <a:spcAft>
                <a:spcPts val="0"/>
              </a:spcAft>
              <a:buClr>
                <a:schemeClr val="accent2"/>
              </a:buClr>
              <a:buSzPts val="1400"/>
              <a:buNone/>
              <a:defRPr sz="1400">
                <a:solidFill>
                  <a:schemeClr val="accent2"/>
                </a:solidFill>
              </a:defRPr>
            </a:lvl3pPr>
            <a:lvl4pPr lvl="3" rtl="0">
              <a:spcBef>
                <a:spcPts val="1600"/>
              </a:spcBef>
              <a:spcAft>
                <a:spcPts val="0"/>
              </a:spcAft>
              <a:buClr>
                <a:schemeClr val="accent2"/>
              </a:buClr>
              <a:buSzPts val="1400"/>
              <a:buNone/>
              <a:defRPr sz="1400">
                <a:solidFill>
                  <a:schemeClr val="accent2"/>
                </a:solidFill>
              </a:defRPr>
            </a:lvl4pPr>
            <a:lvl5pPr lvl="4" rtl="0">
              <a:spcBef>
                <a:spcPts val="1600"/>
              </a:spcBef>
              <a:spcAft>
                <a:spcPts val="0"/>
              </a:spcAft>
              <a:buClr>
                <a:schemeClr val="accent2"/>
              </a:buClr>
              <a:buSzPts val="1400"/>
              <a:buNone/>
              <a:defRPr sz="1400">
                <a:solidFill>
                  <a:schemeClr val="accent2"/>
                </a:solidFill>
              </a:defRPr>
            </a:lvl5pPr>
            <a:lvl6pPr lvl="5" rtl="0">
              <a:spcBef>
                <a:spcPts val="1600"/>
              </a:spcBef>
              <a:spcAft>
                <a:spcPts val="0"/>
              </a:spcAft>
              <a:buClr>
                <a:schemeClr val="accent2"/>
              </a:buClr>
              <a:buSzPts val="1400"/>
              <a:buNone/>
              <a:defRPr sz="1400">
                <a:solidFill>
                  <a:schemeClr val="accent2"/>
                </a:solidFill>
              </a:defRPr>
            </a:lvl6pPr>
            <a:lvl7pPr lvl="6" rtl="0">
              <a:spcBef>
                <a:spcPts val="1600"/>
              </a:spcBef>
              <a:spcAft>
                <a:spcPts val="0"/>
              </a:spcAft>
              <a:buClr>
                <a:schemeClr val="accent2"/>
              </a:buClr>
              <a:buSzPts val="1400"/>
              <a:buNone/>
              <a:defRPr sz="1400">
                <a:solidFill>
                  <a:schemeClr val="accent2"/>
                </a:solidFill>
              </a:defRPr>
            </a:lvl7pPr>
            <a:lvl8pPr lvl="7" rtl="0">
              <a:spcBef>
                <a:spcPts val="1600"/>
              </a:spcBef>
              <a:spcAft>
                <a:spcPts val="0"/>
              </a:spcAft>
              <a:buClr>
                <a:schemeClr val="accent2"/>
              </a:buClr>
              <a:buSzPts val="1400"/>
              <a:buNone/>
              <a:defRPr sz="1400">
                <a:solidFill>
                  <a:schemeClr val="accent2"/>
                </a:solidFill>
              </a:defRPr>
            </a:lvl8pPr>
            <a:lvl9pPr lvl="8" rtl="0">
              <a:spcBef>
                <a:spcPts val="1600"/>
              </a:spcBef>
              <a:spcAft>
                <a:spcPts val="1600"/>
              </a:spcAft>
              <a:buClr>
                <a:schemeClr val="accent2"/>
              </a:buClr>
              <a:buSzPts val="1400"/>
              <a:buNone/>
              <a:defRPr sz="1400">
                <a:solidFill>
                  <a:schemeClr val="accent2"/>
                </a:solidFill>
              </a:defRPr>
            </a:lvl9pPr>
          </a:lstStyle>
          <a:p>
            <a:endParaRPr/>
          </a:p>
        </p:txBody>
      </p:sp>
      <p:sp>
        <p:nvSpPr>
          <p:cNvPr id="1256" name="Google Shape;1256;p25"/>
          <p:cNvSpPr txBox="1">
            <a:spLocks noGrp="1"/>
          </p:cNvSpPr>
          <p:nvPr>
            <p:ph type="subTitle" idx="9"/>
          </p:nvPr>
        </p:nvSpPr>
        <p:spPr>
          <a:xfrm>
            <a:off x="7380350" y="2483600"/>
            <a:ext cx="1454700" cy="1677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400"/>
              <a:buNone/>
              <a:defRPr>
                <a:solidFill>
                  <a:schemeClr val="lt1"/>
                </a:solidFill>
              </a:defRPr>
            </a:lvl1pPr>
            <a:lvl2pPr lvl="1" algn="ctr" rtl="0">
              <a:spcBef>
                <a:spcPts val="1600"/>
              </a:spcBef>
              <a:spcAft>
                <a:spcPts val="0"/>
              </a:spcAft>
              <a:buClr>
                <a:schemeClr val="lt1"/>
              </a:buClr>
              <a:buSzPts val="1400"/>
              <a:buNone/>
              <a:defRPr sz="1400">
                <a:solidFill>
                  <a:schemeClr val="lt1"/>
                </a:solidFill>
              </a:defRPr>
            </a:lvl2pPr>
            <a:lvl3pPr lvl="2" algn="ctr" rtl="0">
              <a:spcBef>
                <a:spcPts val="1600"/>
              </a:spcBef>
              <a:spcAft>
                <a:spcPts val="0"/>
              </a:spcAft>
              <a:buClr>
                <a:schemeClr val="lt1"/>
              </a:buClr>
              <a:buSzPts val="1400"/>
              <a:buNone/>
              <a:defRPr sz="1400">
                <a:solidFill>
                  <a:schemeClr val="lt1"/>
                </a:solidFill>
              </a:defRPr>
            </a:lvl3pPr>
            <a:lvl4pPr lvl="3" algn="ctr" rtl="0">
              <a:spcBef>
                <a:spcPts val="1600"/>
              </a:spcBef>
              <a:spcAft>
                <a:spcPts val="0"/>
              </a:spcAft>
              <a:buClr>
                <a:schemeClr val="lt1"/>
              </a:buClr>
              <a:buSzPts val="1400"/>
              <a:buNone/>
              <a:defRPr sz="1400">
                <a:solidFill>
                  <a:schemeClr val="lt1"/>
                </a:solidFill>
              </a:defRPr>
            </a:lvl4pPr>
            <a:lvl5pPr lvl="4" algn="ctr" rtl="0">
              <a:spcBef>
                <a:spcPts val="1600"/>
              </a:spcBef>
              <a:spcAft>
                <a:spcPts val="0"/>
              </a:spcAft>
              <a:buClr>
                <a:schemeClr val="lt1"/>
              </a:buClr>
              <a:buSzPts val="1400"/>
              <a:buNone/>
              <a:defRPr sz="1400">
                <a:solidFill>
                  <a:schemeClr val="lt1"/>
                </a:solidFill>
              </a:defRPr>
            </a:lvl5pPr>
            <a:lvl6pPr lvl="5" algn="ctr" rtl="0">
              <a:spcBef>
                <a:spcPts val="1600"/>
              </a:spcBef>
              <a:spcAft>
                <a:spcPts val="0"/>
              </a:spcAft>
              <a:buClr>
                <a:schemeClr val="lt1"/>
              </a:buClr>
              <a:buSzPts val="1400"/>
              <a:buNone/>
              <a:defRPr sz="1400">
                <a:solidFill>
                  <a:schemeClr val="lt1"/>
                </a:solidFill>
              </a:defRPr>
            </a:lvl6pPr>
            <a:lvl7pPr lvl="6" algn="ctr" rtl="0">
              <a:spcBef>
                <a:spcPts val="1600"/>
              </a:spcBef>
              <a:spcAft>
                <a:spcPts val="0"/>
              </a:spcAft>
              <a:buClr>
                <a:schemeClr val="lt1"/>
              </a:buClr>
              <a:buSzPts val="1400"/>
              <a:buNone/>
              <a:defRPr sz="1400">
                <a:solidFill>
                  <a:schemeClr val="lt1"/>
                </a:solidFill>
              </a:defRPr>
            </a:lvl7pPr>
            <a:lvl8pPr lvl="7" algn="ctr" rtl="0">
              <a:spcBef>
                <a:spcPts val="1600"/>
              </a:spcBef>
              <a:spcAft>
                <a:spcPts val="0"/>
              </a:spcAft>
              <a:buClr>
                <a:schemeClr val="lt1"/>
              </a:buClr>
              <a:buSzPts val="1400"/>
              <a:buNone/>
              <a:defRPr sz="1400">
                <a:solidFill>
                  <a:schemeClr val="lt1"/>
                </a:solidFill>
              </a:defRPr>
            </a:lvl8pPr>
            <a:lvl9pPr lvl="8" algn="ctr" rtl="0">
              <a:spcBef>
                <a:spcPts val="1600"/>
              </a:spcBef>
              <a:spcAft>
                <a:spcPts val="1600"/>
              </a:spcAft>
              <a:buClr>
                <a:schemeClr val="lt1"/>
              </a:buClr>
              <a:buSzPts val="1400"/>
              <a:buNone/>
              <a:defRPr sz="1400">
                <a:solidFill>
                  <a:schemeClr val="lt1"/>
                </a:solidFill>
              </a:defRPr>
            </a:lvl9pPr>
          </a:lstStyle>
          <a:p>
            <a:endParaRPr/>
          </a:p>
        </p:txBody>
      </p:sp>
      <p:sp>
        <p:nvSpPr>
          <p:cNvPr id="1257" name="Google Shape;1257;p25"/>
          <p:cNvSpPr txBox="1">
            <a:spLocks noGrp="1"/>
          </p:cNvSpPr>
          <p:nvPr>
            <p:ph type="subTitle" idx="13"/>
          </p:nvPr>
        </p:nvSpPr>
        <p:spPr>
          <a:xfrm>
            <a:off x="5747825" y="2432750"/>
            <a:ext cx="1454700" cy="330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1400"/>
              <a:buNone/>
              <a:defRPr>
                <a:solidFill>
                  <a:schemeClr val="lt1"/>
                </a:solidFill>
              </a:defRPr>
            </a:lvl1pPr>
            <a:lvl2pPr lvl="1" algn="ctr" rtl="0">
              <a:spcBef>
                <a:spcPts val="1600"/>
              </a:spcBef>
              <a:spcAft>
                <a:spcPts val="0"/>
              </a:spcAft>
              <a:buClr>
                <a:schemeClr val="accent2"/>
              </a:buClr>
              <a:buSzPts val="1400"/>
              <a:buNone/>
              <a:defRPr sz="1400">
                <a:solidFill>
                  <a:schemeClr val="accent2"/>
                </a:solidFill>
              </a:defRPr>
            </a:lvl2pPr>
            <a:lvl3pPr lvl="2" algn="ctr" rtl="0">
              <a:spcBef>
                <a:spcPts val="1600"/>
              </a:spcBef>
              <a:spcAft>
                <a:spcPts val="0"/>
              </a:spcAft>
              <a:buClr>
                <a:schemeClr val="accent2"/>
              </a:buClr>
              <a:buSzPts val="1400"/>
              <a:buNone/>
              <a:defRPr sz="1400">
                <a:solidFill>
                  <a:schemeClr val="accent2"/>
                </a:solidFill>
              </a:defRPr>
            </a:lvl3pPr>
            <a:lvl4pPr lvl="3" algn="ctr" rtl="0">
              <a:spcBef>
                <a:spcPts val="1600"/>
              </a:spcBef>
              <a:spcAft>
                <a:spcPts val="0"/>
              </a:spcAft>
              <a:buClr>
                <a:schemeClr val="accent2"/>
              </a:buClr>
              <a:buSzPts val="1400"/>
              <a:buNone/>
              <a:defRPr sz="1400">
                <a:solidFill>
                  <a:schemeClr val="accent2"/>
                </a:solidFill>
              </a:defRPr>
            </a:lvl4pPr>
            <a:lvl5pPr lvl="4" algn="ctr" rtl="0">
              <a:spcBef>
                <a:spcPts val="1600"/>
              </a:spcBef>
              <a:spcAft>
                <a:spcPts val="0"/>
              </a:spcAft>
              <a:buClr>
                <a:schemeClr val="accent2"/>
              </a:buClr>
              <a:buSzPts val="1400"/>
              <a:buNone/>
              <a:defRPr sz="1400">
                <a:solidFill>
                  <a:schemeClr val="accent2"/>
                </a:solidFill>
              </a:defRPr>
            </a:lvl5pPr>
            <a:lvl6pPr lvl="5" algn="ctr" rtl="0">
              <a:spcBef>
                <a:spcPts val="1600"/>
              </a:spcBef>
              <a:spcAft>
                <a:spcPts val="0"/>
              </a:spcAft>
              <a:buClr>
                <a:schemeClr val="accent2"/>
              </a:buClr>
              <a:buSzPts val="1400"/>
              <a:buNone/>
              <a:defRPr sz="1400">
                <a:solidFill>
                  <a:schemeClr val="accent2"/>
                </a:solidFill>
              </a:defRPr>
            </a:lvl6pPr>
            <a:lvl7pPr lvl="6" algn="ctr" rtl="0">
              <a:spcBef>
                <a:spcPts val="1600"/>
              </a:spcBef>
              <a:spcAft>
                <a:spcPts val="0"/>
              </a:spcAft>
              <a:buClr>
                <a:schemeClr val="accent2"/>
              </a:buClr>
              <a:buSzPts val="1400"/>
              <a:buNone/>
              <a:defRPr sz="1400">
                <a:solidFill>
                  <a:schemeClr val="accent2"/>
                </a:solidFill>
              </a:defRPr>
            </a:lvl7pPr>
            <a:lvl8pPr lvl="7" algn="ctr" rtl="0">
              <a:spcBef>
                <a:spcPts val="1600"/>
              </a:spcBef>
              <a:spcAft>
                <a:spcPts val="0"/>
              </a:spcAft>
              <a:buClr>
                <a:schemeClr val="accent2"/>
              </a:buClr>
              <a:buSzPts val="1400"/>
              <a:buNone/>
              <a:defRPr sz="1400">
                <a:solidFill>
                  <a:schemeClr val="accent2"/>
                </a:solidFill>
              </a:defRPr>
            </a:lvl8pPr>
            <a:lvl9pPr lvl="8" algn="ctr" rtl="0">
              <a:spcBef>
                <a:spcPts val="1600"/>
              </a:spcBef>
              <a:spcAft>
                <a:spcPts val="1600"/>
              </a:spcAft>
              <a:buClr>
                <a:schemeClr val="accent2"/>
              </a:buClr>
              <a:buSzPts val="1400"/>
              <a:buNone/>
              <a:defRPr sz="1400">
                <a:solidFill>
                  <a:schemeClr val="accent2"/>
                </a:solidFill>
              </a:defRPr>
            </a:lvl9pPr>
          </a:lstStyle>
          <a:p>
            <a:endParaRPr/>
          </a:p>
        </p:txBody>
      </p:sp>
      <p:sp>
        <p:nvSpPr>
          <p:cNvPr id="1258" name="Google Shape;1258;p25"/>
          <p:cNvSpPr txBox="1">
            <a:spLocks noGrp="1"/>
          </p:cNvSpPr>
          <p:nvPr>
            <p:ph type="subTitle" idx="14"/>
          </p:nvPr>
        </p:nvSpPr>
        <p:spPr>
          <a:xfrm>
            <a:off x="5747825" y="2885438"/>
            <a:ext cx="1454700" cy="330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1400"/>
              <a:buNone/>
              <a:defRPr>
                <a:solidFill>
                  <a:schemeClr val="lt1"/>
                </a:solidFill>
              </a:defRPr>
            </a:lvl1pPr>
            <a:lvl2pPr lvl="1" algn="ctr" rtl="0">
              <a:spcBef>
                <a:spcPts val="1600"/>
              </a:spcBef>
              <a:spcAft>
                <a:spcPts val="0"/>
              </a:spcAft>
              <a:buClr>
                <a:schemeClr val="accent2"/>
              </a:buClr>
              <a:buSzPts val="1400"/>
              <a:buNone/>
              <a:defRPr sz="1400">
                <a:solidFill>
                  <a:schemeClr val="accent2"/>
                </a:solidFill>
              </a:defRPr>
            </a:lvl2pPr>
            <a:lvl3pPr lvl="2" algn="ctr" rtl="0">
              <a:spcBef>
                <a:spcPts val="1600"/>
              </a:spcBef>
              <a:spcAft>
                <a:spcPts val="0"/>
              </a:spcAft>
              <a:buClr>
                <a:schemeClr val="accent2"/>
              </a:buClr>
              <a:buSzPts val="1400"/>
              <a:buNone/>
              <a:defRPr sz="1400">
                <a:solidFill>
                  <a:schemeClr val="accent2"/>
                </a:solidFill>
              </a:defRPr>
            </a:lvl3pPr>
            <a:lvl4pPr lvl="3" algn="ctr" rtl="0">
              <a:spcBef>
                <a:spcPts val="1600"/>
              </a:spcBef>
              <a:spcAft>
                <a:spcPts val="0"/>
              </a:spcAft>
              <a:buClr>
                <a:schemeClr val="accent2"/>
              </a:buClr>
              <a:buSzPts val="1400"/>
              <a:buNone/>
              <a:defRPr sz="1400">
                <a:solidFill>
                  <a:schemeClr val="accent2"/>
                </a:solidFill>
              </a:defRPr>
            </a:lvl4pPr>
            <a:lvl5pPr lvl="4" algn="ctr" rtl="0">
              <a:spcBef>
                <a:spcPts val="1600"/>
              </a:spcBef>
              <a:spcAft>
                <a:spcPts val="0"/>
              </a:spcAft>
              <a:buClr>
                <a:schemeClr val="accent2"/>
              </a:buClr>
              <a:buSzPts val="1400"/>
              <a:buNone/>
              <a:defRPr sz="1400">
                <a:solidFill>
                  <a:schemeClr val="accent2"/>
                </a:solidFill>
              </a:defRPr>
            </a:lvl5pPr>
            <a:lvl6pPr lvl="5" algn="ctr" rtl="0">
              <a:spcBef>
                <a:spcPts val="1600"/>
              </a:spcBef>
              <a:spcAft>
                <a:spcPts val="0"/>
              </a:spcAft>
              <a:buClr>
                <a:schemeClr val="accent2"/>
              </a:buClr>
              <a:buSzPts val="1400"/>
              <a:buNone/>
              <a:defRPr sz="1400">
                <a:solidFill>
                  <a:schemeClr val="accent2"/>
                </a:solidFill>
              </a:defRPr>
            </a:lvl6pPr>
            <a:lvl7pPr lvl="6" algn="ctr" rtl="0">
              <a:spcBef>
                <a:spcPts val="1600"/>
              </a:spcBef>
              <a:spcAft>
                <a:spcPts val="0"/>
              </a:spcAft>
              <a:buClr>
                <a:schemeClr val="accent2"/>
              </a:buClr>
              <a:buSzPts val="1400"/>
              <a:buNone/>
              <a:defRPr sz="1400">
                <a:solidFill>
                  <a:schemeClr val="accent2"/>
                </a:solidFill>
              </a:defRPr>
            </a:lvl7pPr>
            <a:lvl8pPr lvl="7" algn="ctr" rtl="0">
              <a:spcBef>
                <a:spcPts val="1600"/>
              </a:spcBef>
              <a:spcAft>
                <a:spcPts val="0"/>
              </a:spcAft>
              <a:buClr>
                <a:schemeClr val="accent2"/>
              </a:buClr>
              <a:buSzPts val="1400"/>
              <a:buNone/>
              <a:defRPr sz="1400">
                <a:solidFill>
                  <a:schemeClr val="accent2"/>
                </a:solidFill>
              </a:defRPr>
            </a:lvl8pPr>
            <a:lvl9pPr lvl="8" algn="ctr" rtl="0">
              <a:spcBef>
                <a:spcPts val="1600"/>
              </a:spcBef>
              <a:spcAft>
                <a:spcPts val="1600"/>
              </a:spcAft>
              <a:buClr>
                <a:schemeClr val="accent2"/>
              </a:buClr>
              <a:buSzPts val="1400"/>
              <a:buNone/>
              <a:defRPr sz="1400">
                <a:solidFill>
                  <a:schemeClr val="accent2"/>
                </a:solidFill>
              </a:defRPr>
            </a:lvl9pPr>
          </a:lstStyle>
          <a:p>
            <a:endParaRPr/>
          </a:p>
        </p:txBody>
      </p:sp>
      <p:sp>
        <p:nvSpPr>
          <p:cNvPr id="1259" name="Google Shape;1259;p25"/>
          <p:cNvSpPr txBox="1">
            <a:spLocks noGrp="1"/>
          </p:cNvSpPr>
          <p:nvPr>
            <p:ph type="subTitle" idx="15"/>
          </p:nvPr>
        </p:nvSpPr>
        <p:spPr>
          <a:xfrm>
            <a:off x="5747825" y="3338138"/>
            <a:ext cx="1454700" cy="330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1400"/>
              <a:buNone/>
              <a:defRPr>
                <a:solidFill>
                  <a:schemeClr val="lt1"/>
                </a:solidFill>
              </a:defRPr>
            </a:lvl1pPr>
            <a:lvl2pPr lvl="1" algn="ctr" rtl="0">
              <a:spcBef>
                <a:spcPts val="1600"/>
              </a:spcBef>
              <a:spcAft>
                <a:spcPts val="0"/>
              </a:spcAft>
              <a:buClr>
                <a:schemeClr val="accent2"/>
              </a:buClr>
              <a:buSzPts val="1400"/>
              <a:buNone/>
              <a:defRPr sz="1400">
                <a:solidFill>
                  <a:schemeClr val="accent2"/>
                </a:solidFill>
              </a:defRPr>
            </a:lvl2pPr>
            <a:lvl3pPr lvl="2" algn="ctr" rtl="0">
              <a:spcBef>
                <a:spcPts val="1600"/>
              </a:spcBef>
              <a:spcAft>
                <a:spcPts val="0"/>
              </a:spcAft>
              <a:buClr>
                <a:schemeClr val="accent2"/>
              </a:buClr>
              <a:buSzPts val="1400"/>
              <a:buNone/>
              <a:defRPr sz="1400">
                <a:solidFill>
                  <a:schemeClr val="accent2"/>
                </a:solidFill>
              </a:defRPr>
            </a:lvl3pPr>
            <a:lvl4pPr lvl="3" algn="ctr" rtl="0">
              <a:spcBef>
                <a:spcPts val="1600"/>
              </a:spcBef>
              <a:spcAft>
                <a:spcPts val="0"/>
              </a:spcAft>
              <a:buClr>
                <a:schemeClr val="accent2"/>
              </a:buClr>
              <a:buSzPts val="1400"/>
              <a:buNone/>
              <a:defRPr sz="1400">
                <a:solidFill>
                  <a:schemeClr val="accent2"/>
                </a:solidFill>
              </a:defRPr>
            </a:lvl4pPr>
            <a:lvl5pPr lvl="4" algn="ctr" rtl="0">
              <a:spcBef>
                <a:spcPts val="1600"/>
              </a:spcBef>
              <a:spcAft>
                <a:spcPts val="0"/>
              </a:spcAft>
              <a:buClr>
                <a:schemeClr val="accent2"/>
              </a:buClr>
              <a:buSzPts val="1400"/>
              <a:buNone/>
              <a:defRPr sz="1400">
                <a:solidFill>
                  <a:schemeClr val="accent2"/>
                </a:solidFill>
              </a:defRPr>
            </a:lvl5pPr>
            <a:lvl6pPr lvl="5" algn="ctr" rtl="0">
              <a:spcBef>
                <a:spcPts val="1600"/>
              </a:spcBef>
              <a:spcAft>
                <a:spcPts val="0"/>
              </a:spcAft>
              <a:buClr>
                <a:schemeClr val="accent2"/>
              </a:buClr>
              <a:buSzPts val="1400"/>
              <a:buNone/>
              <a:defRPr sz="1400">
                <a:solidFill>
                  <a:schemeClr val="accent2"/>
                </a:solidFill>
              </a:defRPr>
            </a:lvl6pPr>
            <a:lvl7pPr lvl="6" algn="ctr" rtl="0">
              <a:spcBef>
                <a:spcPts val="1600"/>
              </a:spcBef>
              <a:spcAft>
                <a:spcPts val="0"/>
              </a:spcAft>
              <a:buClr>
                <a:schemeClr val="accent2"/>
              </a:buClr>
              <a:buSzPts val="1400"/>
              <a:buNone/>
              <a:defRPr sz="1400">
                <a:solidFill>
                  <a:schemeClr val="accent2"/>
                </a:solidFill>
              </a:defRPr>
            </a:lvl7pPr>
            <a:lvl8pPr lvl="7" algn="ctr" rtl="0">
              <a:spcBef>
                <a:spcPts val="1600"/>
              </a:spcBef>
              <a:spcAft>
                <a:spcPts val="0"/>
              </a:spcAft>
              <a:buClr>
                <a:schemeClr val="accent2"/>
              </a:buClr>
              <a:buSzPts val="1400"/>
              <a:buNone/>
              <a:defRPr sz="1400">
                <a:solidFill>
                  <a:schemeClr val="accent2"/>
                </a:solidFill>
              </a:defRPr>
            </a:lvl8pPr>
            <a:lvl9pPr lvl="8" algn="ctr" rtl="0">
              <a:spcBef>
                <a:spcPts val="1600"/>
              </a:spcBef>
              <a:spcAft>
                <a:spcPts val="1600"/>
              </a:spcAft>
              <a:buClr>
                <a:schemeClr val="accent2"/>
              </a:buClr>
              <a:buSzPts val="1400"/>
              <a:buNone/>
              <a:defRPr sz="1400">
                <a:solidFill>
                  <a:schemeClr val="accent2"/>
                </a:solidFill>
              </a:defRPr>
            </a:lvl9pPr>
          </a:lstStyle>
          <a:p>
            <a:endParaRPr/>
          </a:p>
        </p:txBody>
      </p:sp>
      <p:sp>
        <p:nvSpPr>
          <p:cNvPr id="1260" name="Google Shape;1260;p25"/>
          <p:cNvSpPr txBox="1">
            <a:spLocks noGrp="1"/>
          </p:cNvSpPr>
          <p:nvPr>
            <p:ph type="subTitle" idx="16"/>
          </p:nvPr>
        </p:nvSpPr>
        <p:spPr>
          <a:xfrm>
            <a:off x="5747825" y="3790838"/>
            <a:ext cx="1454700" cy="330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1400"/>
              <a:buNone/>
              <a:defRPr>
                <a:solidFill>
                  <a:schemeClr val="lt1"/>
                </a:solidFill>
              </a:defRPr>
            </a:lvl1pPr>
            <a:lvl2pPr lvl="1" algn="ctr" rtl="0">
              <a:spcBef>
                <a:spcPts val="1600"/>
              </a:spcBef>
              <a:spcAft>
                <a:spcPts val="0"/>
              </a:spcAft>
              <a:buClr>
                <a:schemeClr val="accent2"/>
              </a:buClr>
              <a:buSzPts val="1400"/>
              <a:buNone/>
              <a:defRPr sz="1400">
                <a:solidFill>
                  <a:schemeClr val="accent2"/>
                </a:solidFill>
              </a:defRPr>
            </a:lvl2pPr>
            <a:lvl3pPr lvl="2" algn="ctr" rtl="0">
              <a:spcBef>
                <a:spcPts val="1600"/>
              </a:spcBef>
              <a:spcAft>
                <a:spcPts val="0"/>
              </a:spcAft>
              <a:buClr>
                <a:schemeClr val="accent2"/>
              </a:buClr>
              <a:buSzPts val="1400"/>
              <a:buNone/>
              <a:defRPr sz="1400">
                <a:solidFill>
                  <a:schemeClr val="accent2"/>
                </a:solidFill>
              </a:defRPr>
            </a:lvl3pPr>
            <a:lvl4pPr lvl="3" algn="ctr" rtl="0">
              <a:spcBef>
                <a:spcPts val="1600"/>
              </a:spcBef>
              <a:spcAft>
                <a:spcPts val="0"/>
              </a:spcAft>
              <a:buClr>
                <a:schemeClr val="accent2"/>
              </a:buClr>
              <a:buSzPts val="1400"/>
              <a:buNone/>
              <a:defRPr sz="1400">
                <a:solidFill>
                  <a:schemeClr val="accent2"/>
                </a:solidFill>
              </a:defRPr>
            </a:lvl4pPr>
            <a:lvl5pPr lvl="4" algn="ctr" rtl="0">
              <a:spcBef>
                <a:spcPts val="1600"/>
              </a:spcBef>
              <a:spcAft>
                <a:spcPts val="0"/>
              </a:spcAft>
              <a:buClr>
                <a:schemeClr val="accent2"/>
              </a:buClr>
              <a:buSzPts val="1400"/>
              <a:buNone/>
              <a:defRPr sz="1400">
                <a:solidFill>
                  <a:schemeClr val="accent2"/>
                </a:solidFill>
              </a:defRPr>
            </a:lvl5pPr>
            <a:lvl6pPr lvl="5" algn="ctr" rtl="0">
              <a:spcBef>
                <a:spcPts val="1600"/>
              </a:spcBef>
              <a:spcAft>
                <a:spcPts val="0"/>
              </a:spcAft>
              <a:buClr>
                <a:schemeClr val="accent2"/>
              </a:buClr>
              <a:buSzPts val="1400"/>
              <a:buNone/>
              <a:defRPr sz="1400">
                <a:solidFill>
                  <a:schemeClr val="accent2"/>
                </a:solidFill>
              </a:defRPr>
            </a:lvl6pPr>
            <a:lvl7pPr lvl="6" algn="ctr" rtl="0">
              <a:spcBef>
                <a:spcPts val="1600"/>
              </a:spcBef>
              <a:spcAft>
                <a:spcPts val="0"/>
              </a:spcAft>
              <a:buClr>
                <a:schemeClr val="accent2"/>
              </a:buClr>
              <a:buSzPts val="1400"/>
              <a:buNone/>
              <a:defRPr sz="1400">
                <a:solidFill>
                  <a:schemeClr val="accent2"/>
                </a:solidFill>
              </a:defRPr>
            </a:lvl7pPr>
            <a:lvl8pPr lvl="7" algn="ctr" rtl="0">
              <a:spcBef>
                <a:spcPts val="1600"/>
              </a:spcBef>
              <a:spcAft>
                <a:spcPts val="0"/>
              </a:spcAft>
              <a:buClr>
                <a:schemeClr val="accent2"/>
              </a:buClr>
              <a:buSzPts val="1400"/>
              <a:buNone/>
              <a:defRPr sz="1400">
                <a:solidFill>
                  <a:schemeClr val="accent2"/>
                </a:solidFill>
              </a:defRPr>
            </a:lvl8pPr>
            <a:lvl9pPr lvl="8" algn="ctr" rtl="0">
              <a:spcBef>
                <a:spcPts val="1600"/>
              </a:spcBef>
              <a:spcAft>
                <a:spcPts val="1600"/>
              </a:spcAft>
              <a:buClr>
                <a:schemeClr val="accent2"/>
              </a:buClr>
              <a:buSzPts val="1400"/>
              <a:buNone/>
              <a:defRPr sz="1400">
                <a:solidFill>
                  <a:schemeClr val="accent2"/>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2">
  <p:cSld name="TITLE_ONLY_4">
    <p:bg>
      <p:bgPr>
        <a:solidFill>
          <a:schemeClr val="accent5"/>
        </a:solidFill>
        <a:effectLst/>
      </p:bgPr>
    </p:bg>
    <p:spTree>
      <p:nvGrpSpPr>
        <p:cNvPr id="1" name="Shape 1261"/>
        <p:cNvGrpSpPr/>
        <p:nvPr/>
      </p:nvGrpSpPr>
      <p:grpSpPr>
        <a:xfrm>
          <a:off x="0" y="0"/>
          <a:ext cx="0" cy="0"/>
          <a:chOff x="0" y="0"/>
          <a:chExt cx="0" cy="0"/>
        </a:xfrm>
      </p:grpSpPr>
      <p:sp>
        <p:nvSpPr>
          <p:cNvPr id="1262" name="Google Shape;1262;p26"/>
          <p:cNvSpPr/>
          <p:nvPr/>
        </p:nvSpPr>
        <p:spPr>
          <a:xfrm>
            <a:off x="4110336" y="-37186"/>
            <a:ext cx="5033661" cy="3076189"/>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6"/>
          <p:cNvSpPr/>
          <p:nvPr/>
        </p:nvSpPr>
        <p:spPr>
          <a:xfrm rot="-5400000">
            <a:off x="6703090" y="2702607"/>
            <a:ext cx="1805387" cy="3076409"/>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6"/>
          <p:cNvSpPr/>
          <p:nvPr/>
        </p:nvSpPr>
        <p:spPr>
          <a:xfrm>
            <a:off x="2" y="2874835"/>
            <a:ext cx="4243207" cy="226867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6"/>
          <p:cNvSpPr/>
          <p:nvPr/>
        </p:nvSpPr>
        <p:spPr>
          <a:xfrm rot="-6414670">
            <a:off x="7589359" y="3083166"/>
            <a:ext cx="2361558" cy="1514531"/>
          </a:xfrm>
          <a:custGeom>
            <a:avLst/>
            <a:gdLst/>
            <a:ahLst/>
            <a:cxnLst/>
            <a:rect l="l" t="t" r="r" b="b"/>
            <a:pathLst>
              <a:path w="51816" h="33231" extrusionOk="0">
                <a:moveTo>
                  <a:pt x="29827" y="0"/>
                </a:moveTo>
                <a:cubicBezTo>
                  <a:pt x="29615" y="0"/>
                  <a:pt x="29401" y="5"/>
                  <a:pt x="29189" y="14"/>
                </a:cubicBezTo>
                <a:cubicBezTo>
                  <a:pt x="28999" y="23"/>
                  <a:pt x="28852" y="181"/>
                  <a:pt x="28860" y="370"/>
                </a:cubicBezTo>
                <a:cubicBezTo>
                  <a:pt x="28867" y="555"/>
                  <a:pt x="29018" y="697"/>
                  <a:pt x="29201" y="697"/>
                </a:cubicBezTo>
                <a:cubicBezTo>
                  <a:pt x="29206" y="697"/>
                  <a:pt x="29210" y="697"/>
                  <a:pt x="29217" y="695"/>
                </a:cubicBezTo>
                <a:cubicBezTo>
                  <a:pt x="29422" y="687"/>
                  <a:pt x="29623" y="683"/>
                  <a:pt x="29825" y="683"/>
                </a:cubicBezTo>
                <a:lnTo>
                  <a:pt x="29886" y="683"/>
                </a:lnTo>
                <a:cubicBezTo>
                  <a:pt x="30073" y="683"/>
                  <a:pt x="30225" y="532"/>
                  <a:pt x="30226" y="344"/>
                </a:cubicBezTo>
                <a:cubicBezTo>
                  <a:pt x="30230" y="155"/>
                  <a:pt x="30077" y="2"/>
                  <a:pt x="29887" y="0"/>
                </a:cubicBezTo>
                <a:close/>
                <a:moveTo>
                  <a:pt x="31251" y="67"/>
                </a:moveTo>
                <a:cubicBezTo>
                  <a:pt x="31077" y="67"/>
                  <a:pt x="30927" y="199"/>
                  <a:pt x="30911" y="376"/>
                </a:cubicBezTo>
                <a:cubicBezTo>
                  <a:pt x="30894" y="563"/>
                  <a:pt x="31031" y="730"/>
                  <a:pt x="31220" y="748"/>
                </a:cubicBezTo>
                <a:cubicBezTo>
                  <a:pt x="31441" y="770"/>
                  <a:pt x="31664" y="793"/>
                  <a:pt x="31884" y="824"/>
                </a:cubicBezTo>
                <a:cubicBezTo>
                  <a:pt x="31900" y="826"/>
                  <a:pt x="31916" y="826"/>
                  <a:pt x="31930" y="826"/>
                </a:cubicBezTo>
                <a:cubicBezTo>
                  <a:pt x="32098" y="826"/>
                  <a:pt x="32246" y="702"/>
                  <a:pt x="32268" y="530"/>
                </a:cubicBezTo>
                <a:cubicBezTo>
                  <a:pt x="32295" y="344"/>
                  <a:pt x="32162" y="172"/>
                  <a:pt x="31977" y="146"/>
                </a:cubicBezTo>
                <a:cubicBezTo>
                  <a:pt x="31745" y="115"/>
                  <a:pt x="31516" y="89"/>
                  <a:pt x="31283" y="68"/>
                </a:cubicBezTo>
                <a:cubicBezTo>
                  <a:pt x="31272" y="67"/>
                  <a:pt x="31262" y="67"/>
                  <a:pt x="31251" y="67"/>
                </a:cubicBezTo>
                <a:close/>
                <a:moveTo>
                  <a:pt x="27841" y="133"/>
                </a:moveTo>
                <a:cubicBezTo>
                  <a:pt x="27827" y="133"/>
                  <a:pt x="27812" y="134"/>
                  <a:pt x="27797" y="136"/>
                </a:cubicBezTo>
                <a:cubicBezTo>
                  <a:pt x="27567" y="165"/>
                  <a:pt x="27338" y="200"/>
                  <a:pt x="27107" y="240"/>
                </a:cubicBezTo>
                <a:cubicBezTo>
                  <a:pt x="26921" y="271"/>
                  <a:pt x="26794" y="449"/>
                  <a:pt x="26827" y="635"/>
                </a:cubicBezTo>
                <a:cubicBezTo>
                  <a:pt x="26855" y="801"/>
                  <a:pt x="27001" y="920"/>
                  <a:pt x="27164" y="920"/>
                </a:cubicBezTo>
                <a:cubicBezTo>
                  <a:pt x="27183" y="920"/>
                  <a:pt x="27200" y="918"/>
                  <a:pt x="27223" y="914"/>
                </a:cubicBezTo>
                <a:cubicBezTo>
                  <a:pt x="27446" y="876"/>
                  <a:pt x="27668" y="843"/>
                  <a:pt x="27887" y="814"/>
                </a:cubicBezTo>
                <a:cubicBezTo>
                  <a:pt x="28073" y="788"/>
                  <a:pt x="28207" y="615"/>
                  <a:pt x="28181" y="428"/>
                </a:cubicBezTo>
                <a:cubicBezTo>
                  <a:pt x="28157" y="257"/>
                  <a:pt x="28009" y="133"/>
                  <a:pt x="27841" y="133"/>
                </a:cubicBezTo>
                <a:close/>
                <a:moveTo>
                  <a:pt x="33276" y="382"/>
                </a:moveTo>
                <a:cubicBezTo>
                  <a:pt x="33118" y="382"/>
                  <a:pt x="32976" y="490"/>
                  <a:pt x="32941" y="650"/>
                </a:cubicBezTo>
                <a:cubicBezTo>
                  <a:pt x="32901" y="834"/>
                  <a:pt x="33016" y="1017"/>
                  <a:pt x="33202" y="1059"/>
                </a:cubicBezTo>
                <a:cubicBezTo>
                  <a:pt x="33421" y="1109"/>
                  <a:pt x="33638" y="1161"/>
                  <a:pt x="33854" y="1217"/>
                </a:cubicBezTo>
                <a:cubicBezTo>
                  <a:pt x="33881" y="1224"/>
                  <a:pt x="33911" y="1227"/>
                  <a:pt x="33940" y="1227"/>
                </a:cubicBezTo>
                <a:cubicBezTo>
                  <a:pt x="34092" y="1227"/>
                  <a:pt x="34229" y="1126"/>
                  <a:pt x="34271" y="972"/>
                </a:cubicBezTo>
                <a:cubicBezTo>
                  <a:pt x="34318" y="789"/>
                  <a:pt x="34210" y="602"/>
                  <a:pt x="34027" y="555"/>
                </a:cubicBezTo>
                <a:cubicBezTo>
                  <a:pt x="33801" y="494"/>
                  <a:pt x="33575" y="440"/>
                  <a:pt x="33350" y="390"/>
                </a:cubicBezTo>
                <a:cubicBezTo>
                  <a:pt x="33325" y="384"/>
                  <a:pt x="33300" y="382"/>
                  <a:pt x="33276" y="382"/>
                </a:cubicBezTo>
                <a:close/>
                <a:moveTo>
                  <a:pt x="25825" y="513"/>
                </a:moveTo>
                <a:cubicBezTo>
                  <a:pt x="25798" y="513"/>
                  <a:pt x="25770" y="517"/>
                  <a:pt x="25742" y="523"/>
                </a:cubicBezTo>
                <a:cubicBezTo>
                  <a:pt x="25516" y="581"/>
                  <a:pt x="25294" y="640"/>
                  <a:pt x="25070" y="704"/>
                </a:cubicBezTo>
                <a:cubicBezTo>
                  <a:pt x="24889" y="756"/>
                  <a:pt x="24785" y="947"/>
                  <a:pt x="24837" y="1128"/>
                </a:cubicBezTo>
                <a:cubicBezTo>
                  <a:pt x="24880" y="1278"/>
                  <a:pt x="25018" y="1375"/>
                  <a:pt x="25165" y="1375"/>
                </a:cubicBezTo>
                <a:cubicBezTo>
                  <a:pt x="25195" y="1375"/>
                  <a:pt x="25228" y="1372"/>
                  <a:pt x="25261" y="1363"/>
                </a:cubicBezTo>
                <a:cubicBezTo>
                  <a:pt x="25475" y="1299"/>
                  <a:pt x="25692" y="1243"/>
                  <a:pt x="25907" y="1189"/>
                </a:cubicBezTo>
                <a:cubicBezTo>
                  <a:pt x="26090" y="1144"/>
                  <a:pt x="26203" y="956"/>
                  <a:pt x="26158" y="774"/>
                </a:cubicBezTo>
                <a:cubicBezTo>
                  <a:pt x="26119" y="618"/>
                  <a:pt x="25980" y="513"/>
                  <a:pt x="25825" y="513"/>
                </a:cubicBezTo>
                <a:close/>
                <a:moveTo>
                  <a:pt x="35246" y="945"/>
                </a:moveTo>
                <a:cubicBezTo>
                  <a:pt x="35104" y="945"/>
                  <a:pt x="34974" y="1033"/>
                  <a:pt x="34924" y="1173"/>
                </a:cubicBezTo>
                <a:cubicBezTo>
                  <a:pt x="34860" y="1352"/>
                  <a:pt x="34954" y="1547"/>
                  <a:pt x="35133" y="1610"/>
                </a:cubicBezTo>
                <a:cubicBezTo>
                  <a:pt x="35343" y="1684"/>
                  <a:pt x="35552" y="1763"/>
                  <a:pt x="35760" y="1844"/>
                </a:cubicBezTo>
                <a:cubicBezTo>
                  <a:pt x="35802" y="1860"/>
                  <a:pt x="35845" y="1869"/>
                  <a:pt x="35887" y="1869"/>
                </a:cubicBezTo>
                <a:cubicBezTo>
                  <a:pt x="36023" y="1869"/>
                  <a:pt x="36151" y="1787"/>
                  <a:pt x="36205" y="1651"/>
                </a:cubicBezTo>
                <a:cubicBezTo>
                  <a:pt x="36275" y="1476"/>
                  <a:pt x="36189" y="1278"/>
                  <a:pt x="36014" y="1208"/>
                </a:cubicBezTo>
                <a:cubicBezTo>
                  <a:pt x="35797" y="1123"/>
                  <a:pt x="35579" y="1041"/>
                  <a:pt x="35360" y="965"/>
                </a:cubicBezTo>
                <a:cubicBezTo>
                  <a:pt x="35322" y="952"/>
                  <a:pt x="35284" y="945"/>
                  <a:pt x="35246" y="945"/>
                </a:cubicBezTo>
                <a:close/>
                <a:moveTo>
                  <a:pt x="23868" y="1127"/>
                </a:moveTo>
                <a:cubicBezTo>
                  <a:pt x="23828" y="1127"/>
                  <a:pt x="23787" y="1134"/>
                  <a:pt x="23747" y="1149"/>
                </a:cubicBezTo>
                <a:cubicBezTo>
                  <a:pt x="23526" y="1234"/>
                  <a:pt x="23307" y="1323"/>
                  <a:pt x="23099" y="1415"/>
                </a:cubicBezTo>
                <a:cubicBezTo>
                  <a:pt x="22925" y="1491"/>
                  <a:pt x="22847" y="1691"/>
                  <a:pt x="22923" y="1865"/>
                </a:cubicBezTo>
                <a:cubicBezTo>
                  <a:pt x="22979" y="1992"/>
                  <a:pt x="23104" y="2068"/>
                  <a:pt x="23236" y="2068"/>
                </a:cubicBezTo>
                <a:cubicBezTo>
                  <a:pt x="23281" y="2068"/>
                  <a:pt x="23330" y="2060"/>
                  <a:pt x="23375" y="2041"/>
                </a:cubicBezTo>
                <a:cubicBezTo>
                  <a:pt x="23575" y="1950"/>
                  <a:pt x="23782" y="1867"/>
                  <a:pt x="23992" y="1787"/>
                </a:cubicBezTo>
                <a:cubicBezTo>
                  <a:pt x="24168" y="1719"/>
                  <a:pt x="24255" y="1521"/>
                  <a:pt x="24187" y="1345"/>
                </a:cubicBezTo>
                <a:cubicBezTo>
                  <a:pt x="24136" y="1210"/>
                  <a:pt x="24006" y="1127"/>
                  <a:pt x="23868" y="1127"/>
                </a:cubicBezTo>
                <a:close/>
                <a:moveTo>
                  <a:pt x="37138" y="1739"/>
                </a:moveTo>
                <a:cubicBezTo>
                  <a:pt x="37011" y="1739"/>
                  <a:pt x="36889" y="1809"/>
                  <a:pt x="36829" y="1929"/>
                </a:cubicBezTo>
                <a:cubicBezTo>
                  <a:pt x="36747" y="2100"/>
                  <a:pt x="36815" y="2305"/>
                  <a:pt x="36985" y="2388"/>
                </a:cubicBezTo>
                <a:cubicBezTo>
                  <a:pt x="37185" y="2486"/>
                  <a:pt x="37385" y="2588"/>
                  <a:pt x="37582" y="2694"/>
                </a:cubicBezTo>
                <a:cubicBezTo>
                  <a:pt x="37634" y="2722"/>
                  <a:pt x="37689" y="2736"/>
                  <a:pt x="37743" y="2736"/>
                </a:cubicBezTo>
                <a:cubicBezTo>
                  <a:pt x="37865" y="2736"/>
                  <a:pt x="37983" y="2670"/>
                  <a:pt x="38046" y="2555"/>
                </a:cubicBezTo>
                <a:cubicBezTo>
                  <a:pt x="38134" y="2390"/>
                  <a:pt x="38073" y="2181"/>
                  <a:pt x="37907" y="2093"/>
                </a:cubicBezTo>
                <a:cubicBezTo>
                  <a:pt x="37703" y="1982"/>
                  <a:pt x="37496" y="1876"/>
                  <a:pt x="37288" y="1773"/>
                </a:cubicBezTo>
                <a:cubicBezTo>
                  <a:pt x="37239" y="1750"/>
                  <a:pt x="37188" y="1739"/>
                  <a:pt x="37138" y="1739"/>
                </a:cubicBezTo>
                <a:close/>
                <a:moveTo>
                  <a:pt x="22014" y="1997"/>
                </a:moveTo>
                <a:cubicBezTo>
                  <a:pt x="21956" y="1997"/>
                  <a:pt x="21898" y="2012"/>
                  <a:pt x="21846" y="2042"/>
                </a:cubicBezTo>
                <a:cubicBezTo>
                  <a:pt x="21639" y="2161"/>
                  <a:pt x="21437" y="2284"/>
                  <a:pt x="21244" y="2409"/>
                </a:cubicBezTo>
                <a:cubicBezTo>
                  <a:pt x="21084" y="2513"/>
                  <a:pt x="21041" y="2725"/>
                  <a:pt x="21144" y="2884"/>
                </a:cubicBezTo>
                <a:cubicBezTo>
                  <a:pt x="21210" y="2983"/>
                  <a:pt x="21319" y="3038"/>
                  <a:pt x="21430" y="3038"/>
                </a:cubicBezTo>
                <a:cubicBezTo>
                  <a:pt x="21493" y="3038"/>
                  <a:pt x="21559" y="3021"/>
                  <a:pt x="21616" y="2983"/>
                </a:cubicBezTo>
                <a:cubicBezTo>
                  <a:pt x="21799" y="2864"/>
                  <a:pt x="21988" y="2748"/>
                  <a:pt x="22185" y="2639"/>
                </a:cubicBezTo>
                <a:cubicBezTo>
                  <a:pt x="22350" y="2545"/>
                  <a:pt x="22405" y="2336"/>
                  <a:pt x="22311" y="2171"/>
                </a:cubicBezTo>
                <a:cubicBezTo>
                  <a:pt x="22249" y="2060"/>
                  <a:pt x="22133" y="1997"/>
                  <a:pt x="22014" y="1997"/>
                </a:cubicBezTo>
                <a:close/>
                <a:moveTo>
                  <a:pt x="38923" y="2746"/>
                </a:moveTo>
                <a:cubicBezTo>
                  <a:pt x="38811" y="2746"/>
                  <a:pt x="38700" y="2801"/>
                  <a:pt x="38635" y="2903"/>
                </a:cubicBezTo>
                <a:cubicBezTo>
                  <a:pt x="38531" y="3061"/>
                  <a:pt x="38576" y="3275"/>
                  <a:pt x="38734" y="3377"/>
                </a:cubicBezTo>
                <a:cubicBezTo>
                  <a:pt x="38922" y="3497"/>
                  <a:pt x="39106" y="3624"/>
                  <a:pt x="39288" y="3753"/>
                </a:cubicBezTo>
                <a:cubicBezTo>
                  <a:pt x="39349" y="3796"/>
                  <a:pt x="39419" y="3815"/>
                  <a:pt x="39486" y="3815"/>
                </a:cubicBezTo>
                <a:cubicBezTo>
                  <a:pt x="39592" y="3815"/>
                  <a:pt x="39698" y="3765"/>
                  <a:pt x="39768" y="3667"/>
                </a:cubicBezTo>
                <a:cubicBezTo>
                  <a:pt x="39877" y="3513"/>
                  <a:pt x="39841" y="3301"/>
                  <a:pt x="39686" y="3191"/>
                </a:cubicBezTo>
                <a:cubicBezTo>
                  <a:pt x="39495" y="3057"/>
                  <a:pt x="39304" y="2927"/>
                  <a:pt x="39108" y="2800"/>
                </a:cubicBezTo>
                <a:cubicBezTo>
                  <a:pt x="39051" y="2764"/>
                  <a:pt x="38987" y="2746"/>
                  <a:pt x="38923" y="2746"/>
                </a:cubicBezTo>
                <a:close/>
                <a:moveTo>
                  <a:pt x="20335" y="3174"/>
                </a:moveTo>
                <a:cubicBezTo>
                  <a:pt x="20256" y="3174"/>
                  <a:pt x="20176" y="3202"/>
                  <a:pt x="20111" y="3257"/>
                </a:cubicBezTo>
                <a:cubicBezTo>
                  <a:pt x="19941" y="3405"/>
                  <a:pt x="19764" y="3563"/>
                  <a:pt x="19593" y="3728"/>
                </a:cubicBezTo>
                <a:cubicBezTo>
                  <a:pt x="19456" y="3859"/>
                  <a:pt x="19451" y="4074"/>
                  <a:pt x="19581" y="4211"/>
                </a:cubicBezTo>
                <a:cubicBezTo>
                  <a:pt x="19649" y="4283"/>
                  <a:pt x="19741" y="4317"/>
                  <a:pt x="19830" y="4317"/>
                </a:cubicBezTo>
                <a:cubicBezTo>
                  <a:pt x="19917" y="4317"/>
                  <a:pt x="20002" y="4284"/>
                  <a:pt x="20066" y="4224"/>
                </a:cubicBezTo>
                <a:cubicBezTo>
                  <a:pt x="20228" y="4067"/>
                  <a:pt x="20394" y="3918"/>
                  <a:pt x="20558" y="3777"/>
                </a:cubicBezTo>
                <a:cubicBezTo>
                  <a:pt x="20700" y="3652"/>
                  <a:pt x="20718" y="3438"/>
                  <a:pt x="20594" y="3294"/>
                </a:cubicBezTo>
                <a:cubicBezTo>
                  <a:pt x="20527" y="3215"/>
                  <a:pt x="20431" y="3174"/>
                  <a:pt x="20335" y="3174"/>
                </a:cubicBezTo>
                <a:close/>
                <a:moveTo>
                  <a:pt x="40569" y="3962"/>
                </a:moveTo>
                <a:cubicBezTo>
                  <a:pt x="40471" y="3962"/>
                  <a:pt x="40375" y="4003"/>
                  <a:pt x="40307" y="4085"/>
                </a:cubicBezTo>
                <a:cubicBezTo>
                  <a:pt x="40189" y="4231"/>
                  <a:pt x="40206" y="4446"/>
                  <a:pt x="40350" y="4568"/>
                </a:cubicBezTo>
                <a:cubicBezTo>
                  <a:pt x="40522" y="4710"/>
                  <a:pt x="40689" y="4858"/>
                  <a:pt x="40854" y="5007"/>
                </a:cubicBezTo>
                <a:cubicBezTo>
                  <a:pt x="40920" y="5066"/>
                  <a:pt x="41002" y="5098"/>
                  <a:pt x="41085" y="5098"/>
                </a:cubicBezTo>
                <a:cubicBezTo>
                  <a:pt x="41179" y="5098"/>
                  <a:pt x="41270" y="5060"/>
                  <a:pt x="41339" y="4981"/>
                </a:cubicBezTo>
                <a:cubicBezTo>
                  <a:pt x="41466" y="4842"/>
                  <a:pt x="41454" y="4625"/>
                  <a:pt x="41315" y="4500"/>
                </a:cubicBezTo>
                <a:cubicBezTo>
                  <a:pt x="41144" y="4343"/>
                  <a:pt x="40967" y="4191"/>
                  <a:pt x="40790" y="4041"/>
                </a:cubicBezTo>
                <a:cubicBezTo>
                  <a:pt x="40725" y="3988"/>
                  <a:pt x="40647" y="3962"/>
                  <a:pt x="40569" y="3962"/>
                </a:cubicBezTo>
                <a:close/>
                <a:moveTo>
                  <a:pt x="385" y="3950"/>
                </a:moveTo>
                <a:cubicBezTo>
                  <a:pt x="349" y="3950"/>
                  <a:pt x="312" y="3956"/>
                  <a:pt x="275" y="3968"/>
                </a:cubicBezTo>
                <a:cubicBezTo>
                  <a:pt x="96" y="4029"/>
                  <a:pt x="1" y="4224"/>
                  <a:pt x="62" y="4403"/>
                </a:cubicBezTo>
                <a:cubicBezTo>
                  <a:pt x="138" y="4622"/>
                  <a:pt x="216" y="4841"/>
                  <a:pt x="301" y="5058"/>
                </a:cubicBezTo>
                <a:cubicBezTo>
                  <a:pt x="354" y="5195"/>
                  <a:pt x="484" y="5277"/>
                  <a:pt x="619" y="5277"/>
                </a:cubicBezTo>
                <a:cubicBezTo>
                  <a:pt x="661" y="5277"/>
                  <a:pt x="703" y="5268"/>
                  <a:pt x="741" y="5254"/>
                </a:cubicBezTo>
                <a:cubicBezTo>
                  <a:pt x="917" y="5185"/>
                  <a:pt x="1004" y="4987"/>
                  <a:pt x="938" y="4811"/>
                </a:cubicBezTo>
                <a:cubicBezTo>
                  <a:pt x="856" y="4602"/>
                  <a:pt x="781" y="4390"/>
                  <a:pt x="710" y="4180"/>
                </a:cubicBezTo>
                <a:cubicBezTo>
                  <a:pt x="661" y="4039"/>
                  <a:pt x="527" y="3950"/>
                  <a:pt x="385" y="3950"/>
                </a:cubicBezTo>
                <a:close/>
                <a:moveTo>
                  <a:pt x="18886" y="4620"/>
                </a:moveTo>
                <a:cubicBezTo>
                  <a:pt x="18792" y="4620"/>
                  <a:pt x="18698" y="4659"/>
                  <a:pt x="18630" y="4735"/>
                </a:cubicBezTo>
                <a:cubicBezTo>
                  <a:pt x="18477" y="4908"/>
                  <a:pt x="18326" y="5082"/>
                  <a:pt x="18179" y="5259"/>
                </a:cubicBezTo>
                <a:cubicBezTo>
                  <a:pt x="18057" y="5405"/>
                  <a:pt x="18074" y="5621"/>
                  <a:pt x="18220" y="5743"/>
                </a:cubicBezTo>
                <a:cubicBezTo>
                  <a:pt x="18283" y="5796"/>
                  <a:pt x="18361" y="5823"/>
                  <a:pt x="18439" y="5823"/>
                </a:cubicBezTo>
                <a:cubicBezTo>
                  <a:pt x="18537" y="5823"/>
                  <a:pt x="18634" y="5781"/>
                  <a:pt x="18702" y="5699"/>
                </a:cubicBezTo>
                <a:cubicBezTo>
                  <a:pt x="18846" y="5527"/>
                  <a:pt x="18990" y="5355"/>
                  <a:pt x="19141" y="5188"/>
                </a:cubicBezTo>
                <a:cubicBezTo>
                  <a:pt x="19266" y="5047"/>
                  <a:pt x="19254" y="4832"/>
                  <a:pt x="19112" y="4707"/>
                </a:cubicBezTo>
                <a:cubicBezTo>
                  <a:pt x="19047" y="4648"/>
                  <a:pt x="18966" y="4620"/>
                  <a:pt x="18886" y="4620"/>
                </a:cubicBezTo>
                <a:close/>
                <a:moveTo>
                  <a:pt x="42056" y="5375"/>
                </a:moveTo>
                <a:cubicBezTo>
                  <a:pt x="41973" y="5375"/>
                  <a:pt x="41890" y="5405"/>
                  <a:pt x="41824" y="5466"/>
                </a:cubicBezTo>
                <a:cubicBezTo>
                  <a:pt x="41687" y="5595"/>
                  <a:pt x="41678" y="5810"/>
                  <a:pt x="41807" y="5949"/>
                </a:cubicBezTo>
                <a:cubicBezTo>
                  <a:pt x="41958" y="6111"/>
                  <a:pt x="42106" y="6280"/>
                  <a:pt x="42250" y="6448"/>
                </a:cubicBezTo>
                <a:cubicBezTo>
                  <a:pt x="42318" y="6528"/>
                  <a:pt x="42413" y="6570"/>
                  <a:pt x="42511" y="6570"/>
                </a:cubicBezTo>
                <a:cubicBezTo>
                  <a:pt x="42589" y="6570"/>
                  <a:pt x="42667" y="6544"/>
                  <a:pt x="42730" y="6492"/>
                </a:cubicBezTo>
                <a:cubicBezTo>
                  <a:pt x="42874" y="6370"/>
                  <a:pt x="42891" y="6153"/>
                  <a:pt x="42769" y="6010"/>
                </a:cubicBezTo>
                <a:cubicBezTo>
                  <a:pt x="42618" y="5831"/>
                  <a:pt x="42465" y="5656"/>
                  <a:pt x="42305" y="5485"/>
                </a:cubicBezTo>
                <a:cubicBezTo>
                  <a:pt x="42239" y="5412"/>
                  <a:pt x="42147" y="5375"/>
                  <a:pt x="42056" y="5375"/>
                </a:cubicBezTo>
                <a:close/>
                <a:moveTo>
                  <a:pt x="1169" y="5846"/>
                </a:moveTo>
                <a:cubicBezTo>
                  <a:pt x="1118" y="5846"/>
                  <a:pt x="1066" y="5858"/>
                  <a:pt x="1017" y="5882"/>
                </a:cubicBezTo>
                <a:cubicBezTo>
                  <a:pt x="849" y="5963"/>
                  <a:pt x="779" y="6168"/>
                  <a:pt x="861" y="6337"/>
                </a:cubicBezTo>
                <a:cubicBezTo>
                  <a:pt x="964" y="6549"/>
                  <a:pt x="1070" y="6754"/>
                  <a:pt x="1181" y="6959"/>
                </a:cubicBezTo>
                <a:cubicBezTo>
                  <a:pt x="1242" y="7072"/>
                  <a:pt x="1358" y="7136"/>
                  <a:pt x="1480" y="7136"/>
                </a:cubicBezTo>
                <a:cubicBezTo>
                  <a:pt x="1537" y="7136"/>
                  <a:pt x="1591" y="7124"/>
                  <a:pt x="1643" y="7096"/>
                </a:cubicBezTo>
                <a:cubicBezTo>
                  <a:pt x="1808" y="7006"/>
                  <a:pt x="1869" y="6798"/>
                  <a:pt x="1780" y="6632"/>
                </a:cubicBezTo>
                <a:cubicBezTo>
                  <a:pt x="1674" y="6438"/>
                  <a:pt x="1572" y="6238"/>
                  <a:pt x="1475" y="6038"/>
                </a:cubicBezTo>
                <a:cubicBezTo>
                  <a:pt x="1415" y="5917"/>
                  <a:pt x="1295" y="5846"/>
                  <a:pt x="1169" y="5846"/>
                </a:cubicBezTo>
                <a:close/>
                <a:moveTo>
                  <a:pt x="17579" y="6203"/>
                </a:moveTo>
                <a:cubicBezTo>
                  <a:pt x="17479" y="6203"/>
                  <a:pt x="17379" y="6247"/>
                  <a:pt x="17311" y="6332"/>
                </a:cubicBezTo>
                <a:lnTo>
                  <a:pt x="16885" y="6865"/>
                </a:lnTo>
                <a:cubicBezTo>
                  <a:pt x="16769" y="7013"/>
                  <a:pt x="16792" y="7229"/>
                  <a:pt x="16939" y="7345"/>
                </a:cubicBezTo>
                <a:cubicBezTo>
                  <a:pt x="17004" y="7395"/>
                  <a:pt x="17078" y="7420"/>
                  <a:pt x="17153" y="7420"/>
                </a:cubicBezTo>
                <a:cubicBezTo>
                  <a:pt x="17252" y="7420"/>
                  <a:pt x="17353" y="7375"/>
                  <a:pt x="17421" y="7291"/>
                </a:cubicBezTo>
                <a:lnTo>
                  <a:pt x="17845" y="6758"/>
                </a:lnTo>
                <a:cubicBezTo>
                  <a:pt x="17963" y="6610"/>
                  <a:pt x="17939" y="6394"/>
                  <a:pt x="17791" y="6276"/>
                </a:cubicBezTo>
                <a:cubicBezTo>
                  <a:pt x="17728" y="6227"/>
                  <a:pt x="17654" y="6203"/>
                  <a:pt x="17579" y="6203"/>
                </a:cubicBezTo>
                <a:close/>
                <a:moveTo>
                  <a:pt x="43337" y="6976"/>
                </a:moveTo>
                <a:cubicBezTo>
                  <a:pt x="43271" y="6976"/>
                  <a:pt x="43204" y="6995"/>
                  <a:pt x="43145" y="7036"/>
                </a:cubicBezTo>
                <a:cubicBezTo>
                  <a:pt x="42988" y="7140"/>
                  <a:pt x="42947" y="7352"/>
                  <a:pt x="43053" y="7508"/>
                </a:cubicBezTo>
                <a:cubicBezTo>
                  <a:pt x="43178" y="7689"/>
                  <a:pt x="43296" y="7879"/>
                  <a:pt x="43413" y="8070"/>
                </a:cubicBezTo>
                <a:cubicBezTo>
                  <a:pt x="43475" y="8176"/>
                  <a:pt x="43590" y="8235"/>
                  <a:pt x="43705" y="8235"/>
                </a:cubicBezTo>
                <a:cubicBezTo>
                  <a:pt x="43765" y="8235"/>
                  <a:pt x="43826" y="8217"/>
                  <a:pt x="43882" y="8188"/>
                </a:cubicBezTo>
                <a:cubicBezTo>
                  <a:pt x="44042" y="8091"/>
                  <a:pt x="44096" y="7882"/>
                  <a:pt x="43998" y="7719"/>
                </a:cubicBezTo>
                <a:cubicBezTo>
                  <a:pt x="43877" y="7515"/>
                  <a:pt x="43748" y="7317"/>
                  <a:pt x="43621" y="7126"/>
                </a:cubicBezTo>
                <a:cubicBezTo>
                  <a:pt x="43554" y="7029"/>
                  <a:pt x="43446" y="6976"/>
                  <a:pt x="43337" y="6976"/>
                </a:cubicBezTo>
                <a:close/>
                <a:moveTo>
                  <a:pt x="2187" y="7623"/>
                </a:moveTo>
                <a:cubicBezTo>
                  <a:pt x="2122" y="7623"/>
                  <a:pt x="2056" y="7642"/>
                  <a:pt x="1998" y="7680"/>
                </a:cubicBezTo>
                <a:cubicBezTo>
                  <a:pt x="1841" y="7785"/>
                  <a:pt x="1800" y="7997"/>
                  <a:pt x="1904" y="8153"/>
                </a:cubicBezTo>
                <a:cubicBezTo>
                  <a:pt x="2034" y="8350"/>
                  <a:pt x="2172" y="8542"/>
                  <a:pt x="2309" y="8727"/>
                </a:cubicBezTo>
                <a:cubicBezTo>
                  <a:pt x="2375" y="8817"/>
                  <a:pt x="2477" y="8864"/>
                  <a:pt x="2582" y="8864"/>
                </a:cubicBezTo>
                <a:cubicBezTo>
                  <a:pt x="2653" y="8864"/>
                  <a:pt x="2726" y="8843"/>
                  <a:pt x="2787" y="8796"/>
                </a:cubicBezTo>
                <a:cubicBezTo>
                  <a:pt x="2938" y="8683"/>
                  <a:pt x="2969" y="8471"/>
                  <a:pt x="2856" y="8318"/>
                </a:cubicBezTo>
                <a:cubicBezTo>
                  <a:pt x="2726" y="8143"/>
                  <a:pt x="2596" y="7960"/>
                  <a:pt x="2470" y="7774"/>
                </a:cubicBezTo>
                <a:cubicBezTo>
                  <a:pt x="2405" y="7676"/>
                  <a:pt x="2297" y="7623"/>
                  <a:pt x="2187" y="7623"/>
                </a:cubicBezTo>
                <a:close/>
                <a:moveTo>
                  <a:pt x="16292" y="7795"/>
                </a:moveTo>
                <a:cubicBezTo>
                  <a:pt x="16194" y="7795"/>
                  <a:pt x="16097" y="7837"/>
                  <a:pt x="16030" y="7917"/>
                </a:cubicBezTo>
                <a:cubicBezTo>
                  <a:pt x="15884" y="8089"/>
                  <a:pt x="15738" y="8261"/>
                  <a:pt x="15589" y="8428"/>
                </a:cubicBezTo>
                <a:cubicBezTo>
                  <a:pt x="15462" y="8569"/>
                  <a:pt x="15476" y="8784"/>
                  <a:pt x="15617" y="8909"/>
                </a:cubicBezTo>
                <a:cubicBezTo>
                  <a:pt x="15683" y="8968"/>
                  <a:pt x="15763" y="8996"/>
                  <a:pt x="15843" y="8996"/>
                </a:cubicBezTo>
                <a:cubicBezTo>
                  <a:pt x="15936" y="8996"/>
                  <a:pt x="16030" y="8958"/>
                  <a:pt x="16098" y="8881"/>
                </a:cubicBezTo>
                <a:cubicBezTo>
                  <a:pt x="16253" y="8709"/>
                  <a:pt x="16402" y="8534"/>
                  <a:pt x="16553" y="8358"/>
                </a:cubicBezTo>
                <a:cubicBezTo>
                  <a:pt x="16675" y="8212"/>
                  <a:pt x="16654" y="7997"/>
                  <a:pt x="16512" y="7875"/>
                </a:cubicBezTo>
                <a:cubicBezTo>
                  <a:pt x="16447" y="7821"/>
                  <a:pt x="16369" y="7795"/>
                  <a:pt x="16292" y="7795"/>
                </a:cubicBezTo>
                <a:close/>
                <a:moveTo>
                  <a:pt x="44349" y="8758"/>
                </a:moveTo>
                <a:cubicBezTo>
                  <a:pt x="44300" y="8758"/>
                  <a:pt x="44250" y="8768"/>
                  <a:pt x="44203" y="8791"/>
                </a:cubicBezTo>
                <a:cubicBezTo>
                  <a:pt x="44033" y="8871"/>
                  <a:pt x="43960" y="9073"/>
                  <a:pt x="44040" y="9245"/>
                </a:cubicBezTo>
                <a:cubicBezTo>
                  <a:pt x="44136" y="9444"/>
                  <a:pt x="44226" y="9648"/>
                  <a:pt x="44311" y="9855"/>
                </a:cubicBezTo>
                <a:cubicBezTo>
                  <a:pt x="44365" y="9987"/>
                  <a:pt x="44492" y="10065"/>
                  <a:pt x="44626" y="10065"/>
                </a:cubicBezTo>
                <a:cubicBezTo>
                  <a:pt x="44669" y="10065"/>
                  <a:pt x="44716" y="10056"/>
                  <a:pt x="44756" y="10039"/>
                </a:cubicBezTo>
                <a:cubicBezTo>
                  <a:pt x="44930" y="9966"/>
                  <a:pt x="45013" y="9766"/>
                  <a:pt x="44942" y="9592"/>
                </a:cubicBezTo>
                <a:cubicBezTo>
                  <a:pt x="44850" y="9377"/>
                  <a:pt x="44754" y="9161"/>
                  <a:pt x="44657" y="8953"/>
                </a:cubicBezTo>
                <a:cubicBezTo>
                  <a:pt x="44599" y="8831"/>
                  <a:pt x="44477" y="8758"/>
                  <a:pt x="44349" y="8758"/>
                </a:cubicBezTo>
                <a:close/>
                <a:moveTo>
                  <a:pt x="3456" y="9233"/>
                </a:moveTo>
                <a:cubicBezTo>
                  <a:pt x="3373" y="9233"/>
                  <a:pt x="3289" y="9263"/>
                  <a:pt x="3223" y="9325"/>
                </a:cubicBezTo>
                <a:cubicBezTo>
                  <a:pt x="3086" y="9453"/>
                  <a:pt x="3079" y="9670"/>
                  <a:pt x="3207" y="9808"/>
                </a:cubicBezTo>
                <a:cubicBezTo>
                  <a:pt x="3369" y="9978"/>
                  <a:pt x="3536" y="10148"/>
                  <a:pt x="3703" y="10307"/>
                </a:cubicBezTo>
                <a:cubicBezTo>
                  <a:pt x="3769" y="10369"/>
                  <a:pt x="3852" y="10400"/>
                  <a:pt x="3937" y="10400"/>
                </a:cubicBezTo>
                <a:cubicBezTo>
                  <a:pt x="4029" y="10400"/>
                  <a:pt x="4118" y="10366"/>
                  <a:pt x="4186" y="10293"/>
                </a:cubicBezTo>
                <a:cubicBezTo>
                  <a:pt x="4316" y="10157"/>
                  <a:pt x="4309" y="9942"/>
                  <a:pt x="4172" y="9811"/>
                </a:cubicBezTo>
                <a:cubicBezTo>
                  <a:pt x="4014" y="9663"/>
                  <a:pt x="3857" y="9505"/>
                  <a:pt x="3704" y="9342"/>
                </a:cubicBezTo>
                <a:cubicBezTo>
                  <a:pt x="3638" y="9269"/>
                  <a:pt x="3548" y="9233"/>
                  <a:pt x="3456" y="9233"/>
                </a:cubicBezTo>
                <a:close/>
                <a:moveTo>
                  <a:pt x="14894" y="9298"/>
                </a:moveTo>
                <a:cubicBezTo>
                  <a:pt x="14810" y="9298"/>
                  <a:pt x="14725" y="9329"/>
                  <a:pt x="14659" y="9392"/>
                </a:cubicBezTo>
                <a:cubicBezTo>
                  <a:pt x="14496" y="9545"/>
                  <a:pt x="14331" y="9696"/>
                  <a:pt x="14165" y="9837"/>
                </a:cubicBezTo>
                <a:cubicBezTo>
                  <a:pt x="14019" y="9961"/>
                  <a:pt x="14006" y="10176"/>
                  <a:pt x="14127" y="10319"/>
                </a:cubicBezTo>
                <a:cubicBezTo>
                  <a:pt x="14193" y="10397"/>
                  <a:pt x="14292" y="10439"/>
                  <a:pt x="14388" y="10439"/>
                </a:cubicBezTo>
                <a:cubicBezTo>
                  <a:pt x="14466" y="10439"/>
                  <a:pt x="14546" y="10413"/>
                  <a:pt x="14607" y="10357"/>
                </a:cubicBezTo>
                <a:cubicBezTo>
                  <a:pt x="14781" y="10209"/>
                  <a:pt x="14956" y="10049"/>
                  <a:pt x="15128" y="9888"/>
                </a:cubicBezTo>
                <a:cubicBezTo>
                  <a:pt x="15264" y="9759"/>
                  <a:pt x="15271" y="9542"/>
                  <a:pt x="15140" y="9405"/>
                </a:cubicBezTo>
                <a:cubicBezTo>
                  <a:pt x="15073" y="9334"/>
                  <a:pt x="14984" y="9298"/>
                  <a:pt x="14894" y="9298"/>
                </a:cubicBezTo>
                <a:close/>
                <a:moveTo>
                  <a:pt x="13295" y="10576"/>
                </a:moveTo>
                <a:cubicBezTo>
                  <a:pt x="13231" y="10576"/>
                  <a:pt x="13165" y="10595"/>
                  <a:pt x="13107" y="10633"/>
                </a:cubicBezTo>
                <a:cubicBezTo>
                  <a:pt x="12919" y="10755"/>
                  <a:pt x="12730" y="10870"/>
                  <a:pt x="12542" y="10976"/>
                </a:cubicBezTo>
                <a:cubicBezTo>
                  <a:pt x="12377" y="11068"/>
                  <a:pt x="12320" y="11276"/>
                  <a:pt x="12412" y="11441"/>
                </a:cubicBezTo>
                <a:cubicBezTo>
                  <a:pt x="12476" y="11551"/>
                  <a:pt x="12591" y="11615"/>
                  <a:pt x="12711" y="11615"/>
                </a:cubicBezTo>
                <a:cubicBezTo>
                  <a:pt x="12768" y="11615"/>
                  <a:pt x="12825" y="11600"/>
                  <a:pt x="12879" y="11572"/>
                </a:cubicBezTo>
                <a:cubicBezTo>
                  <a:pt x="13079" y="11459"/>
                  <a:pt x="13284" y="11334"/>
                  <a:pt x="13484" y="11203"/>
                </a:cubicBezTo>
                <a:cubicBezTo>
                  <a:pt x="13641" y="11099"/>
                  <a:pt x="13686" y="10889"/>
                  <a:pt x="13581" y="10731"/>
                </a:cubicBezTo>
                <a:cubicBezTo>
                  <a:pt x="13515" y="10631"/>
                  <a:pt x="13407" y="10576"/>
                  <a:pt x="13295" y="10576"/>
                </a:cubicBezTo>
                <a:close/>
                <a:moveTo>
                  <a:pt x="4993" y="10587"/>
                </a:moveTo>
                <a:cubicBezTo>
                  <a:pt x="4887" y="10587"/>
                  <a:pt x="4781" y="10637"/>
                  <a:pt x="4716" y="10731"/>
                </a:cubicBezTo>
                <a:cubicBezTo>
                  <a:pt x="4605" y="10884"/>
                  <a:pt x="4641" y="11097"/>
                  <a:pt x="4796" y="11207"/>
                </a:cubicBezTo>
                <a:cubicBezTo>
                  <a:pt x="4991" y="11346"/>
                  <a:pt x="5190" y="11476"/>
                  <a:pt x="5390" y="11594"/>
                </a:cubicBezTo>
                <a:cubicBezTo>
                  <a:pt x="5446" y="11627"/>
                  <a:pt x="5507" y="11643"/>
                  <a:pt x="5564" y="11643"/>
                </a:cubicBezTo>
                <a:cubicBezTo>
                  <a:pt x="5682" y="11643"/>
                  <a:pt x="5795" y="11582"/>
                  <a:pt x="5860" y="11478"/>
                </a:cubicBezTo>
                <a:cubicBezTo>
                  <a:pt x="5955" y="11315"/>
                  <a:pt x="5903" y="11104"/>
                  <a:pt x="5741" y="11009"/>
                </a:cubicBezTo>
                <a:cubicBezTo>
                  <a:pt x="5555" y="10897"/>
                  <a:pt x="5371" y="10778"/>
                  <a:pt x="5190" y="10651"/>
                </a:cubicBezTo>
                <a:cubicBezTo>
                  <a:pt x="5131" y="10608"/>
                  <a:pt x="5062" y="10587"/>
                  <a:pt x="4993" y="10587"/>
                </a:cubicBezTo>
                <a:close/>
                <a:moveTo>
                  <a:pt x="45093" y="10666"/>
                </a:moveTo>
                <a:cubicBezTo>
                  <a:pt x="45059" y="10666"/>
                  <a:pt x="45024" y="10671"/>
                  <a:pt x="44989" y="10682"/>
                </a:cubicBezTo>
                <a:cubicBezTo>
                  <a:pt x="44808" y="10741"/>
                  <a:pt x="44711" y="10932"/>
                  <a:pt x="44768" y="11113"/>
                </a:cubicBezTo>
                <a:cubicBezTo>
                  <a:pt x="44834" y="11323"/>
                  <a:pt x="44899" y="11539"/>
                  <a:pt x="44956" y="11754"/>
                </a:cubicBezTo>
                <a:cubicBezTo>
                  <a:pt x="44998" y="11905"/>
                  <a:pt x="45137" y="12006"/>
                  <a:pt x="45286" y="12006"/>
                </a:cubicBezTo>
                <a:cubicBezTo>
                  <a:pt x="45317" y="12006"/>
                  <a:pt x="45347" y="12001"/>
                  <a:pt x="45376" y="11994"/>
                </a:cubicBezTo>
                <a:cubicBezTo>
                  <a:pt x="45559" y="11945"/>
                  <a:pt x="45667" y="11758"/>
                  <a:pt x="45616" y="11575"/>
                </a:cubicBezTo>
                <a:cubicBezTo>
                  <a:pt x="45554" y="11348"/>
                  <a:pt x="45489" y="11122"/>
                  <a:pt x="45420" y="10904"/>
                </a:cubicBezTo>
                <a:cubicBezTo>
                  <a:pt x="45372" y="10758"/>
                  <a:pt x="45238" y="10666"/>
                  <a:pt x="45093" y="10666"/>
                </a:cubicBezTo>
                <a:close/>
                <a:moveTo>
                  <a:pt x="11470" y="11511"/>
                </a:moveTo>
                <a:cubicBezTo>
                  <a:pt x="11431" y="11511"/>
                  <a:pt x="11391" y="11518"/>
                  <a:pt x="11352" y="11532"/>
                </a:cubicBezTo>
                <a:cubicBezTo>
                  <a:pt x="11147" y="11608"/>
                  <a:pt x="10938" y="11676"/>
                  <a:pt x="10731" y="11732"/>
                </a:cubicBezTo>
                <a:cubicBezTo>
                  <a:pt x="10550" y="11782"/>
                  <a:pt x="10443" y="11968"/>
                  <a:pt x="10491" y="12151"/>
                </a:cubicBezTo>
                <a:cubicBezTo>
                  <a:pt x="10533" y="12303"/>
                  <a:pt x="10672" y="12403"/>
                  <a:pt x="10822" y="12403"/>
                </a:cubicBezTo>
                <a:cubicBezTo>
                  <a:pt x="10853" y="12403"/>
                  <a:pt x="10882" y="12399"/>
                  <a:pt x="10912" y="12392"/>
                </a:cubicBezTo>
                <a:cubicBezTo>
                  <a:pt x="11138" y="12331"/>
                  <a:pt x="11366" y="12258"/>
                  <a:pt x="11591" y="12173"/>
                </a:cubicBezTo>
                <a:cubicBezTo>
                  <a:pt x="11767" y="12107"/>
                  <a:pt x="11856" y="11911"/>
                  <a:pt x="11791" y="11733"/>
                </a:cubicBezTo>
                <a:cubicBezTo>
                  <a:pt x="11740" y="11595"/>
                  <a:pt x="11609" y="11511"/>
                  <a:pt x="11470" y="11511"/>
                </a:cubicBezTo>
                <a:close/>
                <a:moveTo>
                  <a:pt x="6794" y="11549"/>
                </a:moveTo>
                <a:cubicBezTo>
                  <a:pt x="6655" y="11549"/>
                  <a:pt x="6523" y="11634"/>
                  <a:pt x="6473" y="11773"/>
                </a:cubicBezTo>
                <a:cubicBezTo>
                  <a:pt x="6407" y="11949"/>
                  <a:pt x="6497" y="12147"/>
                  <a:pt x="6675" y="12211"/>
                </a:cubicBezTo>
                <a:cubicBezTo>
                  <a:pt x="6901" y="12295"/>
                  <a:pt x="7132" y="12368"/>
                  <a:pt x="7359" y="12427"/>
                </a:cubicBezTo>
                <a:cubicBezTo>
                  <a:pt x="7389" y="12434"/>
                  <a:pt x="7419" y="12437"/>
                  <a:pt x="7446" y="12437"/>
                </a:cubicBezTo>
                <a:cubicBezTo>
                  <a:pt x="7598" y="12437"/>
                  <a:pt x="7737" y="12337"/>
                  <a:pt x="7777" y="12184"/>
                </a:cubicBezTo>
                <a:cubicBezTo>
                  <a:pt x="7823" y="12001"/>
                  <a:pt x="7714" y="11813"/>
                  <a:pt x="7532" y="11766"/>
                </a:cubicBezTo>
                <a:cubicBezTo>
                  <a:pt x="7325" y="11713"/>
                  <a:pt x="7116" y="11647"/>
                  <a:pt x="6911" y="11570"/>
                </a:cubicBezTo>
                <a:cubicBezTo>
                  <a:pt x="6872" y="11556"/>
                  <a:pt x="6833" y="11549"/>
                  <a:pt x="6794" y="11549"/>
                </a:cubicBezTo>
                <a:close/>
                <a:moveTo>
                  <a:pt x="9481" y="11943"/>
                </a:moveTo>
                <a:cubicBezTo>
                  <a:pt x="9473" y="11943"/>
                  <a:pt x="9464" y="11943"/>
                  <a:pt x="9455" y="11944"/>
                </a:cubicBezTo>
                <a:cubicBezTo>
                  <a:pt x="9325" y="11952"/>
                  <a:pt x="9195" y="11958"/>
                  <a:pt x="9064" y="11958"/>
                </a:cubicBezTo>
                <a:cubicBezTo>
                  <a:pt x="8979" y="11958"/>
                  <a:pt x="8896" y="11958"/>
                  <a:pt x="8811" y="11952"/>
                </a:cubicBezTo>
                <a:cubicBezTo>
                  <a:pt x="8806" y="11952"/>
                  <a:pt x="8800" y="11952"/>
                  <a:pt x="8795" y="11952"/>
                </a:cubicBezTo>
                <a:cubicBezTo>
                  <a:pt x="8617" y="11952"/>
                  <a:pt x="8463" y="12097"/>
                  <a:pt x="8454" y="12281"/>
                </a:cubicBezTo>
                <a:cubicBezTo>
                  <a:pt x="8447" y="12470"/>
                  <a:pt x="8593" y="12628"/>
                  <a:pt x="8783" y="12637"/>
                </a:cubicBezTo>
                <a:cubicBezTo>
                  <a:pt x="8875" y="12642"/>
                  <a:pt x="8976" y="12642"/>
                  <a:pt x="9064" y="12644"/>
                </a:cubicBezTo>
                <a:cubicBezTo>
                  <a:pt x="9209" y="12644"/>
                  <a:pt x="9353" y="12641"/>
                  <a:pt x="9499" y="12627"/>
                </a:cubicBezTo>
                <a:cubicBezTo>
                  <a:pt x="9688" y="12616"/>
                  <a:pt x="9831" y="12453"/>
                  <a:pt x="9819" y="12264"/>
                </a:cubicBezTo>
                <a:cubicBezTo>
                  <a:pt x="9809" y="12083"/>
                  <a:pt x="9661" y="11943"/>
                  <a:pt x="9481" y="11943"/>
                </a:cubicBezTo>
                <a:close/>
                <a:moveTo>
                  <a:pt x="45589" y="12656"/>
                </a:moveTo>
                <a:cubicBezTo>
                  <a:pt x="45568" y="12656"/>
                  <a:pt x="45547" y="12658"/>
                  <a:pt x="45526" y="12662"/>
                </a:cubicBezTo>
                <a:cubicBezTo>
                  <a:pt x="45342" y="12696"/>
                  <a:pt x="45217" y="12874"/>
                  <a:pt x="45251" y="13060"/>
                </a:cubicBezTo>
                <a:cubicBezTo>
                  <a:pt x="45291" y="13279"/>
                  <a:pt x="45328" y="13497"/>
                  <a:pt x="45359" y="13720"/>
                </a:cubicBezTo>
                <a:cubicBezTo>
                  <a:pt x="45382" y="13889"/>
                  <a:pt x="45529" y="14012"/>
                  <a:pt x="45698" y="14012"/>
                </a:cubicBezTo>
                <a:cubicBezTo>
                  <a:pt x="45715" y="14012"/>
                  <a:pt x="45729" y="14012"/>
                  <a:pt x="45743" y="14010"/>
                </a:cubicBezTo>
                <a:cubicBezTo>
                  <a:pt x="45929" y="13984"/>
                  <a:pt x="46060" y="13810"/>
                  <a:pt x="46033" y="13624"/>
                </a:cubicBezTo>
                <a:cubicBezTo>
                  <a:pt x="46002" y="13393"/>
                  <a:pt x="45964" y="13164"/>
                  <a:pt x="45924" y="12934"/>
                </a:cubicBezTo>
                <a:cubicBezTo>
                  <a:pt x="45895" y="12771"/>
                  <a:pt x="45751" y="12656"/>
                  <a:pt x="45589" y="12656"/>
                </a:cubicBezTo>
                <a:close/>
                <a:moveTo>
                  <a:pt x="45830" y="14691"/>
                </a:moveTo>
                <a:cubicBezTo>
                  <a:pt x="45824" y="14691"/>
                  <a:pt x="45818" y="14691"/>
                  <a:pt x="45813" y="14691"/>
                </a:cubicBezTo>
                <a:cubicBezTo>
                  <a:pt x="45623" y="14702"/>
                  <a:pt x="45481" y="14862"/>
                  <a:pt x="45491" y="15051"/>
                </a:cubicBezTo>
                <a:cubicBezTo>
                  <a:pt x="45503" y="15275"/>
                  <a:pt x="45512" y="15500"/>
                  <a:pt x="45516" y="15720"/>
                </a:cubicBezTo>
                <a:cubicBezTo>
                  <a:pt x="45517" y="15908"/>
                  <a:pt x="45668" y="16058"/>
                  <a:pt x="45856" y="16058"/>
                </a:cubicBezTo>
                <a:cubicBezTo>
                  <a:pt x="45858" y="16058"/>
                  <a:pt x="45860" y="16058"/>
                  <a:pt x="45860" y="16056"/>
                </a:cubicBezTo>
                <a:cubicBezTo>
                  <a:pt x="46049" y="16052"/>
                  <a:pt x="46199" y="15899"/>
                  <a:pt x="46197" y="15710"/>
                </a:cubicBezTo>
                <a:cubicBezTo>
                  <a:pt x="46195" y="15477"/>
                  <a:pt x="46186" y="15244"/>
                  <a:pt x="46172" y="15013"/>
                </a:cubicBezTo>
                <a:cubicBezTo>
                  <a:pt x="46162" y="14829"/>
                  <a:pt x="46015" y="14691"/>
                  <a:pt x="45830" y="14691"/>
                </a:cubicBezTo>
                <a:close/>
                <a:moveTo>
                  <a:pt x="45810" y="16741"/>
                </a:moveTo>
                <a:cubicBezTo>
                  <a:pt x="45633" y="16741"/>
                  <a:pt x="45485" y="16877"/>
                  <a:pt x="45472" y="17057"/>
                </a:cubicBezTo>
                <a:cubicBezTo>
                  <a:pt x="45456" y="17276"/>
                  <a:pt x="45434" y="17500"/>
                  <a:pt x="45406" y="17719"/>
                </a:cubicBezTo>
                <a:cubicBezTo>
                  <a:pt x="45385" y="17909"/>
                  <a:pt x="45517" y="18077"/>
                  <a:pt x="45703" y="18101"/>
                </a:cubicBezTo>
                <a:cubicBezTo>
                  <a:pt x="45719" y="18103"/>
                  <a:pt x="45735" y="18103"/>
                  <a:pt x="45747" y="18103"/>
                </a:cubicBezTo>
                <a:cubicBezTo>
                  <a:pt x="45917" y="18103"/>
                  <a:pt x="46065" y="17978"/>
                  <a:pt x="46084" y="17806"/>
                </a:cubicBezTo>
                <a:cubicBezTo>
                  <a:pt x="46112" y="17573"/>
                  <a:pt x="46136" y="17338"/>
                  <a:pt x="46153" y="17109"/>
                </a:cubicBezTo>
                <a:cubicBezTo>
                  <a:pt x="46169" y="16920"/>
                  <a:pt x="46028" y="16756"/>
                  <a:pt x="45839" y="16742"/>
                </a:cubicBezTo>
                <a:cubicBezTo>
                  <a:pt x="45829" y="16742"/>
                  <a:pt x="45820" y="16741"/>
                  <a:pt x="45810" y="16741"/>
                </a:cubicBezTo>
                <a:close/>
                <a:moveTo>
                  <a:pt x="45509" y="18767"/>
                </a:moveTo>
                <a:cubicBezTo>
                  <a:pt x="45354" y="18767"/>
                  <a:pt x="45214" y="18873"/>
                  <a:pt x="45178" y="19031"/>
                </a:cubicBezTo>
                <a:cubicBezTo>
                  <a:pt x="45130" y="19247"/>
                  <a:pt x="45074" y="19462"/>
                  <a:pt x="45013" y="19674"/>
                </a:cubicBezTo>
                <a:cubicBezTo>
                  <a:pt x="44961" y="19857"/>
                  <a:pt x="45065" y="20046"/>
                  <a:pt x="45248" y="20098"/>
                </a:cubicBezTo>
                <a:cubicBezTo>
                  <a:pt x="45277" y="20107"/>
                  <a:pt x="45310" y="20111"/>
                  <a:pt x="45342" y="20111"/>
                </a:cubicBezTo>
                <a:cubicBezTo>
                  <a:pt x="45489" y="20111"/>
                  <a:pt x="45625" y="20013"/>
                  <a:pt x="45672" y="19864"/>
                </a:cubicBezTo>
                <a:cubicBezTo>
                  <a:pt x="45735" y="19640"/>
                  <a:pt x="45794" y="19412"/>
                  <a:pt x="45846" y="19184"/>
                </a:cubicBezTo>
                <a:cubicBezTo>
                  <a:pt x="45886" y="19002"/>
                  <a:pt x="45771" y="18816"/>
                  <a:pt x="45587" y="18776"/>
                </a:cubicBezTo>
                <a:cubicBezTo>
                  <a:pt x="45561" y="18770"/>
                  <a:pt x="45535" y="18767"/>
                  <a:pt x="45509" y="18767"/>
                </a:cubicBezTo>
                <a:close/>
                <a:moveTo>
                  <a:pt x="44890" y="20718"/>
                </a:moveTo>
                <a:cubicBezTo>
                  <a:pt x="44757" y="20718"/>
                  <a:pt x="44630" y="20797"/>
                  <a:pt x="44574" y="20927"/>
                </a:cubicBezTo>
                <a:cubicBezTo>
                  <a:pt x="44487" y="21132"/>
                  <a:pt x="44396" y="21334"/>
                  <a:pt x="44299" y="21530"/>
                </a:cubicBezTo>
                <a:cubicBezTo>
                  <a:pt x="44214" y="21699"/>
                  <a:pt x="44283" y="21904"/>
                  <a:pt x="44452" y="21988"/>
                </a:cubicBezTo>
                <a:cubicBezTo>
                  <a:pt x="44502" y="22012"/>
                  <a:pt x="44553" y="22022"/>
                  <a:pt x="44605" y="22022"/>
                </a:cubicBezTo>
                <a:cubicBezTo>
                  <a:pt x="44730" y="22022"/>
                  <a:pt x="44850" y="21953"/>
                  <a:pt x="44911" y="21835"/>
                </a:cubicBezTo>
                <a:cubicBezTo>
                  <a:pt x="45015" y="21626"/>
                  <a:pt x="45112" y="21411"/>
                  <a:pt x="45204" y="21193"/>
                </a:cubicBezTo>
                <a:cubicBezTo>
                  <a:pt x="45277" y="21020"/>
                  <a:pt x="45196" y="20820"/>
                  <a:pt x="45022" y="20745"/>
                </a:cubicBezTo>
                <a:cubicBezTo>
                  <a:pt x="44979" y="20727"/>
                  <a:pt x="44934" y="20718"/>
                  <a:pt x="44890" y="20718"/>
                </a:cubicBezTo>
                <a:close/>
                <a:moveTo>
                  <a:pt x="43919" y="22520"/>
                </a:moveTo>
                <a:cubicBezTo>
                  <a:pt x="43807" y="22520"/>
                  <a:pt x="43697" y="22576"/>
                  <a:pt x="43632" y="22678"/>
                </a:cubicBezTo>
                <a:cubicBezTo>
                  <a:pt x="43517" y="22855"/>
                  <a:pt x="43392" y="23055"/>
                  <a:pt x="43267" y="23272"/>
                </a:cubicBezTo>
                <a:cubicBezTo>
                  <a:pt x="43171" y="23435"/>
                  <a:pt x="43225" y="23644"/>
                  <a:pt x="43388" y="23739"/>
                </a:cubicBezTo>
                <a:cubicBezTo>
                  <a:pt x="43442" y="23773"/>
                  <a:pt x="43501" y="23786"/>
                  <a:pt x="43560" y="23786"/>
                </a:cubicBezTo>
                <a:cubicBezTo>
                  <a:pt x="43677" y="23786"/>
                  <a:pt x="43791" y="23726"/>
                  <a:pt x="43857" y="23618"/>
                </a:cubicBezTo>
                <a:cubicBezTo>
                  <a:pt x="43979" y="23411"/>
                  <a:pt x="44096" y="23218"/>
                  <a:pt x="44207" y="23046"/>
                </a:cubicBezTo>
                <a:cubicBezTo>
                  <a:pt x="44308" y="22888"/>
                  <a:pt x="44261" y="22678"/>
                  <a:pt x="44103" y="22575"/>
                </a:cubicBezTo>
                <a:cubicBezTo>
                  <a:pt x="44046" y="22538"/>
                  <a:pt x="43982" y="22520"/>
                  <a:pt x="43919" y="22520"/>
                </a:cubicBezTo>
                <a:close/>
                <a:moveTo>
                  <a:pt x="42907" y="24304"/>
                </a:moveTo>
                <a:cubicBezTo>
                  <a:pt x="42782" y="24304"/>
                  <a:pt x="42661" y="24373"/>
                  <a:pt x="42601" y="24494"/>
                </a:cubicBezTo>
                <a:cubicBezTo>
                  <a:pt x="42500" y="24695"/>
                  <a:pt x="42398" y="24904"/>
                  <a:pt x="42297" y="25116"/>
                </a:cubicBezTo>
                <a:cubicBezTo>
                  <a:pt x="42217" y="25286"/>
                  <a:pt x="42288" y="25490"/>
                  <a:pt x="42460" y="25571"/>
                </a:cubicBezTo>
                <a:cubicBezTo>
                  <a:pt x="42509" y="25592"/>
                  <a:pt x="42557" y="25603"/>
                  <a:pt x="42606" y="25603"/>
                </a:cubicBezTo>
                <a:cubicBezTo>
                  <a:pt x="42735" y="25603"/>
                  <a:pt x="42858" y="25531"/>
                  <a:pt x="42914" y="25406"/>
                </a:cubicBezTo>
                <a:cubicBezTo>
                  <a:pt x="43013" y="25199"/>
                  <a:pt x="43110" y="24994"/>
                  <a:pt x="43209" y="24800"/>
                </a:cubicBezTo>
                <a:cubicBezTo>
                  <a:pt x="43296" y="24633"/>
                  <a:pt x="43230" y="24426"/>
                  <a:pt x="43060" y="24341"/>
                </a:cubicBezTo>
                <a:cubicBezTo>
                  <a:pt x="43011" y="24316"/>
                  <a:pt x="42959" y="24304"/>
                  <a:pt x="42907" y="24304"/>
                </a:cubicBezTo>
                <a:close/>
                <a:moveTo>
                  <a:pt x="47002" y="25297"/>
                </a:moveTo>
                <a:cubicBezTo>
                  <a:pt x="46990" y="25297"/>
                  <a:pt x="46979" y="25297"/>
                  <a:pt x="46967" y="25298"/>
                </a:cubicBezTo>
                <a:cubicBezTo>
                  <a:pt x="46803" y="25316"/>
                  <a:pt x="46640" y="25351"/>
                  <a:pt x="46477" y="25401"/>
                </a:cubicBezTo>
                <a:cubicBezTo>
                  <a:pt x="46386" y="25429"/>
                  <a:pt x="46299" y="25458"/>
                  <a:pt x="46219" y="25490"/>
                </a:cubicBezTo>
                <a:cubicBezTo>
                  <a:pt x="46042" y="25559"/>
                  <a:pt x="45955" y="25757"/>
                  <a:pt x="46025" y="25933"/>
                </a:cubicBezTo>
                <a:cubicBezTo>
                  <a:pt x="46080" y="26068"/>
                  <a:pt x="46207" y="26150"/>
                  <a:pt x="46345" y="26150"/>
                </a:cubicBezTo>
                <a:cubicBezTo>
                  <a:pt x="46386" y="26150"/>
                  <a:pt x="46428" y="26145"/>
                  <a:pt x="46468" y="26127"/>
                </a:cubicBezTo>
                <a:cubicBezTo>
                  <a:pt x="46534" y="26103"/>
                  <a:pt x="46604" y="26077"/>
                  <a:pt x="46677" y="26054"/>
                </a:cubicBezTo>
                <a:cubicBezTo>
                  <a:pt x="46798" y="26018"/>
                  <a:pt x="46923" y="25992"/>
                  <a:pt x="47041" y="25980"/>
                </a:cubicBezTo>
                <a:cubicBezTo>
                  <a:pt x="47231" y="25957"/>
                  <a:pt x="47367" y="25789"/>
                  <a:pt x="47344" y="25601"/>
                </a:cubicBezTo>
                <a:cubicBezTo>
                  <a:pt x="47324" y="25424"/>
                  <a:pt x="47173" y="25297"/>
                  <a:pt x="47002" y="25297"/>
                </a:cubicBezTo>
                <a:close/>
                <a:moveTo>
                  <a:pt x="48313" y="25590"/>
                </a:moveTo>
                <a:cubicBezTo>
                  <a:pt x="48198" y="25590"/>
                  <a:pt x="48085" y="25648"/>
                  <a:pt x="48022" y="25754"/>
                </a:cubicBezTo>
                <a:cubicBezTo>
                  <a:pt x="47923" y="25914"/>
                  <a:pt x="47975" y="26124"/>
                  <a:pt x="48135" y="26223"/>
                </a:cubicBezTo>
                <a:cubicBezTo>
                  <a:pt x="48296" y="26320"/>
                  <a:pt x="48448" y="26446"/>
                  <a:pt x="48585" y="26597"/>
                </a:cubicBezTo>
                <a:cubicBezTo>
                  <a:pt x="48653" y="26670"/>
                  <a:pt x="48743" y="26706"/>
                  <a:pt x="48837" y="26706"/>
                </a:cubicBezTo>
                <a:cubicBezTo>
                  <a:pt x="48919" y="26706"/>
                  <a:pt x="49002" y="26678"/>
                  <a:pt x="49066" y="26619"/>
                </a:cubicBezTo>
                <a:cubicBezTo>
                  <a:pt x="49205" y="26494"/>
                  <a:pt x="49217" y="26277"/>
                  <a:pt x="49089" y="26138"/>
                </a:cubicBezTo>
                <a:cubicBezTo>
                  <a:pt x="48908" y="25940"/>
                  <a:pt x="48708" y="25773"/>
                  <a:pt x="48491" y="25641"/>
                </a:cubicBezTo>
                <a:cubicBezTo>
                  <a:pt x="48436" y="25606"/>
                  <a:pt x="48374" y="25590"/>
                  <a:pt x="48313" y="25590"/>
                </a:cubicBezTo>
                <a:close/>
                <a:moveTo>
                  <a:pt x="42065" y="26175"/>
                </a:moveTo>
                <a:cubicBezTo>
                  <a:pt x="41928" y="26175"/>
                  <a:pt x="41799" y="26257"/>
                  <a:pt x="41746" y="26392"/>
                </a:cubicBezTo>
                <a:cubicBezTo>
                  <a:pt x="41661" y="26609"/>
                  <a:pt x="41579" y="26826"/>
                  <a:pt x="41502" y="27045"/>
                </a:cubicBezTo>
                <a:cubicBezTo>
                  <a:pt x="41440" y="27224"/>
                  <a:pt x="41532" y="27419"/>
                  <a:pt x="41711" y="27483"/>
                </a:cubicBezTo>
                <a:cubicBezTo>
                  <a:pt x="41748" y="27495"/>
                  <a:pt x="41788" y="27502"/>
                  <a:pt x="41824" y="27502"/>
                </a:cubicBezTo>
                <a:cubicBezTo>
                  <a:pt x="41965" y="27502"/>
                  <a:pt x="42097" y="27414"/>
                  <a:pt x="42147" y="27269"/>
                </a:cubicBezTo>
                <a:cubicBezTo>
                  <a:pt x="42222" y="27061"/>
                  <a:pt x="42300" y="26850"/>
                  <a:pt x="42382" y="26642"/>
                </a:cubicBezTo>
                <a:cubicBezTo>
                  <a:pt x="42451" y="26466"/>
                  <a:pt x="42365" y="26268"/>
                  <a:pt x="42189" y="26199"/>
                </a:cubicBezTo>
                <a:cubicBezTo>
                  <a:pt x="42148" y="26183"/>
                  <a:pt x="42106" y="26175"/>
                  <a:pt x="42065" y="26175"/>
                </a:cubicBezTo>
                <a:close/>
                <a:moveTo>
                  <a:pt x="45366" y="26357"/>
                </a:moveTo>
                <a:cubicBezTo>
                  <a:pt x="45223" y="26357"/>
                  <a:pt x="45090" y="26448"/>
                  <a:pt x="45043" y="26593"/>
                </a:cubicBezTo>
                <a:cubicBezTo>
                  <a:pt x="44996" y="26746"/>
                  <a:pt x="44970" y="26911"/>
                  <a:pt x="44970" y="27080"/>
                </a:cubicBezTo>
                <a:cubicBezTo>
                  <a:pt x="44970" y="27196"/>
                  <a:pt x="44980" y="27315"/>
                  <a:pt x="45003" y="27436"/>
                </a:cubicBezTo>
                <a:cubicBezTo>
                  <a:pt x="45032" y="27601"/>
                  <a:pt x="45178" y="27718"/>
                  <a:pt x="45338" y="27718"/>
                </a:cubicBezTo>
                <a:cubicBezTo>
                  <a:pt x="45359" y="27718"/>
                  <a:pt x="45380" y="27714"/>
                  <a:pt x="45399" y="27711"/>
                </a:cubicBezTo>
                <a:cubicBezTo>
                  <a:pt x="45585" y="27676"/>
                  <a:pt x="45708" y="27497"/>
                  <a:pt x="45674" y="27313"/>
                </a:cubicBezTo>
                <a:cubicBezTo>
                  <a:pt x="45658" y="27233"/>
                  <a:pt x="45651" y="27156"/>
                  <a:pt x="45651" y="27083"/>
                </a:cubicBezTo>
                <a:cubicBezTo>
                  <a:pt x="45651" y="26983"/>
                  <a:pt x="45665" y="26889"/>
                  <a:pt x="45693" y="26805"/>
                </a:cubicBezTo>
                <a:cubicBezTo>
                  <a:pt x="45752" y="26625"/>
                  <a:pt x="45655" y="26433"/>
                  <a:pt x="45474" y="26374"/>
                </a:cubicBezTo>
                <a:cubicBezTo>
                  <a:pt x="45438" y="26363"/>
                  <a:pt x="45402" y="26357"/>
                  <a:pt x="45366" y="26357"/>
                </a:cubicBezTo>
                <a:close/>
                <a:moveTo>
                  <a:pt x="49492" y="27211"/>
                </a:moveTo>
                <a:cubicBezTo>
                  <a:pt x="49460" y="27211"/>
                  <a:pt x="49428" y="27215"/>
                  <a:pt x="49396" y="27224"/>
                </a:cubicBezTo>
                <a:cubicBezTo>
                  <a:pt x="49214" y="27276"/>
                  <a:pt x="49113" y="27467"/>
                  <a:pt x="49165" y="27648"/>
                </a:cubicBezTo>
                <a:cubicBezTo>
                  <a:pt x="49221" y="27843"/>
                  <a:pt x="49257" y="28044"/>
                  <a:pt x="49273" y="28248"/>
                </a:cubicBezTo>
                <a:cubicBezTo>
                  <a:pt x="49287" y="28427"/>
                  <a:pt x="49436" y="28564"/>
                  <a:pt x="49614" y="28564"/>
                </a:cubicBezTo>
                <a:lnTo>
                  <a:pt x="49640" y="28564"/>
                </a:lnTo>
                <a:cubicBezTo>
                  <a:pt x="49828" y="28550"/>
                  <a:pt x="49968" y="28389"/>
                  <a:pt x="49956" y="28199"/>
                </a:cubicBezTo>
                <a:cubicBezTo>
                  <a:pt x="49939" y="27949"/>
                  <a:pt x="49892" y="27700"/>
                  <a:pt x="49821" y="27457"/>
                </a:cubicBezTo>
                <a:cubicBezTo>
                  <a:pt x="49778" y="27307"/>
                  <a:pt x="49640" y="27211"/>
                  <a:pt x="49492" y="27211"/>
                </a:cubicBezTo>
                <a:close/>
                <a:moveTo>
                  <a:pt x="41432" y="28127"/>
                </a:moveTo>
                <a:cubicBezTo>
                  <a:pt x="41278" y="28127"/>
                  <a:pt x="41138" y="28233"/>
                  <a:pt x="41098" y="28389"/>
                </a:cubicBezTo>
                <a:cubicBezTo>
                  <a:pt x="41040" y="28625"/>
                  <a:pt x="40992" y="28858"/>
                  <a:pt x="40953" y="29082"/>
                </a:cubicBezTo>
                <a:cubicBezTo>
                  <a:pt x="40922" y="29268"/>
                  <a:pt x="41045" y="29444"/>
                  <a:pt x="41233" y="29477"/>
                </a:cubicBezTo>
                <a:cubicBezTo>
                  <a:pt x="41252" y="29478"/>
                  <a:pt x="41271" y="29482"/>
                  <a:pt x="41292" y="29482"/>
                </a:cubicBezTo>
                <a:cubicBezTo>
                  <a:pt x="41457" y="29482"/>
                  <a:pt x="41600" y="29362"/>
                  <a:pt x="41628" y="29195"/>
                </a:cubicBezTo>
                <a:cubicBezTo>
                  <a:pt x="41662" y="28988"/>
                  <a:pt x="41709" y="28771"/>
                  <a:pt x="41763" y="28549"/>
                </a:cubicBezTo>
                <a:cubicBezTo>
                  <a:pt x="41807" y="28366"/>
                  <a:pt x="41694" y="28182"/>
                  <a:pt x="41511" y="28137"/>
                </a:cubicBezTo>
                <a:cubicBezTo>
                  <a:pt x="41485" y="28130"/>
                  <a:pt x="41458" y="28127"/>
                  <a:pt x="41432" y="28127"/>
                </a:cubicBezTo>
                <a:close/>
                <a:moveTo>
                  <a:pt x="45905" y="28265"/>
                </a:moveTo>
                <a:cubicBezTo>
                  <a:pt x="45838" y="28265"/>
                  <a:pt x="45771" y="28285"/>
                  <a:pt x="45712" y="28326"/>
                </a:cubicBezTo>
                <a:cubicBezTo>
                  <a:pt x="45556" y="28432"/>
                  <a:pt x="45517" y="28644"/>
                  <a:pt x="45623" y="28801"/>
                </a:cubicBezTo>
                <a:cubicBezTo>
                  <a:pt x="45707" y="28920"/>
                  <a:pt x="45795" y="29042"/>
                  <a:pt x="45893" y="29164"/>
                </a:cubicBezTo>
                <a:cubicBezTo>
                  <a:pt x="45950" y="29237"/>
                  <a:pt x="46007" y="29308"/>
                  <a:pt x="46068" y="29374"/>
                </a:cubicBezTo>
                <a:cubicBezTo>
                  <a:pt x="46136" y="29451"/>
                  <a:pt x="46232" y="29491"/>
                  <a:pt x="46325" y="29491"/>
                </a:cubicBezTo>
                <a:cubicBezTo>
                  <a:pt x="46405" y="29491"/>
                  <a:pt x="46485" y="29461"/>
                  <a:pt x="46555" y="29404"/>
                </a:cubicBezTo>
                <a:cubicBezTo>
                  <a:pt x="46696" y="29277"/>
                  <a:pt x="46710" y="29061"/>
                  <a:pt x="46583" y="28920"/>
                </a:cubicBezTo>
                <a:cubicBezTo>
                  <a:pt x="46531" y="28861"/>
                  <a:pt x="46480" y="28801"/>
                  <a:pt x="46430" y="28738"/>
                </a:cubicBezTo>
                <a:cubicBezTo>
                  <a:pt x="46343" y="28630"/>
                  <a:pt x="46263" y="28521"/>
                  <a:pt x="46188" y="28415"/>
                </a:cubicBezTo>
                <a:cubicBezTo>
                  <a:pt x="46122" y="28318"/>
                  <a:pt x="46015" y="28265"/>
                  <a:pt x="45905" y="28265"/>
                </a:cubicBezTo>
                <a:close/>
                <a:moveTo>
                  <a:pt x="47369" y="29680"/>
                </a:moveTo>
                <a:cubicBezTo>
                  <a:pt x="47254" y="29680"/>
                  <a:pt x="47142" y="29737"/>
                  <a:pt x="47076" y="29842"/>
                </a:cubicBezTo>
                <a:cubicBezTo>
                  <a:pt x="46977" y="30003"/>
                  <a:pt x="47028" y="30214"/>
                  <a:pt x="47187" y="30313"/>
                </a:cubicBezTo>
                <a:cubicBezTo>
                  <a:pt x="47386" y="30434"/>
                  <a:pt x="47594" y="30545"/>
                  <a:pt x="47824" y="30655"/>
                </a:cubicBezTo>
                <a:cubicBezTo>
                  <a:pt x="47872" y="30676"/>
                  <a:pt x="47923" y="30686"/>
                  <a:pt x="47970" y="30686"/>
                </a:cubicBezTo>
                <a:cubicBezTo>
                  <a:pt x="48100" y="30686"/>
                  <a:pt x="48222" y="30613"/>
                  <a:pt x="48281" y="30490"/>
                </a:cubicBezTo>
                <a:cubicBezTo>
                  <a:pt x="48361" y="30320"/>
                  <a:pt x="48288" y="30116"/>
                  <a:pt x="48116" y="30034"/>
                </a:cubicBezTo>
                <a:cubicBezTo>
                  <a:pt x="47909" y="29939"/>
                  <a:pt x="47725" y="29840"/>
                  <a:pt x="47549" y="29730"/>
                </a:cubicBezTo>
                <a:cubicBezTo>
                  <a:pt x="47493" y="29696"/>
                  <a:pt x="47431" y="29680"/>
                  <a:pt x="47369" y="29680"/>
                </a:cubicBezTo>
                <a:close/>
                <a:moveTo>
                  <a:pt x="49428" y="29227"/>
                </a:moveTo>
                <a:cubicBezTo>
                  <a:pt x="49287" y="29227"/>
                  <a:pt x="49155" y="29315"/>
                  <a:pt x="49106" y="29456"/>
                </a:cubicBezTo>
                <a:cubicBezTo>
                  <a:pt x="49038" y="29647"/>
                  <a:pt x="48952" y="29835"/>
                  <a:pt x="48847" y="30017"/>
                </a:cubicBezTo>
                <a:cubicBezTo>
                  <a:pt x="48753" y="30180"/>
                  <a:pt x="48811" y="30391"/>
                  <a:pt x="48974" y="30485"/>
                </a:cubicBezTo>
                <a:cubicBezTo>
                  <a:pt x="49011" y="30507"/>
                  <a:pt x="49052" y="30519"/>
                  <a:pt x="49092" y="30526"/>
                </a:cubicBezTo>
                <a:cubicBezTo>
                  <a:pt x="49014" y="30565"/>
                  <a:pt x="48952" y="30634"/>
                  <a:pt x="48922" y="30726"/>
                </a:cubicBezTo>
                <a:cubicBezTo>
                  <a:pt x="48863" y="30903"/>
                  <a:pt x="48960" y="31098"/>
                  <a:pt x="49141" y="31155"/>
                </a:cubicBezTo>
                <a:cubicBezTo>
                  <a:pt x="49296" y="31206"/>
                  <a:pt x="49454" y="31256"/>
                  <a:pt x="49610" y="31307"/>
                </a:cubicBezTo>
                <a:lnTo>
                  <a:pt x="49794" y="31364"/>
                </a:lnTo>
                <a:cubicBezTo>
                  <a:pt x="49829" y="31376"/>
                  <a:pt x="49864" y="31380"/>
                  <a:pt x="49899" y="31380"/>
                </a:cubicBezTo>
                <a:cubicBezTo>
                  <a:pt x="50045" y="31380"/>
                  <a:pt x="50179" y="31289"/>
                  <a:pt x="50220" y="31145"/>
                </a:cubicBezTo>
                <a:cubicBezTo>
                  <a:pt x="50279" y="30964"/>
                  <a:pt x="50179" y="30771"/>
                  <a:pt x="50000" y="30714"/>
                </a:cubicBezTo>
                <a:lnTo>
                  <a:pt x="49814" y="30657"/>
                </a:lnTo>
                <a:cubicBezTo>
                  <a:pt x="49657" y="30608"/>
                  <a:pt x="49503" y="30559"/>
                  <a:pt x="49350" y="30509"/>
                </a:cubicBezTo>
                <a:cubicBezTo>
                  <a:pt x="49332" y="30502"/>
                  <a:pt x="49313" y="30497"/>
                  <a:pt x="49296" y="30495"/>
                </a:cubicBezTo>
                <a:cubicBezTo>
                  <a:pt x="49353" y="30467"/>
                  <a:pt x="49403" y="30422"/>
                  <a:pt x="49438" y="30361"/>
                </a:cubicBezTo>
                <a:cubicBezTo>
                  <a:pt x="49565" y="30142"/>
                  <a:pt x="49671" y="29913"/>
                  <a:pt x="49751" y="29683"/>
                </a:cubicBezTo>
                <a:cubicBezTo>
                  <a:pt x="49814" y="29504"/>
                  <a:pt x="49720" y="29310"/>
                  <a:pt x="49542" y="29247"/>
                </a:cubicBezTo>
                <a:cubicBezTo>
                  <a:pt x="49505" y="29233"/>
                  <a:pt x="49466" y="29227"/>
                  <a:pt x="49428" y="29227"/>
                </a:cubicBezTo>
                <a:close/>
                <a:moveTo>
                  <a:pt x="41191" y="30156"/>
                </a:moveTo>
                <a:cubicBezTo>
                  <a:pt x="41185" y="30156"/>
                  <a:pt x="41180" y="30156"/>
                  <a:pt x="41174" y="30156"/>
                </a:cubicBezTo>
                <a:cubicBezTo>
                  <a:pt x="40985" y="30165"/>
                  <a:pt x="40842" y="30326"/>
                  <a:pt x="40851" y="30516"/>
                </a:cubicBezTo>
                <a:cubicBezTo>
                  <a:pt x="40866" y="30780"/>
                  <a:pt x="40898" y="31030"/>
                  <a:pt x="40955" y="31256"/>
                </a:cubicBezTo>
                <a:cubicBezTo>
                  <a:pt x="40993" y="31413"/>
                  <a:pt x="41132" y="31517"/>
                  <a:pt x="41287" y="31517"/>
                </a:cubicBezTo>
                <a:cubicBezTo>
                  <a:pt x="41313" y="31517"/>
                  <a:pt x="41341" y="31515"/>
                  <a:pt x="41365" y="31507"/>
                </a:cubicBezTo>
                <a:cubicBezTo>
                  <a:pt x="41549" y="31463"/>
                  <a:pt x="41662" y="31275"/>
                  <a:pt x="41617" y="31093"/>
                </a:cubicBezTo>
                <a:cubicBezTo>
                  <a:pt x="41572" y="30909"/>
                  <a:pt x="41542" y="30702"/>
                  <a:pt x="41532" y="30481"/>
                </a:cubicBezTo>
                <a:cubicBezTo>
                  <a:pt x="41524" y="30297"/>
                  <a:pt x="41376" y="30156"/>
                  <a:pt x="41191" y="30156"/>
                </a:cubicBezTo>
                <a:close/>
                <a:moveTo>
                  <a:pt x="51443" y="30706"/>
                </a:moveTo>
                <a:cubicBezTo>
                  <a:pt x="51410" y="30706"/>
                  <a:pt x="51375" y="30711"/>
                  <a:pt x="51341" y="30721"/>
                </a:cubicBezTo>
                <a:cubicBezTo>
                  <a:pt x="51161" y="30778"/>
                  <a:pt x="51061" y="30970"/>
                  <a:pt x="51117" y="31150"/>
                </a:cubicBezTo>
                <a:cubicBezTo>
                  <a:pt x="51121" y="31154"/>
                  <a:pt x="51121" y="31159"/>
                  <a:pt x="51122" y="31162"/>
                </a:cubicBezTo>
                <a:cubicBezTo>
                  <a:pt x="51016" y="31185"/>
                  <a:pt x="50921" y="31258"/>
                  <a:pt x="50874" y="31368"/>
                </a:cubicBezTo>
                <a:cubicBezTo>
                  <a:pt x="50801" y="31541"/>
                  <a:pt x="50886" y="31741"/>
                  <a:pt x="51060" y="31812"/>
                </a:cubicBezTo>
                <a:lnTo>
                  <a:pt x="51168" y="31858"/>
                </a:lnTo>
                <a:cubicBezTo>
                  <a:pt x="51211" y="31877"/>
                  <a:pt x="51256" y="31885"/>
                  <a:pt x="51303" y="31885"/>
                </a:cubicBezTo>
                <a:cubicBezTo>
                  <a:pt x="51373" y="31885"/>
                  <a:pt x="51439" y="31865"/>
                  <a:pt x="51498" y="31825"/>
                </a:cubicBezTo>
                <a:cubicBezTo>
                  <a:pt x="51703" y="31682"/>
                  <a:pt x="51816" y="31468"/>
                  <a:pt x="51816" y="31228"/>
                </a:cubicBezTo>
                <a:cubicBezTo>
                  <a:pt x="51816" y="31138"/>
                  <a:pt x="51800" y="31043"/>
                  <a:pt x="51769" y="30945"/>
                </a:cubicBezTo>
                <a:cubicBezTo>
                  <a:pt x="51724" y="30798"/>
                  <a:pt x="51589" y="30706"/>
                  <a:pt x="51443" y="30706"/>
                </a:cubicBezTo>
                <a:close/>
                <a:moveTo>
                  <a:pt x="48282" y="30899"/>
                </a:moveTo>
                <a:cubicBezTo>
                  <a:pt x="48200" y="30899"/>
                  <a:pt x="48118" y="30929"/>
                  <a:pt x="48053" y="30989"/>
                </a:cubicBezTo>
                <a:cubicBezTo>
                  <a:pt x="47898" y="31128"/>
                  <a:pt x="47731" y="31263"/>
                  <a:pt x="47552" y="31388"/>
                </a:cubicBezTo>
                <a:cubicBezTo>
                  <a:pt x="47398" y="31498"/>
                  <a:pt x="47361" y="31710"/>
                  <a:pt x="47471" y="31865"/>
                </a:cubicBezTo>
                <a:cubicBezTo>
                  <a:pt x="47537" y="31960"/>
                  <a:pt x="47645" y="32011"/>
                  <a:pt x="47751" y="32011"/>
                </a:cubicBezTo>
                <a:cubicBezTo>
                  <a:pt x="47820" y="32011"/>
                  <a:pt x="47888" y="31990"/>
                  <a:pt x="47945" y="31946"/>
                </a:cubicBezTo>
                <a:cubicBezTo>
                  <a:pt x="48147" y="31806"/>
                  <a:pt x="48340" y="31651"/>
                  <a:pt x="48514" y="31493"/>
                </a:cubicBezTo>
                <a:cubicBezTo>
                  <a:pt x="48653" y="31368"/>
                  <a:pt x="48663" y="31150"/>
                  <a:pt x="48534" y="31011"/>
                </a:cubicBezTo>
                <a:cubicBezTo>
                  <a:pt x="48468" y="30937"/>
                  <a:pt x="48375" y="30899"/>
                  <a:pt x="48282" y="30899"/>
                </a:cubicBezTo>
                <a:close/>
                <a:moveTo>
                  <a:pt x="46556" y="31987"/>
                </a:moveTo>
                <a:cubicBezTo>
                  <a:pt x="46511" y="31987"/>
                  <a:pt x="46466" y="31996"/>
                  <a:pt x="46423" y="32014"/>
                </a:cubicBezTo>
                <a:cubicBezTo>
                  <a:pt x="46223" y="32097"/>
                  <a:pt x="46020" y="32172"/>
                  <a:pt x="45813" y="32237"/>
                </a:cubicBezTo>
                <a:cubicBezTo>
                  <a:pt x="45632" y="32292"/>
                  <a:pt x="45529" y="32483"/>
                  <a:pt x="45587" y="32664"/>
                </a:cubicBezTo>
                <a:cubicBezTo>
                  <a:pt x="45630" y="32812"/>
                  <a:pt x="45768" y="32906"/>
                  <a:pt x="45912" y="32906"/>
                </a:cubicBezTo>
                <a:cubicBezTo>
                  <a:pt x="45947" y="32906"/>
                  <a:pt x="45980" y="32900"/>
                  <a:pt x="46013" y="32890"/>
                </a:cubicBezTo>
                <a:cubicBezTo>
                  <a:pt x="46240" y="32820"/>
                  <a:pt x="46468" y="32737"/>
                  <a:pt x="46689" y="32645"/>
                </a:cubicBezTo>
                <a:cubicBezTo>
                  <a:pt x="46862" y="32570"/>
                  <a:pt x="46944" y="32370"/>
                  <a:pt x="46871" y="32197"/>
                </a:cubicBezTo>
                <a:cubicBezTo>
                  <a:pt x="46816" y="32066"/>
                  <a:pt x="46690" y="31987"/>
                  <a:pt x="46556" y="31987"/>
                </a:cubicBezTo>
                <a:close/>
                <a:moveTo>
                  <a:pt x="41966" y="31991"/>
                </a:moveTo>
                <a:cubicBezTo>
                  <a:pt x="41868" y="31991"/>
                  <a:pt x="41772" y="32032"/>
                  <a:pt x="41704" y="32111"/>
                </a:cubicBezTo>
                <a:cubicBezTo>
                  <a:pt x="41582" y="32257"/>
                  <a:pt x="41602" y="32473"/>
                  <a:pt x="41746" y="32595"/>
                </a:cubicBezTo>
                <a:cubicBezTo>
                  <a:pt x="41940" y="32760"/>
                  <a:pt x="42170" y="32897"/>
                  <a:pt x="42425" y="32996"/>
                </a:cubicBezTo>
                <a:cubicBezTo>
                  <a:pt x="42467" y="33012"/>
                  <a:pt x="42511" y="33020"/>
                  <a:pt x="42552" y="33020"/>
                </a:cubicBezTo>
                <a:cubicBezTo>
                  <a:pt x="42688" y="33020"/>
                  <a:pt x="42816" y="32940"/>
                  <a:pt x="42870" y="32803"/>
                </a:cubicBezTo>
                <a:cubicBezTo>
                  <a:pt x="42938" y="32628"/>
                  <a:pt x="42853" y="32429"/>
                  <a:pt x="42677" y="32360"/>
                </a:cubicBezTo>
                <a:cubicBezTo>
                  <a:pt x="42490" y="32285"/>
                  <a:pt x="42325" y="32188"/>
                  <a:pt x="42186" y="32071"/>
                </a:cubicBezTo>
                <a:cubicBezTo>
                  <a:pt x="42121" y="32017"/>
                  <a:pt x="42043" y="31991"/>
                  <a:pt x="41966" y="31991"/>
                </a:cubicBezTo>
                <a:close/>
                <a:moveTo>
                  <a:pt x="44576" y="32500"/>
                </a:moveTo>
                <a:cubicBezTo>
                  <a:pt x="44563" y="32500"/>
                  <a:pt x="44549" y="32501"/>
                  <a:pt x="44535" y="32502"/>
                </a:cubicBezTo>
                <a:cubicBezTo>
                  <a:pt x="44309" y="32532"/>
                  <a:pt x="44092" y="32546"/>
                  <a:pt x="43891" y="32549"/>
                </a:cubicBezTo>
                <a:cubicBezTo>
                  <a:pt x="43701" y="32551"/>
                  <a:pt x="43552" y="32706"/>
                  <a:pt x="43553" y="32893"/>
                </a:cubicBezTo>
                <a:cubicBezTo>
                  <a:pt x="43555" y="33081"/>
                  <a:pt x="43708" y="33231"/>
                  <a:pt x="43894" y="33231"/>
                </a:cubicBezTo>
                <a:lnTo>
                  <a:pt x="43899" y="33231"/>
                </a:lnTo>
                <a:cubicBezTo>
                  <a:pt x="44125" y="33229"/>
                  <a:pt x="44368" y="33212"/>
                  <a:pt x="44617" y="33180"/>
                </a:cubicBezTo>
                <a:cubicBezTo>
                  <a:pt x="44805" y="33159"/>
                  <a:pt x="44937" y="32987"/>
                  <a:pt x="44916" y="32801"/>
                </a:cubicBezTo>
                <a:cubicBezTo>
                  <a:pt x="44895" y="32628"/>
                  <a:pt x="44746" y="32500"/>
                  <a:pt x="44576" y="325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6"/>
          <p:cNvSpPr/>
          <p:nvPr/>
        </p:nvSpPr>
        <p:spPr>
          <a:xfrm>
            <a:off x="831775" y="3252421"/>
            <a:ext cx="2194021" cy="1956908"/>
          </a:xfrm>
          <a:custGeom>
            <a:avLst/>
            <a:gdLst/>
            <a:ahLst/>
            <a:cxnLst/>
            <a:rect l="l" t="t" r="r" b="b"/>
            <a:pathLst>
              <a:path w="54010" h="48173" extrusionOk="0">
                <a:moveTo>
                  <a:pt x="16027" y="1"/>
                </a:moveTo>
                <a:cubicBezTo>
                  <a:pt x="15839" y="1"/>
                  <a:pt x="15695" y="152"/>
                  <a:pt x="15695" y="342"/>
                </a:cubicBezTo>
                <a:cubicBezTo>
                  <a:pt x="15695" y="531"/>
                  <a:pt x="15858" y="682"/>
                  <a:pt x="16048" y="682"/>
                </a:cubicBezTo>
                <a:cubicBezTo>
                  <a:pt x="16258" y="682"/>
                  <a:pt x="16474" y="691"/>
                  <a:pt x="16688" y="705"/>
                </a:cubicBezTo>
                <a:lnTo>
                  <a:pt x="16710" y="705"/>
                </a:lnTo>
                <a:cubicBezTo>
                  <a:pt x="16887" y="705"/>
                  <a:pt x="17040" y="566"/>
                  <a:pt x="17053" y="385"/>
                </a:cubicBezTo>
                <a:cubicBezTo>
                  <a:pt x="17066" y="197"/>
                  <a:pt x="16922" y="36"/>
                  <a:pt x="16734" y="22"/>
                </a:cubicBezTo>
                <a:cubicBezTo>
                  <a:pt x="16503" y="6"/>
                  <a:pt x="16274" y="1"/>
                  <a:pt x="16027" y="1"/>
                </a:cubicBezTo>
                <a:close/>
                <a:moveTo>
                  <a:pt x="14663" y="95"/>
                </a:moveTo>
                <a:cubicBezTo>
                  <a:pt x="14648" y="95"/>
                  <a:pt x="14633" y="96"/>
                  <a:pt x="14618" y="98"/>
                </a:cubicBezTo>
                <a:cubicBezTo>
                  <a:pt x="14383" y="129"/>
                  <a:pt x="14148" y="169"/>
                  <a:pt x="13921" y="216"/>
                </a:cubicBezTo>
                <a:cubicBezTo>
                  <a:pt x="13736" y="256"/>
                  <a:pt x="13616" y="437"/>
                  <a:pt x="13655" y="621"/>
                </a:cubicBezTo>
                <a:cubicBezTo>
                  <a:pt x="13689" y="781"/>
                  <a:pt x="13832" y="892"/>
                  <a:pt x="13990" y="892"/>
                </a:cubicBezTo>
                <a:cubicBezTo>
                  <a:pt x="14014" y="892"/>
                  <a:pt x="14037" y="891"/>
                  <a:pt x="14061" y="886"/>
                </a:cubicBezTo>
                <a:cubicBezTo>
                  <a:pt x="14272" y="840"/>
                  <a:pt x="14491" y="804"/>
                  <a:pt x="14711" y="773"/>
                </a:cubicBezTo>
                <a:cubicBezTo>
                  <a:pt x="14897" y="750"/>
                  <a:pt x="15028" y="576"/>
                  <a:pt x="15002" y="388"/>
                </a:cubicBezTo>
                <a:cubicBezTo>
                  <a:pt x="14981" y="218"/>
                  <a:pt x="14833" y="95"/>
                  <a:pt x="14663" y="95"/>
                </a:cubicBezTo>
                <a:close/>
                <a:moveTo>
                  <a:pt x="18063" y="205"/>
                </a:moveTo>
                <a:cubicBezTo>
                  <a:pt x="17904" y="205"/>
                  <a:pt x="17761" y="316"/>
                  <a:pt x="17729" y="479"/>
                </a:cubicBezTo>
                <a:cubicBezTo>
                  <a:pt x="17692" y="663"/>
                  <a:pt x="17812" y="844"/>
                  <a:pt x="17996" y="880"/>
                </a:cubicBezTo>
                <a:cubicBezTo>
                  <a:pt x="18212" y="922"/>
                  <a:pt x="18426" y="972"/>
                  <a:pt x="18639" y="1030"/>
                </a:cubicBezTo>
                <a:cubicBezTo>
                  <a:pt x="18669" y="1037"/>
                  <a:pt x="18698" y="1040"/>
                  <a:pt x="18728" y="1040"/>
                </a:cubicBezTo>
                <a:cubicBezTo>
                  <a:pt x="18881" y="1040"/>
                  <a:pt x="19016" y="939"/>
                  <a:pt x="19058" y="792"/>
                </a:cubicBezTo>
                <a:cubicBezTo>
                  <a:pt x="19109" y="607"/>
                  <a:pt x="18999" y="421"/>
                  <a:pt x="18817" y="371"/>
                </a:cubicBezTo>
                <a:cubicBezTo>
                  <a:pt x="18591" y="310"/>
                  <a:pt x="18361" y="256"/>
                  <a:pt x="18130" y="211"/>
                </a:cubicBezTo>
                <a:cubicBezTo>
                  <a:pt x="18108" y="207"/>
                  <a:pt x="18085" y="205"/>
                  <a:pt x="18063" y="205"/>
                </a:cubicBezTo>
                <a:close/>
                <a:moveTo>
                  <a:pt x="12674" y="576"/>
                </a:moveTo>
                <a:cubicBezTo>
                  <a:pt x="12636" y="576"/>
                  <a:pt x="12598" y="582"/>
                  <a:pt x="12560" y="595"/>
                </a:cubicBezTo>
                <a:cubicBezTo>
                  <a:pt x="12339" y="673"/>
                  <a:pt x="12120" y="759"/>
                  <a:pt x="11903" y="852"/>
                </a:cubicBezTo>
                <a:cubicBezTo>
                  <a:pt x="11729" y="927"/>
                  <a:pt x="11647" y="1127"/>
                  <a:pt x="11722" y="1301"/>
                </a:cubicBezTo>
                <a:cubicBezTo>
                  <a:pt x="11778" y="1430"/>
                  <a:pt x="11905" y="1508"/>
                  <a:pt x="12037" y="1508"/>
                </a:cubicBezTo>
                <a:cubicBezTo>
                  <a:pt x="12082" y="1508"/>
                  <a:pt x="12129" y="1499"/>
                  <a:pt x="12172" y="1480"/>
                </a:cubicBezTo>
                <a:cubicBezTo>
                  <a:pt x="12376" y="1393"/>
                  <a:pt x="12582" y="1313"/>
                  <a:pt x="12789" y="1240"/>
                </a:cubicBezTo>
                <a:cubicBezTo>
                  <a:pt x="12966" y="1178"/>
                  <a:pt x="13060" y="983"/>
                  <a:pt x="12998" y="804"/>
                </a:cubicBezTo>
                <a:cubicBezTo>
                  <a:pt x="12947" y="663"/>
                  <a:pt x="12815" y="576"/>
                  <a:pt x="12674" y="576"/>
                </a:cubicBezTo>
                <a:close/>
                <a:moveTo>
                  <a:pt x="20022" y="794"/>
                </a:moveTo>
                <a:cubicBezTo>
                  <a:pt x="19888" y="794"/>
                  <a:pt x="19762" y="875"/>
                  <a:pt x="19708" y="1005"/>
                </a:cubicBezTo>
                <a:cubicBezTo>
                  <a:pt x="19637" y="1181"/>
                  <a:pt x="19719" y="1381"/>
                  <a:pt x="19892" y="1454"/>
                </a:cubicBezTo>
                <a:cubicBezTo>
                  <a:pt x="20094" y="1537"/>
                  <a:pt x="20297" y="1629"/>
                  <a:pt x="20494" y="1727"/>
                </a:cubicBezTo>
                <a:cubicBezTo>
                  <a:pt x="20542" y="1751"/>
                  <a:pt x="20595" y="1761"/>
                  <a:pt x="20645" y="1761"/>
                </a:cubicBezTo>
                <a:cubicBezTo>
                  <a:pt x="20770" y="1761"/>
                  <a:pt x="20892" y="1692"/>
                  <a:pt x="20954" y="1570"/>
                </a:cubicBezTo>
                <a:cubicBezTo>
                  <a:pt x="21038" y="1402"/>
                  <a:pt x="20968" y="1195"/>
                  <a:pt x="20798" y="1111"/>
                </a:cubicBezTo>
                <a:cubicBezTo>
                  <a:pt x="20588" y="1007"/>
                  <a:pt x="20370" y="910"/>
                  <a:pt x="20155" y="821"/>
                </a:cubicBezTo>
                <a:cubicBezTo>
                  <a:pt x="20111" y="803"/>
                  <a:pt x="20067" y="794"/>
                  <a:pt x="20022" y="794"/>
                </a:cubicBezTo>
                <a:close/>
                <a:moveTo>
                  <a:pt x="10807" y="1426"/>
                </a:moveTo>
                <a:cubicBezTo>
                  <a:pt x="10753" y="1426"/>
                  <a:pt x="10698" y="1439"/>
                  <a:pt x="10646" y="1466"/>
                </a:cubicBezTo>
                <a:cubicBezTo>
                  <a:pt x="10439" y="1577"/>
                  <a:pt x="10238" y="1690"/>
                  <a:pt x="10040" y="1808"/>
                </a:cubicBezTo>
                <a:cubicBezTo>
                  <a:pt x="9878" y="1904"/>
                  <a:pt x="9822" y="2113"/>
                  <a:pt x="9918" y="2274"/>
                </a:cubicBezTo>
                <a:cubicBezTo>
                  <a:pt x="9982" y="2384"/>
                  <a:pt x="10097" y="2444"/>
                  <a:pt x="10213" y="2444"/>
                </a:cubicBezTo>
                <a:cubicBezTo>
                  <a:pt x="10273" y="2444"/>
                  <a:pt x="10333" y="2429"/>
                  <a:pt x="10386" y="2396"/>
                </a:cubicBezTo>
                <a:cubicBezTo>
                  <a:pt x="10577" y="2286"/>
                  <a:pt x="10770" y="2175"/>
                  <a:pt x="10969" y="2069"/>
                </a:cubicBezTo>
                <a:cubicBezTo>
                  <a:pt x="11138" y="1979"/>
                  <a:pt x="11199" y="1774"/>
                  <a:pt x="11109" y="1605"/>
                </a:cubicBezTo>
                <a:cubicBezTo>
                  <a:pt x="11047" y="1491"/>
                  <a:pt x="10929" y="1426"/>
                  <a:pt x="10807" y="1426"/>
                </a:cubicBezTo>
                <a:close/>
                <a:moveTo>
                  <a:pt x="21829" y="1762"/>
                </a:moveTo>
                <a:cubicBezTo>
                  <a:pt x="21718" y="1762"/>
                  <a:pt x="21609" y="1816"/>
                  <a:pt x="21544" y="1914"/>
                </a:cubicBezTo>
                <a:cubicBezTo>
                  <a:pt x="21439" y="2071"/>
                  <a:pt x="21483" y="2283"/>
                  <a:pt x="21639" y="2387"/>
                </a:cubicBezTo>
                <a:cubicBezTo>
                  <a:pt x="21820" y="2509"/>
                  <a:pt x="22002" y="2637"/>
                  <a:pt x="22178" y="2773"/>
                </a:cubicBezTo>
                <a:cubicBezTo>
                  <a:pt x="22239" y="2820"/>
                  <a:pt x="22312" y="2841"/>
                  <a:pt x="22385" y="2841"/>
                </a:cubicBezTo>
                <a:cubicBezTo>
                  <a:pt x="22487" y="2841"/>
                  <a:pt x="22588" y="2794"/>
                  <a:pt x="22656" y="2707"/>
                </a:cubicBezTo>
                <a:cubicBezTo>
                  <a:pt x="22769" y="2556"/>
                  <a:pt x="22741" y="2342"/>
                  <a:pt x="22592" y="2227"/>
                </a:cubicBezTo>
                <a:cubicBezTo>
                  <a:pt x="22404" y="2083"/>
                  <a:pt x="22211" y="1947"/>
                  <a:pt x="22018" y="1819"/>
                </a:cubicBezTo>
                <a:cubicBezTo>
                  <a:pt x="21960" y="1780"/>
                  <a:pt x="21894" y="1762"/>
                  <a:pt x="21829" y="1762"/>
                </a:cubicBezTo>
                <a:close/>
                <a:moveTo>
                  <a:pt x="9063" y="2501"/>
                </a:moveTo>
                <a:cubicBezTo>
                  <a:pt x="8995" y="2501"/>
                  <a:pt x="8926" y="2521"/>
                  <a:pt x="8867" y="2563"/>
                </a:cubicBezTo>
                <a:cubicBezTo>
                  <a:pt x="8681" y="2698"/>
                  <a:pt x="8493" y="2836"/>
                  <a:pt x="8307" y="2978"/>
                </a:cubicBezTo>
                <a:cubicBezTo>
                  <a:pt x="8157" y="3093"/>
                  <a:pt x="8128" y="3308"/>
                  <a:pt x="8244" y="3458"/>
                </a:cubicBezTo>
                <a:cubicBezTo>
                  <a:pt x="8310" y="3545"/>
                  <a:pt x="8413" y="3592"/>
                  <a:pt x="8515" y="3592"/>
                </a:cubicBezTo>
                <a:cubicBezTo>
                  <a:pt x="8588" y="3592"/>
                  <a:pt x="8661" y="3567"/>
                  <a:pt x="8722" y="3519"/>
                </a:cubicBezTo>
                <a:cubicBezTo>
                  <a:pt x="8900" y="3380"/>
                  <a:pt x="9080" y="3249"/>
                  <a:pt x="9261" y="3122"/>
                </a:cubicBezTo>
                <a:cubicBezTo>
                  <a:pt x="9414" y="3013"/>
                  <a:pt x="9452" y="2801"/>
                  <a:pt x="9343" y="2646"/>
                </a:cubicBezTo>
                <a:cubicBezTo>
                  <a:pt x="9277" y="2551"/>
                  <a:pt x="9171" y="2501"/>
                  <a:pt x="9063" y="2501"/>
                </a:cubicBezTo>
                <a:close/>
                <a:moveTo>
                  <a:pt x="23416" y="3053"/>
                </a:moveTo>
                <a:cubicBezTo>
                  <a:pt x="23328" y="3053"/>
                  <a:pt x="23240" y="3087"/>
                  <a:pt x="23174" y="3155"/>
                </a:cubicBezTo>
                <a:cubicBezTo>
                  <a:pt x="23040" y="3287"/>
                  <a:pt x="23040" y="3505"/>
                  <a:pt x="23175" y="3637"/>
                </a:cubicBezTo>
                <a:cubicBezTo>
                  <a:pt x="23332" y="3793"/>
                  <a:pt x="23487" y="3957"/>
                  <a:pt x="23629" y="4120"/>
                </a:cubicBezTo>
                <a:cubicBezTo>
                  <a:pt x="23697" y="4195"/>
                  <a:pt x="23791" y="4235"/>
                  <a:pt x="23886" y="4235"/>
                </a:cubicBezTo>
                <a:cubicBezTo>
                  <a:pt x="23966" y="4235"/>
                  <a:pt x="24046" y="4207"/>
                  <a:pt x="24109" y="4148"/>
                </a:cubicBezTo>
                <a:cubicBezTo>
                  <a:pt x="24251" y="4024"/>
                  <a:pt x="24265" y="3807"/>
                  <a:pt x="24140" y="3665"/>
                </a:cubicBezTo>
                <a:cubicBezTo>
                  <a:pt x="23985" y="3491"/>
                  <a:pt x="23822" y="3319"/>
                  <a:pt x="23655" y="3152"/>
                </a:cubicBezTo>
                <a:cubicBezTo>
                  <a:pt x="23590" y="3086"/>
                  <a:pt x="23503" y="3053"/>
                  <a:pt x="23416" y="3053"/>
                </a:cubicBezTo>
                <a:close/>
                <a:moveTo>
                  <a:pt x="7462" y="3777"/>
                </a:moveTo>
                <a:cubicBezTo>
                  <a:pt x="7386" y="3777"/>
                  <a:pt x="7310" y="3802"/>
                  <a:pt x="7247" y="3854"/>
                </a:cubicBezTo>
                <a:cubicBezTo>
                  <a:pt x="7073" y="3995"/>
                  <a:pt x="6896" y="4134"/>
                  <a:pt x="6718" y="4273"/>
                </a:cubicBezTo>
                <a:cubicBezTo>
                  <a:pt x="6569" y="4391"/>
                  <a:pt x="6543" y="4603"/>
                  <a:pt x="6658" y="4753"/>
                </a:cubicBezTo>
                <a:cubicBezTo>
                  <a:pt x="6725" y="4839"/>
                  <a:pt x="6824" y="4886"/>
                  <a:pt x="6927" y="4886"/>
                </a:cubicBezTo>
                <a:cubicBezTo>
                  <a:pt x="7002" y="4886"/>
                  <a:pt x="7075" y="4862"/>
                  <a:pt x="7137" y="4813"/>
                </a:cubicBezTo>
                <a:cubicBezTo>
                  <a:pt x="7320" y="4671"/>
                  <a:pt x="7500" y="4527"/>
                  <a:pt x="7679" y="4382"/>
                </a:cubicBezTo>
                <a:cubicBezTo>
                  <a:pt x="7824" y="4262"/>
                  <a:pt x="7846" y="4047"/>
                  <a:pt x="7726" y="3901"/>
                </a:cubicBezTo>
                <a:cubicBezTo>
                  <a:pt x="7659" y="3819"/>
                  <a:pt x="7561" y="3777"/>
                  <a:pt x="7462" y="3777"/>
                </a:cubicBezTo>
                <a:close/>
                <a:moveTo>
                  <a:pt x="24721" y="4634"/>
                </a:moveTo>
                <a:cubicBezTo>
                  <a:pt x="24656" y="4634"/>
                  <a:pt x="24590" y="4653"/>
                  <a:pt x="24531" y="4693"/>
                </a:cubicBezTo>
                <a:cubicBezTo>
                  <a:pt x="24375" y="4798"/>
                  <a:pt x="24333" y="5010"/>
                  <a:pt x="24437" y="5166"/>
                </a:cubicBezTo>
                <a:cubicBezTo>
                  <a:pt x="24559" y="5349"/>
                  <a:pt x="24679" y="5538"/>
                  <a:pt x="24787" y="5728"/>
                </a:cubicBezTo>
                <a:cubicBezTo>
                  <a:pt x="24851" y="5837"/>
                  <a:pt x="24966" y="5898"/>
                  <a:pt x="25082" y="5898"/>
                </a:cubicBezTo>
                <a:cubicBezTo>
                  <a:pt x="25139" y="5898"/>
                  <a:pt x="25200" y="5882"/>
                  <a:pt x="25254" y="5853"/>
                </a:cubicBezTo>
                <a:cubicBezTo>
                  <a:pt x="25418" y="5757"/>
                  <a:pt x="25471" y="5549"/>
                  <a:pt x="25378" y="5385"/>
                </a:cubicBezTo>
                <a:cubicBezTo>
                  <a:pt x="25261" y="5184"/>
                  <a:pt x="25134" y="4982"/>
                  <a:pt x="25004" y="4786"/>
                </a:cubicBezTo>
                <a:cubicBezTo>
                  <a:pt x="24939" y="4688"/>
                  <a:pt x="24831" y="4634"/>
                  <a:pt x="24721" y="4634"/>
                </a:cubicBezTo>
                <a:close/>
                <a:moveTo>
                  <a:pt x="5848" y="5040"/>
                </a:moveTo>
                <a:cubicBezTo>
                  <a:pt x="5773" y="5040"/>
                  <a:pt x="5697" y="5064"/>
                  <a:pt x="5634" y="5114"/>
                </a:cubicBezTo>
                <a:cubicBezTo>
                  <a:pt x="5451" y="5260"/>
                  <a:pt x="5271" y="5408"/>
                  <a:pt x="5095" y="5559"/>
                </a:cubicBezTo>
                <a:cubicBezTo>
                  <a:pt x="4953" y="5684"/>
                  <a:pt x="4937" y="5898"/>
                  <a:pt x="5060" y="6042"/>
                </a:cubicBezTo>
                <a:cubicBezTo>
                  <a:pt x="5128" y="6120"/>
                  <a:pt x="5224" y="6159"/>
                  <a:pt x="5319" y="6159"/>
                </a:cubicBezTo>
                <a:cubicBezTo>
                  <a:pt x="5397" y="6159"/>
                  <a:pt x="5477" y="6131"/>
                  <a:pt x="5543" y="6075"/>
                </a:cubicBezTo>
                <a:cubicBezTo>
                  <a:pt x="5712" y="5929"/>
                  <a:pt x="5884" y="5788"/>
                  <a:pt x="6060" y="5649"/>
                </a:cubicBezTo>
                <a:cubicBezTo>
                  <a:pt x="6207" y="5531"/>
                  <a:pt x="6232" y="5316"/>
                  <a:pt x="6114" y="5168"/>
                </a:cubicBezTo>
                <a:cubicBezTo>
                  <a:pt x="6047" y="5083"/>
                  <a:pt x="5948" y="5040"/>
                  <a:pt x="5848" y="5040"/>
                </a:cubicBezTo>
                <a:close/>
                <a:moveTo>
                  <a:pt x="4345" y="6435"/>
                </a:moveTo>
                <a:cubicBezTo>
                  <a:pt x="4249" y="6435"/>
                  <a:pt x="4153" y="6476"/>
                  <a:pt x="4085" y="6555"/>
                </a:cubicBezTo>
                <a:cubicBezTo>
                  <a:pt x="3960" y="6701"/>
                  <a:pt x="3842" y="6850"/>
                  <a:pt x="3736" y="6998"/>
                </a:cubicBezTo>
                <a:cubicBezTo>
                  <a:pt x="3705" y="7040"/>
                  <a:pt x="3677" y="7080"/>
                  <a:pt x="3646" y="7123"/>
                </a:cubicBezTo>
                <a:cubicBezTo>
                  <a:pt x="3540" y="7280"/>
                  <a:pt x="3580" y="7493"/>
                  <a:pt x="3736" y="7599"/>
                </a:cubicBezTo>
                <a:cubicBezTo>
                  <a:pt x="3795" y="7641"/>
                  <a:pt x="3861" y="7660"/>
                  <a:pt x="3929" y="7660"/>
                </a:cubicBezTo>
                <a:cubicBezTo>
                  <a:pt x="4037" y="7660"/>
                  <a:pt x="4144" y="7608"/>
                  <a:pt x="4209" y="7512"/>
                </a:cubicBezTo>
                <a:cubicBezTo>
                  <a:pt x="4235" y="7476"/>
                  <a:pt x="4263" y="7436"/>
                  <a:pt x="4289" y="7400"/>
                </a:cubicBezTo>
                <a:cubicBezTo>
                  <a:pt x="4384" y="7266"/>
                  <a:pt x="4492" y="7132"/>
                  <a:pt x="4605" y="7000"/>
                </a:cubicBezTo>
                <a:cubicBezTo>
                  <a:pt x="4728" y="6857"/>
                  <a:pt x="4711" y="6642"/>
                  <a:pt x="4567" y="6518"/>
                </a:cubicBezTo>
                <a:cubicBezTo>
                  <a:pt x="4503" y="6462"/>
                  <a:pt x="4424" y="6435"/>
                  <a:pt x="4345" y="6435"/>
                </a:cubicBezTo>
                <a:close/>
                <a:moveTo>
                  <a:pt x="25686" y="6442"/>
                </a:moveTo>
                <a:cubicBezTo>
                  <a:pt x="25642" y="6442"/>
                  <a:pt x="25598" y="6451"/>
                  <a:pt x="25555" y="6468"/>
                </a:cubicBezTo>
                <a:cubicBezTo>
                  <a:pt x="25381" y="6539"/>
                  <a:pt x="25298" y="6739"/>
                  <a:pt x="25369" y="6913"/>
                </a:cubicBezTo>
                <a:cubicBezTo>
                  <a:pt x="25452" y="7114"/>
                  <a:pt x="25530" y="7323"/>
                  <a:pt x="25600" y="7532"/>
                </a:cubicBezTo>
                <a:cubicBezTo>
                  <a:pt x="25647" y="7676"/>
                  <a:pt x="25781" y="7764"/>
                  <a:pt x="25923" y="7764"/>
                </a:cubicBezTo>
                <a:cubicBezTo>
                  <a:pt x="25960" y="7764"/>
                  <a:pt x="25998" y="7758"/>
                  <a:pt x="26033" y="7747"/>
                </a:cubicBezTo>
                <a:cubicBezTo>
                  <a:pt x="26210" y="7688"/>
                  <a:pt x="26307" y="7493"/>
                  <a:pt x="26247" y="7314"/>
                </a:cubicBezTo>
                <a:cubicBezTo>
                  <a:pt x="26172" y="7088"/>
                  <a:pt x="26088" y="6868"/>
                  <a:pt x="26000" y="6652"/>
                </a:cubicBezTo>
                <a:cubicBezTo>
                  <a:pt x="25947" y="6521"/>
                  <a:pt x="25820" y="6442"/>
                  <a:pt x="25686" y="6442"/>
                </a:cubicBezTo>
                <a:close/>
                <a:moveTo>
                  <a:pt x="3244" y="8160"/>
                </a:moveTo>
                <a:cubicBezTo>
                  <a:pt x="3119" y="8160"/>
                  <a:pt x="2998" y="8229"/>
                  <a:pt x="2938" y="8348"/>
                </a:cubicBezTo>
                <a:cubicBezTo>
                  <a:pt x="2836" y="8555"/>
                  <a:pt x="2737" y="8764"/>
                  <a:pt x="2638" y="8978"/>
                </a:cubicBezTo>
                <a:cubicBezTo>
                  <a:pt x="2559" y="9148"/>
                  <a:pt x="2636" y="9351"/>
                  <a:pt x="2808" y="9429"/>
                </a:cubicBezTo>
                <a:cubicBezTo>
                  <a:pt x="2853" y="9449"/>
                  <a:pt x="2902" y="9459"/>
                  <a:pt x="2949" y="9459"/>
                </a:cubicBezTo>
                <a:cubicBezTo>
                  <a:pt x="3079" y="9459"/>
                  <a:pt x="3204" y="9386"/>
                  <a:pt x="3260" y="9261"/>
                </a:cubicBezTo>
                <a:cubicBezTo>
                  <a:pt x="3354" y="9058"/>
                  <a:pt x="3449" y="8852"/>
                  <a:pt x="3548" y="8656"/>
                </a:cubicBezTo>
                <a:cubicBezTo>
                  <a:pt x="3633" y="8486"/>
                  <a:pt x="3566" y="8282"/>
                  <a:pt x="3397" y="8197"/>
                </a:cubicBezTo>
                <a:cubicBezTo>
                  <a:pt x="3348" y="8172"/>
                  <a:pt x="3296" y="8160"/>
                  <a:pt x="3244" y="8160"/>
                </a:cubicBezTo>
                <a:close/>
                <a:moveTo>
                  <a:pt x="26272" y="8401"/>
                </a:moveTo>
                <a:cubicBezTo>
                  <a:pt x="26251" y="8401"/>
                  <a:pt x="26229" y="8403"/>
                  <a:pt x="26207" y="8408"/>
                </a:cubicBezTo>
                <a:cubicBezTo>
                  <a:pt x="26021" y="8444"/>
                  <a:pt x="25899" y="8625"/>
                  <a:pt x="25937" y="8809"/>
                </a:cubicBezTo>
                <a:cubicBezTo>
                  <a:pt x="25981" y="9025"/>
                  <a:pt x="26015" y="9244"/>
                  <a:pt x="26043" y="9461"/>
                </a:cubicBezTo>
                <a:cubicBezTo>
                  <a:pt x="26064" y="9633"/>
                  <a:pt x="26212" y="9760"/>
                  <a:pt x="26382" y="9760"/>
                </a:cubicBezTo>
                <a:cubicBezTo>
                  <a:pt x="26394" y="9760"/>
                  <a:pt x="26410" y="9756"/>
                  <a:pt x="26426" y="9756"/>
                </a:cubicBezTo>
                <a:cubicBezTo>
                  <a:pt x="26612" y="9734"/>
                  <a:pt x="26744" y="9562"/>
                  <a:pt x="26721" y="9374"/>
                </a:cubicBezTo>
                <a:cubicBezTo>
                  <a:pt x="26690" y="9139"/>
                  <a:pt x="26653" y="8905"/>
                  <a:pt x="26608" y="8677"/>
                </a:cubicBezTo>
                <a:cubicBezTo>
                  <a:pt x="26576" y="8515"/>
                  <a:pt x="26432" y="8401"/>
                  <a:pt x="26272" y="8401"/>
                </a:cubicBezTo>
                <a:close/>
                <a:moveTo>
                  <a:pt x="2404" y="10032"/>
                </a:moveTo>
                <a:cubicBezTo>
                  <a:pt x="2271" y="10032"/>
                  <a:pt x="2144" y="10109"/>
                  <a:pt x="2088" y="10239"/>
                </a:cubicBezTo>
                <a:cubicBezTo>
                  <a:pt x="2000" y="10450"/>
                  <a:pt x="1908" y="10658"/>
                  <a:pt x="1819" y="10863"/>
                </a:cubicBezTo>
                <a:cubicBezTo>
                  <a:pt x="1741" y="11034"/>
                  <a:pt x="1821" y="11237"/>
                  <a:pt x="1993" y="11312"/>
                </a:cubicBezTo>
                <a:cubicBezTo>
                  <a:pt x="2036" y="11333"/>
                  <a:pt x="2085" y="11341"/>
                  <a:pt x="2130" y="11341"/>
                </a:cubicBezTo>
                <a:cubicBezTo>
                  <a:pt x="2262" y="11341"/>
                  <a:pt x="2386" y="11265"/>
                  <a:pt x="2445" y="11141"/>
                </a:cubicBezTo>
                <a:cubicBezTo>
                  <a:pt x="2537" y="10933"/>
                  <a:pt x="2627" y="10721"/>
                  <a:pt x="2719" y="10509"/>
                </a:cubicBezTo>
                <a:cubicBezTo>
                  <a:pt x="2792" y="10335"/>
                  <a:pt x="2712" y="10133"/>
                  <a:pt x="2538" y="10059"/>
                </a:cubicBezTo>
                <a:cubicBezTo>
                  <a:pt x="2494" y="10040"/>
                  <a:pt x="2449" y="10032"/>
                  <a:pt x="2404" y="10032"/>
                </a:cubicBezTo>
                <a:close/>
                <a:moveTo>
                  <a:pt x="26464" y="10438"/>
                </a:moveTo>
                <a:cubicBezTo>
                  <a:pt x="26278" y="10438"/>
                  <a:pt x="26125" y="10589"/>
                  <a:pt x="26123" y="10776"/>
                </a:cubicBezTo>
                <a:cubicBezTo>
                  <a:pt x="26121" y="10994"/>
                  <a:pt x="26113" y="11214"/>
                  <a:pt x="26095" y="11437"/>
                </a:cubicBezTo>
                <a:cubicBezTo>
                  <a:pt x="26080" y="11625"/>
                  <a:pt x="26220" y="11788"/>
                  <a:pt x="26410" y="11804"/>
                </a:cubicBezTo>
                <a:cubicBezTo>
                  <a:pt x="26419" y="11805"/>
                  <a:pt x="26427" y="11805"/>
                  <a:pt x="26436" y="11805"/>
                </a:cubicBezTo>
                <a:cubicBezTo>
                  <a:pt x="26612" y="11805"/>
                  <a:pt x="26763" y="11668"/>
                  <a:pt x="26775" y="11489"/>
                </a:cubicBezTo>
                <a:cubicBezTo>
                  <a:pt x="26792" y="11251"/>
                  <a:pt x="26803" y="11013"/>
                  <a:pt x="26806" y="10782"/>
                </a:cubicBezTo>
                <a:cubicBezTo>
                  <a:pt x="26808" y="10594"/>
                  <a:pt x="26655" y="10439"/>
                  <a:pt x="26467" y="10438"/>
                </a:cubicBezTo>
                <a:close/>
                <a:moveTo>
                  <a:pt x="1570" y="11902"/>
                </a:moveTo>
                <a:cubicBezTo>
                  <a:pt x="1437" y="11902"/>
                  <a:pt x="1310" y="11981"/>
                  <a:pt x="1254" y="12111"/>
                </a:cubicBezTo>
                <a:cubicBezTo>
                  <a:pt x="1164" y="12325"/>
                  <a:pt x="1079" y="12544"/>
                  <a:pt x="999" y="12761"/>
                </a:cubicBezTo>
                <a:cubicBezTo>
                  <a:pt x="933" y="12940"/>
                  <a:pt x="1023" y="13135"/>
                  <a:pt x="1200" y="13201"/>
                </a:cubicBezTo>
                <a:cubicBezTo>
                  <a:pt x="1240" y="13215"/>
                  <a:pt x="1278" y="13222"/>
                  <a:pt x="1318" y="13222"/>
                </a:cubicBezTo>
                <a:cubicBezTo>
                  <a:pt x="1457" y="13222"/>
                  <a:pt x="1590" y="13137"/>
                  <a:pt x="1638" y="12998"/>
                </a:cubicBezTo>
                <a:cubicBezTo>
                  <a:pt x="1718" y="12789"/>
                  <a:pt x="1798" y="12584"/>
                  <a:pt x="1885" y="12377"/>
                </a:cubicBezTo>
                <a:cubicBezTo>
                  <a:pt x="1958" y="12203"/>
                  <a:pt x="1876" y="12003"/>
                  <a:pt x="1702" y="11929"/>
                </a:cubicBezTo>
                <a:cubicBezTo>
                  <a:pt x="1659" y="11911"/>
                  <a:pt x="1615" y="11902"/>
                  <a:pt x="1570" y="11902"/>
                </a:cubicBezTo>
                <a:close/>
                <a:moveTo>
                  <a:pt x="26247" y="12473"/>
                </a:moveTo>
                <a:cubicBezTo>
                  <a:pt x="26089" y="12473"/>
                  <a:pt x="25945" y="12586"/>
                  <a:pt x="25913" y="12749"/>
                </a:cubicBezTo>
                <a:cubicBezTo>
                  <a:pt x="25869" y="12961"/>
                  <a:pt x="25821" y="13180"/>
                  <a:pt x="25765" y="13396"/>
                </a:cubicBezTo>
                <a:cubicBezTo>
                  <a:pt x="25716" y="13580"/>
                  <a:pt x="25828" y="13766"/>
                  <a:pt x="26010" y="13813"/>
                </a:cubicBezTo>
                <a:cubicBezTo>
                  <a:pt x="26038" y="13820"/>
                  <a:pt x="26068" y="13823"/>
                  <a:pt x="26095" y="13823"/>
                </a:cubicBezTo>
                <a:cubicBezTo>
                  <a:pt x="26247" y="13823"/>
                  <a:pt x="26386" y="13722"/>
                  <a:pt x="26427" y="13566"/>
                </a:cubicBezTo>
                <a:cubicBezTo>
                  <a:pt x="26486" y="13337"/>
                  <a:pt x="26539" y="13107"/>
                  <a:pt x="26584" y="12881"/>
                </a:cubicBezTo>
                <a:cubicBezTo>
                  <a:pt x="26620" y="12697"/>
                  <a:pt x="26499" y="12516"/>
                  <a:pt x="26314" y="12480"/>
                </a:cubicBezTo>
                <a:cubicBezTo>
                  <a:pt x="26292" y="12475"/>
                  <a:pt x="26269" y="12473"/>
                  <a:pt x="26247" y="12473"/>
                </a:cubicBezTo>
                <a:close/>
                <a:moveTo>
                  <a:pt x="903" y="13841"/>
                </a:moveTo>
                <a:cubicBezTo>
                  <a:pt x="752" y="13841"/>
                  <a:pt x="613" y="13940"/>
                  <a:pt x="573" y="14093"/>
                </a:cubicBezTo>
                <a:cubicBezTo>
                  <a:pt x="510" y="14317"/>
                  <a:pt x="453" y="14544"/>
                  <a:pt x="402" y="14770"/>
                </a:cubicBezTo>
                <a:cubicBezTo>
                  <a:pt x="362" y="14956"/>
                  <a:pt x="477" y="15139"/>
                  <a:pt x="661" y="15179"/>
                </a:cubicBezTo>
                <a:cubicBezTo>
                  <a:pt x="687" y="15186"/>
                  <a:pt x="714" y="15187"/>
                  <a:pt x="738" y="15187"/>
                </a:cubicBezTo>
                <a:cubicBezTo>
                  <a:pt x="894" y="15187"/>
                  <a:pt x="1035" y="15080"/>
                  <a:pt x="1072" y="14922"/>
                </a:cubicBezTo>
                <a:cubicBezTo>
                  <a:pt x="1120" y="14706"/>
                  <a:pt x="1174" y="14487"/>
                  <a:pt x="1233" y="14272"/>
                </a:cubicBezTo>
                <a:cubicBezTo>
                  <a:pt x="1280" y="14089"/>
                  <a:pt x="1174" y="13901"/>
                  <a:pt x="992" y="13853"/>
                </a:cubicBezTo>
                <a:cubicBezTo>
                  <a:pt x="962" y="13845"/>
                  <a:pt x="932" y="13841"/>
                  <a:pt x="903" y="13841"/>
                </a:cubicBezTo>
                <a:close/>
                <a:moveTo>
                  <a:pt x="25692" y="14448"/>
                </a:moveTo>
                <a:cubicBezTo>
                  <a:pt x="25553" y="14448"/>
                  <a:pt x="25422" y="14535"/>
                  <a:pt x="25372" y="14673"/>
                </a:cubicBezTo>
                <a:cubicBezTo>
                  <a:pt x="25296" y="14882"/>
                  <a:pt x="25212" y="15090"/>
                  <a:pt x="25129" y="15297"/>
                </a:cubicBezTo>
                <a:cubicBezTo>
                  <a:pt x="25054" y="15471"/>
                  <a:pt x="25139" y="15671"/>
                  <a:pt x="25313" y="15742"/>
                </a:cubicBezTo>
                <a:cubicBezTo>
                  <a:pt x="25357" y="15759"/>
                  <a:pt x="25400" y="15768"/>
                  <a:pt x="25444" y="15768"/>
                </a:cubicBezTo>
                <a:cubicBezTo>
                  <a:pt x="25576" y="15768"/>
                  <a:pt x="25704" y="15688"/>
                  <a:pt x="25760" y="15559"/>
                </a:cubicBezTo>
                <a:cubicBezTo>
                  <a:pt x="25852" y="15342"/>
                  <a:pt x="25937" y="15123"/>
                  <a:pt x="26015" y="14908"/>
                </a:cubicBezTo>
                <a:cubicBezTo>
                  <a:pt x="26080" y="14730"/>
                  <a:pt x="25988" y="14534"/>
                  <a:pt x="25810" y="14470"/>
                </a:cubicBezTo>
                <a:cubicBezTo>
                  <a:pt x="25771" y="14455"/>
                  <a:pt x="25731" y="14448"/>
                  <a:pt x="25692" y="14448"/>
                </a:cubicBezTo>
                <a:close/>
                <a:moveTo>
                  <a:pt x="493" y="15850"/>
                </a:moveTo>
                <a:cubicBezTo>
                  <a:pt x="327" y="15850"/>
                  <a:pt x="180" y="15975"/>
                  <a:pt x="156" y="16145"/>
                </a:cubicBezTo>
                <a:cubicBezTo>
                  <a:pt x="123" y="16376"/>
                  <a:pt x="97" y="16606"/>
                  <a:pt x="76" y="16839"/>
                </a:cubicBezTo>
                <a:cubicBezTo>
                  <a:pt x="58" y="17026"/>
                  <a:pt x="197" y="17193"/>
                  <a:pt x="383" y="17210"/>
                </a:cubicBezTo>
                <a:cubicBezTo>
                  <a:pt x="394" y="17212"/>
                  <a:pt x="406" y="17212"/>
                  <a:pt x="416" y="17212"/>
                </a:cubicBezTo>
                <a:cubicBezTo>
                  <a:pt x="590" y="17212"/>
                  <a:pt x="740" y="17080"/>
                  <a:pt x="757" y="16903"/>
                </a:cubicBezTo>
                <a:cubicBezTo>
                  <a:pt x="776" y="16680"/>
                  <a:pt x="802" y="16458"/>
                  <a:pt x="833" y="16237"/>
                </a:cubicBezTo>
                <a:cubicBezTo>
                  <a:pt x="858" y="16051"/>
                  <a:pt x="727" y="15879"/>
                  <a:pt x="540" y="15853"/>
                </a:cubicBezTo>
                <a:cubicBezTo>
                  <a:pt x="524" y="15851"/>
                  <a:pt x="509" y="15850"/>
                  <a:pt x="493" y="15850"/>
                </a:cubicBezTo>
                <a:close/>
                <a:moveTo>
                  <a:pt x="24865" y="16326"/>
                </a:moveTo>
                <a:cubicBezTo>
                  <a:pt x="24742" y="16326"/>
                  <a:pt x="24622" y="16394"/>
                  <a:pt x="24561" y="16512"/>
                </a:cubicBezTo>
                <a:cubicBezTo>
                  <a:pt x="24460" y="16712"/>
                  <a:pt x="24356" y="16906"/>
                  <a:pt x="24244" y="17103"/>
                </a:cubicBezTo>
                <a:cubicBezTo>
                  <a:pt x="24152" y="17264"/>
                  <a:pt x="24210" y="17473"/>
                  <a:pt x="24375" y="17567"/>
                </a:cubicBezTo>
                <a:cubicBezTo>
                  <a:pt x="24427" y="17595"/>
                  <a:pt x="24486" y="17610"/>
                  <a:pt x="24542" y="17610"/>
                </a:cubicBezTo>
                <a:cubicBezTo>
                  <a:pt x="24661" y="17610"/>
                  <a:pt x="24776" y="17549"/>
                  <a:pt x="24839" y="17438"/>
                </a:cubicBezTo>
                <a:cubicBezTo>
                  <a:pt x="24952" y="17235"/>
                  <a:pt x="25063" y="17030"/>
                  <a:pt x="25169" y="16825"/>
                </a:cubicBezTo>
                <a:cubicBezTo>
                  <a:pt x="25256" y="16654"/>
                  <a:pt x="25190" y="16451"/>
                  <a:pt x="25021" y="16364"/>
                </a:cubicBezTo>
                <a:cubicBezTo>
                  <a:pt x="24971" y="16338"/>
                  <a:pt x="24918" y="16326"/>
                  <a:pt x="24865" y="16326"/>
                </a:cubicBezTo>
                <a:close/>
                <a:moveTo>
                  <a:pt x="343" y="17892"/>
                </a:moveTo>
                <a:cubicBezTo>
                  <a:pt x="157" y="17892"/>
                  <a:pt x="4" y="18045"/>
                  <a:pt x="3" y="18231"/>
                </a:cubicBezTo>
                <a:lnTo>
                  <a:pt x="1" y="18417"/>
                </a:lnTo>
                <a:cubicBezTo>
                  <a:pt x="1" y="18585"/>
                  <a:pt x="6" y="18757"/>
                  <a:pt x="10" y="18929"/>
                </a:cubicBezTo>
                <a:cubicBezTo>
                  <a:pt x="15" y="19115"/>
                  <a:pt x="166" y="19261"/>
                  <a:pt x="350" y="19261"/>
                </a:cubicBezTo>
                <a:cubicBezTo>
                  <a:pt x="354" y="19261"/>
                  <a:pt x="357" y="19261"/>
                  <a:pt x="361" y="19260"/>
                </a:cubicBezTo>
                <a:cubicBezTo>
                  <a:pt x="548" y="19253"/>
                  <a:pt x="698" y="19096"/>
                  <a:pt x="691" y="18907"/>
                </a:cubicBezTo>
                <a:cubicBezTo>
                  <a:pt x="687" y="18743"/>
                  <a:pt x="686" y="18578"/>
                  <a:pt x="686" y="18417"/>
                </a:cubicBezTo>
                <a:lnTo>
                  <a:pt x="687" y="18238"/>
                </a:lnTo>
                <a:cubicBezTo>
                  <a:pt x="689" y="18048"/>
                  <a:pt x="538" y="17895"/>
                  <a:pt x="349" y="17892"/>
                </a:cubicBezTo>
                <a:close/>
                <a:moveTo>
                  <a:pt x="23827" y="18091"/>
                </a:moveTo>
                <a:cubicBezTo>
                  <a:pt x="23717" y="18091"/>
                  <a:pt x="23608" y="18145"/>
                  <a:pt x="23542" y="18243"/>
                </a:cubicBezTo>
                <a:cubicBezTo>
                  <a:pt x="23419" y="18429"/>
                  <a:pt x="23290" y="18615"/>
                  <a:pt x="23160" y="18794"/>
                </a:cubicBezTo>
                <a:cubicBezTo>
                  <a:pt x="23049" y="18948"/>
                  <a:pt x="23083" y="19162"/>
                  <a:pt x="23236" y="19272"/>
                </a:cubicBezTo>
                <a:cubicBezTo>
                  <a:pt x="23297" y="19315"/>
                  <a:pt x="23367" y="19338"/>
                  <a:pt x="23436" y="19338"/>
                </a:cubicBezTo>
                <a:cubicBezTo>
                  <a:pt x="23540" y="19338"/>
                  <a:pt x="23645" y="19287"/>
                  <a:pt x="23713" y="19194"/>
                </a:cubicBezTo>
                <a:cubicBezTo>
                  <a:pt x="23846" y="19008"/>
                  <a:pt x="23978" y="18816"/>
                  <a:pt x="24109" y="18623"/>
                </a:cubicBezTo>
                <a:cubicBezTo>
                  <a:pt x="24217" y="18467"/>
                  <a:pt x="24173" y="18253"/>
                  <a:pt x="24017" y="18149"/>
                </a:cubicBezTo>
                <a:cubicBezTo>
                  <a:pt x="23959" y="18110"/>
                  <a:pt x="23893" y="18091"/>
                  <a:pt x="23827" y="18091"/>
                </a:cubicBezTo>
                <a:close/>
                <a:moveTo>
                  <a:pt x="22595" y="19730"/>
                </a:moveTo>
                <a:cubicBezTo>
                  <a:pt x="22498" y="19730"/>
                  <a:pt x="22400" y="19772"/>
                  <a:pt x="22333" y="19852"/>
                </a:cubicBezTo>
                <a:cubicBezTo>
                  <a:pt x="22187" y="20024"/>
                  <a:pt x="22039" y="20193"/>
                  <a:pt x="21889" y="20356"/>
                </a:cubicBezTo>
                <a:cubicBezTo>
                  <a:pt x="21761" y="20495"/>
                  <a:pt x="21771" y="20711"/>
                  <a:pt x="21910" y="20838"/>
                </a:cubicBezTo>
                <a:cubicBezTo>
                  <a:pt x="21976" y="20897"/>
                  <a:pt x="22058" y="20928"/>
                  <a:pt x="22141" y="20928"/>
                </a:cubicBezTo>
                <a:cubicBezTo>
                  <a:pt x="22235" y="20928"/>
                  <a:pt x="22327" y="20888"/>
                  <a:pt x="22395" y="20817"/>
                </a:cubicBezTo>
                <a:cubicBezTo>
                  <a:pt x="22552" y="20648"/>
                  <a:pt x="22704" y="20471"/>
                  <a:pt x="22856" y="20294"/>
                </a:cubicBezTo>
                <a:cubicBezTo>
                  <a:pt x="22977" y="20148"/>
                  <a:pt x="22958" y="19932"/>
                  <a:pt x="22814" y="19811"/>
                </a:cubicBezTo>
                <a:cubicBezTo>
                  <a:pt x="22751" y="19757"/>
                  <a:pt x="22673" y="19730"/>
                  <a:pt x="22595" y="19730"/>
                </a:cubicBezTo>
                <a:close/>
                <a:moveTo>
                  <a:pt x="445" y="19939"/>
                </a:moveTo>
                <a:cubicBezTo>
                  <a:pt x="433" y="19939"/>
                  <a:pt x="421" y="19940"/>
                  <a:pt x="409" y="19941"/>
                </a:cubicBezTo>
                <a:cubicBezTo>
                  <a:pt x="223" y="19963"/>
                  <a:pt x="86" y="20132"/>
                  <a:pt x="107" y="20320"/>
                </a:cubicBezTo>
                <a:cubicBezTo>
                  <a:pt x="133" y="20549"/>
                  <a:pt x="164" y="20780"/>
                  <a:pt x="199" y="21010"/>
                </a:cubicBezTo>
                <a:cubicBezTo>
                  <a:pt x="223" y="21180"/>
                  <a:pt x="371" y="21302"/>
                  <a:pt x="536" y="21302"/>
                </a:cubicBezTo>
                <a:cubicBezTo>
                  <a:pt x="554" y="21302"/>
                  <a:pt x="571" y="21302"/>
                  <a:pt x="588" y="21297"/>
                </a:cubicBezTo>
                <a:cubicBezTo>
                  <a:pt x="774" y="21269"/>
                  <a:pt x="903" y="21095"/>
                  <a:pt x="875" y="20909"/>
                </a:cubicBezTo>
                <a:cubicBezTo>
                  <a:pt x="842" y="20686"/>
                  <a:pt x="811" y="20466"/>
                  <a:pt x="788" y="20243"/>
                </a:cubicBezTo>
                <a:cubicBezTo>
                  <a:pt x="767" y="20069"/>
                  <a:pt x="618" y="19939"/>
                  <a:pt x="445" y="19939"/>
                </a:cubicBezTo>
                <a:close/>
                <a:moveTo>
                  <a:pt x="21180" y="21212"/>
                </a:moveTo>
                <a:cubicBezTo>
                  <a:pt x="21098" y="21212"/>
                  <a:pt x="21015" y="21242"/>
                  <a:pt x="20949" y="21303"/>
                </a:cubicBezTo>
                <a:cubicBezTo>
                  <a:pt x="20781" y="21458"/>
                  <a:pt x="20612" y="21608"/>
                  <a:pt x="20447" y="21747"/>
                </a:cubicBezTo>
                <a:cubicBezTo>
                  <a:pt x="20303" y="21868"/>
                  <a:pt x="20283" y="22086"/>
                  <a:pt x="20405" y="22228"/>
                </a:cubicBezTo>
                <a:cubicBezTo>
                  <a:pt x="20473" y="22310"/>
                  <a:pt x="20568" y="22351"/>
                  <a:pt x="20666" y="22351"/>
                </a:cubicBezTo>
                <a:cubicBezTo>
                  <a:pt x="20744" y="22351"/>
                  <a:pt x="20822" y="22322"/>
                  <a:pt x="20888" y="22268"/>
                </a:cubicBezTo>
                <a:cubicBezTo>
                  <a:pt x="21062" y="22122"/>
                  <a:pt x="21238" y="21966"/>
                  <a:pt x="21411" y="21806"/>
                </a:cubicBezTo>
                <a:cubicBezTo>
                  <a:pt x="21550" y="21677"/>
                  <a:pt x="21559" y="21462"/>
                  <a:pt x="21431" y="21323"/>
                </a:cubicBezTo>
                <a:cubicBezTo>
                  <a:pt x="21363" y="21249"/>
                  <a:pt x="21272" y="21212"/>
                  <a:pt x="21180" y="21212"/>
                </a:cubicBezTo>
                <a:close/>
                <a:moveTo>
                  <a:pt x="790" y="21959"/>
                </a:moveTo>
                <a:cubicBezTo>
                  <a:pt x="765" y="21959"/>
                  <a:pt x="740" y="21962"/>
                  <a:pt x="715" y="21967"/>
                </a:cubicBezTo>
                <a:cubicBezTo>
                  <a:pt x="533" y="22011"/>
                  <a:pt x="418" y="22193"/>
                  <a:pt x="462" y="22379"/>
                </a:cubicBezTo>
                <a:cubicBezTo>
                  <a:pt x="514" y="22605"/>
                  <a:pt x="573" y="22831"/>
                  <a:pt x="634" y="23054"/>
                </a:cubicBezTo>
                <a:cubicBezTo>
                  <a:pt x="677" y="23207"/>
                  <a:pt x="813" y="23307"/>
                  <a:pt x="964" y="23307"/>
                </a:cubicBezTo>
                <a:cubicBezTo>
                  <a:pt x="993" y="23307"/>
                  <a:pt x="1025" y="23302"/>
                  <a:pt x="1052" y="23293"/>
                </a:cubicBezTo>
                <a:cubicBezTo>
                  <a:pt x="1235" y="23241"/>
                  <a:pt x="1341" y="23054"/>
                  <a:pt x="1291" y="22871"/>
                </a:cubicBezTo>
                <a:cubicBezTo>
                  <a:pt x="1233" y="22657"/>
                  <a:pt x="1176" y="22440"/>
                  <a:pt x="1125" y="22223"/>
                </a:cubicBezTo>
                <a:cubicBezTo>
                  <a:pt x="1088" y="22065"/>
                  <a:pt x="946" y="21959"/>
                  <a:pt x="790" y="21959"/>
                </a:cubicBezTo>
                <a:close/>
                <a:moveTo>
                  <a:pt x="19589" y="22509"/>
                </a:moveTo>
                <a:cubicBezTo>
                  <a:pt x="19518" y="22509"/>
                  <a:pt x="19446" y="22530"/>
                  <a:pt x="19385" y="22576"/>
                </a:cubicBezTo>
                <a:lnTo>
                  <a:pt x="18837" y="22986"/>
                </a:lnTo>
                <a:cubicBezTo>
                  <a:pt x="18684" y="23097"/>
                  <a:pt x="18655" y="23311"/>
                  <a:pt x="18768" y="23464"/>
                </a:cubicBezTo>
                <a:cubicBezTo>
                  <a:pt x="18834" y="23552"/>
                  <a:pt x="18936" y="23599"/>
                  <a:pt x="19041" y="23599"/>
                </a:cubicBezTo>
                <a:cubicBezTo>
                  <a:pt x="19112" y="23599"/>
                  <a:pt x="19185" y="23578"/>
                  <a:pt x="19246" y="23532"/>
                </a:cubicBezTo>
                <a:lnTo>
                  <a:pt x="19793" y="23123"/>
                </a:lnTo>
                <a:cubicBezTo>
                  <a:pt x="19945" y="23010"/>
                  <a:pt x="19976" y="22798"/>
                  <a:pt x="19863" y="22645"/>
                </a:cubicBezTo>
                <a:cubicBezTo>
                  <a:pt x="19796" y="22555"/>
                  <a:pt x="19693" y="22509"/>
                  <a:pt x="19589" y="22509"/>
                </a:cubicBezTo>
                <a:close/>
                <a:moveTo>
                  <a:pt x="17958" y="23754"/>
                </a:moveTo>
                <a:cubicBezTo>
                  <a:pt x="17882" y="23754"/>
                  <a:pt x="17805" y="23779"/>
                  <a:pt x="17742" y="23832"/>
                </a:cubicBezTo>
                <a:cubicBezTo>
                  <a:pt x="17548" y="23990"/>
                  <a:pt x="17374" y="24143"/>
                  <a:pt x="17212" y="24293"/>
                </a:cubicBezTo>
                <a:cubicBezTo>
                  <a:pt x="17073" y="24421"/>
                  <a:pt x="17065" y="24637"/>
                  <a:pt x="17192" y="24776"/>
                </a:cubicBezTo>
                <a:cubicBezTo>
                  <a:pt x="17259" y="24849"/>
                  <a:pt x="17353" y="24885"/>
                  <a:pt x="17444" y="24885"/>
                </a:cubicBezTo>
                <a:cubicBezTo>
                  <a:pt x="17529" y="24885"/>
                  <a:pt x="17612" y="24856"/>
                  <a:pt x="17675" y="24795"/>
                </a:cubicBezTo>
                <a:cubicBezTo>
                  <a:pt x="17829" y="24651"/>
                  <a:pt x="17995" y="24510"/>
                  <a:pt x="18177" y="24359"/>
                </a:cubicBezTo>
                <a:cubicBezTo>
                  <a:pt x="18321" y="24239"/>
                  <a:pt x="18342" y="24023"/>
                  <a:pt x="18222" y="23877"/>
                </a:cubicBezTo>
                <a:cubicBezTo>
                  <a:pt x="18155" y="23796"/>
                  <a:pt x="18057" y="23754"/>
                  <a:pt x="17958" y="23754"/>
                </a:cubicBezTo>
                <a:close/>
                <a:moveTo>
                  <a:pt x="1424" y="23904"/>
                </a:moveTo>
                <a:cubicBezTo>
                  <a:pt x="1374" y="23904"/>
                  <a:pt x="1324" y="23915"/>
                  <a:pt x="1277" y="23938"/>
                </a:cubicBezTo>
                <a:cubicBezTo>
                  <a:pt x="1106" y="24022"/>
                  <a:pt x="1035" y="24225"/>
                  <a:pt x="1117" y="24395"/>
                </a:cubicBezTo>
                <a:cubicBezTo>
                  <a:pt x="1219" y="24606"/>
                  <a:pt x="1337" y="24819"/>
                  <a:pt x="1463" y="25025"/>
                </a:cubicBezTo>
                <a:cubicBezTo>
                  <a:pt x="1529" y="25129"/>
                  <a:pt x="1638" y="25188"/>
                  <a:pt x="1755" y="25188"/>
                </a:cubicBezTo>
                <a:cubicBezTo>
                  <a:pt x="1815" y="25188"/>
                  <a:pt x="1878" y="25172"/>
                  <a:pt x="1930" y="25134"/>
                </a:cubicBezTo>
                <a:cubicBezTo>
                  <a:pt x="2092" y="25037"/>
                  <a:pt x="2144" y="24825"/>
                  <a:pt x="2043" y="24665"/>
                </a:cubicBezTo>
                <a:cubicBezTo>
                  <a:pt x="1928" y="24477"/>
                  <a:pt x="1824" y="24289"/>
                  <a:pt x="1732" y="24098"/>
                </a:cubicBezTo>
                <a:cubicBezTo>
                  <a:pt x="1673" y="23976"/>
                  <a:pt x="1551" y="23904"/>
                  <a:pt x="1424" y="23904"/>
                </a:cubicBezTo>
                <a:close/>
                <a:moveTo>
                  <a:pt x="16515" y="25203"/>
                </a:moveTo>
                <a:cubicBezTo>
                  <a:pt x="16413" y="25203"/>
                  <a:pt x="16312" y="25249"/>
                  <a:pt x="16244" y="25336"/>
                </a:cubicBezTo>
                <a:cubicBezTo>
                  <a:pt x="16095" y="25529"/>
                  <a:pt x="15956" y="25728"/>
                  <a:pt x="15834" y="25928"/>
                </a:cubicBezTo>
                <a:cubicBezTo>
                  <a:pt x="15737" y="26090"/>
                  <a:pt x="15787" y="26300"/>
                  <a:pt x="15947" y="26398"/>
                </a:cubicBezTo>
                <a:cubicBezTo>
                  <a:pt x="16004" y="26432"/>
                  <a:pt x="16065" y="26448"/>
                  <a:pt x="16126" y="26448"/>
                </a:cubicBezTo>
                <a:cubicBezTo>
                  <a:pt x="16241" y="26448"/>
                  <a:pt x="16354" y="26389"/>
                  <a:pt x="16418" y="26288"/>
                </a:cubicBezTo>
                <a:cubicBezTo>
                  <a:pt x="16528" y="26107"/>
                  <a:pt x="16651" y="25928"/>
                  <a:pt x="16787" y="25754"/>
                </a:cubicBezTo>
                <a:cubicBezTo>
                  <a:pt x="16901" y="25605"/>
                  <a:pt x="16875" y="25389"/>
                  <a:pt x="16726" y="25275"/>
                </a:cubicBezTo>
                <a:cubicBezTo>
                  <a:pt x="16663" y="25227"/>
                  <a:pt x="16588" y="25203"/>
                  <a:pt x="16515" y="25203"/>
                </a:cubicBezTo>
                <a:close/>
                <a:moveTo>
                  <a:pt x="2567" y="25602"/>
                </a:moveTo>
                <a:cubicBezTo>
                  <a:pt x="2487" y="25602"/>
                  <a:pt x="2407" y="25629"/>
                  <a:pt x="2342" y="25685"/>
                </a:cubicBezTo>
                <a:cubicBezTo>
                  <a:pt x="2200" y="25810"/>
                  <a:pt x="2184" y="26024"/>
                  <a:pt x="2309" y="26168"/>
                </a:cubicBezTo>
                <a:cubicBezTo>
                  <a:pt x="2452" y="26333"/>
                  <a:pt x="2608" y="26502"/>
                  <a:pt x="2782" y="26684"/>
                </a:cubicBezTo>
                <a:cubicBezTo>
                  <a:pt x="2850" y="26754"/>
                  <a:pt x="2940" y="26789"/>
                  <a:pt x="3030" y="26789"/>
                </a:cubicBezTo>
                <a:cubicBezTo>
                  <a:pt x="3114" y="26789"/>
                  <a:pt x="3201" y="26759"/>
                  <a:pt x="3263" y="26693"/>
                </a:cubicBezTo>
                <a:cubicBezTo>
                  <a:pt x="3401" y="26563"/>
                  <a:pt x="3406" y="26349"/>
                  <a:pt x="3275" y="26212"/>
                </a:cubicBezTo>
                <a:cubicBezTo>
                  <a:pt x="3107" y="26038"/>
                  <a:pt x="2963" y="25876"/>
                  <a:pt x="2825" y="25720"/>
                </a:cubicBezTo>
                <a:cubicBezTo>
                  <a:pt x="2758" y="25642"/>
                  <a:pt x="2663" y="25602"/>
                  <a:pt x="2567" y="25602"/>
                </a:cubicBezTo>
                <a:close/>
                <a:moveTo>
                  <a:pt x="3999" y="27073"/>
                </a:moveTo>
                <a:cubicBezTo>
                  <a:pt x="3911" y="27073"/>
                  <a:pt x="3822" y="27107"/>
                  <a:pt x="3755" y="27176"/>
                </a:cubicBezTo>
                <a:cubicBezTo>
                  <a:pt x="3623" y="27308"/>
                  <a:pt x="3625" y="27525"/>
                  <a:pt x="3760" y="27658"/>
                </a:cubicBezTo>
                <a:cubicBezTo>
                  <a:pt x="3920" y="27817"/>
                  <a:pt x="4080" y="27976"/>
                  <a:pt x="4240" y="28136"/>
                </a:cubicBezTo>
                <a:cubicBezTo>
                  <a:pt x="4308" y="28203"/>
                  <a:pt x="4395" y="28238"/>
                  <a:pt x="4483" y="28238"/>
                </a:cubicBezTo>
                <a:cubicBezTo>
                  <a:pt x="4568" y="28238"/>
                  <a:pt x="4655" y="28205"/>
                  <a:pt x="4721" y="28141"/>
                </a:cubicBezTo>
                <a:cubicBezTo>
                  <a:pt x="4857" y="28010"/>
                  <a:pt x="4859" y="27793"/>
                  <a:pt x="4727" y="27658"/>
                </a:cubicBezTo>
                <a:cubicBezTo>
                  <a:pt x="4565" y="27496"/>
                  <a:pt x="4400" y="27333"/>
                  <a:pt x="4238" y="27171"/>
                </a:cubicBezTo>
                <a:cubicBezTo>
                  <a:pt x="4172" y="27106"/>
                  <a:pt x="4086" y="27073"/>
                  <a:pt x="3999" y="27073"/>
                </a:cubicBezTo>
                <a:close/>
                <a:moveTo>
                  <a:pt x="15560" y="27003"/>
                </a:moveTo>
                <a:cubicBezTo>
                  <a:pt x="15416" y="27003"/>
                  <a:pt x="15282" y="27095"/>
                  <a:pt x="15235" y="27240"/>
                </a:cubicBezTo>
                <a:cubicBezTo>
                  <a:pt x="15162" y="27465"/>
                  <a:pt x="15099" y="27699"/>
                  <a:pt x="15052" y="27939"/>
                </a:cubicBezTo>
                <a:cubicBezTo>
                  <a:pt x="15016" y="28123"/>
                  <a:pt x="15135" y="28304"/>
                  <a:pt x="15320" y="28341"/>
                </a:cubicBezTo>
                <a:cubicBezTo>
                  <a:pt x="15341" y="28344"/>
                  <a:pt x="15365" y="28348"/>
                  <a:pt x="15388" y="28348"/>
                </a:cubicBezTo>
                <a:cubicBezTo>
                  <a:pt x="15546" y="28348"/>
                  <a:pt x="15688" y="28235"/>
                  <a:pt x="15723" y="28073"/>
                </a:cubicBezTo>
                <a:cubicBezTo>
                  <a:pt x="15766" y="27859"/>
                  <a:pt x="15822" y="27649"/>
                  <a:pt x="15886" y="27449"/>
                </a:cubicBezTo>
                <a:cubicBezTo>
                  <a:pt x="15944" y="27268"/>
                  <a:pt x="15845" y="27077"/>
                  <a:pt x="15666" y="27020"/>
                </a:cubicBezTo>
                <a:cubicBezTo>
                  <a:pt x="15631" y="27009"/>
                  <a:pt x="15595" y="27003"/>
                  <a:pt x="15560" y="27003"/>
                </a:cubicBezTo>
                <a:close/>
                <a:moveTo>
                  <a:pt x="5394" y="28572"/>
                </a:moveTo>
                <a:cubicBezTo>
                  <a:pt x="5319" y="28572"/>
                  <a:pt x="5243" y="28597"/>
                  <a:pt x="5180" y="28646"/>
                </a:cubicBezTo>
                <a:cubicBezTo>
                  <a:pt x="5032" y="28765"/>
                  <a:pt x="5008" y="28978"/>
                  <a:pt x="5126" y="29126"/>
                </a:cubicBezTo>
                <a:cubicBezTo>
                  <a:pt x="5269" y="29305"/>
                  <a:pt x="5396" y="29479"/>
                  <a:pt x="5512" y="29655"/>
                </a:cubicBezTo>
                <a:cubicBezTo>
                  <a:pt x="5578" y="29752"/>
                  <a:pt x="5686" y="29807"/>
                  <a:pt x="5797" y="29807"/>
                </a:cubicBezTo>
                <a:cubicBezTo>
                  <a:pt x="5862" y="29807"/>
                  <a:pt x="5928" y="29787"/>
                  <a:pt x="5983" y="29748"/>
                </a:cubicBezTo>
                <a:cubicBezTo>
                  <a:pt x="6143" y="29644"/>
                  <a:pt x="6185" y="29430"/>
                  <a:pt x="6079" y="29274"/>
                </a:cubicBezTo>
                <a:cubicBezTo>
                  <a:pt x="5952" y="29083"/>
                  <a:pt x="5815" y="28895"/>
                  <a:pt x="5660" y="28700"/>
                </a:cubicBezTo>
                <a:cubicBezTo>
                  <a:pt x="5593" y="28616"/>
                  <a:pt x="5494" y="28572"/>
                  <a:pt x="5394" y="28572"/>
                </a:cubicBezTo>
                <a:close/>
                <a:moveTo>
                  <a:pt x="15308" y="29027"/>
                </a:moveTo>
                <a:cubicBezTo>
                  <a:pt x="15301" y="29027"/>
                  <a:pt x="15295" y="29027"/>
                  <a:pt x="15288" y="29027"/>
                </a:cubicBezTo>
                <a:cubicBezTo>
                  <a:pt x="15101" y="29034"/>
                  <a:pt x="14955" y="29192"/>
                  <a:pt x="14962" y="29382"/>
                </a:cubicBezTo>
                <a:cubicBezTo>
                  <a:pt x="14970" y="29609"/>
                  <a:pt x="14989" y="29847"/>
                  <a:pt x="15016" y="30087"/>
                </a:cubicBezTo>
                <a:cubicBezTo>
                  <a:pt x="15035" y="30261"/>
                  <a:pt x="15182" y="30391"/>
                  <a:pt x="15354" y="30391"/>
                </a:cubicBezTo>
                <a:lnTo>
                  <a:pt x="15391" y="30391"/>
                </a:lnTo>
                <a:cubicBezTo>
                  <a:pt x="15579" y="30369"/>
                  <a:pt x="15714" y="30200"/>
                  <a:pt x="15693" y="30013"/>
                </a:cubicBezTo>
                <a:cubicBezTo>
                  <a:pt x="15669" y="29790"/>
                  <a:pt x="15652" y="29568"/>
                  <a:pt x="15643" y="29356"/>
                </a:cubicBezTo>
                <a:cubicBezTo>
                  <a:pt x="15636" y="29172"/>
                  <a:pt x="15495" y="29027"/>
                  <a:pt x="15308" y="29027"/>
                </a:cubicBezTo>
                <a:close/>
                <a:moveTo>
                  <a:pt x="24926" y="30278"/>
                </a:moveTo>
                <a:cubicBezTo>
                  <a:pt x="24748" y="30278"/>
                  <a:pt x="24591" y="30409"/>
                  <a:pt x="24576" y="30591"/>
                </a:cubicBezTo>
                <a:cubicBezTo>
                  <a:pt x="24561" y="30784"/>
                  <a:pt x="24517" y="30981"/>
                  <a:pt x="24451" y="31168"/>
                </a:cubicBezTo>
                <a:cubicBezTo>
                  <a:pt x="24387" y="31347"/>
                  <a:pt x="24481" y="31542"/>
                  <a:pt x="24658" y="31606"/>
                </a:cubicBezTo>
                <a:cubicBezTo>
                  <a:pt x="24698" y="31618"/>
                  <a:pt x="24734" y="31625"/>
                  <a:pt x="24774" y="31625"/>
                </a:cubicBezTo>
                <a:cubicBezTo>
                  <a:pt x="24913" y="31625"/>
                  <a:pt x="25046" y="31537"/>
                  <a:pt x="25096" y="31398"/>
                </a:cubicBezTo>
                <a:cubicBezTo>
                  <a:pt x="25183" y="31154"/>
                  <a:pt x="25237" y="30902"/>
                  <a:pt x="25259" y="30647"/>
                </a:cubicBezTo>
                <a:cubicBezTo>
                  <a:pt x="25273" y="30459"/>
                  <a:pt x="25134" y="30294"/>
                  <a:pt x="24947" y="30278"/>
                </a:cubicBezTo>
                <a:cubicBezTo>
                  <a:pt x="24940" y="30278"/>
                  <a:pt x="24933" y="30278"/>
                  <a:pt x="24926" y="30278"/>
                </a:cubicBezTo>
                <a:close/>
                <a:moveTo>
                  <a:pt x="6438" y="30324"/>
                </a:moveTo>
                <a:cubicBezTo>
                  <a:pt x="6393" y="30324"/>
                  <a:pt x="6347" y="30333"/>
                  <a:pt x="6303" y="30351"/>
                </a:cubicBezTo>
                <a:cubicBezTo>
                  <a:pt x="6129" y="30428"/>
                  <a:pt x="6049" y="30628"/>
                  <a:pt x="6126" y="30802"/>
                </a:cubicBezTo>
                <a:cubicBezTo>
                  <a:pt x="6216" y="31012"/>
                  <a:pt x="6301" y="31219"/>
                  <a:pt x="6379" y="31420"/>
                </a:cubicBezTo>
                <a:cubicBezTo>
                  <a:pt x="6432" y="31558"/>
                  <a:pt x="6562" y="31641"/>
                  <a:pt x="6699" y="31641"/>
                </a:cubicBezTo>
                <a:cubicBezTo>
                  <a:pt x="6741" y="31641"/>
                  <a:pt x="6781" y="31634"/>
                  <a:pt x="6823" y="31617"/>
                </a:cubicBezTo>
                <a:cubicBezTo>
                  <a:pt x="6998" y="31549"/>
                  <a:pt x="7085" y="31351"/>
                  <a:pt x="7017" y="31175"/>
                </a:cubicBezTo>
                <a:cubicBezTo>
                  <a:pt x="6937" y="30965"/>
                  <a:pt x="6849" y="30749"/>
                  <a:pt x="6753" y="30530"/>
                </a:cubicBezTo>
                <a:cubicBezTo>
                  <a:pt x="6696" y="30401"/>
                  <a:pt x="6570" y="30324"/>
                  <a:pt x="6438" y="30324"/>
                </a:cubicBezTo>
                <a:close/>
                <a:moveTo>
                  <a:pt x="15595" y="31054"/>
                </a:moveTo>
                <a:cubicBezTo>
                  <a:pt x="15568" y="31054"/>
                  <a:pt x="15540" y="31057"/>
                  <a:pt x="15513" y="31064"/>
                </a:cubicBezTo>
                <a:cubicBezTo>
                  <a:pt x="15330" y="31107"/>
                  <a:pt x="15217" y="31295"/>
                  <a:pt x="15262" y="31478"/>
                </a:cubicBezTo>
                <a:cubicBezTo>
                  <a:pt x="15320" y="31712"/>
                  <a:pt x="15384" y="31942"/>
                  <a:pt x="15457" y="32159"/>
                </a:cubicBezTo>
                <a:cubicBezTo>
                  <a:pt x="15504" y="32305"/>
                  <a:pt x="15640" y="32397"/>
                  <a:pt x="15782" y="32397"/>
                </a:cubicBezTo>
                <a:cubicBezTo>
                  <a:pt x="15817" y="32397"/>
                  <a:pt x="15852" y="32390"/>
                  <a:pt x="15886" y="32380"/>
                </a:cubicBezTo>
                <a:cubicBezTo>
                  <a:pt x="16067" y="32321"/>
                  <a:pt x="16164" y="32129"/>
                  <a:pt x="16105" y="31949"/>
                </a:cubicBezTo>
                <a:cubicBezTo>
                  <a:pt x="16041" y="31747"/>
                  <a:pt x="15980" y="31533"/>
                  <a:pt x="15926" y="31314"/>
                </a:cubicBezTo>
                <a:cubicBezTo>
                  <a:pt x="15889" y="31159"/>
                  <a:pt x="15749" y="31054"/>
                  <a:pt x="15595" y="31054"/>
                </a:cubicBezTo>
                <a:close/>
                <a:moveTo>
                  <a:pt x="24058" y="32094"/>
                </a:moveTo>
                <a:cubicBezTo>
                  <a:pt x="23965" y="32094"/>
                  <a:pt x="23873" y="32131"/>
                  <a:pt x="23805" y="32204"/>
                </a:cubicBezTo>
                <a:cubicBezTo>
                  <a:pt x="23669" y="32352"/>
                  <a:pt x="23514" y="32501"/>
                  <a:pt x="23342" y="32642"/>
                </a:cubicBezTo>
                <a:cubicBezTo>
                  <a:pt x="23196" y="32762"/>
                  <a:pt x="23177" y="32976"/>
                  <a:pt x="23297" y="33122"/>
                </a:cubicBezTo>
                <a:cubicBezTo>
                  <a:pt x="23365" y="33205"/>
                  <a:pt x="23462" y="33245"/>
                  <a:pt x="23560" y="33245"/>
                </a:cubicBezTo>
                <a:cubicBezTo>
                  <a:pt x="23636" y="33245"/>
                  <a:pt x="23714" y="33219"/>
                  <a:pt x="23777" y="33167"/>
                </a:cubicBezTo>
                <a:cubicBezTo>
                  <a:pt x="23973" y="33007"/>
                  <a:pt x="24151" y="32837"/>
                  <a:pt x="24309" y="32665"/>
                </a:cubicBezTo>
                <a:cubicBezTo>
                  <a:pt x="24436" y="32526"/>
                  <a:pt x="24427" y="32312"/>
                  <a:pt x="24288" y="32183"/>
                </a:cubicBezTo>
                <a:cubicBezTo>
                  <a:pt x="24222" y="32124"/>
                  <a:pt x="24140" y="32094"/>
                  <a:pt x="24058" y="32094"/>
                </a:cubicBezTo>
                <a:close/>
                <a:moveTo>
                  <a:pt x="7132" y="32256"/>
                </a:moveTo>
                <a:cubicBezTo>
                  <a:pt x="7101" y="32256"/>
                  <a:pt x="7071" y="32260"/>
                  <a:pt x="7040" y="32268"/>
                </a:cubicBezTo>
                <a:cubicBezTo>
                  <a:pt x="6857" y="32319"/>
                  <a:pt x="6751" y="32505"/>
                  <a:pt x="6802" y="32687"/>
                </a:cubicBezTo>
                <a:cubicBezTo>
                  <a:pt x="6861" y="32905"/>
                  <a:pt x="6915" y="33120"/>
                  <a:pt x="6958" y="33330"/>
                </a:cubicBezTo>
                <a:cubicBezTo>
                  <a:pt x="6991" y="33492"/>
                  <a:pt x="7134" y="33602"/>
                  <a:pt x="7292" y="33602"/>
                </a:cubicBezTo>
                <a:cubicBezTo>
                  <a:pt x="7314" y="33602"/>
                  <a:pt x="7337" y="33600"/>
                  <a:pt x="7360" y="33596"/>
                </a:cubicBezTo>
                <a:cubicBezTo>
                  <a:pt x="7544" y="33556"/>
                  <a:pt x="7664" y="33376"/>
                  <a:pt x="7624" y="33191"/>
                </a:cubicBezTo>
                <a:cubicBezTo>
                  <a:pt x="7579" y="32967"/>
                  <a:pt x="7523" y="32738"/>
                  <a:pt x="7459" y="32507"/>
                </a:cubicBezTo>
                <a:cubicBezTo>
                  <a:pt x="7418" y="32355"/>
                  <a:pt x="7282" y="32256"/>
                  <a:pt x="7132" y="32256"/>
                </a:cubicBezTo>
                <a:close/>
                <a:moveTo>
                  <a:pt x="42142" y="32930"/>
                </a:moveTo>
                <a:cubicBezTo>
                  <a:pt x="42134" y="32930"/>
                  <a:pt x="42125" y="32930"/>
                  <a:pt x="42116" y="32931"/>
                </a:cubicBezTo>
                <a:cubicBezTo>
                  <a:pt x="41880" y="32950"/>
                  <a:pt x="41642" y="32981"/>
                  <a:pt x="41407" y="33024"/>
                </a:cubicBezTo>
                <a:cubicBezTo>
                  <a:pt x="41223" y="33059"/>
                  <a:pt x="41098" y="33235"/>
                  <a:pt x="41133" y="33422"/>
                </a:cubicBezTo>
                <a:cubicBezTo>
                  <a:pt x="41164" y="33588"/>
                  <a:pt x="41310" y="33702"/>
                  <a:pt x="41470" y="33702"/>
                </a:cubicBezTo>
                <a:cubicBezTo>
                  <a:pt x="41492" y="33702"/>
                  <a:pt x="41511" y="33701"/>
                  <a:pt x="41531" y="33697"/>
                </a:cubicBezTo>
                <a:cubicBezTo>
                  <a:pt x="41743" y="33659"/>
                  <a:pt x="41960" y="33631"/>
                  <a:pt x="42174" y="33612"/>
                </a:cubicBezTo>
                <a:cubicBezTo>
                  <a:pt x="42363" y="33598"/>
                  <a:pt x="42502" y="33433"/>
                  <a:pt x="42486" y="33243"/>
                </a:cubicBezTo>
                <a:cubicBezTo>
                  <a:pt x="42472" y="33063"/>
                  <a:pt x="42319" y="32930"/>
                  <a:pt x="42142" y="32930"/>
                </a:cubicBezTo>
                <a:close/>
                <a:moveTo>
                  <a:pt x="43512" y="32953"/>
                </a:moveTo>
                <a:cubicBezTo>
                  <a:pt x="43339" y="32953"/>
                  <a:pt x="43194" y="33082"/>
                  <a:pt x="43173" y="33254"/>
                </a:cubicBezTo>
                <a:cubicBezTo>
                  <a:pt x="43152" y="33443"/>
                  <a:pt x="43286" y="33614"/>
                  <a:pt x="43474" y="33635"/>
                </a:cubicBezTo>
                <a:cubicBezTo>
                  <a:pt x="43686" y="33661"/>
                  <a:pt x="43903" y="33695"/>
                  <a:pt x="44117" y="33741"/>
                </a:cubicBezTo>
                <a:cubicBezTo>
                  <a:pt x="44139" y="33746"/>
                  <a:pt x="44164" y="33747"/>
                  <a:pt x="44188" y="33747"/>
                </a:cubicBezTo>
                <a:cubicBezTo>
                  <a:pt x="44344" y="33747"/>
                  <a:pt x="44487" y="33640"/>
                  <a:pt x="44522" y="33478"/>
                </a:cubicBezTo>
                <a:cubicBezTo>
                  <a:pt x="44562" y="33294"/>
                  <a:pt x="44443" y="33111"/>
                  <a:pt x="44259" y="33071"/>
                </a:cubicBezTo>
                <a:cubicBezTo>
                  <a:pt x="44025" y="33023"/>
                  <a:pt x="43788" y="32983"/>
                  <a:pt x="43554" y="32955"/>
                </a:cubicBezTo>
                <a:cubicBezTo>
                  <a:pt x="43540" y="32953"/>
                  <a:pt x="43526" y="32953"/>
                  <a:pt x="43512" y="32953"/>
                </a:cubicBezTo>
                <a:close/>
                <a:moveTo>
                  <a:pt x="16321" y="32964"/>
                </a:moveTo>
                <a:cubicBezTo>
                  <a:pt x="16263" y="32964"/>
                  <a:pt x="16205" y="32978"/>
                  <a:pt x="16152" y="33009"/>
                </a:cubicBezTo>
                <a:cubicBezTo>
                  <a:pt x="15989" y="33103"/>
                  <a:pt x="15931" y="33313"/>
                  <a:pt x="16025" y="33476"/>
                </a:cubicBezTo>
                <a:cubicBezTo>
                  <a:pt x="16156" y="33702"/>
                  <a:pt x="16295" y="33909"/>
                  <a:pt x="16442" y="34086"/>
                </a:cubicBezTo>
                <a:cubicBezTo>
                  <a:pt x="16510" y="34170"/>
                  <a:pt x="16608" y="34213"/>
                  <a:pt x="16708" y="34213"/>
                </a:cubicBezTo>
                <a:cubicBezTo>
                  <a:pt x="16783" y="34213"/>
                  <a:pt x="16861" y="34189"/>
                  <a:pt x="16922" y="34132"/>
                </a:cubicBezTo>
                <a:cubicBezTo>
                  <a:pt x="17068" y="34013"/>
                  <a:pt x="17091" y="33798"/>
                  <a:pt x="16971" y="33652"/>
                </a:cubicBezTo>
                <a:cubicBezTo>
                  <a:pt x="16849" y="33504"/>
                  <a:pt x="16729" y="33329"/>
                  <a:pt x="16618" y="33134"/>
                </a:cubicBezTo>
                <a:cubicBezTo>
                  <a:pt x="16556" y="33025"/>
                  <a:pt x="16440" y="32964"/>
                  <a:pt x="16321" y="32964"/>
                </a:cubicBezTo>
                <a:close/>
                <a:moveTo>
                  <a:pt x="22421" y="33314"/>
                </a:moveTo>
                <a:cubicBezTo>
                  <a:pt x="22367" y="33314"/>
                  <a:pt x="22312" y="33326"/>
                  <a:pt x="22261" y="33353"/>
                </a:cubicBezTo>
                <a:cubicBezTo>
                  <a:pt x="22072" y="33452"/>
                  <a:pt x="21874" y="33548"/>
                  <a:pt x="21667" y="33636"/>
                </a:cubicBezTo>
                <a:cubicBezTo>
                  <a:pt x="21497" y="33713"/>
                  <a:pt x="21415" y="33913"/>
                  <a:pt x="21491" y="34086"/>
                </a:cubicBezTo>
                <a:cubicBezTo>
                  <a:pt x="21545" y="34217"/>
                  <a:pt x="21672" y="34293"/>
                  <a:pt x="21804" y="34293"/>
                </a:cubicBezTo>
                <a:cubicBezTo>
                  <a:pt x="21849" y="34293"/>
                  <a:pt x="21896" y="34285"/>
                  <a:pt x="21942" y="34265"/>
                </a:cubicBezTo>
                <a:cubicBezTo>
                  <a:pt x="22162" y="34166"/>
                  <a:pt x="22379" y="34066"/>
                  <a:pt x="22583" y="33956"/>
                </a:cubicBezTo>
                <a:cubicBezTo>
                  <a:pt x="22750" y="33867"/>
                  <a:pt x="22812" y="33661"/>
                  <a:pt x="22724" y="33494"/>
                </a:cubicBezTo>
                <a:cubicBezTo>
                  <a:pt x="22662" y="33379"/>
                  <a:pt x="22543" y="33314"/>
                  <a:pt x="22421" y="33314"/>
                </a:cubicBezTo>
                <a:close/>
                <a:moveTo>
                  <a:pt x="40158" y="33388"/>
                </a:moveTo>
                <a:cubicBezTo>
                  <a:pt x="40118" y="33388"/>
                  <a:pt x="40077" y="33395"/>
                  <a:pt x="40038" y="33410"/>
                </a:cubicBezTo>
                <a:cubicBezTo>
                  <a:pt x="39824" y="33492"/>
                  <a:pt x="39603" y="33584"/>
                  <a:pt x="39384" y="33688"/>
                </a:cubicBezTo>
                <a:cubicBezTo>
                  <a:pt x="39212" y="33772"/>
                  <a:pt x="39141" y="33975"/>
                  <a:pt x="39221" y="34145"/>
                </a:cubicBezTo>
                <a:cubicBezTo>
                  <a:pt x="39280" y="34269"/>
                  <a:pt x="39401" y="34340"/>
                  <a:pt x="39530" y="34340"/>
                </a:cubicBezTo>
                <a:cubicBezTo>
                  <a:pt x="39580" y="34340"/>
                  <a:pt x="39629" y="34331"/>
                  <a:pt x="39678" y="34309"/>
                </a:cubicBezTo>
                <a:cubicBezTo>
                  <a:pt x="39879" y="34210"/>
                  <a:pt x="40084" y="34126"/>
                  <a:pt x="40281" y="34050"/>
                </a:cubicBezTo>
                <a:cubicBezTo>
                  <a:pt x="40458" y="33982"/>
                  <a:pt x="40547" y="33784"/>
                  <a:pt x="40479" y="33608"/>
                </a:cubicBezTo>
                <a:cubicBezTo>
                  <a:pt x="40426" y="33472"/>
                  <a:pt x="40297" y="33388"/>
                  <a:pt x="40158" y="33388"/>
                </a:cubicBezTo>
                <a:close/>
                <a:moveTo>
                  <a:pt x="45489" y="33467"/>
                </a:moveTo>
                <a:cubicBezTo>
                  <a:pt x="45357" y="33467"/>
                  <a:pt x="45232" y="33545"/>
                  <a:pt x="45175" y="33674"/>
                </a:cubicBezTo>
                <a:cubicBezTo>
                  <a:pt x="45102" y="33848"/>
                  <a:pt x="45180" y="34046"/>
                  <a:pt x="45354" y="34123"/>
                </a:cubicBezTo>
                <a:cubicBezTo>
                  <a:pt x="45545" y="34206"/>
                  <a:pt x="45738" y="34304"/>
                  <a:pt x="45931" y="34413"/>
                </a:cubicBezTo>
                <a:cubicBezTo>
                  <a:pt x="45987" y="34443"/>
                  <a:pt x="46044" y="34458"/>
                  <a:pt x="46101" y="34458"/>
                </a:cubicBezTo>
                <a:cubicBezTo>
                  <a:pt x="46221" y="34458"/>
                  <a:pt x="46336" y="34398"/>
                  <a:pt x="46397" y="34286"/>
                </a:cubicBezTo>
                <a:cubicBezTo>
                  <a:pt x="46491" y="34121"/>
                  <a:pt x="46432" y="33913"/>
                  <a:pt x="46268" y="33819"/>
                </a:cubicBezTo>
                <a:cubicBezTo>
                  <a:pt x="46056" y="33697"/>
                  <a:pt x="45839" y="33589"/>
                  <a:pt x="45625" y="33495"/>
                </a:cubicBezTo>
                <a:cubicBezTo>
                  <a:pt x="45581" y="33476"/>
                  <a:pt x="45535" y="33467"/>
                  <a:pt x="45489" y="33467"/>
                </a:cubicBezTo>
                <a:close/>
                <a:moveTo>
                  <a:pt x="20515" y="34062"/>
                </a:moveTo>
                <a:cubicBezTo>
                  <a:pt x="20485" y="34062"/>
                  <a:pt x="20455" y="34066"/>
                  <a:pt x="20424" y="34074"/>
                </a:cubicBezTo>
                <a:cubicBezTo>
                  <a:pt x="20212" y="34130"/>
                  <a:pt x="19997" y="34182"/>
                  <a:pt x="19781" y="34224"/>
                </a:cubicBezTo>
                <a:cubicBezTo>
                  <a:pt x="19597" y="34260"/>
                  <a:pt x="19475" y="34441"/>
                  <a:pt x="19512" y="34625"/>
                </a:cubicBezTo>
                <a:cubicBezTo>
                  <a:pt x="19543" y="34789"/>
                  <a:pt x="19686" y="34902"/>
                  <a:pt x="19847" y="34902"/>
                </a:cubicBezTo>
                <a:cubicBezTo>
                  <a:pt x="19868" y="34902"/>
                  <a:pt x="19891" y="34900"/>
                  <a:pt x="19912" y="34895"/>
                </a:cubicBezTo>
                <a:cubicBezTo>
                  <a:pt x="20143" y="34849"/>
                  <a:pt x="20376" y="34796"/>
                  <a:pt x="20603" y="34735"/>
                </a:cubicBezTo>
                <a:cubicBezTo>
                  <a:pt x="20786" y="34684"/>
                  <a:pt x="20893" y="34497"/>
                  <a:pt x="20845" y="34314"/>
                </a:cubicBezTo>
                <a:cubicBezTo>
                  <a:pt x="20803" y="34162"/>
                  <a:pt x="20665" y="34062"/>
                  <a:pt x="20515" y="34062"/>
                </a:cubicBezTo>
                <a:close/>
                <a:moveTo>
                  <a:pt x="17808" y="34299"/>
                </a:moveTo>
                <a:cubicBezTo>
                  <a:pt x="17657" y="34299"/>
                  <a:pt x="17519" y="34401"/>
                  <a:pt x="17478" y="34554"/>
                </a:cubicBezTo>
                <a:cubicBezTo>
                  <a:pt x="17431" y="34736"/>
                  <a:pt x="17539" y="34922"/>
                  <a:pt x="17722" y="34971"/>
                </a:cubicBezTo>
                <a:cubicBezTo>
                  <a:pt x="17831" y="34999"/>
                  <a:pt x="17942" y="35018"/>
                  <a:pt x="18052" y="35027"/>
                </a:cubicBezTo>
                <a:cubicBezTo>
                  <a:pt x="18187" y="35039"/>
                  <a:pt x="18333" y="35044"/>
                  <a:pt x="18483" y="35044"/>
                </a:cubicBezTo>
                <a:lnTo>
                  <a:pt x="18486" y="35044"/>
                </a:lnTo>
                <a:cubicBezTo>
                  <a:pt x="18676" y="35044"/>
                  <a:pt x="18829" y="34891"/>
                  <a:pt x="18825" y="34703"/>
                </a:cubicBezTo>
                <a:cubicBezTo>
                  <a:pt x="18825" y="34514"/>
                  <a:pt x="18672" y="34363"/>
                  <a:pt x="18483" y="34363"/>
                </a:cubicBezTo>
                <a:cubicBezTo>
                  <a:pt x="18353" y="34363"/>
                  <a:pt x="18226" y="34358"/>
                  <a:pt x="18109" y="34347"/>
                </a:cubicBezTo>
                <a:cubicBezTo>
                  <a:pt x="18038" y="34340"/>
                  <a:pt x="17965" y="34328"/>
                  <a:pt x="17895" y="34311"/>
                </a:cubicBezTo>
                <a:cubicBezTo>
                  <a:pt x="17866" y="34303"/>
                  <a:pt x="17837" y="34299"/>
                  <a:pt x="17808" y="34299"/>
                </a:cubicBezTo>
                <a:close/>
                <a:moveTo>
                  <a:pt x="38338" y="34323"/>
                </a:moveTo>
                <a:cubicBezTo>
                  <a:pt x="38274" y="34323"/>
                  <a:pt x="38210" y="34341"/>
                  <a:pt x="38152" y="34378"/>
                </a:cubicBezTo>
                <a:cubicBezTo>
                  <a:pt x="37964" y="34500"/>
                  <a:pt x="37768" y="34632"/>
                  <a:pt x="37573" y="34773"/>
                </a:cubicBezTo>
                <a:cubicBezTo>
                  <a:pt x="37418" y="34884"/>
                  <a:pt x="37384" y="35096"/>
                  <a:pt x="37495" y="35251"/>
                </a:cubicBezTo>
                <a:cubicBezTo>
                  <a:pt x="37561" y="35345"/>
                  <a:pt x="37665" y="35395"/>
                  <a:pt x="37773" y="35395"/>
                </a:cubicBezTo>
                <a:cubicBezTo>
                  <a:pt x="37842" y="35395"/>
                  <a:pt x="37912" y="35373"/>
                  <a:pt x="37971" y="35326"/>
                </a:cubicBezTo>
                <a:cubicBezTo>
                  <a:pt x="38159" y="35192"/>
                  <a:pt x="38343" y="35067"/>
                  <a:pt x="38522" y="34952"/>
                </a:cubicBezTo>
                <a:cubicBezTo>
                  <a:pt x="38680" y="34849"/>
                  <a:pt x="38725" y="34639"/>
                  <a:pt x="38623" y="34479"/>
                </a:cubicBezTo>
                <a:cubicBezTo>
                  <a:pt x="38559" y="34378"/>
                  <a:pt x="38450" y="34323"/>
                  <a:pt x="38338" y="34323"/>
                </a:cubicBezTo>
                <a:close/>
                <a:moveTo>
                  <a:pt x="7483" y="34273"/>
                </a:moveTo>
                <a:cubicBezTo>
                  <a:pt x="7474" y="34273"/>
                  <a:pt x="7466" y="34273"/>
                  <a:pt x="7457" y="34274"/>
                </a:cubicBezTo>
                <a:cubicBezTo>
                  <a:pt x="7268" y="34286"/>
                  <a:pt x="7127" y="34450"/>
                  <a:pt x="7141" y="34639"/>
                </a:cubicBezTo>
                <a:cubicBezTo>
                  <a:pt x="7155" y="34856"/>
                  <a:pt x="7163" y="35079"/>
                  <a:pt x="7167" y="35300"/>
                </a:cubicBezTo>
                <a:cubicBezTo>
                  <a:pt x="7167" y="35485"/>
                  <a:pt x="7320" y="35638"/>
                  <a:pt x="7507" y="35638"/>
                </a:cubicBezTo>
                <a:cubicBezTo>
                  <a:pt x="7699" y="35635"/>
                  <a:pt x="7850" y="35482"/>
                  <a:pt x="7850" y="35296"/>
                </a:cubicBezTo>
                <a:cubicBezTo>
                  <a:pt x="7848" y="35060"/>
                  <a:pt x="7839" y="34823"/>
                  <a:pt x="7822" y="34590"/>
                </a:cubicBezTo>
                <a:cubicBezTo>
                  <a:pt x="7810" y="34410"/>
                  <a:pt x="7661" y="34273"/>
                  <a:pt x="7483" y="34273"/>
                </a:cubicBezTo>
                <a:close/>
                <a:moveTo>
                  <a:pt x="47224" y="34554"/>
                </a:moveTo>
                <a:cubicBezTo>
                  <a:pt x="47124" y="34554"/>
                  <a:pt x="47025" y="34597"/>
                  <a:pt x="46958" y="34679"/>
                </a:cubicBezTo>
                <a:cubicBezTo>
                  <a:pt x="46838" y="34825"/>
                  <a:pt x="46863" y="35041"/>
                  <a:pt x="47007" y="35160"/>
                </a:cubicBezTo>
                <a:cubicBezTo>
                  <a:pt x="47176" y="35294"/>
                  <a:pt x="47342" y="35442"/>
                  <a:pt x="47508" y="35595"/>
                </a:cubicBezTo>
                <a:cubicBezTo>
                  <a:pt x="47572" y="35656"/>
                  <a:pt x="47657" y="35685"/>
                  <a:pt x="47740" y="35685"/>
                </a:cubicBezTo>
                <a:cubicBezTo>
                  <a:pt x="47831" y="35685"/>
                  <a:pt x="47925" y="35649"/>
                  <a:pt x="47987" y="35574"/>
                </a:cubicBezTo>
                <a:cubicBezTo>
                  <a:pt x="48118" y="35437"/>
                  <a:pt x="48109" y="35220"/>
                  <a:pt x="47970" y="35093"/>
                </a:cubicBezTo>
                <a:cubicBezTo>
                  <a:pt x="47794" y="34929"/>
                  <a:pt x="47615" y="34775"/>
                  <a:pt x="47438" y="34630"/>
                </a:cubicBezTo>
                <a:cubicBezTo>
                  <a:pt x="47375" y="34579"/>
                  <a:pt x="47299" y="34554"/>
                  <a:pt x="47224" y="34554"/>
                </a:cubicBezTo>
                <a:close/>
                <a:moveTo>
                  <a:pt x="36695" y="35553"/>
                </a:moveTo>
                <a:cubicBezTo>
                  <a:pt x="36617" y="35553"/>
                  <a:pt x="36539" y="35579"/>
                  <a:pt x="36475" y="35633"/>
                </a:cubicBezTo>
                <a:cubicBezTo>
                  <a:pt x="36299" y="35783"/>
                  <a:pt x="36125" y="35936"/>
                  <a:pt x="35952" y="36090"/>
                </a:cubicBezTo>
                <a:cubicBezTo>
                  <a:pt x="35811" y="36215"/>
                  <a:pt x="35800" y="36431"/>
                  <a:pt x="35925" y="36572"/>
                </a:cubicBezTo>
                <a:cubicBezTo>
                  <a:pt x="35993" y="36646"/>
                  <a:pt x="36085" y="36685"/>
                  <a:pt x="36179" y="36685"/>
                </a:cubicBezTo>
                <a:cubicBezTo>
                  <a:pt x="36261" y="36685"/>
                  <a:pt x="36343" y="36657"/>
                  <a:pt x="36407" y="36598"/>
                </a:cubicBezTo>
                <a:cubicBezTo>
                  <a:pt x="36575" y="36448"/>
                  <a:pt x="36744" y="36301"/>
                  <a:pt x="36916" y="36156"/>
                </a:cubicBezTo>
                <a:cubicBezTo>
                  <a:pt x="37059" y="36035"/>
                  <a:pt x="37079" y="35817"/>
                  <a:pt x="36958" y="35675"/>
                </a:cubicBezTo>
                <a:cubicBezTo>
                  <a:pt x="36890" y="35595"/>
                  <a:pt x="36793" y="35553"/>
                  <a:pt x="36695" y="35553"/>
                </a:cubicBezTo>
                <a:close/>
                <a:moveTo>
                  <a:pt x="48694" y="35981"/>
                </a:moveTo>
                <a:cubicBezTo>
                  <a:pt x="48613" y="35981"/>
                  <a:pt x="48532" y="36009"/>
                  <a:pt x="48467" y="36066"/>
                </a:cubicBezTo>
                <a:cubicBezTo>
                  <a:pt x="48326" y="36189"/>
                  <a:pt x="48314" y="36407"/>
                  <a:pt x="48437" y="36547"/>
                </a:cubicBezTo>
                <a:cubicBezTo>
                  <a:pt x="48578" y="36709"/>
                  <a:pt x="48715" y="36878"/>
                  <a:pt x="48846" y="37057"/>
                </a:cubicBezTo>
                <a:cubicBezTo>
                  <a:pt x="48912" y="37147"/>
                  <a:pt x="49016" y="37196"/>
                  <a:pt x="49120" y="37196"/>
                </a:cubicBezTo>
                <a:cubicBezTo>
                  <a:pt x="49193" y="37196"/>
                  <a:pt x="49263" y="37173"/>
                  <a:pt x="49320" y="37130"/>
                </a:cubicBezTo>
                <a:cubicBezTo>
                  <a:pt x="49473" y="37020"/>
                  <a:pt x="49506" y="36805"/>
                  <a:pt x="49395" y="36652"/>
                </a:cubicBezTo>
                <a:cubicBezTo>
                  <a:pt x="49254" y="36459"/>
                  <a:pt x="49103" y="36273"/>
                  <a:pt x="48950" y="36096"/>
                </a:cubicBezTo>
                <a:cubicBezTo>
                  <a:pt x="48883" y="36020"/>
                  <a:pt x="48788" y="35981"/>
                  <a:pt x="48694" y="35981"/>
                </a:cubicBezTo>
                <a:close/>
                <a:moveTo>
                  <a:pt x="7442" y="36318"/>
                </a:moveTo>
                <a:cubicBezTo>
                  <a:pt x="7270" y="36318"/>
                  <a:pt x="7117" y="36446"/>
                  <a:pt x="7099" y="36624"/>
                </a:cubicBezTo>
                <a:cubicBezTo>
                  <a:pt x="7076" y="36841"/>
                  <a:pt x="7049" y="37064"/>
                  <a:pt x="7016" y="37290"/>
                </a:cubicBezTo>
                <a:cubicBezTo>
                  <a:pt x="6988" y="37475"/>
                  <a:pt x="7118" y="37649"/>
                  <a:pt x="7306" y="37675"/>
                </a:cubicBezTo>
                <a:cubicBezTo>
                  <a:pt x="7323" y="37677"/>
                  <a:pt x="7341" y="37681"/>
                  <a:pt x="7354" y="37681"/>
                </a:cubicBezTo>
                <a:cubicBezTo>
                  <a:pt x="7523" y="37681"/>
                  <a:pt x="7667" y="37559"/>
                  <a:pt x="7692" y="37389"/>
                </a:cubicBezTo>
                <a:cubicBezTo>
                  <a:pt x="7726" y="37154"/>
                  <a:pt x="7754" y="36925"/>
                  <a:pt x="7779" y="36695"/>
                </a:cubicBezTo>
                <a:cubicBezTo>
                  <a:pt x="7798" y="36507"/>
                  <a:pt x="7662" y="36339"/>
                  <a:pt x="7474" y="36320"/>
                </a:cubicBezTo>
                <a:cubicBezTo>
                  <a:pt x="7463" y="36319"/>
                  <a:pt x="7453" y="36318"/>
                  <a:pt x="7442" y="36318"/>
                </a:cubicBezTo>
                <a:close/>
                <a:moveTo>
                  <a:pt x="35182" y="36935"/>
                </a:moveTo>
                <a:cubicBezTo>
                  <a:pt x="35096" y="36935"/>
                  <a:pt x="35010" y="36968"/>
                  <a:pt x="34943" y="37032"/>
                </a:cubicBezTo>
                <a:cubicBezTo>
                  <a:pt x="34778" y="37194"/>
                  <a:pt x="34615" y="37354"/>
                  <a:pt x="34453" y="37515"/>
                </a:cubicBezTo>
                <a:cubicBezTo>
                  <a:pt x="34318" y="37648"/>
                  <a:pt x="34318" y="37863"/>
                  <a:pt x="34450" y="37997"/>
                </a:cubicBezTo>
                <a:cubicBezTo>
                  <a:pt x="34518" y="38065"/>
                  <a:pt x="34605" y="38099"/>
                  <a:pt x="34693" y="38099"/>
                </a:cubicBezTo>
                <a:cubicBezTo>
                  <a:pt x="34780" y="38099"/>
                  <a:pt x="34867" y="38066"/>
                  <a:pt x="34933" y="37997"/>
                </a:cubicBezTo>
                <a:cubicBezTo>
                  <a:pt x="35093" y="37839"/>
                  <a:pt x="35256" y="37681"/>
                  <a:pt x="35420" y="37521"/>
                </a:cubicBezTo>
                <a:cubicBezTo>
                  <a:pt x="35554" y="37390"/>
                  <a:pt x="35559" y="37173"/>
                  <a:pt x="35427" y="37039"/>
                </a:cubicBezTo>
                <a:cubicBezTo>
                  <a:pt x="35360" y="36970"/>
                  <a:pt x="35271" y="36935"/>
                  <a:pt x="35182" y="36935"/>
                </a:cubicBezTo>
                <a:close/>
                <a:moveTo>
                  <a:pt x="49841" y="37671"/>
                </a:moveTo>
                <a:cubicBezTo>
                  <a:pt x="49787" y="37671"/>
                  <a:pt x="49732" y="37684"/>
                  <a:pt x="49682" y="37710"/>
                </a:cubicBezTo>
                <a:cubicBezTo>
                  <a:pt x="49515" y="37799"/>
                  <a:pt x="49451" y="38006"/>
                  <a:pt x="49537" y="38172"/>
                </a:cubicBezTo>
                <a:cubicBezTo>
                  <a:pt x="49638" y="38362"/>
                  <a:pt x="49736" y="38562"/>
                  <a:pt x="49831" y="38770"/>
                </a:cubicBezTo>
                <a:cubicBezTo>
                  <a:pt x="49889" y="38897"/>
                  <a:pt x="50012" y="38970"/>
                  <a:pt x="50142" y="38970"/>
                </a:cubicBezTo>
                <a:cubicBezTo>
                  <a:pt x="50191" y="38970"/>
                  <a:pt x="50238" y="38960"/>
                  <a:pt x="50287" y="38937"/>
                </a:cubicBezTo>
                <a:cubicBezTo>
                  <a:pt x="50457" y="38857"/>
                  <a:pt x="50532" y="38656"/>
                  <a:pt x="50453" y="38484"/>
                </a:cubicBezTo>
                <a:cubicBezTo>
                  <a:pt x="50353" y="38265"/>
                  <a:pt x="50248" y="38051"/>
                  <a:pt x="50144" y="37854"/>
                </a:cubicBezTo>
                <a:cubicBezTo>
                  <a:pt x="50082" y="37737"/>
                  <a:pt x="49963" y="37671"/>
                  <a:pt x="49841" y="37671"/>
                </a:cubicBezTo>
                <a:close/>
                <a:moveTo>
                  <a:pt x="33482" y="38489"/>
                </a:moveTo>
                <a:lnTo>
                  <a:pt x="33002" y="38968"/>
                </a:lnTo>
                <a:cubicBezTo>
                  <a:pt x="32867" y="39101"/>
                  <a:pt x="32867" y="39316"/>
                  <a:pt x="32999" y="39450"/>
                </a:cubicBezTo>
                <a:cubicBezTo>
                  <a:pt x="33066" y="39518"/>
                  <a:pt x="33155" y="39551"/>
                  <a:pt x="33242" y="39551"/>
                </a:cubicBezTo>
                <a:cubicBezTo>
                  <a:pt x="33329" y="39551"/>
                  <a:pt x="33416" y="39516"/>
                  <a:pt x="33484" y="39453"/>
                </a:cubicBezTo>
                <a:lnTo>
                  <a:pt x="33968" y="38968"/>
                </a:lnTo>
                <a:lnTo>
                  <a:pt x="33482" y="38489"/>
                </a:lnTo>
                <a:close/>
                <a:moveTo>
                  <a:pt x="7122" y="38342"/>
                </a:moveTo>
                <a:cubicBezTo>
                  <a:pt x="6963" y="38342"/>
                  <a:pt x="6817" y="38455"/>
                  <a:pt x="6784" y="38617"/>
                </a:cubicBezTo>
                <a:cubicBezTo>
                  <a:pt x="6755" y="38763"/>
                  <a:pt x="6725" y="38911"/>
                  <a:pt x="6694" y="39059"/>
                </a:cubicBezTo>
                <a:cubicBezTo>
                  <a:pt x="6680" y="39137"/>
                  <a:pt x="6663" y="39215"/>
                  <a:pt x="6649" y="39293"/>
                </a:cubicBezTo>
                <a:cubicBezTo>
                  <a:pt x="6616" y="39481"/>
                  <a:pt x="6737" y="39658"/>
                  <a:pt x="6925" y="39691"/>
                </a:cubicBezTo>
                <a:cubicBezTo>
                  <a:pt x="6944" y="39695"/>
                  <a:pt x="6967" y="39698"/>
                  <a:pt x="6986" y="39698"/>
                </a:cubicBezTo>
                <a:cubicBezTo>
                  <a:pt x="7149" y="39698"/>
                  <a:pt x="7292" y="39580"/>
                  <a:pt x="7320" y="39415"/>
                </a:cubicBezTo>
                <a:cubicBezTo>
                  <a:pt x="7334" y="39344"/>
                  <a:pt x="7349" y="39273"/>
                  <a:pt x="7363" y="39198"/>
                </a:cubicBezTo>
                <a:cubicBezTo>
                  <a:pt x="7394" y="39047"/>
                  <a:pt x="7424" y="38899"/>
                  <a:pt x="7455" y="38751"/>
                </a:cubicBezTo>
                <a:cubicBezTo>
                  <a:pt x="7492" y="38565"/>
                  <a:pt x="7370" y="38386"/>
                  <a:pt x="7186" y="38348"/>
                </a:cubicBezTo>
                <a:cubicBezTo>
                  <a:pt x="7165" y="38344"/>
                  <a:pt x="7143" y="38342"/>
                  <a:pt x="7122" y="38342"/>
                </a:cubicBezTo>
                <a:close/>
                <a:moveTo>
                  <a:pt x="50661" y="39550"/>
                </a:moveTo>
                <a:cubicBezTo>
                  <a:pt x="50621" y="39550"/>
                  <a:pt x="50581" y="39557"/>
                  <a:pt x="50542" y="39572"/>
                </a:cubicBezTo>
                <a:cubicBezTo>
                  <a:pt x="50363" y="39639"/>
                  <a:pt x="50274" y="39837"/>
                  <a:pt x="50342" y="40013"/>
                </a:cubicBezTo>
                <a:cubicBezTo>
                  <a:pt x="50422" y="40223"/>
                  <a:pt x="50500" y="40437"/>
                  <a:pt x="50577" y="40649"/>
                </a:cubicBezTo>
                <a:cubicBezTo>
                  <a:pt x="50627" y="40788"/>
                  <a:pt x="50759" y="40875"/>
                  <a:pt x="50898" y="40875"/>
                </a:cubicBezTo>
                <a:cubicBezTo>
                  <a:pt x="50938" y="40875"/>
                  <a:pt x="50977" y="40870"/>
                  <a:pt x="51013" y="40856"/>
                </a:cubicBezTo>
                <a:cubicBezTo>
                  <a:pt x="51192" y="40793"/>
                  <a:pt x="51284" y="40597"/>
                  <a:pt x="51220" y="40420"/>
                </a:cubicBezTo>
                <a:cubicBezTo>
                  <a:pt x="51143" y="40202"/>
                  <a:pt x="51063" y="39987"/>
                  <a:pt x="50984" y="39771"/>
                </a:cubicBezTo>
                <a:cubicBezTo>
                  <a:pt x="50931" y="39634"/>
                  <a:pt x="50799" y="39550"/>
                  <a:pt x="50661" y="39550"/>
                </a:cubicBezTo>
                <a:close/>
                <a:moveTo>
                  <a:pt x="32266" y="39825"/>
                </a:moveTo>
                <a:cubicBezTo>
                  <a:pt x="32180" y="39825"/>
                  <a:pt x="32094" y="39857"/>
                  <a:pt x="32029" y="39923"/>
                </a:cubicBezTo>
                <a:cubicBezTo>
                  <a:pt x="31865" y="40081"/>
                  <a:pt x="31700" y="40237"/>
                  <a:pt x="31537" y="40394"/>
                </a:cubicBezTo>
                <a:cubicBezTo>
                  <a:pt x="31400" y="40524"/>
                  <a:pt x="31396" y="40739"/>
                  <a:pt x="31527" y="40875"/>
                </a:cubicBezTo>
                <a:cubicBezTo>
                  <a:pt x="31594" y="40948"/>
                  <a:pt x="31685" y="40983"/>
                  <a:pt x="31773" y="40983"/>
                </a:cubicBezTo>
                <a:cubicBezTo>
                  <a:pt x="31859" y="40983"/>
                  <a:pt x="31945" y="40950"/>
                  <a:pt x="32008" y="40887"/>
                </a:cubicBezTo>
                <a:lnTo>
                  <a:pt x="32503" y="40411"/>
                </a:lnTo>
                <a:cubicBezTo>
                  <a:pt x="32639" y="40281"/>
                  <a:pt x="32641" y="40063"/>
                  <a:pt x="32510" y="39928"/>
                </a:cubicBezTo>
                <a:cubicBezTo>
                  <a:pt x="32444" y="39860"/>
                  <a:pt x="32355" y="39825"/>
                  <a:pt x="32266" y="39825"/>
                </a:cubicBezTo>
                <a:close/>
                <a:moveTo>
                  <a:pt x="6861" y="40374"/>
                </a:moveTo>
                <a:cubicBezTo>
                  <a:pt x="6673" y="40376"/>
                  <a:pt x="6520" y="40531"/>
                  <a:pt x="6524" y="40719"/>
                </a:cubicBezTo>
                <a:cubicBezTo>
                  <a:pt x="6525" y="40960"/>
                  <a:pt x="6541" y="41202"/>
                  <a:pt x="6567" y="41436"/>
                </a:cubicBezTo>
                <a:cubicBezTo>
                  <a:pt x="6586" y="41610"/>
                  <a:pt x="6734" y="41739"/>
                  <a:pt x="6904" y="41739"/>
                </a:cubicBezTo>
                <a:cubicBezTo>
                  <a:pt x="6916" y="41739"/>
                  <a:pt x="6932" y="41739"/>
                  <a:pt x="6944" y="41735"/>
                </a:cubicBezTo>
                <a:cubicBezTo>
                  <a:pt x="7132" y="41714"/>
                  <a:pt x="7266" y="41544"/>
                  <a:pt x="7243" y="41358"/>
                </a:cubicBezTo>
                <a:cubicBezTo>
                  <a:pt x="7221" y="41148"/>
                  <a:pt x="7207" y="40931"/>
                  <a:pt x="7205" y="40713"/>
                </a:cubicBezTo>
                <a:cubicBezTo>
                  <a:pt x="7205" y="40526"/>
                  <a:pt x="7050" y="40374"/>
                  <a:pt x="6864" y="40374"/>
                </a:cubicBezTo>
                <a:close/>
                <a:moveTo>
                  <a:pt x="30780" y="41232"/>
                </a:moveTo>
                <a:cubicBezTo>
                  <a:pt x="30697" y="41232"/>
                  <a:pt x="30614" y="41262"/>
                  <a:pt x="30548" y="41322"/>
                </a:cubicBezTo>
                <a:cubicBezTo>
                  <a:pt x="30381" y="41475"/>
                  <a:pt x="30214" y="41628"/>
                  <a:pt x="30044" y="41777"/>
                </a:cubicBezTo>
                <a:cubicBezTo>
                  <a:pt x="29903" y="41904"/>
                  <a:pt x="29891" y="42118"/>
                  <a:pt x="30016" y="42260"/>
                </a:cubicBezTo>
                <a:cubicBezTo>
                  <a:pt x="30084" y="42335"/>
                  <a:pt x="30176" y="42375"/>
                  <a:pt x="30270" y="42375"/>
                </a:cubicBezTo>
                <a:cubicBezTo>
                  <a:pt x="30352" y="42375"/>
                  <a:pt x="30432" y="42344"/>
                  <a:pt x="30499" y="42286"/>
                </a:cubicBezTo>
                <a:cubicBezTo>
                  <a:pt x="30670" y="42133"/>
                  <a:pt x="30840" y="41979"/>
                  <a:pt x="31009" y="41826"/>
                </a:cubicBezTo>
                <a:cubicBezTo>
                  <a:pt x="31148" y="41699"/>
                  <a:pt x="31160" y="41482"/>
                  <a:pt x="31031" y="41343"/>
                </a:cubicBezTo>
                <a:cubicBezTo>
                  <a:pt x="30964" y="41269"/>
                  <a:pt x="30872" y="41232"/>
                  <a:pt x="30780" y="41232"/>
                </a:cubicBezTo>
                <a:close/>
                <a:moveTo>
                  <a:pt x="51367" y="41476"/>
                </a:moveTo>
                <a:cubicBezTo>
                  <a:pt x="51326" y="41476"/>
                  <a:pt x="51286" y="41484"/>
                  <a:pt x="51246" y="41499"/>
                </a:cubicBezTo>
                <a:cubicBezTo>
                  <a:pt x="51067" y="41567"/>
                  <a:pt x="50978" y="41765"/>
                  <a:pt x="51046" y="41940"/>
                </a:cubicBezTo>
                <a:cubicBezTo>
                  <a:pt x="51126" y="42158"/>
                  <a:pt x="51211" y="42373"/>
                  <a:pt x="51298" y="42585"/>
                </a:cubicBezTo>
                <a:cubicBezTo>
                  <a:pt x="51352" y="42717"/>
                  <a:pt x="51481" y="42799"/>
                  <a:pt x="51616" y="42799"/>
                </a:cubicBezTo>
                <a:cubicBezTo>
                  <a:pt x="51660" y="42799"/>
                  <a:pt x="51703" y="42790"/>
                  <a:pt x="51745" y="42773"/>
                </a:cubicBezTo>
                <a:cubicBezTo>
                  <a:pt x="51919" y="42700"/>
                  <a:pt x="52004" y="42504"/>
                  <a:pt x="51932" y="42326"/>
                </a:cubicBezTo>
                <a:cubicBezTo>
                  <a:pt x="51847" y="42121"/>
                  <a:pt x="51767" y="41909"/>
                  <a:pt x="51687" y="41699"/>
                </a:cubicBezTo>
                <a:cubicBezTo>
                  <a:pt x="51635" y="41562"/>
                  <a:pt x="51504" y="41476"/>
                  <a:pt x="51367" y="41476"/>
                </a:cubicBezTo>
                <a:close/>
                <a:moveTo>
                  <a:pt x="7214" y="42380"/>
                </a:moveTo>
                <a:cubicBezTo>
                  <a:pt x="7175" y="42380"/>
                  <a:pt x="7136" y="42387"/>
                  <a:pt x="7097" y="42401"/>
                </a:cubicBezTo>
                <a:cubicBezTo>
                  <a:pt x="6920" y="42465"/>
                  <a:pt x="6828" y="42662"/>
                  <a:pt x="6892" y="42839"/>
                </a:cubicBezTo>
                <a:cubicBezTo>
                  <a:pt x="6976" y="43063"/>
                  <a:pt x="7071" y="43286"/>
                  <a:pt x="7179" y="43503"/>
                </a:cubicBezTo>
                <a:cubicBezTo>
                  <a:pt x="7240" y="43621"/>
                  <a:pt x="7360" y="43691"/>
                  <a:pt x="7485" y="43691"/>
                </a:cubicBezTo>
                <a:cubicBezTo>
                  <a:pt x="7537" y="43691"/>
                  <a:pt x="7589" y="43680"/>
                  <a:pt x="7638" y="43652"/>
                </a:cubicBezTo>
                <a:cubicBezTo>
                  <a:pt x="7806" y="43567"/>
                  <a:pt x="7874" y="43364"/>
                  <a:pt x="7789" y="43193"/>
                </a:cubicBezTo>
                <a:cubicBezTo>
                  <a:pt x="7693" y="43002"/>
                  <a:pt x="7606" y="42804"/>
                  <a:pt x="7535" y="42604"/>
                </a:cubicBezTo>
                <a:cubicBezTo>
                  <a:pt x="7485" y="42467"/>
                  <a:pt x="7354" y="42380"/>
                  <a:pt x="7214" y="42380"/>
                </a:cubicBezTo>
                <a:close/>
                <a:moveTo>
                  <a:pt x="29238" y="42588"/>
                </a:moveTo>
                <a:cubicBezTo>
                  <a:pt x="29160" y="42588"/>
                  <a:pt x="29082" y="42614"/>
                  <a:pt x="29017" y="42669"/>
                </a:cubicBezTo>
                <a:cubicBezTo>
                  <a:pt x="28845" y="42813"/>
                  <a:pt x="28671" y="42957"/>
                  <a:pt x="28496" y="43100"/>
                </a:cubicBezTo>
                <a:cubicBezTo>
                  <a:pt x="28348" y="43218"/>
                  <a:pt x="28327" y="43435"/>
                  <a:pt x="28445" y="43581"/>
                </a:cubicBezTo>
                <a:cubicBezTo>
                  <a:pt x="28513" y="43663"/>
                  <a:pt x="28610" y="43706"/>
                  <a:pt x="28711" y="43706"/>
                </a:cubicBezTo>
                <a:cubicBezTo>
                  <a:pt x="28787" y="43706"/>
                  <a:pt x="28862" y="43680"/>
                  <a:pt x="28928" y="43630"/>
                </a:cubicBezTo>
                <a:cubicBezTo>
                  <a:pt x="29106" y="43487"/>
                  <a:pt x="29283" y="43339"/>
                  <a:pt x="29458" y="43192"/>
                </a:cubicBezTo>
                <a:cubicBezTo>
                  <a:pt x="29601" y="43070"/>
                  <a:pt x="29622" y="42853"/>
                  <a:pt x="29500" y="42709"/>
                </a:cubicBezTo>
                <a:cubicBezTo>
                  <a:pt x="29432" y="42629"/>
                  <a:pt x="29335" y="42588"/>
                  <a:pt x="29238" y="42588"/>
                </a:cubicBezTo>
                <a:close/>
                <a:moveTo>
                  <a:pt x="52188" y="43354"/>
                </a:moveTo>
                <a:cubicBezTo>
                  <a:pt x="52134" y="43354"/>
                  <a:pt x="52079" y="43367"/>
                  <a:pt x="52028" y="43393"/>
                </a:cubicBezTo>
                <a:cubicBezTo>
                  <a:pt x="51861" y="43482"/>
                  <a:pt x="51797" y="43689"/>
                  <a:pt x="51887" y="43856"/>
                </a:cubicBezTo>
                <a:cubicBezTo>
                  <a:pt x="52000" y="44069"/>
                  <a:pt x="52118" y="44276"/>
                  <a:pt x="52242" y="44469"/>
                </a:cubicBezTo>
                <a:cubicBezTo>
                  <a:pt x="52304" y="44573"/>
                  <a:pt x="52417" y="44629"/>
                  <a:pt x="52530" y="44629"/>
                </a:cubicBezTo>
                <a:cubicBezTo>
                  <a:pt x="52593" y="44629"/>
                  <a:pt x="52655" y="44612"/>
                  <a:pt x="52711" y="44577"/>
                </a:cubicBezTo>
                <a:cubicBezTo>
                  <a:pt x="52871" y="44478"/>
                  <a:pt x="52920" y="44268"/>
                  <a:pt x="52819" y="44106"/>
                </a:cubicBezTo>
                <a:cubicBezTo>
                  <a:pt x="52708" y="43925"/>
                  <a:pt x="52596" y="43732"/>
                  <a:pt x="52490" y="43534"/>
                </a:cubicBezTo>
                <a:cubicBezTo>
                  <a:pt x="52429" y="43419"/>
                  <a:pt x="52310" y="43354"/>
                  <a:pt x="52188" y="43354"/>
                </a:cubicBezTo>
                <a:close/>
                <a:moveTo>
                  <a:pt x="27634" y="43865"/>
                </a:moveTo>
                <a:cubicBezTo>
                  <a:pt x="27562" y="43865"/>
                  <a:pt x="27490" y="43888"/>
                  <a:pt x="27428" y="43934"/>
                </a:cubicBezTo>
                <a:cubicBezTo>
                  <a:pt x="27251" y="44071"/>
                  <a:pt x="27069" y="44207"/>
                  <a:pt x="26886" y="44339"/>
                </a:cubicBezTo>
                <a:cubicBezTo>
                  <a:pt x="26731" y="44450"/>
                  <a:pt x="26698" y="44664"/>
                  <a:pt x="26810" y="44817"/>
                </a:cubicBezTo>
                <a:cubicBezTo>
                  <a:pt x="26876" y="44911"/>
                  <a:pt x="26980" y="44958"/>
                  <a:pt x="27086" y="44958"/>
                </a:cubicBezTo>
                <a:cubicBezTo>
                  <a:pt x="27156" y="44958"/>
                  <a:pt x="27225" y="44937"/>
                  <a:pt x="27286" y="44890"/>
                </a:cubicBezTo>
                <a:cubicBezTo>
                  <a:pt x="27472" y="44756"/>
                  <a:pt x="27658" y="44619"/>
                  <a:pt x="27840" y="44480"/>
                </a:cubicBezTo>
                <a:cubicBezTo>
                  <a:pt x="27991" y="44367"/>
                  <a:pt x="28019" y="44151"/>
                  <a:pt x="27906" y="44002"/>
                </a:cubicBezTo>
                <a:cubicBezTo>
                  <a:pt x="27840" y="43912"/>
                  <a:pt x="27737" y="43865"/>
                  <a:pt x="27634" y="43865"/>
                </a:cubicBezTo>
                <a:close/>
                <a:moveTo>
                  <a:pt x="8234" y="44147"/>
                </a:moveTo>
                <a:cubicBezTo>
                  <a:pt x="8157" y="44147"/>
                  <a:pt x="8079" y="44173"/>
                  <a:pt x="8015" y="44226"/>
                </a:cubicBezTo>
                <a:cubicBezTo>
                  <a:pt x="7871" y="44348"/>
                  <a:pt x="7850" y="44563"/>
                  <a:pt x="7970" y="44707"/>
                </a:cubicBezTo>
                <a:cubicBezTo>
                  <a:pt x="8119" y="44888"/>
                  <a:pt x="8283" y="45067"/>
                  <a:pt x="8455" y="45236"/>
                </a:cubicBezTo>
                <a:cubicBezTo>
                  <a:pt x="8522" y="45302"/>
                  <a:pt x="8609" y="45333"/>
                  <a:pt x="8696" y="45333"/>
                </a:cubicBezTo>
                <a:cubicBezTo>
                  <a:pt x="8783" y="45333"/>
                  <a:pt x="8872" y="45302"/>
                  <a:pt x="8938" y="45232"/>
                </a:cubicBezTo>
                <a:cubicBezTo>
                  <a:pt x="9072" y="45098"/>
                  <a:pt x="9072" y="44881"/>
                  <a:pt x="8936" y="44749"/>
                </a:cubicBezTo>
                <a:cubicBezTo>
                  <a:pt x="8780" y="44594"/>
                  <a:pt x="8632" y="44434"/>
                  <a:pt x="8498" y="44271"/>
                </a:cubicBezTo>
                <a:cubicBezTo>
                  <a:pt x="8430" y="44189"/>
                  <a:pt x="8332" y="44147"/>
                  <a:pt x="8234" y="44147"/>
                </a:cubicBezTo>
                <a:close/>
                <a:moveTo>
                  <a:pt x="53354" y="45035"/>
                </a:moveTo>
                <a:cubicBezTo>
                  <a:pt x="53271" y="45035"/>
                  <a:pt x="53189" y="45064"/>
                  <a:pt x="53123" y="45124"/>
                </a:cubicBezTo>
                <a:cubicBezTo>
                  <a:pt x="52984" y="45251"/>
                  <a:pt x="52975" y="45469"/>
                  <a:pt x="53104" y="45608"/>
                </a:cubicBezTo>
                <a:cubicBezTo>
                  <a:pt x="53198" y="45707"/>
                  <a:pt x="53295" y="45807"/>
                  <a:pt x="53394" y="45905"/>
                </a:cubicBezTo>
                <a:cubicBezTo>
                  <a:pt x="53460" y="45967"/>
                  <a:pt x="53547" y="46000"/>
                  <a:pt x="53632" y="46000"/>
                </a:cubicBezTo>
                <a:cubicBezTo>
                  <a:pt x="53723" y="46000"/>
                  <a:pt x="53811" y="45966"/>
                  <a:pt x="53877" y="45896"/>
                </a:cubicBezTo>
                <a:cubicBezTo>
                  <a:pt x="54009" y="45762"/>
                  <a:pt x="54006" y="45545"/>
                  <a:pt x="53869" y="45415"/>
                </a:cubicBezTo>
                <a:cubicBezTo>
                  <a:pt x="53776" y="45324"/>
                  <a:pt x="53690" y="45236"/>
                  <a:pt x="53606" y="45145"/>
                </a:cubicBezTo>
                <a:cubicBezTo>
                  <a:pt x="53538" y="45072"/>
                  <a:pt x="53446" y="45035"/>
                  <a:pt x="53354" y="45035"/>
                </a:cubicBezTo>
                <a:close/>
                <a:moveTo>
                  <a:pt x="25963" y="45055"/>
                </a:moveTo>
                <a:cubicBezTo>
                  <a:pt x="25898" y="45055"/>
                  <a:pt x="25832" y="45074"/>
                  <a:pt x="25774" y="45112"/>
                </a:cubicBezTo>
                <a:cubicBezTo>
                  <a:pt x="25586" y="45236"/>
                  <a:pt x="25398" y="45359"/>
                  <a:pt x="25207" y="45481"/>
                </a:cubicBezTo>
                <a:cubicBezTo>
                  <a:pt x="25047" y="45581"/>
                  <a:pt x="25000" y="45794"/>
                  <a:pt x="25103" y="45953"/>
                </a:cubicBezTo>
                <a:cubicBezTo>
                  <a:pt x="25167" y="46054"/>
                  <a:pt x="25278" y="46112"/>
                  <a:pt x="25391" y="46112"/>
                </a:cubicBezTo>
                <a:cubicBezTo>
                  <a:pt x="25454" y="46112"/>
                  <a:pt x="25517" y="46094"/>
                  <a:pt x="25572" y="46059"/>
                </a:cubicBezTo>
                <a:cubicBezTo>
                  <a:pt x="25767" y="45933"/>
                  <a:pt x="25960" y="45807"/>
                  <a:pt x="26151" y="45681"/>
                </a:cubicBezTo>
                <a:cubicBezTo>
                  <a:pt x="26311" y="45576"/>
                  <a:pt x="26351" y="45364"/>
                  <a:pt x="26247" y="45208"/>
                </a:cubicBezTo>
                <a:cubicBezTo>
                  <a:pt x="26181" y="45108"/>
                  <a:pt x="26073" y="45055"/>
                  <a:pt x="25963" y="45055"/>
                </a:cubicBezTo>
                <a:close/>
                <a:moveTo>
                  <a:pt x="9750" y="45516"/>
                </a:moveTo>
                <a:cubicBezTo>
                  <a:pt x="9642" y="45516"/>
                  <a:pt x="9534" y="45567"/>
                  <a:pt x="9468" y="45663"/>
                </a:cubicBezTo>
                <a:cubicBezTo>
                  <a:pt x="9360" y="45820"/>
                  <a:pt x="9402" y="46033"/>
                  <a:pt x="9555" y="46139"/>
                </a:cubicBezTo>
                <a:cubicBezTo>
                  <a:pt x="9746" y="46271"/>
                  <a:pt x="9949" y="46400"/>
                  <a:pt x="10154" y="46520"/>
                </a:cubicBezTo>
                <a:cubicBezTo>
                  <a:pt x="10210" y="46553"/>
                  <a:pt x="10269" y="46567"/>
                  <a:pt x="10326" y="46567"/>
                </a:cubicBezTo>
                <a:cubicBezTo>
                  <a:pt x="10445" y="46567"/>
                  <a:pt x="10558" y="46510"/>
                  <a:pt x="10622" y="46397"/>
                </a:cubicBezTo>
                <a:cubicBezTo>
                  <a:pt x="10717" y="46233"/>
                  <a:pt x="10664" y="46025"/>
                  <a:pt x="10500" y="45929"/>
                </a:cubicBezTo>
                <a:cubicBezTo>
                  <a:pt x="10307" y="45818"/>
                  <a:pt x="10120" y="45698"/>
                  <a:pt x="9944" y="45576"/>
                </a:cubicBezTo>
                <a:cubicBezTo>
                  <a:pt x="9885" y="45536"/>
                  <a:pt x="9818" y="45516"/>
                  <a:pt x="9750" y="45516"/>
                </a:cubicBezTo>
                <a:close/>
                <a:moveTo>
                  <a:pt x="24207" y="46113"/>
                </a:moveTo>
                <a:cubicBezTo>
                  <a:pt x="24155" y="46113"/>
                  <a:pt x="24102" y="46125"/>
                  <a:pt x="24053" y="46150"/>
                </a:cubicBezTo>
                <a:cubicBezTo>
                  <a:pt x="23857" y="46251"/>
                  <a:pt x="23655" y="46344"/>
                  <a:pt x="23454" y="46433"/>
                </a:cubicBezTo>
                <a:cubicBezTo>
                  <a:pt x="23282" y="46510"/>
                  <a:pt x="23202" y="46709"/>
                  <a:pt x="23278" y="46883"/>
                </a:cubicBezTo>
                <a:cubicBezTo>
                  <a:pt x="23332" y="47014"/>
                  <a:pt x="23457" y="47088"/>
                  <a:pt x="23591" y="47088"/>
                </a:cubicBezTo>
                <a:cubicBezTo>
                  <a:pt x="23636" y="47088"/>
                  <a:pt x="23683" y="47080"/>
                  <a:pt x="23726" y="47061"/>
                </a:cubicBezTo>
                <a:cubicBezTo>
                  <a:pt x="23942" y="46967"/>
                  <a:pt x="24154" y="46868"/>
                  <a:pt x="24363" y="46762"/>
                </a:cubicBezTo>
                <a:cubicBezTo>
                  <a:pt x="24533" y="46675"/>
                  <a:pt x="24597" y="46468"/>
                  <a:pt x="24514" y="46301"/>
                </a:cubicBezTo>
                <a:cubicBezTo>
                  <a:pt x="24452" y="46181"/>
                  <a:pt x="24331" y="46113"/>
                  <a:pt x="24207" y="46113"/>
                </a:cubicBezTo>
                <a:close/>
                <a:moveTo>
                  <a:pt x="11551" y="46489"/>
                </a:moveTo>
                <a:cubicBezTo>
                  <a:pt x="11416" y="46489"/>
                  <a:pt x="11289" y="46569"/>
                  <a:pt x="11234" y="46701"/>
                </a:cubicBezTo>
                <a:cubicBezTo>
                  <a:pt x="11161" y="46875"/>
                  <a:pt x="11244" y="47074"/>
                  <a:pt x="11418" y="47147"/>
                </a:cubicBezTo>
                <a:cubicBezTo>
                  <a:pt x="11630" y="47236"/>
                  <a:pt x="11852" y="47321"/>
                  <a:pt x="12077" y="47399"/>
                </a:cubicBezTo>
                <a:cubicBezTo>
                  <a:pt x="12113" y="47413"/>
                  <a:pt x="12151" y="47419"/>
                  <a:pt x="12190" y="47419"/>
                </a:cubicBezTo>
                <a:cubicBezTo>
                  <a:pt x="12330" y="47419"/>
                  <a:pt x="12462" y="47330"/>
                  <a:pt x="12509" y="47187"/>
                </a:cubicBezTo>
                <a:cubicBezTo>
                  <a:pt x="12572" y="47008"/>
                  <a:pt x="12478" y="46815"/>
                  <a:pt x="12299" y="46753"/>
                </a:cubicBezTo>
                <a:cubicBezTo>
                  <a:pt x="12089" y="46678"/>
                  <a:pt x="11880" y="46600"/>
                  <a:pt x="11680" y="46515"/>
                </a:cubicBezTo>
                <a:cubicBezTo>
                  <a:pt x="11638" y="46498"/>
                  <a:pt x="11594" y="46489"/>
                  <a:pt x="11551" y="46489"/>
                </a:cubicBezTo>
                <a:close/>
                <a:moveTo>
                  <a:pt x="22311" y="46877"/>
                </a:moveTo>
                <a:cubicBezTo>
                  <a:pt x="22278" y="46877"/>
                  <a:pt x="22244" y="46882"/>
                  <a:pt x="22211" y="46892"/>
                </a:cubicBezTo>
                <a:cubicBezTo>
                  <a:pt x="22002" y="46956"/>
                  <a:pt x="21785" y="47015"/>
                  <a:pt x="21570" y="47067"/>
                </a:cubicBezTo>
                <a:cubicBezTo>
                  <a:pt x="21385" y="47111"/>
                  <a:pt x="21272" y="47297"/>
                  <a:pt x="21318" y="47479"/>
                </a:cubicBezTo>
                <a:cubicBezTo>
                  <a:pt x="21358" y="47636"/>
                  <a:pt x="21497" y="47740"/>
                  <a:pt x="21650" y="47740"/>
                </a:cubicBezTo>
                <a:cubicBezTo>
                  <a:pt x="21676" y="47740"/>
                  <a:pt x="21702" y="47737"/>
                  <a:pt x="21731" y="47730"/>
                </a:cubicBezTo>
                <a:cubicBezTo>
                  <a:pt x="21959" y="47676"/>
                  <a:pt x="22187" y="47613"/>
                  <a:pt x="22409" y="47545"/>
                </a:cubicBezTo>
                <a:cubicBezTo>
                  <a:pt x="22588" y="47492"/>
                  <a:pt x="22691" y="47300"/>
                  <a:pt x="22637" y="47120"/>
                </a:cubicBezTo>
                <a:cubicBezTo>
                  <a:pt x="22593" y="46972"/>
                  <a:pt x="22457" y="46877"/>
                  <a:pt x="22311" y="46877"/>
                </a:cubicBezTo>
                <a:close/>
                <a:moveTo>
                  <a:pt x="13504" y="47115"/>
                </a:moveTo>
                <a:cubicBezTo>
                  <a:pt x="13346" y="47115"/>
                  <a:pt x="13206" y="47222"/>
                  <a:pt x="13168" y="47380"/>
                </a:cubicBezTo>
                <a:cubicBezTo>
                  <a:pt x="13128" y="47565"/>
                  <a:pt x="13239" y="47747"/>
                  <a:pt x="13425" y="47790"/>
                </a:cubicBezTo>
                <a:cubicBezTo>
                  <a:pt x="13648" y="47843"/>
                  <a:pt x="13879" y="47891"/>
                  <a:pt x="14112" y="47931"/>
                </a:cubicBezTo>
                <a:cubicBezTo>
                  <a:pt x="14131" y="47935"/>
                  <a:pt x="14154" y="47936"/>
                  <a:pt x="14173" y="47936"/>
                </a:cubicBezTo>
                <a:cubicBezTo>
                  <a:pt x="14336" y="47936"/>
                  <a:pt x="14479" y="47818"/>
                  <a:pt x="14506" y="47653"/>
                </a:cubicBezTo>
                <a:cubicBezTo>
                  <a:pt x="14539" y="47467"/>
                  <a:pt x="14418" y="47288"/>
                  <a:pt x="14230" y="47257"/>
                </a:cubicBezTo>
                <a:cubicBezTo>
                  <a:pt x="14011" y="47217"/>
                  <a:pt x="13792" y="47173"/>
                  <a:pt x="13578" y="47123"/>
                </a:cubicBezTo>
                <a:cubicBezTo>
                  <a:pt x="13553" y="47118"/>
                  <a:pt x="13528" y="47115"/>
                  <a:pt x="13504" y="47115"/>
                </a:cubicBezTo>
                <a:close/>
                <a:moveTo>
                  <a:pt x="20307" y="47314"/>
                </a:moveTo>
                <a:cubicBezTo>
                  <a:pt x="20291" y="47314"/>
                  <a:pt x="20275" y="47316"/>
                  <a:pt x="20259" y="47318"/>
                </a:cubicBezTo>
                <a:cubicBezTo>
                  <a:pt x="20038" y="47349"/>
                  <a:pt x="19816" y="47375"/>
                  <a:pt x="19595" y="47398"/>
                </a:cubicBezTo>
                <a:cubicBezTo>
                  <a:pt x="19407" y="47417"/>
                  <a:pt x="19268" y="47584"/>
                  <a:pt x="19289" y="47771"/>
                </a:cubicBezTo>
                <a:cubicBezTo>
                  <a:pt x="19307" y="47947"/>
                  <a:pt x="19454" y="48079"/>
                  <a:pt x="19628" y="48079"/>
                </a:cubicBezTo>
                <a:cubicBezTo>
                  <a:pt x="19639" y="48079"/>
                  <a:pt x="19651" y="48077"/>
                  <a:pt x="19663" y="48077"/>
                </a:cubicBezTo>
                <a:cubicBezTo>
                  <a:pt x="19894" y="48056"/>
                  <a:pt x="20125" y="48027"/>
                  <a:pt x="20355" y="47996"/>
                </a:cubicBezTo>
                <a:cubicBezTo>
                  <a:pt x="20542" y="47969"/>
                  <a:pt x="20673" y="47796"/>
                  <a:pt x="20647" y="47608"/>
                </a:cubicBezTo>
                <a:cubicBezTo>
                  <a:pt x="20623" y="47438"/>
                  <a:pt x="20476" y="47314"/>
                  <a:pt x="20307" y="47314"/>
                </a:cubicBezTo>
                <a:close/>
                <a:moveTo>
                  <a:pt x="15531" y="47425"/>
                </a:moveTo>
                <a:cubicBezTo>
                  <a:pt x="15355" y="47425"/>
                  <a:pt x="15204" y="47561"/>
                  <a:pt x="15189" y="47740"/>
                </a:cubicBezTo>
                <a:cubicBezTo>
                  <a:pt x="15174" y="47930"/>
                  <a:pt x="15315" y="48093"/>
                  <a:pt x="15504" y="48107"/>
                </a:cubicBezTo>
                <a:cubicBezTo>
                  <a:pt x="15636" y="48117"/>
                  <a:pt x="15766" y="48124"/>
                  <a:pt x="15900" y="48131"/>
                </a:cubicBezTo>
                <a:lnTo>
                  <a:pt x="16197" y="48145"/>
                </a:lnTo>
                <a:lnTo>
                  <a:pt x="16215" y="47804"/>
                </a:lnTo>
                <a:lnTo>
                  <a:pt x="16217" y="47462"/>
                </a:lnTo>
                <a:lnTo>
                  <a:pt x="15935" y="47450"/>
                </a:lnTo>
                <a:cubicBezTo>
                  <a:pt x="15808" y="47443"/>
                  <a:pt x="15683" y="47434"/>
                  <a:pt x="15556" y="47425"/>
                </a:cubicBezTo>
                <a:cubicBezTo>
                  <a:pt x="15548" y="47425"/>
                  <a:pt x="15539" y="47425"/>
                  <a:pt x="15531" y="47425"/>
                </a:cubicBezTo>
                <a:close/>
                <a:moveTo>
                  <a:pt x="18275" y="47482"/>
                </a:moveTo>
                <a:cubicBezTo>
                  <a:pt x="18267" y="47482"/>
                  <a:pt x="18260" y="47482"/>
                  <a:pt x="18252" y="47483"/>
                </a:cubicBezTo>
                <a:cubicBezTo>
                  <a:pt x="18031" y="47486"/>
                  <a:pt x="17805" y="47492"/>
                  <a:pt x="17579" y="47492"/>
                </a:cubicBezTo>
                <a:cubicBezTo>
                  <a:pt x="17390" y="47492"/>
                  <a:pt x="17238" y="47643"/>
                  <a:pt x="17238" y="47832"/>
                </a:cubicBezTo>
                <a:cubicBezTo>
                  <a:pt x="17238" y="48022"/>
                  <a:pt x="17390" y="48173"/>
                  <a:pt x="17579" y="48173"/>
                </a:cubicBezTo>
                <a:cubicBezTo>
                  <a:pt x="17814" y="48173"/>
                  <a:pt x="18043" y="48171"/>
                  <a:pt x="18271" y="48166"/>
                </a:cubicBezTo>
                <a:cubicBezTo>
                  <a:pt x="18460" y="48161"/>
                  <a:pt x="18611" y="48004"/>
                  <a:pt x="18605" y="47815"/>
                </a:cubicBezTo>
                <a:cubicBezTo>
                  <a:pt x="18598" y="47633"/>
                  <a:pt x="18454" y="47482"/>
                  <a:pt x="18275" y="4748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6"/>
          <p:cNvSpPr/>
          <p:nvPr/>
        </p:nvSpPr>
        <p:spPr>
          <a:xfrm rot="6404316">
            <a:off x="585545" y="-51430"/>
            <a:ext cx="1400491" cy="1181867"/>
          </a:xfrm>
          <a:custGeom>
            <a:avLst/>
            <a:gdLst/>
            <a:ahLst/>
            <a:cxnLst/>
            <a:rect l="l" t="t" r="r" b="b"/>
            <a:pathLst>
              <a:path w="29762" h="25116" extrusionOk="0">
                <a:moveTo>
                  <a:pt x="4020" y="1"/>
                </a:moveTo>
                <a:cubicBezTo>
                  <a:pt x="3997" y="1"/>
                  <a:pt x="3974" y="3"/>
                  <a:pt x="3951" y="8"/>
                </a:cubicBezTo>
                <a:cubicBezTo>
                  <a:pt x="3704" y="55"/>
                  <a:pt x="3464" y="131"/>
                  <a:pt x="3231" y="230"/>
                </a:cubicBezTo>
                <a:cubicBezTo>
                  <a:pt x="3059" y="307"/>
                  <a:pt x="2979" y="507"/>
                  <a:pt x="3052" y="681"/>
                </a:cubicBezTo>
                <a:cubicBezTo>
                  <a:pt x="3110" y="809"/>
                  <a:pt x="3235" y="887"/>
                  <a:pt x="3369" y="887"/>
                </a:cubicBezTo>
                <a:cubicBezTo>
                  <a:pt x="3414" y="887"/>
                  <a:pt x="3459" y="879"/>
                  <a:pt x="3502" y="860"/>
                </a:cubicBezTo>
                <a:cubicBezTo>
                  <a:pt x="3690" y="778"/>
                  <a:pt x="3885" y="715"/>
                  <a:pt x="4085" y="677"/>
                </a:cubicBezTo>
                <a:cubicBezTo>
                  <a:pt x="4269" y="639"/>
                  <a:pt x="4389" y="460"/>
                  <a:pt x="4352" y="274"/>
                </a:cubicBezTo>
                <a:cubicBezTo>
                  <a:pt x="4320" y="113"/>
                  <a:pt x="4178" y="1"/>
                  <a:pt x="4020" y="1"/>
                </a:cubicBezTo>
                <a:close/>
                <a:moveTo>
                  <a:pt x="2244" y="965"/>
                </a:moveTo>
                <a:cubicBezTo>
                  <a:pt x="2158" y="965"/>
                  <a:pt x="2072" y="997"/>
                  <a:pt x="2006" y="1061"/>
                </a:cubicBezTo>
                <a:cubicBezTo>
                  <a:pt x="1836" y="1226"/>
                  <a:pt x="1674" y="1411"/>
                  <a:pt x="1519" y="1609"/>
                </a:cubicBezTo>
                <a:cubicBezTo>
                  <a:pt x="1403" y="1758"/>
                  <a:pt x="1431" y="1974"/>
                  <a:pt x="1580" y="2088"/>
                </a:cubicBezTo>
                <a:cubicBezTo>
                  <a:pt x="1641" y="2135"/>
                  <a:pt x="1714" y="2160"/>
                  <a:pt x="1789" y="2160"/>
                </a:cubicBezTo>
                <a:cubicBezTo>
                  <a:pt x="1891" y="2160"/>
                  <a:pt x="1992" y="2114"/>
                  <a:pt x="2060" y="2024"/>
                </a:cubicBezTo>
                <a:cubicBezTo>
                  <a:pt x="2192" y="1852"/>
                  <a:pt x="2336" y="1690"/>
                  <a:pt x="2482" y="1550"/>
                </a:cubicBezTo>
                <a:cubicBezTo>
                  <a:pt x="2616" y="1419"/>
                  <a:pt x="2618" y="1202"/>
                  <a:pt x="2487" y="1068"/>
                </a:cubicBezTo>
                <a:cubicBezTo>
                  <a:pt x="2421" y="999"/>
                  <a:pt x="2332" y="965"/>
                  <a:pt x="2244" y="965"/>
                </a:cubicBezTo>
                <a:close/>
                <a:moveTo>
                  <a:pt x="1089" y="2646"/>
                </a:moveTo>
                <a:cubicBezTo>
                  <a:pt x="960" y="2646"/>
                  <a:pt x="837" y="2719"/>
                  <a:pt x="779" y="2844"/>
                </a:cubicBezTo>
                <a:cubicBezTo>
                  <a:pt x="680" y="3055"/>
                  <a:pt x="589" y="3279"/>
                  <a:pt x="510" y="3505"/>
                </a:cubicBezTo>
                <a:cubicBezTo>
                  <a:pt x="443" y="3684"/>
                  <a:pt x="537" y="3879"/>
                  <a:pt x="715" y="3941"/>
                </a:cubicBezTo>
                <a:cubicBezTo>
                  <a:pt x="755" y="3955"/>
                  <a:pt x="791" y="3962"/>
                  <a:pt x="829" y="3962"/>
                </a:cubicBezTo>
                <a:cubicBezTo>
                  <a:pt x="970" y="3962"/>
                  <a:pt x="1102" y="3875"/>
                  <a:pt x="1154" y="3736"/>
                </a:cubicBezTo>
                <a:cubicBezTo>
                  <a:pt x="1227" y="3527"/>
                  <a:pt x="1311" y="3324"/>
                  <a:pt x="1399" y="3131"/>
                </a:cubicBezTo>
                <a:cubicBezTo>
                  <a:pt x="1478" y="2959"/>
                  <a:pt x="1403" y="2758"/>
                  <a:pt x="1233" y="2678"/>
                </a:cubicBezTo>
                <a:cubicBezTo>
                  <a:pt x="1186" y="2656"/>
                  <a:pt x="1137" y="2646"/>
                  <a:pt x="1089" y="2646"/>
                </a:cubicBezTo>
                <a:close/>
                <a:moveTo>
                  <a:pt x="479" y="4600"/>
                </a:moveTo>
                <a:cubicBezTo>
                  <a:pt x="316" y="4600"/>
                  <a:pt x="172" y="4715"/>
                  <a:pt x="141" y="4880"/>
                </a:cubicBezTo>
                <a:cubicBezTo>
                  <a:pt x="98" y="5112"/>
                  <a:pt x="66" y="5349"/>
                  <a:pt x="42" y="5583"/>
                </a:cubicBezTo>
                <a:cubicBezTo>
                  <a:pt x="25" y="5771"/>
                  <a:pt x="162" y="5938"/>
                  <a:pt x="348" y="5957"/>
                </a:cubicBezTo>
                <a:cubicBezTo>
                  <a:pt x="358" y="5961"/>
                  <a:pt x="372" y="5961"/>
                  <a:pt x="383" y="5961"/>
                </a:cubicBezTo>
                <a:cubicBezTo>
                  <a:pt x="556" y="5961"/>
                  <a:pt x="704" y="5830"/>
                  <a:pt x="723" y="5653"/>
                </a:cubicBezTo>
                <a:cubicBezTo>
                  <a:pt x="746" y="5436"/>
                  <a:pt x="775" y="5217"/>
                  <a:pt x="815" y="5001"/>
                </a:cubicBezTo>
                <a:cubicBezTo>
                  <a:pt x="848" y="4815"/>
                  <a:pt x="723" y="4640"/>
                  <a:pt x="539" y="4605"/>
                </a:cubicBezTo>
                <a:cubicBezTo>
                  <a:pt x="519" y="4601"/>
                  <a:pt x="499" y="4600"/>
                  <a:pt x="479" y="4600"/>
                </a:cubicBezTo>
                <a:close/>
                <a:moveTo>
                  <a:pt x="4822" y="7033"/>
                </a:moveTo>
                <a:cubicBezTo>
                  <a:pt x="4771" y="7035"/>
                  <a:pt x="4716" y="7035"/>
                  <a:pt x="4660" y="7038"/>
                </a:cubicBezTo>
                <a:cubicBezTo>
                  <a:pt x="4472" y="7047"/>
                  <a:pt x="4328" y="7207"/>
                  <a:pt x="4337" y="7396"/>
                </a:cubicBezTo>
                <a:cubicBezTo>
                  <a:pt x="4345" y="7581"/>
                  <a:pt x="4499" y="7720"/>
                  <a:pt x="4681" y="7720"/>
                </a:cubicBezTo>
                <a:cubicBezTo>
                  <a:pt x="4686" y="7720"/>
                  <a:pt x="4690" y="7720"/>
                  <a:pt x="4695" y="7719"/>
                </a:cubicBezTo>
                <a:cubicBezTo>
                  <a:pt x="4716" y="7719"/>
                  <a:pt x="4738" y="7719"/>
                  <a:pt x="4759" y="7719"/>
                </a:cubicBezTo>
                <a:cubicBezTo>
                  <a:pt x="4780" y="7719"/>
                  <a:pt x="4801" y="7719"/>
                  <a:pt x="4822" y="7718"/>
                </a:cubicBezTo>
                <a:cubicBezTo>
                  <a:pt x="4987" y="7718"/>
                  <a:pt x="5131" y="7737"/>
                  <a:pt x="5251" y="7773"/>
                </a:cubicBezTo>
                <a:cubicBezTo>
                  <a:pt x="5286" y="7786"/>
                  <a:pt x="5319" y="7789"/>
                  <a:pt x="5353" y="7789"/>
                </a:cubicBezTo>
                <a:cubicBezTo>
                  <a:pt x="5499" y="7789"/>
                  <a:pt x="5633" y="7695"/>
                  <a:pt x="5680" y="7547"/>
                </a:cubicBezTo>
                <a:cubicBezTo>
                  <a:pt x="5736" y="7368"/>
                  <a:pt x="5637" y="7177"/>
                  <a:pt x="5456" y="7120"/>
                </a:cubicBezTo>
                <a:cubicBezTo>
                  <a:pt x="5268" y="7064"/>
                  <a:pt x="5056" y="7033"/>
                  <a:pt x="4822" y="7033"/>
                </a:cubicBezTo>
                <a:close/>
                <a:moveTo>
                  <a:pt x="351" y="6643"/>
                </a:moveTo>
                <a:cubicBezTo>
                  <a:pt x="345" y="6643"/>
                  <a:pt x="339" y="6643"/>
                  <a:pt x="332" y="6644"/>
                </a:cubicBezTo>
                <a:cubicBezTo>
                  <a:pt x="145" y="6654"/>
                  <a:pt x="0" y="6817"/>
                  <a:pt x="14" y="7007"/>
                </a:cubicBezTo>
                <a:cubicBezTo>
                  <a:pt x="32" y="7250"/>
                  <a:pt x="58" y="7488"/>
                  <a:pt x="96" y="7719"/>
                </a:cubicBezTo>
                <a:cubicBezTo>
                  <a:pt x="124" y="7886"/>
                  <a:pt x="268" y="8005"/>
                  <a:pt x="433" y="8005"/>
                </a:cubicBezTo>
                <a:cubicBezTo>
                  <a:pt x="452" y="8005"/>
                  <a:pt x="470" y="8005"/>
                  <a:pt x="489" y="8001"/>
                </a:cubicBezTo>
                <a:cubicBezTo>
                  <a:pt x="675" y="7971"/>
                  <a:pt x="800" y="7796"/>
                  <a:pt x="770" y="7608"/>
                </a:cubicBezTo>
                <a:cubicBezTo>
                  <a:pt x="735" y="7400"/>
                  <a:pt x="711" y="7184"/>
                  <a:pt x="696" y="6963"/>
                </a:cubicBezTo>
                <a:cubicBezTo>
                  <a:pt x="685" y="6781"/>
                  <a:pt x="526" y="6643"/>
                  <a:pt x="351" y="6643"/>
                </a:cubicBezTo>
                <a:close/>
                <a:moveTo>
                  <a:pt x="3448" y="7550"/>
                </a:moveTo>
                <a:cubicBezTo>
                  <a:pt x="3365" y="7550"/>
                  <a:pt x="3282" y="7580"/>
                  <a:pt x="3216" y="7641"/>
                </a:cubicBezTo>
                <a:cubicBezTo>
                  <a:pt x="3040" y="7805"/>
                  <a:pt x="2875" y="7999"/>
                  <a:pt x="2725" y="8223"/>
                </a:cubicBezTo>
                <a:cubicBezTo>
                  <a:pt x="2621" y="8380"/>
                  <a:pt x="2661" y="8590"/>
                  <a:pt x="2818" y="8698"/>
                </a:cubicBezTo>
                <a:cubicBezTo>
                  <a:pt x="2877" y="8736"/>
                  <a:pt x="2944" y="8755"/>
                  <a:pt x="3009" y="8755"/>
                </a:cubicBezTo>
                <a:cubicBezTo>
                  <a:pt x="3118" y="8755"/>
                  <a:pt x="3226" y="8701"/>
                  <a:pt x="3294" y="8604"/>
                </a:cubicBezTo>
                <a:cubicBezTo>
                  <a:pt x="3414" y="8422"/>
                  <a:pt x="3544" y="8267"/>
                  <a:pt x="3681" y="8142"/>
                </a:cubicBezTo>
                <a:cubicBezTo>
                  <a:pt x="3817" y="8013"/>
                  <a:pt x="3826" y="7798"/>
                  <a:pt x="3699" y="7659"/>
                </a:cubicBezTo>
                <a:cubicBezTo>
                  <a:pt x="3631" y="7587"/>
                  <a:pt x="3540" y="7550"/>
                  <a:pt x="3448" y="7550"/>
                </a:cubicBezTo>
                <a:close/>
                <a:moveTo>
                  <a:pt x="22118" y="8674"/>
                </a:moveTo>
                <a:cubicBezTo>
                  <a:pt x="21943" y="8675"/>
                  <a:pt x="21758" y="8677"/>
                  <a:pt x="21578" y="8686"/>
                </a:cubicBezTo>
                <a:cubicBezTo>
                  <a:pt x="21388" y="8694"/>
                  <a:pt x="21244" y="8856"/>
                  <a:pt x="21254" y="9046"/>
                </a:cubicBezTo>
                <a:cubicBezTo>
                  <a:pt x="21263" y="9228"/>
                  <a:pt x="21414" y="9369"/>
                  <a:pt x="21595" y="9369"/>
                </a:cubicBezTo>
                <a:cubicBezTo>
                  <a:pt x="21602" y="9369"/>
                  <a:pt x="21609" y="9369"/>
                  <a:pt x="21616" y="9371"/>
                </a:cubicBezTo>
                <a:cubicBezTo>
                  <a:pt x="21779" y="9362"/>
                  <a:pt x="21943" y="9358"/>
                  <a:pt x="22108" y="9358"/>
                </a:cubicBezTo>
                <a:cubicBezTo>
                  <a:pt x="22163" y="9358"/>
                  <a:pt x="22219" y="9360"/>
                  <a:pt x="22275" y="9360"/>
                </a:cubicBezTo>
                <a:lnTo>
                  <a:pt x="22281" y="9360"/>
                </a:lnTo>
                <a:cubicBezTo>
                  <a:pt x="22466" y="9360"/>
                  <a:pt x="22620" y="9211"/>
                  <a:pt x="22622" y="9023"/>
                </a:cubicBezTo>
                <a:cubicBezTo>
                  <a:pt x="22626" y="8834"/>
                  <a:pt x="22474" y="8677"/>
                  <a:pt x="22287" y="8675"/>
                </a:cubicBezTo>
                <a:cubicBezTo>
                  <a:pt x="22229" y="8674"/>
                  <a:pt x="22175" y="8674"/>
                  <a:pt x="22118" y="8674"/>
                </a:cubicBezTo>
                <a:close/>
                <a:moveTo>
                  <a:pt x="5993" y="8170"/>
                </a:moveTo>
                <a:cubicBezTo>
                  <a:pt x="5823" y="8170"/>
                  <a:pt x="5673" y="8292"/>
                  <a:pt x="5649" y="8465"/>
                </a:cubicBezTo>
                <a:cubicBezTo>
                  <a:pt x="5624" y="8632"/>
                  <a:pt x="5560" y="8814"/>
                  <a:pt x="5465" y="8995"/>
                </a:cubicBezTo>
                <a:cubicBezTo>
                  <a:pt x="5372" y="9162"/>
                  <a:pt x="5435" y="9369"/>
                  <a:pt x="5604" y="9457"/>
                </a:cubicBezTo>
                <a:cubicBezTo>
                  <a:pt x="5656" y="9485"/>
                  <a:pt x="5710" y="9499"/>
                  <a:pt x="5764" y="9499"/>
                </a:cubicBezTo>
                <a:cubicBezTo>
                  <a:pt x="5885" y="9499"/>
                  <a:pt x="6005" y="9433"/>
                  <a:pt x="6068" y="9317"/>
                </a:cubicBezTo>
                <a:cubicBezTo>
                  <a:pt x="6205" y="9065"/>
                  <a:pt x="6292" y="8811"/>
                  <a:pt x="6327" y="8561"/>
                </a:cubicBezTo>
                <a:cubicBezTo>
                  <a:pt x="6353" y="8373"/>
                  <a:pt x="6222" y="8199"/>
                  <a:pt x="6036" y="8173"/>
                </a:cubicBezTo>
                <a:cubicBezTo>
                  <a:pt x="6022" y="8171"/>
                  <a:pt x="6007" y="8170"/>
                  <a:pt x="5993" y="8170"/>
                </a:cubicBezTo>
                <a:close/>
                <a:moveTo>
                  <a:pt x="23637" y="8791"/>
                </a:moveTo>
                <a:cubicBezTo>
                  <a:pt x="23475" y="8791"/>
                  <a:pt x="23330" y="8912"/>
                  <a:pt x="23302" y="9080"/>
                </a:cubicBezTo>
                <a:cubicBezTo>
                  <a:pt x="23274" y="9266"/>
                  <a:pt x="23401" y="9440"/>
                  <a:pt x="23587" y="9471"/>
                </a:cubicBezTo>
                <a:cubicBezTo>
                  <a:pt x="23804" y="9506"/>
                  <a:pt x="24021" y="9546"/>
                  <a:pt x="24233" y="9597"/>
                </a:cubicBezTo>
                <a:cubicBezTo>
                  <a:pt x="24259" y="9603"/>
                  <a:pt x="24285" y="9605"/>
                  <a:pt x="24311" y="9605"/>
                </a:cubicBezTo>
                <a:cubicBezTo>
                  <a:pt x="24466" y="9605"/>
                  <a:pt x="24607" y="9499"/>
                  <a:pt x="24643" y="9341"/>
                </a:cubicBezTo>
                <a:cubicBezTo>
                  <a:pt x="24687" y="9155"/>
                  <a:pt x="24574" y="8973"/>
                  <a:pt x="24388" y="8929"/>
                </a:cubicBezTo>
                <a:cubicBezTo>
                  <a:pt x="24160" y="8877"/>
                  <a:pt x="23927" y="8832"/>
                  <a:pt x="23693" y="8795"/>
                </a:cubicBezTo>
                <a:cubicBezTo>
                  <a:pt x="23674" y="8792"/>
                  <a:pt x="23656" y="8791"/>
                  <a:pt x="23637" y="8791"/>
                </a:cubicBezTo>
                <a:close/>
                <a:moveTo>
                  <a:pt x="20239" y="8850"/>
                </a:moveTo>
                <a:cubicBezTo>
                  <a:pt x="20218" y="8850"/>
                  <a:pt x="20196" y="8852"/>
                  <a:pt x="20175" y="8856"/>
                </a:cubicBezTo>
                <a:cubicBezTo>
                  <a:pt x="19942" y="8901"/>
                  <a:pt x="19709" y="8953"/>
                  <a:pt x="19485" y="9014"/>
                </a:cubicBezTo>
                <a:cubicBezTo>
                  <a:pt x="19303" y="9063"/>
                  <a:pt x="19195" y="9249"/>
                  <a:pt x="19242" y="9431"/>
                </a:cubicBezTo>
                <a:cubicBezTo>
                  <a:pt x="19283" y="9586"/>
                  <a:pt x="19421" y="9685"/>
                  <a:pt x="19572" y="9685"/>
                </a:cubicBezTo>
                <a:cubicBezTo>
                  <a:pt x="19603" y="9685"/>
                  <a:pt x="19631" y="9683"/>
                  <a:pt x="19659" y="9675"/>
                </a:cubicBezTo>
                <a:cubicBezTo>
                  <a:pt x="19867" y="9619"/>
                  <a:pt x="20085" y="9569"/>
                  <a:pt x="20302" y="9527"/>
                </a:cubicBezTo>
                <a:cubicBezTo>
                  <a:pt x="20490" y="9492"/>
                  <a:pt x="20610" y="9311"/>
                  <a:pt x="20575" y="9127"/>
                </a:cubicBezTo>
                <a:cubicBezTo>
                  <a:pt x="20544" y="8963"/>
                  <a:pt x="20399" y="8850"/>
                  <a:pt x="20239" y="8850"/>
                </a:cubicBezTo>
                <a:close/>
                <a:moveTo>
                  <a:pt x="819" y="8628"/>
                </a:moveTo>
                <a:cubicBezTo>
                  <a:pt x="771" y="8628"/>
                  <a:pt x="723" y="8638"/>
                  <a:pt x="676" y="8660"/>
                </a:cubicBezTo>
                <a:cubicBezTo>
                  <a:pt x="504" y="8741"/>
                  <a:pt x="431" y="8943"/>
                  <a:pt x="510" y="9115"/>
                </a:cubicBezTo>
                <a:cubicBezTo>
                  <a:pt x="617" y="9350"/>
                  <a:pt x="746" y="9569"/>
                  <a:pt x="885" y="9762"/>
                </a:cubicBezTo>
                <a:cubicBezTo>
                  <a:pt x="953" y="9854"/>
                  <a:pt x="1057" y="9902"/>
                  <a:pt x="1163" y="9902"/>
                </a:cubicBezTo>
                <a:cubicBezTo>
                  <a:pt x="1233" y="9902"/>
                  <a:pt x="1302" y="9883"/>
                  <a:pt x="1363" y="9840"/>
                </a:cubicBezTo>
                <a:cubicBezTo>
                  <a:pt x="1514" y="9729"/>
                  <a:pt x="1549" y="9515"/>
                  <a:pt x="1439" y="9362"/>
                </a:cubicBezTo>
                <a:cubicBezTo>
                  <a:pt x="1323" y="9204"/>
                  <a:pt x="1222" y="9023"/>
                  <a:pt x="1130" y="8828"/>
                </a:cubicBezTo>
                <a:cubicBezTo>
                  <a:pt x="1072" y="8703"/>
                  <a:pt x="948" y="8628"/>
                  <a:pt x="819" y="8628"/>
                </a:cubicBezTo>
                <a:close/>
                <a:moveTo>
                  <a:pt x="25613" y="9334"/>
                </a:moveTo>
                <a:cubicBezTo>
                  <a:pt x="25478" y="9334"/>
                  <a:pt x="25351" y="9413"/>
                  <a:pt x="25297" y="9546"/>
                </a:cubicBezTo>
                <a:cubicBezTo>
                  <a:pt x="25227" y="9723"/>
                  <a:pt x="25311" y="9920"/>
                  <a:pt x="25486" y="9993"/>
                </a:cubicBezTo>
                <a:cubicBezTo>
                  <a:pt x="25688" y="10073"/>
                  <a:pt x="25890" y="10163"/>
                  <a:pt x="26084" y="10262"/>
                </a:cubicBezTo>
                <a:cubicBezTo>
                  <a:pt x="26131" y="10288"/>
                  <a:pt x="26183" y="10299"/>
                  <a:pt x="26235" y="10299"/>
                </a:cubicBezTo>
                <a:cubicBezTo>
                  <a:pt x="26362" y="10299"/>
                  <a:pt x="26480" y="10229"/>
                  <a:pt x="26541" y="10109"/>
                </a:cubicBezTo>
                <a:cubicBezTo>
                  <a:pt x="26626" y="9942"/>
                  <a:pt x="26559" y="9736"/>
                  <a:pt x="26390" y="9650"/>
                </a:cubicBezTo>
                <a:cubicBezTo>
                  <a:pt x="26180" y="9544"/>
                  <a:pt x="25963" y="9447"/>
                  <a:pt x="25742" y="9358"/>
                </a:cubicBezTo>
                <a:cubicBezTo>
                  <a:pt x="25700" y="9342"/>
                  <a:pt x="25656" y="9334"/>
                  <a:pt x="25613" y="9334"/>
                </a:cubicBezTo>
                <a:close/>
                <a:moveTo>
                  <a:pt x="18284" y="9446"/>
                </a:moveTo>
                <a:cubicBezTo>
                  <a:pt x="18238" y="9446"/>
                  <a:pt x="18192" y="9455"/>
                  <a:pt x="18147" y="9475"/>
                </a:cubicBezTo>
                <a:cubicBezTo>
                  <a:pt x="17928" y="9570"/>
                  <a:pt x="17712" y="9673"/>
                  <a:pt x="17507" y="9781"/>
                </a:cubicBezTo>
                <a:cubicBezTo>
                  <a:pt x="17339" y="9871"/>
                  <a:pt x="17274" y="10076"/>
                  <a:pt x="17363" y="10245"/>
                </a:cubicBezTo>
                <a:cubicBezTo>
                  <a:pt x="17424" y="10361"/>
                  <a:pt x="17544" y="10427"/>
                  <a:pt x="17665" y="10427"/>
                </a:cubicBezTo>
                <a:cubicBezTo>
                  <a:pt x="17719" y="10427"/>
                  <a:pt x="17773" y="10413"/>
                  <a:pt x="17825" y="10386"/>
                </a:cubicBezTo>
                <a:cubicBezTo>
                  <a:pt x="18016" y="10285"/>
                  <a:pt x="18215" y="10189"/>
                  <a:pt x="18420" y="10102"/>
                </a:cubicBezTo>
                <a:cubicBezTo>
                  <a:pt x="18593" y="10026"/>
                  <a:pt x="18672" y="9826"/>
                  <a:pt x="18597" y="9652"/>
                </a:cubicBezTo>
                <a:cubicBezTo>
                  <a:pt x="18540" y="9523"/>
                  <a:pt x="18415" y="9446"/>
                  <a:pt x="18284" y="9446"/>
                </a:cubicBezTo>
                <a:close/>
                <a:moveTo>
                  <a:pt x="4838" y="9801"/>
                </a:moveTo>
                <a:cubicBezTo>
                  <a:pt x="4777" y="9801"/>
                  <a:pt x="4716" y="9817"/>
                  <a:pt x="4660" y="9850"/>
                </a:cubicBezTo>
                <a:cubicBezTo>
                  <a:pt x="4561" y="9911"/>
                  <a:pt x="4457" y="9963"/>
                  <a:pt x="4352" y="10003"/>
                </a:cubicBezTo>
                <a:cubicBezTo>
                  <a:pt x="4271" y="10036"/>
                  <a:pt x="4191" y="10064"/>
                  <a:pt x="4111" y="10088"/>
                </a:cubicBezTo>
                <a:cubicBezTo>
                  <a:pt x="3930" y="10144"/>
                  <a:pt x="3831" y="10335"/>
                  <a:pt x="3886" y="10516"/>
                </a:cubicBezTo>
                <a:cubicBezTo>
                  <a:pt x="3933" y="10662"/>
                  <a:pt x="4067" y="10754"/>
                  <a:pt x="4213" y="10754"/>
                </a:cubicBezTo>
                <a:cubicBezTo>
                  <a:pt x="4248" y="10754"/>
                  <a:pt x="4283" y="10751"/>
                  <a:pt x="4316" y="10740"/>
                </a:cubicBezTo>
                <a:cubicBezTo>
                  <a:pt x="4406" y="10709"/>
                  <a:pt x="4500" y="10679"/>
                  <a:pt x="4594" y="10641"/>
                </a:cubicBezTo>
                <a:cubicBezTo>
                  <a:pt x="4738" y="10587"/>
                  <a:pt x="4881" y="10516"/>
                  <a:pt x="5016" y="10432"/>
                </a:cubicBezTo>
                <a:cubicBezTo>
                  <a:pt x="5178" y="10335"/>
                  <a:pt x="5228" y="10125"/>
                  <a:pt x="5129" y="9963"/>
                </a:cubicBezTo>
                <a:cubicBezTo>
                  <a:pt x="5065" y="9858"/>
                  <a:pt x="4953" y="9801"/>
                  <a:pt x="4838" y="9801"/>
                </a:cubicBezTo>
                <a:close/>
                <a:moveTo>
                  <a:pt x="2421" y="9302"/>
                </a:moveTo>
                <a:cubicBezTo>
                  <a:pt x="2278" y="9302"/>
                  <a:pt x="2145" y="9391"/>
                  <a:pt x="2096" y="9534"/>
                </a:cubicBezTo>
                <a:cubicBezTo>
                  <a:pt x="2023" y="9751"/>
                  <a:pt x="1954" y="9979"/>
                  <a:pt x="1895" y="10217"/>
                </a:cubicBezTo>
                <a:cubicBezTo>
                  <a:pt x="1888" y="10247"/>
                  <a:pt x="1884" y="10273"/>
                  <a:pt x="1884" y="10300"/>
                </a:cubicBezTo>
                <a:cubicBezTo>
                  <a:pt x="1823" y="10471"/>
                  <a:pt x="1905" y="10662"/>
                  <a:pt x="2075" y="10731"/>
                </a:cubicBezTo>
                <a:cubicBezTo>
                  <a:pt x="2312" y="10829"/>
                  <a:pt x="2566" y="10893"/>
                  <a:pt x="2832" y="10919"/>
                </a:cubicBezTo>
                <a:cubicBezTo>
                  <a:pt x="2842" y="10923"/>
                  <a:pt x="2856" y="10923"/>
                  <a:pt x="2866" y="10923"/>
                </a:cubicBezTo>
                <a:cubicBezTo>
                  <a:pt x="3040" y="10923"/>
                  <a:pt x="3188" y="10789"/>
                  <a:pt x="3207" y="10615"/>
                </a:cubicBezTo>
                <a:cubicBezTo>
                  <a:pt x="3224" y="10427"/>
                  <a:pt x="3087" y="10259"/>
                  <a:pt x="2901" y="10240"/>
                </a:cubicBezTo>
                <a:cubicBezTo>
                  <a:pt x="2800" y="10231"/>
                  <a:pt x="2703" y="10213"/>
                  <a:pt x="2609" y="10189"/>
                </a:cubicBezTo>
                <a:cubicBezTo>
                  <a:pt x="2651" y="10040"/>
                  <a:pt x="2696" y="9894"/>
                  <a:pt x="2745" y="9755"/>
                </a:cubicBezTo>
                <a:cubicBezTo>
                  <a:pt x="2805" y="9577"/>
                  <a:pt x="2710" y="9381"/>
                  <a:pt x="2531" y="9320"/>
                </a:cubicBezTo>
                <a:cubicBezTo>
                  <a:pt x="2494" y="9308"/>
                  <a:pt x="2457" y="9302"/>
                  <a:pt x="2421" y="9302"/>
                </a:cubicBezTo>
                <a:close/>
                <a:moveTo>
                  <a:pt x="27400" y="10330"/>
                </a:moveTo>
                <a:cubicBezTo>
                  <a:pt x="27297" y="10330"/>
                  <a:pt x="27196" y="10376"/>
                  <a:pt x="27129" y="10464"/>
                </a:cubicBezTo>
                <a:cubicBezTo>
                  <a:pt x="27014" y="10613"/>
                  <a:pt x="27042" y="10829"/>
                  <a:pt x="27191" y="10943"/>
                </a:cubicBezTo>
                <a:cubicBezTo>
                  <a:pt x="27356" y="11072"/>
                  <a:pt x="27515" y="11213"/>
                  <a:pt x="27659" y="11366"/>
                </a:cubicBezTo>
                <a:cubicBezTo>
                  <a:pt x="27727" y="11437"/>
                  <a:pt x="27815" y="11472"/>
                  <a:pt x="27906" y="11472"/>
                </a:cubicBezTo>
                <a:cubicBezTo>
                  <a:pt x="27991" y="11472"/>
                  <a:pt x="28076" y="11441"/>
                  <a:pt x="28144" y="11376"/>
                </a:cubicBezTo>
                <a:cubicBezTo>
                  <a:pt x="28279" y="11248"/>
                  <a:pt x="28286" y="11030"/>
                  <a:pt x="28156" y="10893"/>
                </a:cubicBezTo>
                <a:cubicBezTo>
                  <a:pt x="27987" y="10716"/>
                  <a:pt x="27805" y="10551"/>
                  <a:pt x="27608" y="10401"/>
                </a:cubicBezTo>
                <a:cubicBezTo>
                  <a:pt x="27546" y="10353"/>
                  <a:pt x="27472" y="10330"/>
                  <a:pt x="27400" y="10330"/>
                </a:cubicBezTo>
                <a:close/>
                <a:moveTo>
                  <a:pt x="16504" y="10465"/>
                </a:moveTo>
                <a:cubicBezTo>
                  <a:pt x="16437" y="10465"/>
                  <a:pt x="16369" y="10485"/>
                  <a:pt x="16310" y="10526"/>
                </a:cubicBezTo>
                <a:cubicBezTo>
                  <a:pt x="16120" y="10658"/>
                  <a:pt x="15934" y="10794"/>
                  <a:pt x="15747" y="10935"/>
                </a:cubicBezTo>
                <a:cubicBezTo>
                  <a:pt x="15595" y="11048"/>
                  <a:pt x="15564" y="11262"/>
                  <a:pt x="15677" y="11413"/>
                </a:cubicBezTo>
                <a:cubicBezTo>
                  <a:pt x="15745" y="11501"/>
                  <a:pt x="15847" y="11550"/>
                  <a:pt x="15950" y="11550"/>
                </a:cubicBezTo>
                <a:cubicBezTo>
                  <a:pt x="16023" y="11550"/>
                  <a:pt x="16094" y="11527"/>
                  <a:pt x="16155" y="11480"/>
                </a:cubicBezTo>
                <a:cubicBezTo>
                  <a:pt x="16338" y="11345"/>
                  <a:pt x="16518" y="11213"/>
                  <a:pt x="16701" y="11086"/>
                </a:cubicBezTo>
                <a:cubicBezTo>
                  <a:pt x="16855" y="10978"/>
                  <a:pt x="16894" y="10766"/>
                  <a:pt x="16784" y="10611"/>
                </a:cubicBezTo>
                <a:cubicBezTo>
                  <a:pt x="16718" y="10516"/>
                  <a:pt x="16612" y="10465"/>
                  <a:pt x="16504" y="10465"/>
                </a:cubicBezTo>
                <a:close/>
                <a:moveTo>
                  <a:pt x="1993" y="11305"/>
                </a:moveTo>
                <a:cubicBezTo>
                  <a:pt x="1821" y="11305"/>
                  <a:pt x="1675" y="11439"/>
                  <a:pt x="1658" y="11614"/>
                </a:cubicBezTo>
                <a:cubicBezTo>
                  <a:pt x="1636" y="11844"/>
                  <a:pt x="1625" y="12061"/>
                  <a:pt x="1625" y="12263"/>
                </a:cubicBezTo>
                <a:lnTo>
                  <a:pt x="1625" y="12334"/>
                </a:lnTo>
                <a:cubicBezTo>
                  <a:pt x="1627" y="12523"/>
                  <a:pt x="1780" y="12673"/>
                  <a:pt x="1966" y="12673"/>
                </a:cubicBezTo>
                <a:cubicBezTo>
                  <a:pt x="1966" y="12673"/>
                  <a:pt x="1969" y="12673"/>
                  <a:pt x="1971" y="12671"/>
                </a:cubicBezTo>
                <a:cubicBezTo>
                  <a:pt x="2161" y="12669"/>
                  <a:pt x="2312" y="12515"/>
                  <a:pt x="2310" y="12325"/>
                </a:cubicBezTo>
                <a:lnTo>
                  <a:pt x="2310" y="12263"/>
                </a:lnTo>
                <a:cubicBezTo>
                  <a:pt x="2310" y="12082"/>
                  <a:pt x="2319" y="11884"/>
                  <a:pt x="2338" y="11679"/>
                </a:cubicBezTo>
                <a:cubicBezTo>
                  <a:pt x="2355" y="11491"/>
                  <a:pt x="2216" y="11324"/>
                  <a:pt x="2030" y="11307"/>
                </a:cubicBezTo>
                <a:cubicBezTo>
                  <a:pt x="2018" y="11305"/>
                  <a:pt x="2006" y="11305"/>
                  <a:pt x="1993" y="11305"/>
                </a:cubicBezTo>
                <a:close/>
                <a:moveTo>
                  <a:pt x="14877" y="11714"/>
                </a:moveTo>
                <a:cubicBezTo>
                  <a:pt x="14801" y="11714"/>
                  <a:pt x="14724" y="11739"/>
                  <a:pt x="14660" y="11792"/>
                </a:cubicBezTo>
                <a:cubicBezTo>
                  <a:pt x="14485" y="11934"/>
                  <a:pt x="14306" y="12080"/>
                  <a:pt x="14130" y="12226"/>
                </a:cubicBezTo>
                <a:cubicBezTo>
                  <a:pt x="13984" y="12344"/>
                  <a:pt x="13965" y="12560"/>
                  <a:pt x="14085" y="12706"/>
                </a:cubicBezTo>
                <a:cubicBezTo>
                  <a:pt x="14153" y="12787"/>
                  <a:pt x="14250" y="12829"/>
                  <a:pt x="14348" y="12829"/>
                </a:cubicBezTo>
                <a:cubicBezTo>
                  <a:pt x="14424" y="12829"/>
                  <a:pt x="14500" y="12803"/>
                  <a:pt x="14563" y="12753"/>
                </a:cubicBezTo>
                <a:cubicBezTo>
                  <a:pt x="14739" y="12608"/>
                  <a:pt x="14914" y="12464"/>
                  <a:pt x="15091" y="12322"/>
                </a:cubicBezTo>
                <a:cubicBezTo>
                  <a:pt x="15239" y="12202"/>
                  <a:pt x="15260" y="11986"/>
                  <a:pt x="15140" y="11840"/>
                </a:cubicBezTo>
                <a:cubicBezTo>
                  <a:pt x="15073" y="11757"/>
                  <a:pt x="14976" y="11714"/>
                  <a:pt x="14877" y="11714"/>
                </a:cubicBezTo>
                <a:close/>
                <a:moveTo>
                  <a:pt x="28690" y="11904"/>
                </a:moveTo>
                <a:cubicBezTo>
                  <a:pt x="28638" y="11904"/>
                  <a:pt x="28585" y="11916"/>
                  <a:pt x="28535" y="11941"/>
                </a:cubicBezTo>
                <a:cubicBezTo>
                  <a:pt x="28364" y="12028"/>
                  <a:pt x="28300" y="12235"/>
                  <a:pt x="28384" y="12402"/>
                </a:cubicBezTo>
                <a:cubicBezTo>
                  <a:pt x="28477" y="12586"/>
                  <a:pt x="28564" y="12786"/>
                  <a:pt x="28639" y="12991"/>
                </a:cubicBezTo>
                <a:cubicBezTo>
                  <a:pt x="28688" y="13126"/>
                  <a:pt x="28822" y="13213"/>
                  <a:pt x="28961" y="13213"/>
                </a:cubicBezTo>
                <a:cubicBezTo>
                  <a:pt x="28999" y="13213"/>
                  <a:pt x="29039" y="13208"/>
                  <a:pt x="29079" y="13194"/>
                </a:cubicBezTo>
                <a:cubicBezTo>
                  <a:pt x="29258" y="13128"/>
                  <a:pt x="29348" y="12933"/>
                  <a:pt x="29284" y="12756"/>
                </a:cubicBezTo>
                <a:cubicBezTo>
                  <a:pt x="29199" y="12525"/>
                  <a:pt x="29101" y="12301"/>
                  <a:pt x="28995" y="12091"/>
                </a:cubicBezTo>
                <a:cubicBezTo>
                  <a:pt x="28934" y="11972"/>
                  <a:pt x="28814" y="11904"/>
                  <a:pt x="28690" y="11904"/>
                </a:cubicBezTo>
                <a:close/>
                <a:moveTo>
                  <a:pt x="13292" y="13013"/>
                </a:moveTo>
                <a:cubicBezTo>
                  <a:pt x="13217" y="13013"/>
                  <a:pt x="13141" y="13037"/>
                  <a:pt x="13077" y="13088"/>
                </a:cubicBezTo>
                <a:cubicBezTo>
                  <a:pt x="12901" y="13229"/>
                  <a:pt x="12722" y="13368"/>
                  <a:pt x="12545" y="13507"/>
                </a:cubicBezTo>
                <a:cubicBezTo>
                  <a:pt x="12394" y="13622"/>
                  <a:pt x="12368" y="13837"/>
                  <a:pt x="12484" y="13987"/>
                </a:cubicBezTo>
                <a:cubicBezTo>
                  <a:pt x="12549" y="14074"/>
                  <a:pt x="12651" y="14121"/>
                  <a:pt x="12754" y="14121"/>
                </a:cubicBezTo>
                <a:cubicBezTo>
                  <a:pt x="12825" y="14121"/>
                  <a:pt x="12898" y="14096"/>
                  <a:pt x="12964" y="14048"/>
                </a:cubicBezTo>
                <a:cubicBezTo>
                  <a:pt x="13145" y="13907"/>
                  <a:pt x="13324" y="13762"/>
                  <a:pt x="13505" y="13620"/>
                </a:cubicBezTo>
                <a:cubicBezTo>
                  <a:pt x="13652" y="13502"/>
                  <a:pt x="13675" y="13288"/>
                  <a:pt x="13557" y="13140"/>
                </a:cubicBezTo>
                <a:cubicBezTo>
                  <a:pt x="13490" y="13056"/>
                  <a:pt x="13392" y="13013"/>
                  <a:pt x="13292" y="13013"/>
                </a:cubicBezTo>
                <a:close/>
                <a:moveTo>
                  <a:pt x="2182" y="13334"/>
                </a:moveTo>
                <a:cubicBezTo>
                  <a:pt x="2146" y="13334"/>
                  <a:pt x="2110" y="13340"/>
                  <a:pt x="2074" y="13352"/>
                </a:cubicBezTo>
                <a:cubicBezTo>
                  <a:pt x="1895" y="13411"/>
                  <a:pt x="1797" y="13608"/>
                  <a:pt x="1858" y="13785"/>
                </a:cubicBezTo>
                <a:cubicBezTo>
                  <a:pt x="1938" y="14025"/>
                  <a:pt x="2041" y="14254"/>
                  <a:pt x="2161" y="14468"/>
                </a:cubicBezTo>
                <a:cubicBezTo>
                  <a:pt x="2223" y="14578"/>
                  <a:pt x="2338" y="14642"/>
                  <a:pt x="2458" y="14642"/>
                </a:cubicBezTo>
                <a:cubicBezTo>
                  <a:pt x="2517" y="14642"/>
                  <a:pt x="2573" y="14626"/>
                  <a:pt x="2625" y="14598"/>
                </a:cubicBezTo>
                <a:cubicBezTo>
                  <a:pt x="2790" y="14506"/>
                  <a:pt x="2849" y="14298"/>
                  <a:pt x="2755" y="14133"/>
                </a:cubicBezTo>
                <a:cubicBezTo>
                  <a:pt x="2654" y="13957"/>
                  <a:pt x="2573" y="13766"/>
                  <a:pt x="2505" y="13568"/>
                </a:cubicBezTo>
                <a:cubicBezTo>
                  <a:pt x="2459" y="13426"/>
                  <a:pt x="2325" y="13334"/>
                  <a:pt x="2182" y="13334"/>
                </a:cubicBezTo>
                <a:close/>
                <a:moveTo>
                  <a:pt x="29294" y="13852"/>
                </a:moveTo>
                <a:cubicBezTo>
                  <a:pt x="29276" y="13852"/>
                  <a:pt x="29258" y="13853"/>
                  <a:pt x="29240" y="13856"/>
                </a:cubicBezTo>
                <a:cubicBezTo>
                  <a:pt x="29053" y="13886"/>
                  <a:pt x="28928" y="14061"/>
                  <a:pt x="28957" y="14247"/>
                </a:cubicBezTo>
                <a:cubicBezTo>
                  <a:pt x="28992" y="14459"/>
                  <a:pt x="29018" y="14678"/>
                  <a:pt x="29037" y="14903"/>
                </a:cubicBezTo>
                <a:cubicBezTo>
                  <a:pt x="29056" y="15080"/>
                  <a:pt x="29202" y="15215"/>
                  <a:pt x="29379" y="15215"/>
                </a:cubicBezTo>
                <a:cubicBezTo>
                  <a:pt x="29390" y="15215"/>
                  <a:pt x="29399" y="15215"/>
                  <a:pt x="29407" y="15212"/>
                </a:cubicBezTo>
                <a:cubicBezTo>
                  <a:pt x="29593" y="15198"/>
                  <a:pt x="29736" y="15033"/>
                  <a:pt x="29718" y="14844"/>
                </a:cubicBezTo>
                <a:cubicBezTo>
                  <a:pt x="29696" y="14602"/>
                  <a:pt x="29668" y="14366"/>
                  <a:pt x="29631" y="14140"/>
                </a:cubicBezTo>
                <a:cubicBezTo>
                  <a:pt x="29605" y="13973"/>
                  <a:pt x="29459" y="13852"/>
                  <a:pt x="29294" y="13852"/>
                </a:cubicBezTo>
                <a:close/>
                <a:moveTo>
                  <a:pt x="11648" y="14243"/>
                </a:moveTo>
                <a:cubicBezTo>
                  <a:pt x="11582" y="14243"/>
                  <a:pt x="11514" y="14262"/>
                  <a:pt x="11455" y="14303"/>
                </a:cubicBezTo>
                <a:cubicBezTo>
                  <a:pt x="11268" y="14430"/>
                  <a:pt x="11078" y="14552"/>
                  <a:pt x="10896" y="14664"/>
                </a:cubicBezTo>
                <a:cubicBezTo>
                  <a:pt x="10734" y="14764"/>
                  <a:pt x="10686" y="14974"/>
                  <a:pt x="10783" y="15134"/>
                </a:cubicBezTo>
                <a:cubicBezTo>
                  <a:pt x="10847" y="15238"/>
                  <a:pt x="10958" y="15297"/>
                  <a:pt x="11073" y="15297"/>
                </a:cubicBezTo>
                <a:cubicBezTo>
                  <a:pt x="11134" y="15297"/>
                  <a:pt x="11198" y="15280"/>
                  <a:pt x="11254" y="15250"/>
                </a:cubicBezTo>
                <a:cubicBezTo>
                  <a:pt x="11445" y="15132"/>
                  <a:pt x="11643" y="15003"/>
                  <a:pt x="11840" y="14870"/>
                </a:cubicBezTo>
                <a:cubicBezTo>
                  <a:pt x="11996" y="14764"/>
                  <a:pt x="12038" y="14550"/>
                  <a:pt x="11932" y="14393"/>
                </a:cubicBezTo>
                <a:cubicBezTo>
                  <a:pt x="11866" y="14296"/>
                  <a:pt x="11758" y="14243"/>
                  <a:pt x="11648" y="14243"/>
                </a:cubicBezTo>
                <a:close/>
                <a:moveTo>
                  <a:pt x="3345" y="14982"/>
                </a:moveTo>
                <a:cubicBezTo>
                  <a:pt x="3242" y="14982"/>
                  <a:pt x="3142" y="15028"/>
                  <a:pt x="3075" y="15115"/>
                </a:cubicBezTo>
                <a:cubicBezTo>
                  <a:pt x="2958" y="15264"/>
                  <a:pt x="2986" y="15480"/>
                  <a:pt x="3136" y="15594"/>
                </a:cubicBezTo>
                <a:cubicBezTo>
                  <a:pt x="3327" y="15742"/>
                  <a:pt x="3535" y="15879"/>
                  <a:pt x="3760" y="15998"/>
                </a:cubicBezTo>
                <a:cubicBezTo>
                  <a:pt x="3812" y="16024"/>
                  <a:pt x="3866" y="16036"/>
                  <a:pt x="3919" y="16036"/>
                </a:cubicBezTo>
                <a:cubicBezTo>
                  <a:pt x="4043" y="16036"/>
                  <a:pt x="4161" y="15971"/>
                  <a:pt x="4220" y="15853"/>
                </a:cubicBezTo>
                <a:cubicBezTo>
                  <a:pt x="4309" y="15686"/>
                  <a:pt x="4246" y="15480"/>
                  <a:pt x="4078" y="15391"/>
                </a:cubicBezTo>
                <a:cubicBezTo>
                  <a:pt x="3890" y="15290"/>
                  <a:pt x="3713" y="15177"/>
                  <a:pt x="3555" y="15054"/>
                </a:cubicBezTo>
                <a:cubicBezTo>
                  <a:pt x="3492" y="15006"/>
                  <a:pt x="3418" y="14982"/>
                  <a:pt x="3345" y="14982"/>
                </a:cubicBezTo>
                <a:close/>
                <a:moveTo>
                  <a:pt x="9870" y="15258"/>
                </a:moveTo>
                <a:cubicBezTo>
                  <a:pt x="9823" y="15258"/>
                  <a:pt x="9775" y="15268"/>
                  <a:pt x="9730" y="15288"/>
                </a:cubicBezTo>
                <a:cubicBezTo>
                  <a:pt x="9525" y="15382"/>
                  <a:pt x="9321" y="15467"/>
                  <a:pt x="9121" y="15539"/>
                </a:cubicBezTo>
                <a:cubicBezTo>
                  <a:pt x="8942" y="15603"/>
                  <a:pt x="8852" y="15799"/>
                  <a:pt x="8916" y="15977"/>
                </a:cubicBezTo>
                <a:cubicBezTo>
                  <a:pt x="8967" y="16114"/>
                  <a:pt x="9099" y="16201"/>
                  <a:pt x="9238" y="16201"/>
                </a:cubicBezTo>
                <a:cubicBezTo>
                  <a:pt x="9278" y="16201"/>
                  <a:pt x="9316" y="16194"/>
                  <a:pt x="9354" y="16180"/>
                </a:cubicBezTo>
                <a:cubicBezTo>
                  <a:pt x="9570" y="16102"/>
                  <a:pt x="9792" y="16010"/>
                  <a:pt x="10011" y="15911"/>
                </a:cubicBezTo>
                <a:cubicBezTo>
                  <a:pt x="10183" y="15832"/>
                  <a:pt x="10258" y="15629"/>
                  <a:pt x="10180" y="15459"/>
                </a:cubicBezTo>
                <a:cubicBezTo>
                  <a:pt x="10124" y="15333"/>
                  <a:pt x="9999" y="15258"/>
                  <a:pt x="9870" y="15258"/>
                </a:cubicBezTo>
                <a:close/>
                <a:moveTo>
                  <a:pt x="5204" y="15812"/>
                </a:moveTo>
                <a:cubicBezTo>
                  <a:pt x="5047" y="15812"/>
                  <a:pt x="4907" y="15921"/>
                  <a:pt x="4872" y="16081"/>
                </a:cubicBezTo>
                <a:cubicBezTo>
                  <a:pt x="4830" y="16267"/>
                  <a:pt x="4947" y="16446"/>
                  <a:pt x="5133" y="16488"/>
                </a:cubicBezTo>
                <a:cubicBezTo>
                  <a:pt x="5359" y="16536"/>
                  <a:pt x="5597" y="16575"/>
                  <a:pt x="5840" y="16602"/>
                </a:cubicBezTo>
                <a:cubicBezTo>
                  <a:pt x="5854" y="16606"/>
                  <a:pt x="5866" y="16606"/>
                  <a:pt x="5880" y="16606"/>
                </a:cubicBezTo>
                <a:cubicBezTo>
                  <a:pt x="6050" y="16606"/>
                  <a:pt x="6198" y="16477"/>
                  <a:pt x="6219" y="16303"/>
                </a:cubicBezTo>
                <a:cubicBezTo>
                  <a:pt x="6238" y="16116"/>
                  <a:pt x="6102" y="15947"/>
                  <a:pt x="5916" y="15925"/>
                </a:cubicBezTo>
                <a:cubicBezTo>
                  <a:pt x="5697" y="15902"/>
                  <a:pt x="5482" y="15864"/>
                  <a:pt x="5277" y="15820"/>
                </a:cubicBezTo>
                <a:cubicBezTo>
                  <a:pt x="5252" y="15815"/>
                  <a:pt x="5228" y="15812"/>
                  <a:pt x="5204" y="15812"/>
                </a:cubicBezTo>
                <a:close/>
                <a:moveTo>
                  <a:pt x="7916" y="15870"/>
                </a:moveTo>
                <a:cubicBezTo>
                  <a:pt x="7898" y="15870"/>
                  <a:pt x="7880" y="15871"/>
                  <a:pt x="7861" y="15874"/>
                </a:cubicBezTo>
                <a:cubicBezTo>
                  <a:pt x="7648" y="15912"/>
                  <a:pt x="7432" y="15938"/>
                  <a:pt x="7216" y="15952"/>
                </a:cubicBezTo>
                <a:cubicBezTo>
                  <a:pt x="7029" y="15966"/>
                  <a:pt x="6886" y="16130"/>
                  <a:pt x="6900" y="16319"/>
                </a:cubicBezTo>
                <a:cubicBezTo>
                  <a:pt x="6912" y="16498"/>
                  <a:pt x="7064" y="16635"/>
                  <a:pt x="7241" y="16635"/>
                </a:cubicBezTo>
                <a:lnTo>
                  <a:pt x="7267" y="16635"/>
                </a:lnTo>
                <a:cubicBezTo>
                  <a:pt x="7505" y="16618"/>
                  <a:pt x="7743" y="16590"/>
                  <a:pt x="7978" y="16548"/>
                </a:cubicBezTo>
                <a:cubicBezTo>
                  <a:pt x="8162" y="16515"/>
                  <a:pt x="8289" y="16340"/>
                  <a:pt x="8256" y="16152"/>
                </a:cubicBezTo>
                <a:cubicBezTo>
                  <a:pt x="8226" y="15986"/>
                  <a:pt x="8081" y="15870"/>
                  <a:pt x="7916" y="15870"/>
                </a:cubicBezTo>
                <a:close/>
                <a:moveTo>
                  <a:pt x="29407" y="15896"/>
                </a:moveTo>
                <a:cubicBezTo>
                  <a:pt x="29228" y="15896"/>
                  <a:pt x="29079" y="16044"/>
                  <a:pt x="29074" y="16227"/>
                </a:cubicBezTo>
                <a:cubicBezTo>
                  <a:pt x="29067" y="16444"/>
                  <a:pt x="29053" y="16668"/>
                  <a:pt x="29035" y="16894"/>
                </a:cubicBezTo>
                <a:cubicBezTo>
                  <a:pt x="29021" y="17080"/>
                  <a:pt x="29159" y="17245"/>
                  <a:pt x="29348" y="17261"/>
                </a:cubicBezTo>
                <a:cubicBezTo>
                  <a:pt x="29360" y="17263"/>
                  <a:pt x="29369" y="17263"/>
                  <a:pt x="29376" y="17263"/>
                </a:cubicBezTo>
                <a:cubicBezTo>
                  <a:pt x="29553" y="17263"/>
                  <a:pt x="29703" y="17129"/>
                  <a:pt x="29717" y="16948"/>
                </a:cubicBezTo>
                <a:cubicBezTo>
                  <a:pt x="29736" y="16712"/>
                  <a:pt x="29748" y="16477"/>
                  <a:pt x="29755" y="16250"/>
                </a:cubicBezTo>
                <a:cubicBezTo>
                  <a:pt x="29762" y="16060"/>
                  <a:pt x="29614" y="15904"/>
                  <a:pt x="29425" y="15897"/>
                </a:cubicBezTo>
                <a:cubicBezTo>
                  <a:pt x="29419" y="15896"/>
                  <a:pt x="29413" y="15896"/>
                  <a:pt x="29407" y="15896"/>
                </a:cubicBezTo>
                <a:close/>
                <a:moveTo>
                  <a:pt x="29217" y="17937"/>
                </a:moveTo>
                <a:cubicBezTo>
                  <a:pt x="29052" y="17937"/>
                  <a:pt x="28904" y="18057"/>
                  <a:pt x="28877" y="18226"/>
                </a:cubicBezTo>
                <a:cubicBezTo>
                  <a:pt x="28842" y="18448"/>
                  <a:pt x="28804" y="18669"/>
                  <a:pt x="28761" y="18888"/>
                </a:cubicBezTo>
                <a:cubicBezTo>
                  <a:pt x="28723" y="19074"/>
                  <a:pt x="28844" y="19251"/>
                  <a:pt x="29028" y="19288"/>
                </a:cubicBezTo>
                <a:cubicBezTo>
                  <a:pt x="29051" y="19293"/>
                  <a:pt x="29072" y="19295"/>
                  <a:pt x="29094" y="19295"/>
                </a:cubicBezTo>
                <a:cubicBezTo>
                  <a:pt x="29256" y="19295"/>
                  <a:pt x="29397" y="19182"/>
                  <a:pt x="29432" y="19016"/>
                </a:cubicBezTo>
                <a:cubicBezTo>
                  <a:pt x="29475" y="18789"/>
                  <a:pt x="29515" y="18561"/>
                  <a:pt x="29553" y="18332"/>
                </a:cubicBezTo>
                <a:cubicBezTo>
                  <a:pt x="29581" y="18146"/>
                  <a:pt x="29456" y="17972"/>
                  <a:pt x="29268" y="17941"/>
                </a:cubicBezTo>
                <a:cubicBezTo>
                  <a:pt x="29251" y="17938"/>
                  <a:pt x="29234" y="17937"/>
                  <a:pt x="29217" y="17937"/>
                </a:cubicBezTo>
                <a:close/>
                <a:moveTo>
                  <a:pt x="28792" y="19947"/>
                </a:moveTo>
                <a:cubicBezTo>
                  <a:pt x="28639" y="19947"/>
                  <a:pt x="28498" y="20049"/>
                  <a:pt x="28458" y="20203"/>
                </a:cubicBezTo>
                <a:cubicBezTo>
                  <a:pt x="28401" y="20421"/>
                  <a:pt x="28342" y="20638"/>
                  <a:pt x="28279" y="20852"/>
                </a:cubicBezTo>
                <a:cubicBezTo>
                  <a:pt x="28227" y="21033"/>
                  <a:pt x="28331" y="21224"/>
                  <a:pt x="28512" y="21276"/>
                </a:cubicBezTo>
                <a:cubicBezTo>
                  <a:pt x="28545" y="21285"/>
                  <a:pt x="28575" y="21290"/>
                  <a:pt x="28608" y="21290"/>
                </a:cubicBezTo>
                <a:cubicBezTo>
                  <a:pt x="28756" y="21290"/>
                  <a:pt x="28893" y="21191"/>
                  <a:pt x="28936" y="21043"/>
                </a:cubicBezTo>
                <a:cubicBezTo>
                  <a:pt x="29001" y="20822"/>
                  <a:pt x="29061" y="20600"/>
                  <a:pt x="29121" y="20374"/>
                </a:cubicBezTo>
                <a:cubicBezTo>
                  <a:pt x="29169" y="20191"/>
                  <a:pt x="29058" y="20005"/>
                  <a:pt x="28875" y="19957"/>
                </a:cubicBezTo>
                <a:cubicBezTo>
                  <a:pt x="28848" y="19950"/>
                  <a:pt x="28820" y="19947"/>
                  <a:pt x="28792" y="19947"/>
                </a:cubicBezTo>
                <a:close/>
                <a:moveTo>
                  <a:pt x="28192" y="21907"/>
                </a:moveTo>
                <a:cubicBezTo>
                  <a:pt x="28051" y="21907"/>
                  <a:pt x="27919" y="21995"/>
                  <a:pt x="27869" y="22136"/>
                </a:cubicBezTo>
                <a:cubicBezTo>
                  <a:pt x="27793" y="22353"/>
                  <a:pt x="27714" y="22564"/>
                  <a:pt x="27636" y="22770"/>
                </a:cubicBezTo>
                <a:cubicBezTo>
                  <a:pt x="27568" y="22946"/>
                  <a:pt x="27659" y="23144"/>
                  <a:pt x="27834" y="23212"/>
                </a:cubicBezTo>
                <a:cubicBezTo>
                  <a:pt x="27874" y="23228"/>
                  <a:pt x="27914" y="23233"/>
                  <a:pt x="27956" y="23233"/>
                </a:cubicBezTo>
                <a:cubicBezTo>
                  <a:pt x="28093" y="23233"/>
                  <a:pt x="28224" y="23149"/>
                  <a:pt x="28276" y="23012"/>
                </a:cubicBezTo>
                <a:cubicBezTo>
                  <a:pt x="28358" y="22798"/>
                  <a:pt x="28436" y="22581"/>
                  <a:pt x="28514" y="22360"/>
                </a:cubicBezTo>
                <a:cubicBezTo>
                  <a:pt x="28575" y="22185"/>
                  <a:pt x="28483" y="21988"/>
                  <a:pt x="28304" y="21926"/>
                </a:cubicBezTo>
                <a:cubicBezTo>
                  <a:pt x="28267" y="21913"/>
                  <a:pt x="28229" y="21907"/>
                  <a:pt x="28192" y="21907"/>
                </a:cubicBezTo>
                <a:close/>
                <a:moveTo>
                  <a:pt x="27434" y="23811"/>
                </a:moveTo>
                <a:cubicBezTo>
                  <a:pt x="27304" y="23811"/>
                  <a:pt x="27179" y="23887"/>
                  <a:pt x="27122" y="24013"/>
                </a:cubicBezTo>
                <a:cubicBezTo>
                  <a:pt x="27026" y="24227"/>
                  <a:pt x="26931" y="24429"/>
                  <a:pt x="26835" y="24621"/>
                </a:cubicBezTo>
                <a:cubicBezTo>
                  <a:pt x="26750" y="24792"/>
                  <a:pt x="26819" y="24995"/>
                  <a:pt x="26990" y="25080"/>
                </a:cubicBezTo>
                <a:cubicBezTo>
                  <a:pt x="27038" y="25105"/>
                  <a:pt x="27092" y="25115"/>
                  <a:pt x="27141" y="25115"/>
                </a:cubicBezTo>
                <a:cubicBezTo>
                  <a:pt x="27268" y="25115"/>
                  <a:pt x="27388" y="25046"/>
                  <a:pt x="27447" y="24924"/>
                </a:cubicBezTo>
                <a:cubicBezTo>
                  <a:pt x="27548" y="24724"/>
                  <a:pt x="27645" y="24514"/>
                  <a:pt x="27746" y="24293"/>
                </a:cubicBezTo>
                <a:cubicBezTo>
                  <a:pt x="27824" y="24121"/>
                  <a:pt x="27746" y="23919"/>
                  <a:pt x="27574" y="23841"/>
                </a:cubicBezTo>
                <a:cubicBezTo>
                  <a:pt x="27528" y="23820"/>
                  <a:pt x="27481" y="23811"/>
                  <a:pt x="27434" y="23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8" name="Google Shape;1268;p26"/>
          <p:cNvGrpSpPr/>
          <p:nvPr/>
        </p:nvGrpSpPr>
        <p:grpSpPr>
          <a:xfrm>
            <a:off x="1384775" y="254267"/>
            <a:ext cx="7401223" cy="4605175"/>
            <a:chOff x="1384800" y="539500"/>
            <a:chExt cx="7046100" cy="4059927"/>
          </a:xfrm>
        </p:grpSpPr>
        <p:sp>
          <p:nvSpPr>
            <p:cNvPr id="1269" name="Google Shape;1269;p26"/>
            <p:cNvSpPr/>
            <p:nvPr/>
          </p:nvSpPr>
          <p:spPr>
            <a:xfrm>
              <a:off x="1384800" y="539500"/>
              <a:ext cx="7046100" cy="4059900"/>
            </a:xfrm>
            <a:prstGeom prst="roundRect">
              <a:avLst>
                <a:gd name="adj" fmla="val 864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70" name="Google Shape;1270;p26"/>
            <p:cNvCxnSpPr/>
            <p:nvPr/>
          </p:nvCxnSpPr>
          <p:spPr>
            <a:xfrm>
              <a:off x="1384800" y="42942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271" name="Google Shape;1271;p26"/>
            <p:cNvCxnSpPr/>
            <p:nvPr/>
          </p:nvCxnSpPr>
          <p:spPr>
            <a:xfrm>
              <a:off x="1384800" y="40496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272" name="Google Shape;1272;p26"/>
            <p:cNvCxnSpPr/>
            <p:nvPr/>
          </p:nvCxnSpPr>
          <p:spPr>
            <a:xfrm>
              <a:off x="1384800" y="38051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273" name="Google Shape;1273;p26"/>
            <p:cNvCxnSpPr/>
            <p:nvPr/>
          </p:nvCxnSpPr>
          <p:spPr>
            <a:xfrm>
              <a:off x="1384800" y="35605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274" name="Google Shape;1274;p26"/>
            <p:cNvCxnSpPr/>
            <p:nvPr/>
          </p:nvCxnSpPr>
          <p:spPr>
            <a:xfrm>
              <a:off x="1384800" y="33160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275" name="Google Shape;1275;p26"/>
            <p:cNvCxnSpPr/>
            <p:nvPr/>
          </p:nvCxnSpPr>
          <p:spPr>
            <a:xfrm>
              <a:off x="1384800" y="30714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276" name="Google Shape;1276;p26"/>
            <p:cNvCxnSpPr/>
            <p:nvPr/>
          </p:nvCxnSpPr>
          <p:spPr>
            <a:xfrm>
              <a:off x="1384800" y="28269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277" name="Google Shape;1277;p26"/>
            <p:cNvCxnSpPr/>
            <p:nvPr/>
          </p:nvCxnSpPr>
          <p:spPr>
            <a:xfrm>
              <a:off x="1384800" y="25823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278" name="Google Shape;1278;p26"/>
            <p:cNvCxnSpPr/>
            <p:nvPr/>
          </p:nvCxnSpPr>
          <p:spPr>
            <a:xfrm>
              <a:off x="1384800" y="23378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279" name="Google Shape;1279;p26"/>
            <p:cNvCxnSpPr/>
            <p:nvPr/>
          </p:nvCxnSpPr>
          <p:spPr>
            <a:xfrm>
              <a:off x="1384800" y="20932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280" name="Google Shape;1280;p26"/>
            <p:cNvCxnSpPr/>
            <p:nvPr/>
          </p:nvCxnSpPr>
          <p:spPr>
            <a:xfrm>
              <a:off x="1384800" y="18487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281" name="Google Shape;1281;p26"/>
            <p:cNvCxnSpPr/>
            <p:nvPr/>
          </p:nvCxnSpPr>
          <p:spPr>
            <a:xfrm>
              <a:off x="1384800" y="16041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282" name="Google Shape;1282;p26"/>
            <p:cNvCxnSpPr/>
            <p:nvPr/>
          </p:nvCxnSpPr>
          <p:spPr>
            <a:xfrm>
              <a:off x="1384800" y="13596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283" name="Google Shape;1283;p26"/>
            <p:cNvCxnSpPr/>
            <p:nvPr/>
          </p:nvCxnSpPr>
          <p:spPr>
            <a:xfrm>
              <a:off x="1384800" y="11150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284" name="Google Shape;1284;p26"/>
            <p:cNvCxnSpPr/>
            <p:nvPr/>
          </p:nvCxnSpPr>
          <p:spPr>
            <a:xfrm>
              <a:off x="1384800" y="870500"/>
              <a:ext cx="7034100" cy="0"/>
            </a:xfrm>
            <a:prstGeom prst="straightConnector1">
              <a:avLst/>
            </a:prstGeom>
            <a:noFill/>
            <a:ln w="19050" cap="flat" cmpd="sng">
              <a:solidFill>
                <a:srgbClr val="F3F3F3"/>
              </a:solidFill>
              <a:prstDash val="solid"/>
              <a:round/>
              <a:headEnd type="none" w="med" len="med"/>
              <a:tailEnd type="none" w="med" len="med"/>
            </a:ln>
          </p:spPr>
        </p:cxnSp>
        <p:sp>
          <p:nvSpPr>
            <p:cNvPr id="1285" name="Google Shape;1285;p26"/>
            <p:cNvSpPr/>
            <p:nvPr/>
          </p:nvSpPr>
          <p:spPr>
            <a:xfrm flipH="1">
              <a:off x="1699150" y="539500"/>
              <a:ext cx="33600" cy="4059927"/>
            </a:xfrm>
            <a:custGeom>
              <a:avLst/>
              <a:gdLst/>
              <a:ahLst/>
              <a:cxnLst/>
              <a:rect l="l" t="t" r="r" b="b"/>
              <a:pathLst>
                <a:path w="448" h="64148" extrusionOk="0">
                  <a:moveTo>
                    <a:pt x="0" y="1"/>
                  </a:moveTo>
                  <a:lnTo>
                    <a:pt x="0" y="64148"/>
                  </a:lnTo>
                  <a:lnTo>
                    <a:pt x="448" y="64148"/>
                  </a:lnTo>
                  <a:lnTo>
                    <a:pt x="44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6" name="Google Shape;1286;p26"/>
          <p:cNvSpPr/>
          <p:nvPr/>
        </p:nvSpPr>
        <p:spPr>
          <a:xfrm rot="10800000">
            <a:off x="218712" y="16"/>
            <a:ext cx="836012" cy="5141709"/>
          </a:xfrm>
          <a:custGeom>
            <a:avLst/>
            <a:gdLst/>
            <a:ahLst/>
            <a:cxnLst/>
            <a:rect l="l" t="t" r="r" b="b"/>
            <a:pathLst>
              <a:path w="9337" h="32918" extrusionOk="0">
                <a:moveTo>
                  <a:pt x="1" y="1"/>
                </a:moveTo>
                <a:lnTo>
                  <a:pt x="1" y="32917"/>
                </a:lnTo>
                <a:lnTo>
                  <a:pt x="9337" y="32917"/>
                </a:lnTo>
                <a:lnTo>
                  <a:pt x="9337" y="1"/>
                </a:lnTo>
                <a:lnTo>
                  <a:pt x="4504" y="270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6"/>
          <p:cNvSpPr txBox="1">
            <a:spLocks noGrp="1"/>
          </p:cNvSpPr>
          <p:nvPr>
            <p:ph type="subTitle" idx="1"/>
          </p:nvPr>
        </p:nvSpPr>
        <p:spPr>
          <a:xfrm>
            <a:off x="218656" y="1073550"/>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288" name="Google Shape;1288;p26"/>
          <p:cNvSpPr txBox="1">
            <a:spLocks noGrp="1"/>
          </p:cNvSpPr>
          <p:nvPr>
            <p:ph type="subTitle" idx="2"/>
          </p:nvPr>
        </p:nvSpPr>
        <p:spPr>
          <a:xfrm>
            <a:off x="218656" y="2113842"/>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289" name="Google Shape;1289;p26"/>
          <p:cNvSpPr txBox="1">
            <a:spLocks noGrp="1"/>
          </p:cNvSpPr>
          <p:nvPr>
            <p:ph type="subTitle" idx="3"/>
          </p:nvPr>
        </p:nvSpPr>
        <p:spPr>
          <a:xfrm>
            <a:off x="218656" y="2633988"/>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290" name="Google Shape;1290;p26"/>
          <p:cNvSpPr txBox="1">
            <a:spLocks noGrp="1"/>
          </p:cNvSpPr>
          <p:nvPr>
            <p:ph type="subTitle" idx="4"/>
          </p:nvPr>
        </p:nvSpPr>
        <p:spPr>
          <a:xfrm>
            <a:off x="218656" y="3154133"/>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291" name="Google Shape;1291;p26"/>
          <p:cNvSpPr txBox="1">
            <a:spLocks noGrp="1"/>
          </p:cNvSpPr>
          <p:nvPr>
            <p:ph type="subTitle" idx="5"/>
          </p:nvPr>
        </p:nvSpPr>
        <p:spPr>
          <a:xfrm>
            <a:off x="218656" y="3674279"/>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292" name="Google Shape;1292;p26"/>
          <p:cNvSpPr txBox="1">
            <a:spLocks noGrp="1"/>
          </p:cNvSpPr>
          <p:nvPr>
            <p:ph type="subTitle" idx="6"/>
          </p:nvPr>
        </p:nvSpPr>
        <p:spPr>
          <a:xfrm>
            <a:off x="218656" y="4194425"/>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grpSp>
        <p:nvGrpSpPr>
          <p:cNvPr id="1293" name="Google Shape;1293;p26"/>
          <p:cNvGrpSpPr/>
          <p:nvPr/>
        </p:nvGrpSpPr>
        <p:grpSpPr>
          <a:xfrm>
            <a:off x="441648" y="539502"/>
            <a:ext cx="390115" cy="478199"/>
            <a:chOff x="6813948" y="1342927"/>
            <a:chExt cx="390115" cy="478199"/>
          </a:xfrm>
        </p:grpSpPr>
        <p:sp>
          <p:nvSpPr>
            <p:cNvPr id="1294" name="Google Shape;1294;p26"/>
            <p:cNvSpPr/>
            <p:nvPr/>
          </p:nvSpPr>
          <p:spPr>
            <a:xfrm rot="-5400000">
              <a:off x="6814041" y="1342927"/>
              <a:ext cx="390022" cy="390022"/>
            </a:xfrm>
            <a:custGeom>
              <a:avLst/>
              <a:gdLst/>
              <a:ahLst/>
              <a:cxnLst/>
              <a:rect l="l" t="t" r="r" b="b"/>
              <a:pathLst>
                <a:path w="12553" h="12553" extrusionOk="0">
                  <a:moveTo>
                    <a:pt x="1" y="1"/>
                  </a:moveTo>
                  <a:lnTo>
                    <a:pt x="1" y="12552"/>
                  </a:lnTo>
                  <a:lnTo>
                    <a:pt x="12552" y="12552"/>
                  </a:lnTo>
                  <a:lnTo>
                    <a:pt x="12552" y="1271"/>
                  </a:lnTo>
                  <a:cubicBezTo>
                    <a:pt x="12552" y="569"/>
                    <a:pt x="11984" y="1"/>
                    <a:pt x="11280" y="1"/>
                  </a:cubicBezTo>
                  <a:lnTo>
                    <a:pt x="2903" y="1"/>
                  </a:lnTo>
                  <a:lnTo>
                    <a:pt x="2903" y="6"/>
                  </a:lnTo>
                  <a:cubicBezTo>
                    <a:pt x="2868" y="2"/>
                    <a:pt x="2832" y="1"/>
                    <a:pt x="27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6"/>
            <p:cNvSpPr/>
            <p:nvPr/>
          </p:nvSpPr>
          <p:spPr>
            <a:xfrm rot="-5400000">
              <a:off x="6969484" y="1540346"/>
              <a:ext cx="78980" cy="390053"/>
            </a:xfrm>
            <a:custGeom>
              <a:avLst/>
              <a:gdLst/>
              <a:ahLst/>
              <a:cxnLst/>
              <a:rect l="l" t="t" r="r" b="b"/>
              <a:pathLst>
                <a:path w="2542" h="12554" extrusionOk="0">
                  <a:moveTo>
                    <a:pt x="1271" y="0"/>
                  </a:moveTo>
                  <a:cubicBezTo>
                    <a:pt x="569" y="0"/>
                    <a:pt x="1" y="570"/>
                    <a:pt x="1" y="1272"/>
                  </a:cubicBezTo>
                  <a:lnTo>
                    <a:pt x="1" y="12554"/>
                  </a:lnTo>
                  <a:lnTo>
                    <a:pt x="2542" y="12554"/>
                  </a:lnTo>
                  <a:lnTo>
                    <a:pt x="2542" y="1272"/>
                  </a:lnTo>
                  <a:cubicBezTo>
                    <a:pt x="2542" y="570"/>
                    <a:pt x="1974" y="0"/>
                    <a:pt x="1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6"/>
            <p:cNvSpPr/>
            <p:nvPr/>
          </p:nvSpPr>
          <p:spPr>
            <a:xfrm rot="-5400000">
              <a:off x="6991404" y="1550583"/>
              <a:ext cx="55646" cy="369547"/>
            </a:xfrm>
            <a:custGeom>
              <a:avLst/>
              <a:gdLst/>
              <a:ahLst/>
              <a:cxnLst/>
              <a:rect l="l" t="t" r="r" b="b"/>
              <a:pathLst>
                <a:path w="1791" h="11894" extrusionOk="0">
                  <a:moveTo>
                    <a:pt x="895" y="0"/>
                  </a:moveTo>
                  <a:cubicBezTo>
                    <a:pt x="400" y="0"/>
                    <a:pt x="0" y="404"/>
                    <a:pt x="0" y="896"/>
                  </a:cubicBezTo>
                  <a:lnTo>
                    <a:pt x="0" y="11894"/>
                  </a:lnTo>
                  <a:lnTo>
                    <a:pt x="1790" y="11894"/>
                  </a:lnTo>
                  <a:lnTo>
                    <a:pt x="1790" y="896"/>
                  </a:lnTo>
                  <a:cubicBezTo>
                    <a:pt x="1790" y="400"/>
                    <a:pt x="1389" y="0"/>
                    <a:pt x="8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6"/>
            <p:cNvSpPr/>
            <p:nvPr/>
          </p:nvSpPr>
          <p:spPr>
            <a:xfrm rot="-5400000">
              <a:off x="6875342" y="1749137"/>
              <a:ext cx="86872" cy="57107"/>
            </a:xfrm>
            <a:custGeom>
              <a:avLst/>
              <a:gdLst/>
              <a:ahLst/>
              <a:cxnLst/>
              <a:rect l="l" t="t" r="r" b="b"/>
              <a:pathLst>
                <a:path w="2796" h="1838" extrusionOk="0">
                  <a:moveTo>
                    <a:pt x="0" y="1"/>
                  </a:moveTo>
                  <a:lnTo>
                    <a:pt x="391" y="920"/>
                  </a:lnTo>
                  <a:lnTo>
                    <a:pt x="0" y="1838"/>
                  </a:lnTo>
                  <a:lnTo>
                    <a:pt x="2795" y="1838"/>
                  </a:lnTo>
                  <a:lnTo>
                    <a:pt x="27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8" name="Google Shape;1298;p26"/>
          <p:cNvSpPr txBox="1">
            <a:spLocks noGrp="1"/>
          </p:cNvSpPr>
          <p:nvPr>
            <p:ph type="title"/>
          </p:nvPr>
        </p:nvSpPr>
        <p:spPr>
          <a:xfrm>
            <a:off x="1883425" y="709025"/>
            <a:ext cx="6547200" cy="478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99" name="Google Shape;1299;p26"/>
          <p:cNvSpPr txBox="1">
            <a:spLocks noGrp="1"/>
          </p:cNvSpPr>
          <p:nvPr>
            <p:ph type="subTitle" idx="7"/>
          </p:nvPr>
        </p:nvSpPr>
        <p:spPr>
          <a:xfrm>
            <a:off x="218656" y="1593696"/>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Font typeface="Capriola"/>
              <a:buNone/>
              <a:defRPr sz="1200" b="1">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300" name="Google Shape;1300;p26"/>
          <p:cNvSpPr txBox="1">
            <a:spLocks noGrp="1"/>
          </p:cNvSpPr>
          <p:nvPr>
            <p:ph type="subTitle" idx="8"/>
          </p:nvPr>
        </p:nvSpPr>
        <p:spPr>
          <a:xfrm>
            <a:off x="2404575" y="2158063"/>
            <a:ext cx="2217300" cy="394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Font typeface="Poppins"/>
              <a:buNone/>
              <a:defRPr sz="1800" b="1">
                <a:solidFill>
                  <a:schemeClr val="accent2"/>
                </a:solidFill>
                <a:latin typeface="Poppins"/>
                <a:ea typeface="Poppins"/>
                <a:cs typeface="Poppins"/>
                <a:sym typeface="Poppins"/>
              </a:defRPr>
            </a:lvl1pPr>
            <a:lvl2pPr lvl="1" rtl="0">
              <a:spcBef>
                <a:spcPts val="1600"/>
              </a:spcBef>
              <a:spcAft>
                <a:spcPts val="0"/>
              </a:spcAft>
              <a:buClr>
                <a:schemeClr val="accent2"/>
              </a:buClr>
              <a:buSzPts val="1000"/>
              <a:buNone/>
              <a:defRPr>
                <a:solidFill>
                  <a:schemeClr val="accent2"/>
                </a:solidFill>
              </a:defRPr>
            </a:lvl2pPr>
            <a:lvl3pPr lvl="2" rtl="0">
              <a:spcBef>
                <a:spcPts val="1600"/>
              </a:spcBef>
              <a:spcAft>
                <a:spcPts val="0"/>
              </a:spcAft>
              <a:buClr>
                <a:schemeClr val="accent2"/>
              </a:buClr>
              <a:buSzPts val="1000"/>
              <a:buNone/>
              <a:defRPr>
                <a:solidFill>
                  <a:schemeClr val="accent2"/>
                </a:solidFill>
              </a:defRPr>
            </a:lvl3pPr>
            <a:lvl4pPr lvl="3" rtl="0">
              <a:spcBef>
                <a:spcPts val="1600"/>
              </a:spcBef>
              <a:spcAft>
                <a:spcPts val="0"/>
              </a:spcAft>
              <a:buClr>
                <a:schemeClr val="accent2"/>
              </a:buClr>
              <a:buSzPts val="1000"/>
              <a:buNone/>
              <a:defRPr>
                <a:solidFill>
                  <a:schemeClr val="accent2"/>
                </a:solidFill>
              </a:defRPr>
            </a:lvl4pPr>
            <a:lvl5pPr lvl="4" rtl="0">
              <a:spcBef>
                <a:spcPts val="1600"/>
              </a:spcBef>
              <a:spcAft>
                <a:spcPts val="0"/>
              </a:spcAft>
              <a:buClr>
                <a:schemeClr val="accent2"/>
              </a:buClr>
              <a:buSzPts val="1000"/>
              <a:buNone/>
              <a:defRPr>
                <a:solidFill>
                  <a:schemeClr val="accent2"/>
                </a:solidFill>
              </a:defRPr>
            </a:lvl5pPr>
            <a:lvl6pPr lvl="5" rtl="0">
              <a:spcBef>
                <a:spcPts val="1600"/>
              </a:spcBef>
              <a:spcAft>
                <a:spcPts val="0"/>
              </a:spcAft>
              <a:buClr>
                <a:schemeClr val="accent2"/>
              </a:buClr>
              <a:buSzPts val="1000"/>
              <a:buNone/>
              <a:defRPr>
                <a:solidFill>
                  <a:schemeClr val="accent2"/>
                </a:solidFill>
              </a:defRPr>
            </a:lvl6pPr>
            <a:lvl7pPr lvl="6" rtl="0">
              <a:spcBef>
                <a:spcPts val="1600"/>
              </a:spcBef>
              <a:spcAft>
                <a:spcPts val="0"/>
              </a:spcAft>
              <a:buClr>
                <a:schemeClr val="accent2"/>
              </a:buClr>
              <a:buSzPts val="1000"/>
              <a:buNone/>
              <a:defRPr>
                <a:solidFill>
                  <a:schemeClr val="accent2"/>
                </a:solidFill>
              </a:defRPr>
            </a:lvl7pPr>
            <a:lvl8pPr lvl="7" rtl="0">
              <a:spcBef>
                <a:spcPts val="1600"/>
              </a:spcBef>
              <a:spcAft>
                <a:spcPts val="0"/>
              </a:spcAft>
              <a:buClr>
                <a:schemeClr val="accent2"/>
              </a:buClr>
              <a:buSzPts val="1000"/>
              <a:buNone/>
              <a:defRPr>
                <a:solidFill>
                  <a:schemeClr val="accent2"/>
                </a:solidFill>
              </a:defRPr>
            </a:lvl8pPr>
            <a:lvl9pPr lvl="8" rtl="0">
              <a:spcBef>
                <a:spcPts val="1600"/>
              </a:spcBef>
              <a:spcAft>
                <a:spcPts val="1600"/>
              </a:spcAft>
              <a:buClr>
                <a:schemeClr val="accent2"/>
              </a:buClr>
              <a:buSzPts val="1000"/>
              <a:buNone/>
              <a:defRPr>
                <a:solidFill>
                  <a:schemeClr val="accent2"/>
                </a:solidFill>
              </a:defRPr>
            </a:lvl9pPr>
          </a:lstStyle>
          <a:p>
            <a:endParaRPr/>
          </a:p>
        </p:txBody>
      </p:sp>
      <p:sp>
        <p:nvSpPr>
          <p:cNvPr id="1301" name="Google Shape;1301;p26"/>
          <p:cNvSpPr txBox="1">
            <a:spLocks noGrp="1"/>
          </p:cNvSpPr>
          <p:nvPr>
            <p:ph type="subTitle" idx="9"/>
          </p:nvPr>
        </p:nvSpPr>
        <p:spPr>
          <a:xfrm>
            <a:off x="2404600" y="2821129"/>
            <a:ext cx="2217300" cy="1071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1400"/>
              <a:buNone/>
              <a:defRPr>
                <a:solidFill>
                  <a:schemeClr val="accent2"/>
                </a:solidFill>
              </a:defRPr>
            </a:lvl1pPr>
            <a:lvl2pPr lvl="1" rtl="0">
              <a:spcBef>
                <a:spcPts val="1600"/>
              </a:spcBef>
              <a:spcAft>
                <a:spcPts val="0"/>
              </a:spcAft>
              <a:buClr>
                <a:schemeClr val="accent2"/>
              </a:buClr>
              <a:buSzPts val="1400"/>
              <a:buNone/>
              <a:defRPr sz="1400">
                <a:solidFill>
                  <a:schemeClr val="accent2"/>
                </a:solidFill>
              </a:defRPr>
            </a:lvl2pPr>
            <a:lvl3pPr lvl="2" rtl="0">
              <a:spcBef>
                <a:spcPts val="1600"/>
              </a:spcBef>
              <a:spcAft>
                <a:spcPts val="0"/>
              </a:spcAft>
              <a:buClr>
                <a:schemeClr val="accent2"/>
              </a:buClr>
              <a:buSzPts val="1400"/>
              <a:buNone/>
              <a:defRPr sz="1400">
                <a:solidFill>
                  <a:schemeClr val="accent2"/>
                </a:solidFill>
              </a:defRPr>
            </a:lvl3pPr>
            <a:lvl4pPr lvl="3" rtl="0">
              <a:spcBef>
                <a:spcPts val="1600"/>
              </a:spcBef>
              <a:spcAft>
                <a:spcPts val="0"/>
              </a:spcAft>
              <a:buClr>
                <a:schemeClr val="accent2"/>
              </a:buClr>
              <a:buSzPts val="1400"/>
              <a:buNone/>
              <a:defRPr sz="1400">
                <a:solidFill>
                  <a:schemeClr val="accent2"/>
                </a:solidFill>
              </a:defRPr>
            </a:lvl4pPr>
            <a:lvl5pPr lvl="4" rtl="0">
              <a:spcBef>
                <a:spcPts val="1600"/>
              </a:spcBef>
              <a:spcAft>
                <a:spcPts val="0"/>
              </a:spcAft>
              <a:buClr>
                <a:schemeClr val="accent2"/>
              </a:buClr>
              <a:buSzPts val="1400"/>
              <a:buNone/>
              <a:defRPr sz="1400">
                <a:solidFill>
                  <a:schemeClr val="accent2"/>
                </a:solidFill>
              </a:defRPr>
            </a:lvl5pPr>
            <a:lvl6pPr lvl="5" rtl="0">
              <a:spcBef>
                <a:spcPts val="1600"/>
              </a:spcBef>
              <a:spcAft>
                <a:spcPts val="0"/>
              </a:spcAft>
              <a:buClr>
                <a:schemeClr val="accent2"/>
              </a:buClr>
              <a:buSzPts val="1400"/>
              <a:buNone/>
              <a:defRPr sz="1400">
                <a:solidFill>
                  <a:schemeClr val="accent2"/>
                </a:solidFill>
              </a:defRPr>
            </a:lvl6pPr>
            <a:lvl7pPr lvl="6" rtl="0">
              <a:spcBef>
                <a:spcPts val="1600"/>
              </a:spcBef>
              <a:spcAft>
                <a:spcPts val="0"/>
              </a:spcAft>
              <a:buClr>
                <a:schemeClr val="accent2"/>
              </a:buClr>
              <a:buSzPts val="1400"/>
              <a:buNone/>
              <a:defRPr sz="1400">
                <a:solidFill>
                  <a:schemeClr val="accent2"/>
                </a:solidFill>
              </a:defRPr>
            </a:lvl7pPr>
            <a:lvl8pPr lvl="7" rtl="0">
              <a:spcBef>
                <a:spcPts val="1600"/>
              </a:spcBef>
              <a:spcAft>
                <a:spcPts val="0"/>
              </a:spcAft>
              <a:buClr>
                <a:schemeClr val="accent2"/>
              </a:buClr>
              <a:buSzPts val="1400"/>
              <a:buNone/>
              <a:defRPr sz="1400">
                <a:solidFill>
                  <a:schemeClr val="accent2"/>
                </a:solidFill>
              </a:defRPr>
            </a:lvl8pPr>
            <a:lvl9pPr lvl="8" rtl="0">
              <a:spcBef>
                <a:spcPts val="1600"/>
              </a:spcBef>
              <a:spcAft>
                <a:spcPts val="1600"/>
              </a:spcAft>
              <a:buClr>
                <a:schemeClr val="accent2"/>
              </a:buClr>
              <a:buSzPts val="1400"/>
              <a:buNone/>
              <a:defRPr sz="1400">
                <a:solidFill>
                  <a:schemeClr val="accent2"/>
                </a:solidFill>
              </a:defRPr>
            </a:lvl9pPr>
          </a:lstStyle>
          <a:p>
            <a:endParaRPr/>
          </a:p>
        </p:txBody>
      </p:sp>
      <p:sp>
        <p:nvSpPr>
          <p:cNvPr id="1302" name="Google Shape;1302;p26"/>
          <p:cNvSpPr txBox="1">
            <a:spLocks noGrp="1"/>
          </p:cNvSpPr>
          <p:nvPr>
            <p:ph type="subTitle" idx="13"/>
          </p:nvPr>
        </p:nvSpPr>
        <p:spPr>
          <a:xfrm>
            <a:off x="5547930" y="2158050"/>
            <a:ext cx="2217300" cy="394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Font typeface="Poppins"/>
              <a:buNone/>
              <a:defRPr sz="1800" b="1">
                <a:solidFill>
                  <a:schemeClr val="accent2"/>
                </a:solidFill>
                <a:latin typeface="Poppins"/>
                <a:ea typeface="Poppins"/>
                <a:cs typeface="Poppins"/>
                <a:sym typeface="Poppins"/>
              </a:defRPr>
            </a:lvl1pPr>
            <a:lvl2pPr lvl="1" rtl="0">
              <a:spcBef>
                <a:spcPts val="1600"/>
              </a:spcBef>
              <a:spcAft>
                <a:spcPts val="0"/>
              </a:spcAft>
              <a:buClr>
                <a:schemeClr val="accent2"/>
              </a:buClr>
              <a:buSzPts val="1000"/>
              <a:buNone/>
              <a:defRPr>
                <a:solidFill>
                  <a:schemeClr val="accent2"/>
                </a:solidFill>
              </a:defRPr>
            </a:lvl2pPr>
            <a:lvl3pPr lvl="2" rtl="0">
              <a:spcBef>
                <a:spcPts val="1600"/>
              </a:spcBef>
              <a:spcAft>
                <a:spcPts val="0"/>
              </a:spcAft>
              <a:buClr>
                <a:schemeClr val="accent2"/>
              </a:buClr>
              <a:buSzPts val="1000"/>
              <a:buNone/>
              <a:defRPr>
                <a:solidFill>
                  <a:schemeClr val="accent2"/>
                </a:solidFill>
              </a:defRPr>
            </a:lvl3pPr>
            <a:lvl4pPr lvl="3" rtl="0">
              <a:spcBef>
                <a:spcPts val="1600"/>
              </a:spcBef>
              <a:spcAft>
                <a:spcPts val="0"/>
              </a:spcAft>
              <a:buClr>
                <a:schemeClr val="accent2"/>
              </a:buClr>
              <a:buSzPts val="1000"/>
              <a:buNone/>
              <a:defRPr>
                <a:solidFill>
                  <a:schemeClr val="accent2"/>
                </a:solidFill>
              </a:defRPr>
            </a:lvl4pPr>
            <a:lvl5pPr lvl="4" rtl="0">
              <a:spcBef>
                <a:spcPts val="1600"/>
              </a:spcBef>
              <a:spcAft>
                <a:spcPts val="0"/>
              </a:spcAft>
              <a:buClr>
                <a:schemeClr val="accent2"/>
              </a:buClr>
              <a:buSzPts val="1000"/>
              <a:buNone/>
              <a:defRPr>
                <a:solidFill>
                  <a:schemeClr val="accent2"/>
                </a:solidFill>
              </a:defRPr>
            </a:lvl5pPr>
            <a:lvl6pPr lvl="5" rtl="0">
              <a:spcBef>
                <a:spcPts val="1600"/>
              </a:spcBef>
              <a:spcAft>
                <a:spcPts val="0"/>
              </a:spcAft>
              <a:buClr>
                <a:schemeClr val="accent2"/>
              </a:buClr>
              <a:buSzPts val="1000"/>
              <a:buNone/>
              <a:defRPr>
                <a:solidFill>
                  <a:schemeClr val="accent2"/>
                </a:solidFill>
              </a:defRPr>
            </a:lvl6pPr>
            <a:lvl7pPr lvl="6" rtl="0">
              <a:spcBef>
                <a:spcPts val="1600"/>
              </a:spcBef>
              <a:spcAft>
                <a:spcPts val="0"/>
              </a:spcAft>
              <a:buClr>
                <a:schemeClr val="accent2"/>
              </a:buClr>
              <a:buSzPts val="1000"/>
              <a:buNone/>
              <a:defRPr>
                <a:solidFill>
                  <a:schemeClr val="accent2"/>
                </a:solidFill>
              </a:defRPr>
            </a:lvl7pPr>
            <a:lvl8pPr lvl="7" rtl="0">
              <a:spcBef>
                <a:spcPts val="1600"/>
              </a:spcBef>
              <a:spcAft>
                <a:spcPts val="0"/>
              </a:spcAft>
              <a:buClr>
                <a:schemeClr val="accent2"/>
              </a:buClr>
              <a:buSzPts val="1000"/>
              <a:buNone/>
              <a:defRPr>
                <a:solidFill>
                  <a:schemeClr val="accent2"/>
                </a:solidFill>
              </a:defRPr>
            </a:lvl8pPr>
            <a:lvl9pPr lvl="8" rtl="0">
              <a:spcBef>
                <a:spcPts val="1600"/>
              </a:spcBef>
              <a:spcAft>
                <a:spcPts val="1600"/>
              </a:spcAft>
              <a:buClr>
                <a:schemeClr val="accent2"/>
              </a:buClr>
              <a:buSzPts val="1000"/>
              <a:buNone/>
              <a:defRPr>
                <a:solidFill>
                  <a:schemeClr val="accent2"/>
                </a:solidFill>
              </a:defRPr>
            </a:lvl9pPr>
          </a:lstStyle>
          <a:p>
            <a:endParaRPr/>
          </a:p>
        </p:txBody>
      </p:sp>
      <p:sp>
        <p:nvSpPr>
          <p:cNvPr id="1303" name="Google Shape;1303;p26"/>
          <p:cNvSpPr txBox="1">
            <a:spLocks noGrp="1"/>
          </p:cNvSpPr>
          <p:nvPr>
            <p:ph type="subTitle" idx="14"/>
          </p:nvPr>
        </p:nvSpPr>
        <p:spPr>
          <a:xfrm>
            <a:off x="5547952" y="2821137"/>
            <a:ext cx="2217300" cy="1071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1400"/>
              <a:buNone/>
              <a:defRPr>
                <a:solidFill>
                  <a:schemeClr val="accent2"/>
                </a:solidFill>
              </a:defRPr>
            </a:lvl1pPr>
            <a:lvl2pPr lvl="1" rtl="0">
              <a:spcBef>
                <a:spcPts val="1600"/>
              </a:spcBef>
              <a:spcAft>
                <a:spcPts val="0"/>
              </a:spcAft>
              <a:buClr>
                <a:schemeClr val="accent2"/>
              </a:buClr>
              <a:buSzPts val="1400"/>
              <a:buNone/>
              <a:defRPr sz="1400">
                <a:solidFill>
                  <a:schemeClr val="accent2"/>
                </a:solidFill>
              </a:defRPr>
            </a:lvl2pPr>
            <a:lvl3pPr lvl="2" rtl="0">
              <a:spcBef>
                <a:spcPts val="1600"/>
              </a:spcBef>
              <a:spcAft>
                <a:spcPts val="0"/>
              </a:spcAft>
              <a:buClr>
                <a:schemeClr val="accent2"/>
              </a:buClr>
              <a:buSzPts val="1400"/>
              <a:buNone/>
              <a:defRPr sz="1400">
                <a:solidFill>
                  <a:schemeClr val="accent2"/>
                </a:solidFill>
              </a:defRPr>
            </a:lvl3pPr>
            <a:lvl4pPr lvl="3" rtl="0">
              <a:spcBef>
                <a:spcPts val="1600"/>
              </a:spcBef>
              <a:spcAft>
                <a:spcPts val="0"/>
              </a:spcAft>
              <a:buClr>
                <a:schemeClr val="accent2"/>
              </a:buClr>
              <a:buSzPts val="1400"/>
              <a:buNone/>
              <a:defRPr sz="1400">
                <a:solidFill>
                  <a:schemeClr val="accent2"/>
                </a:solidFill>
              </a:defRPr>
            </a:lvl4pPr>
            <a:lvl5pPr lvl="4" rtl="0">
              <a:spcBef>
                <a:spcPts val="1600"/>
              </a:spcBef>
              <a:spcAft>
                <a:spcPts val="0"/>
              </a:spcAft>
              <a:buClr>
                <a:schemeClr val="accent2"/>
              </a:buClr>
              <a:buSzPts val="1400"/>
              <a:buNone/>
              <a:defRPr sz="1400">
                <a:solidFill>
                  <a:schemeClr val="accent2"/>
                </a:solidFill>
              </a:defRPr>
            </a:lvl5pPr>
            <a:lvl6pPr lvl="5" rtl="0">
              <a:spcBef>
                <a:spcPts val="1600"/>
              </a:spcBef>
              <a:spcAft>
                <a:spcPts val="0"/>
              </a:spcAft>
              <a:buClr>
                <a:schemeClr val="accent2"/>
              </a:buClr>
              <a:buSzPts val="1400"/>
              <a:buNone/>
              <a:defRPr sz="1400">
                <a:solidFill>
                  <a:schemeClr val="accent2"/>
                </a:solidFill>
              </a:defRPr>
            </a:lvl6pPr>
            <a:lvl7pPr lvl="6" rtl="0">
              <a:spcBef>
                <a:spcPts val="1600"/>
              </a:spcBef>
              <a:spcAft>
                <a:spcPts val="0"/>
              </a:spcAft>
              <a:buClr>
                <a:schemeClr val="accent2"/>
              </a:buClr>
              <a:buSzPts val="1400"/>
              <a:buNone/>
              <a:defRPr sz="1400">
                <a:solidFill>
                  <a:schemeClr val="accent2"/>
                </a:solidFill>
              </a:defRPr>
            </a:lvl7pPr>
            <a:lvl8pPr lvl="7" rtl="0">
              <a:spcBef>
                <a:spcPts val="1600"/>
              </a:spcBef>
              <a:spcAft>
                <a:spcPts val="0"/>
              </a:spcAft>
              <a:buClr>
                <a:schemeClr val="accent2"/>
              </a:buClr>
              <a:buSzPts val="1400"/>
              <a:buNone/>
              <a:defRPr sz="1400">
                <a:solidFill>
                  <a:schemeClr val="accent2"/>
                </a:solidFill>
              </a:defRPr>
            </a:lvl8pPr>
            <a:lvl9pPr lvl="8" rtl="0">
              <a:spcBef>
                <a:spcPts val="1600"/>
              </a:spcBef>
              <a:spcAft>
                <a:spcPts val="1600"/>
              </a:spcAft>
              <a:buClr>
                <a:schemeClr val="accent2"/>
              </a:buClr>
              <a:buSzPts val="1400"/>
              <a:buNone/>
              <a:defRPr sz="1400">
                <a:solidFill>
                  <a:schemeClr val="accent2"/>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2">
  <p:cSld name="TITLE_AND_TWO_COLUMNS_1">
    <p:bg>
      <p:bgPr>
        <a:solidFill>
          <a:schemeClr val="accent5"/>
        </a:solidFill>
        <a:effectLst/>
      </p:bgPr>
    </p:bg>
    <p:spTree>
      <p:nvGrpSpPr>
        <p:cNvPr id="1" name="Shape 1304"/>
        <p:cNvGrpSpPr/>
        <p:nvPr/>
      </p:nvGrpSpPr>
      <p:grpSpPr>
        <a:xfrm>
          <a:off x="0" y="0"/>
          <a:ext cx="0" cy="0"/>
          <a:chOff x="0" y="0"/>
          <a:chExt cx="0" cy="0"/>
        </a:xfrm>
      </p:grpSpPr>
      <p:sp>
        <p:nvSpPr>
          <p:cNvPr id="1305" name="Google Shape;1305;p27"/>
          <p:cNvSpPr/>
          <p:nvPr/>
        </p:nvSpPr>
        <p:spPr>
          <a:xfrm>
            <a:off x="4110336" y="-37186"/>
            <a:ext cx="5033661" cy="3076189"/>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7"/>
          <p:cNvSpPr/>
          <p:nvPr/>
        </p:nvSpPr>
        <p:spPr>
          <a:xfrm>
            <a:off x="-1" y="331722"/>
            <a:ext cx="1050129" cy="1789438"/>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7"/>
          <p:cNvSpPr/>
          <p:nvPr/>
        </p:nvSpPr>
        <p:spPr>
          <a:xfrm>
            <a:off x="2" y="2874810"/>
            <a:ext cx="4243207" cy="226867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7"/>
          <p:cNvSpPr/>
          <p:nvPr/>
        </p:nvSpPr>
        <p:spPr>
          <a:xfrm rot="10800000">
            <a:off x="218712" y="16"/>
            <a:ext cx="836012" cy="5141709"/>
          </a:xfrm>
          <a:custGeom>
            <a:avLst/>
            <a:gdLst/>
            <a:ahLst/>
            <a:cxnLst/>
            <a:rect l="l" t="t" r="r" b="b"/>
            <a:pathLst>
              <a:path w="9337" h="32918" extrusionOk="0">
                <a:moveTo>
                  <a:pt x="1" y="1"/>
                </a:moveTo>
                <a:lnTo>
                  <a:pt x="1" y="32917"/>
                </a:lnTo>
                <a:lnTo>
                  <a:pt x="9337" y="32917"/>
                </a:lnTo>
                <a:lnTo>
                  <a:pt x="9337" y="1"/>
                </a:lnTo>
                <a:lnTo>
                  <a:pt x="4504" y="270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9" name="Google Shape;1309;p27"/>
          <p:cNvGrpSpPr/>
          <p:nvPr/>
        </p:nvGrpSpPr>
        <p:grpSpPr>
          <a:xfrm>
            <a:off x="441648" y="539502"/>
            <a:ext cx="390115" cy="478199"/>
            <a:chOff x="6813948" y="1342927"/>
            <a:chExt cx="390115" cy="478199"/>
          </a:xfrm>
        </p:grpSpPr>
        <p:sp>
          <p:nvSpPr>
            <p:cNvPr id="1310" name="Google Shape;1310;p27"/>
            <p:cNvSpPr/>
            <p:nvPr/>
          </p:nvSpPr>
          <p:spPr>
            <a:xfrm rot="-5400000">
              <a:off x="6814041" y="1342927"/>
              <a:ext cx="390022" cy="390022"/>
            </a:xfrm>
            <a:custGeom>
              <a:avLst/>
              <a:gdLst/>
              <a:ahLst/>
              <a:cxnLst/>
              <a:rect l="l" t="t" r="r" b="b"/>
              <a:pathLst>
                <a:path w="12553" h="12553" extrusionOk="0">
                  <a:moveTo>
                    <a:pt x="1" y="1"/>
                  </a:moveTo>
                  <a:lnTo>
                    <a:pt x="1" y="12552"/>
                  </a:lnTo>
                  <a:lnTo>
                    <a:pt x="12552" y="12552"/>
                  </a:lnTo>
                  <a:lnTo>
                    <a:pt x="12552" y="1271"/>
                  </a:lnTo>
                  <a:cubicBezTo>
                    <a:pt x="12552" y="569"/>
                    <a:pt x="11984" y="1"/>
                    <a:pt x="11280" y="1"/>
                  </a:cubicBezTo>
                  <a:lnTo>
                    <a:pt x="2903" y="1"/>
                  </a:lnTo>
                  <a:lnTo>
                    <a:pt x="2903" y="6"/>
                  </a:lnTo>
                  <a:cubicBezTo>
                    <a:pt x="2868" y="2"/>
                    <a:pt x="2832" y="1"/>
                    <a:pt x="27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7"/>
            <p:cNvSpPr/>
            <p:nvPr/>
          </p:nvSpPr>
          <p:spPr>
            <a:xfrm rot="-5400000">
              <a:off x="6969484" y="1540346"/>
              <a:ext cx="78980" cy="390053"/>
            </a:xfrm>
            <a:custGeom>
              <a:avLst/>
              <a:gdLst/>
              <a:ahLst/>
              <a:cxnLst/>
              <a:rect l="l" t="t" r="r" b="b"/>
              <a:pathLst>
                <a:path w="2542" h="12554" extrusionOk="0">
                  <a:moveTo>
                    <a:pt x="1271" y="0"/>
                  </a:moveTo>
                  <a:cubicBezTo>
                    <a:pt x="569" y="0"/>
                    <a:pt x="1" y="570"/>
                    <a:pt x="1" y="1272"/>
                  </a:cubicBezTo>
                  <a:lnTo>
                    <a:pt x="1" y="12554"/>
                  </a:lnTo>
                  <a:lnTo>
                    <a:pt x="2542" y="12554"/>
                  </a:lnTo>
                  <a:lnTo>
                    <a:pt x="2542" y="1272"/>
                  </a:lnTo>
                  <a:cubicBezTo>
                    <a:pt x="2542" y="570"/>
                    <a:pt x="1974" y="0"/>
                    <a:pt x="1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7"/>
            <p:cNvSpPr/>
            <p:nvPr/>
          </p:nvSpPr>
          <p:spPr>
            <a:xfrm rot="-5400000">
              <a:off x="6991404" y="1550583"/>
              <a:ext cx="55646" cy="369547"/>
            </a:xfrm>
            <a:custGeom>
              <a:avLst/>
              <a:gdLst/>
              <a:ahLst/>
              <a:cxnLst/>
              <a:rect l="l" t="t" r="r" b="b"/>
              <a:pathLst>
                <a:path w="1791" h="11894" extrusionOk="0">
                  <a:moveTo>
                    <a:pt x="895" y="0"/>
                  </a:moveTo>
                  <a:cubicBezTo>
                    <a:pt x="400" y="0"/>
                    <a:pt x="0" y="404"/>
                    <a:pt x="0" y="896"/>
                  </a:cubicBezTo>
                  <a:lnTo>
                    <a:pt x="0" y="11894"/>
                  </a:lnTo>
                  <a:lnTo>
                    <a:pt x="1790" y="11894"/>
                  </a:lnTo>
                  <a:lnTo>
                    <a:pt x="1790" y="896"/>
                  </a:lnTo>
                  <a:cubicBezTo>
                    <a:pt x="1790" y="400"/>
                    <a:pt x="1389" y="0"/>
                    <a:pt x="8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7"/>
            <p:cNvSpPr/>
            <p:nvPr/>
          </p:nvSpPr>
          <p:spPr>
            <a:xfrm rot="-5400000">
              <a:off x="6875342" y="1749137"/>
              <a:ext cx="86872" cy="57107"/>
            </a:xfrm>
            <a:custGeom>
              <a:avLst/>
              <a:gdLst/>
              <a:ahLst/>
              <a:cxnLst/>
              <a:rect l="l" t="t" r="r" b="b"/>
              <a:pathLst>
                <a:path w="2796" h="1838" extrusionOk="0">
                  <a:moveTo>
                    <a:pt x="0" y="1"/>
                  </a:moveTo>
                  <a:lnTo>
                    <a:pt x="391" y="920"/>
                  </a:lnTo>
                  <a:lnTo>
                    <a:pt x="0" y="1838"/>
                  </a:lnTo>
                  <a:lnTo>
                    <a:pt x="2795" y="1838"/>
                  </a:lnTo>
                  <a:lnTo>
                    <a:pt x="27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4" name="Google Shape;1314;p27"/>
          <p:cNvSpPr txBox="1">
            <a:spLocks noGrp="1"/>
          </p:cNvSpPr>
          <p:nvPr>
            <p:ph type="subTitle" idx="1"/>
          </p:nvPr>
        </p:nvSpPr>
        <p:spPr>
          <a:xfrm>
            <a:off x="218656" y="1073550"/>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315" name="Google Shape;1315;p27"/>
          <p:cNvSpPr txBox="1">
            <a:spLocks noGrp="1"/>
          </p:cNvSpPr>
          <p:nvPr>
            <p:ph type="subTitle" idx="2"/>
          </p:nvPr>
        </p:nvSpPr>
        <p:spPr>
          <a:xfrm>
            <a:off x="218656" y="1593696"/>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316" name="Google Shape;1316;p27"/>
          <p:cNvSpPr txBox="1">
            <a:spLocks noGrp="1"/>
          </p:cNvSpPr>
          <p:nvPr>
            <p:ph type="subTitle" idx="3"/>
          </p:nvPr>
        </p:nvSpPr>
        <p:spPr>
          <a:xfrm>
            <a:off x="218656" y="2113842"/>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317" name="Google Shape;1317;p27"/>
          <p:cNvSpPr txBox="1">
            <a:spLocks noGrp="1"/>
          </p:cNvSpPr>
          <p:nvPr>
            <p:ph type="subTitle" idx="4"/>
          </p:nvPr>
        </p:nvSpPr>
        <p:spPr>
          <a:xfrm>
            <a:off x="218656" y="2633988"/>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318" name="Google Shape;1318;p27"/>
          <p:cNvSpPr txBox="1">
            <a:spLocks noGrp="1"/>
          </p:cNvSpPr>
          <p:nvPr>
            <p:ph type="subTitle" idx="5"/>
          </p:nvPr>
        </p:nvSpPr>
        <p:spPr>
          <a:xfrm>
            <a:off x="218656" y="3154133"/>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319" name="Google Shape;1319;p27"/>
          <p:cNvSpPr txBox="1">
            <a:spLocks noGrp="1"/>
          </p:cNvSpPr>
          <p:nvPr>
            <p:ph type="subTitle" idx="6"/>
          </p:nvPr>
        </p:nvSpPr>
        <p:spPr>
          <a:xfrm>
            <a:off x="218656" y="3674279"/>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320" name="Google Shape;1320;p27"/>
          <p:cNvSpPr txBox="1">
            <a:spLocks noGrp="1"/>
          </p:cNvSpPr>
          <p:nvPr>
            <p:ph type="subTitle" idx="7"/>
          </p:nvPr>
        </p:nvSpPr>
        <p:spPr>
          <a:xfrm>
            <a:off x="218656" y="4194425"/>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Font typeface="Capriola"/>
              <a:buNone/>
              <a:defRPr sz="1200" b="1">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321" name="Google Shape;1321;p27"/>
          <p:cNvSpPr txBox="1">
            <a:spLocks noGrp="1"/>
          </p:cNvSpPr>
          <p:nvPr>
            <p:ph type="title"/>
          </p:nvPr>
        </p:nvSpPr>
        <p:spPr>
          <a:xfrm>
            <a:off x="1384325" y="539500"/>
            <a:ext cx="7046100" cy="478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4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22" name="Google Shape;1322;p27"/>
          <p:cNvSpPr txBox="1">
            <a:spLocks noGrp="1"/>
          </p:cNvSpPr>
          <p:nvPr>
            <p:ph type="body" idx="8"/>
          </p:nvPr>
        </p:nvSpPr>
        <p:spPr>
          <a:xfrm>
            <a:off x="1384325" y="1251650"/>
            <a:ext cx="7046100" cy="33477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Clr>
                <a:schemeClr val="lt1"/>
              </a:buClr>
              <a:buSzPts val="1000"/>
              <a:buChar char="●"/>
              <a:defRPr sz="1000">
                <a:solidFill>
                  <a:schemeClr val="lt1"/>
                </a:solidFill>
              </a:defRPr>
            </a:lvl1pPr>
            <a:lvl2pPr marL="914400" lvl="1" indent="-292100" rtl="0">
              <a:spcBef>
                <a:spcPts val="1600"/>
              </a:spcBef>
              <a:spcAft>
                <a:spcPts val="0"/>
              </a:spcAft>
              <a:buClr>
                <a:schemeClr val="lt1"/>
              </a:buClr>
              <a:buSzPts val="1000"/>
              <a:buChar char="○"/>
              <a:defRPr>
                <a:solidFill>
                  <a:schemeClr val="lt1"/>
                </a:solidFill>
              </a:defRPr>
            </a:lvl2pPr>
            <a:lvl3pPr marL="1371600" lvl="2" indent="-292100" rtl="0">
              <a:spcBef>
                <a:spcPts val="1600"/>
              </a:spcBef>
              <a:spcAft>
                <a:spcPts val="0"/>
              </a:spcAft>
              <a:buClr>
                <a:schemeClr val="lt1"/>
              </a:buClr>
              <a:buSzPts val="1000"/>
              <a:buChar char="■"/>
              <a:defRPr>
                <a:solidFill>
                  <a:schemeClr val="lt1"/>
                </a:solidFill>
              </a:defRPr>
            </a:lvl3pPr>
            <a:lvl4pPr marL="1828800" lvl="3" indent="-292100" rtl="0">
              <a:spcBef>
                <a:spcPts val="1600"/>
              </a:spcBef>
              <a:spcAft>
                <a:spcPts val="0"/>
              </a:spcAft>
              <a:buClr>
                <a:schemeClr val="lt1"/>
              </a:buClr>
              <a:buSzPts val="1000"/>
              <a:buChar char="●"/>
              <a:defRPr>
                <a:solidFill>
                  <a:schemeClr val="lt1"/>
                </a:solidFill>
              </a:defRPr>
            </a:lvl4pPr>
            <a:lvl5pPr marL="2286000" lvl="4" indent="-292100" rtl="0">
              <a:spcBef>
                <a:spcPts val="1600"/>
              </a:spcBef>
              <a:spcAft>
                <a:spcPts val="0"/>
              </a:spcAft>
              <a:buClr>
                <a:schemeClr val="lt1"/>
              </a:buClr>
              <a:buSzPts val="1000"/>
              <a:buChar char="○"/>
              <a:defRPr>
                <a:solidFill>
                  <a:schemeClr val="lt1"/>
                </a:solidFill>
              </a:defRPr>
            </a:lvl5pPr>
            <a:lvl6pPr marL="2743200" lvl="5" indent="-292100" rtl="0">
              <a:spcBef>
                <a:spcPts val="1600"/>
              </a:spcBef>
              <a:spcAft>
                <a:spcPts val="0"/>
              </a:spcAft>
              <a:buClr>
                <a:schemeClr val="lt1"/>
              </a:buClr>
              <a:buSzPts val="1000"/>
              <a:buChar char="■"/>
              <a:defRPr>
                <a:solidFill>
                  <a:schemeClr val="lt1"/>
                </a:solidFill>
              </a:defRPr>
            </a:lvl6pPr>
            <a:lvl7pPr marL="3200400" lvl="6" indent="-292100" rtl="0">
              <a:spcBef>
                <a:spcPts val="1600"/>
              </a:spcBef>
              <a:spcAft>
                <a:spcPts val="0"/>
              </a:spcAft>
              <a:buClr>
                <a:schemeClr val="lt1"/>
              </a:buClr>
              <a:buSzPts val="1000"/>
              <a:buChar char="●"/>
              <a:defRPr>
                <a:solidFill>
                  <a:schemeClr val="lt1"/>
                </a:solidFill>
              </a:defRPr>
            </a:lvl7pPr>
            <a:lvl8pPr marL="3657600" lvl="7" indent="-292100" rtl="0">
              <a:spcBef>
                <a:spcPts val="1600"/>
              </a:spcBef>
              <a:spcAft>
                <a:spcPts val="0"/>
              </a:spcAft>
              <a:buClr>
                <a:schemeClr val="lt1"/>
              </a:buClr>
              <a:buSzPts val="1000"/>
              <a:buChar char="○"/>
              <a:defRPr>
                <a:solidFill>
                  <a:schemeClr val="lt1"/>
                </a:solidFill>
              </a:defRPr>
            </a:lvl8pPr>
            <a:lvl9pPr marL="4114800" lvl="8" indent="-292100" rtl="0">
              <a:spcBef>
                <a:spcPts val="1600"/>
              </a:spcBef>
              <a:spcAft>
                <a:spcPts val="1600"/>
              </a:spcAft>
              <a:buClr>
                <a:schemeClr val="lt1"/>
              </a:buClr>
              <a:buSzPts val="1000"/>
              <a:buChar char="■"/>
              <a:defRPr>
                <a:solidFill>
                  <a:schemeClr val="lt1"/>
                </a:solidFil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1">
  <p:cSld name="TITLE_ONLY_4_1">
    <p:bg>
      <p:bgPr>
        <a:solidFill>
          <a:schemeClr val="accent5"/>
        </a:solidFill>
        <a:effectLst/>
      </p:bgPr>
    </p:bg>
    <p:spTree>
      <p:nvGrpSpPr>
        <p:cNvPr id="1" name="Shape 1323"/>
        <p:cNvGrpSpPr/>
        <p:nvPr/>
      </p:nvGrpSpPr>
      <p:grpSpPr>
        <a:xfrm>
          <a:off x="0" y="0"/>
          <a:ext cx="0" cy="0"/>
          <a:chOff x="0" y="0"/>
          <a:chExt cx="0" cy="0"/>
        </a:xfrm>
      </p:grpSpPr>
      <p:sp>
        <p:nvSpPr>
          <p:cNvPr id="1324" name="Google Shape;1324;p28"/>
          <p:cNvSpPr/>
          <p:nvPr/>
        </p:nvSpPr>
        <p:spPr>
          <a:xfrm>
            <a:off x="4110336" y="-37186"/>
            <a:ext cx="5033661" cy="3076189"/>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8"/>
          <p:cNvSpPr/>
          <p:nvPr/>
        </p:nvSpPr>
        <p:spPr>
          <a:xfrm rot="-5400000">
            <a:off x="6703090" y="2702607"/>
            <a:ext cx="1805387" cy="3076409"/>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8"/>
          <p:cNvSpPr/>
          <p:nvPr/>
        </p:nvSpPr>
        <p:spPr>
          <a:xfrm>
            <a:off x="2" y="2874835"/>
            <a:ext cx="4243207" cy="226867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8"/>
          <p:cNvSpPr/>
          <p:nvPr/>
        </p:nvSpPr>
        <p:spPr>
          <a:xfrm rot="-6414670">
            <a:off x="7589359" y="3083166"/>
            <a:ext cx="2361558" cy="1514531"/>
          </a:xfrm>
          <a:custGeom>
            <a:avLst/>
            <a:gdLst/>
            <a:ahLst/>
            <a:cxnLst/>
            <a:rect l="l" t="t" r="r" b="b"/>
            <a:pathLst>
              <a:path w="51816" h="33231" extrusionOk="0">
                <a:moveTo>
                  <a:pt x="29827" y="0"/>
                </a:moveTo>
                <a:cubicBezTo>
                  <a:pt x="29615" y="0"/>
                  <a:pt x="29401" y="5"/>
                  <a:pt x="29189" y="14"/>
                </a:cubicBezTo>
                <a:cubicBezTo>
                  <a:pt x="28999" y="23"/>
                  <a:pt x="28852" y="181"/>
                  <a:pt x="28860" y="370"/>
                </a:cubicBezTo>
                <a:cubicBezTo>
                  <a:pt x="28867" y="555"/>
                  <a:pt x="29018" y="697"/>
                  <a:pt x="29201" y="697"/>
                </a:cubicBezTo>
                <a:cubicBezTo>
                  <a:pt x="29206" y="697"/>
                  <a:pt x="29210" y="697"/>
                  <a:pt x="29217" y="695"/>
                </a:cubicBezTo>
                <a:cubicBezTo>
                  <a:pt x="29422" y="687"/>
                  <a:pt x="29623" y="683"/>
                  <a:pt x="29825" y="683"/>
                </a:cubicBezTo>
                <a:lnTo>
                  <a:pt x="29886" y="683"/>
                </a:lnTo>
                <a:cubicBezTo>
                  <a:pt x="30073" y="683"/>
                  <a:pt x="30225" y="532"/>
                  <a:pt x="30226" y="344"/>
                </a:cubicBezTo>
                <a:cubicBezTo>
                  <a:pt x="30230" y="155"/>
                  <a:pt x="30077" y="2"/>
                  <a:pt x="29887" y="0"/>
                </a:cubicBezTo>
                <a:close/>
                <a:moveTo>
                  <a:pt x="31251" y="67"/>
                </a:moveTo>
                <a:cubicBezTo>
                  <a:pt x="31077" y="67"/>
                  <a:pt x="30927" y="199"/>
                  <a:pt x="30911" y="376"/>
                </a:cubicBezTo>
                <a:cubicBezTo>
                  <a:pt x="30894" y="563"/>
                  <a:pt x="31031" y="730"/>
                  <a:pt x="31220" y="748"/>
                </a:cubicBezTo>
                <a:cubicBezTo>
                  <a:pt x="31441" y="770"/>
                  <a:pt x="31664" y="793"/>
                  <a:pt x="31884" y="824"/>
                </a:cubicBezTo>
                <a:cubicBezTo>
                  <a:pt x="31900" y="826"/>
                  <a:pt x="31916" y="826"/>
                  <a:pt x="31930" y="826"/>
                </a:cubicBezTo>
                <a:cubicBezTo>
                  <a:pt x="32098" y="826"/>
                  <a:pt x="32246" y="702"/>
                  <a:pt x="32268" y="530"/>
                </a:cubicBezTo>
                <a:cubicBezTo>
                  <a:pt x="32295" y="344"/>
                  <a:pt x="32162" y="172"/>
                  <a:pt x="31977" y="146"/>
                </a:cubicBezTo>
                <a:cubicBezTo>
                  <a:pt x="31745" y="115"/>
                  <a:pt x="31516" y="89"/>
                  <a:pt x="31283" y="68"/>
                </a:cubicBezTo>
                <a:cubicBezTo>
                  <a:pt x="31272" y="67"/>
                  <a:pt x="31262" y="67"/>
                  <a:pt x="31251" y="67"/>
                </a:cubicBezTo>
                <a:close/>
                <a:moveTo>
                  <a:pt x="27841" y="133"/>
                </a:moveTo>
                <a:cubicBezTo>
                  <a:pt x="27827" y="133"/>
                  <a:pt x="27812" y="134"/>
                  <a:pt x="27797" y="136"/>
                </a:cubicBezTo>
                <a:cubicBezTo>
                  <a:pt x="27567" y="165"/>
                  <a:pt x="27338" y="200"/>
                  <a:pt x="27107" y="240"/>
                </a:cubicBezTo>
                <a:cubicBezTo>
                  <a:pt x="26921" y="271"/>
                  <a:pt x="26794" y="449"/>
                  <a:pt x="26827" y="635"/>
                </a:cubicBezTo>
                <a:cubicBezTo>
                  <a:pt x="26855" y="801"/>
                  <a:pt x="27001" y="920"/>
                  <a:pt x="27164" y="920"/>
                </a:cubicBezTo>
                <a:cubicBezTo>
                  <a:pt x="27183" y="920"/>
                  <a:pt x="27200" y="918"/>
                  <a:pt x="27223" y="914"/>
                </a:cubicBezTo>
                <a:cubicBezTo>
                  <a:pt x="27446" y="876"/>
                  <a:pt x="27668" y="843"/>
                  <a:pt x="27887" y="814"/>
                </a:cubicBezTo>
                <a:cubicBezTo>
                  <a:pt x="28073" y="788"/>
                  <a:pt x="28207" y="615"/>
                  <a:pt x="28181" y="428"/>
                </a:cubicBezTo>
                <a:cubicBezTo>
                  <a:pt x="28157" y="257"/>
                  <a:pt x="28009" y="133"/>
                  <a:pt x="27841" y="133"/>
                </a:cubicBezTo>
                <a:close/>
                <a:moveTo>
                  <a:pt x="33276" y="382"/>
                </a:moveTo>
                <a:cubicBezTo>
                  <a:pt x="33118" y="382"/>
                  <a:pt x="32976" y="490"/>
                  <a:pt x="32941" y="650"/>
                </a:cubicBezTo>
                <a:cubicBezTo>
                  <a:pt x="32901" y="834"/>
                  <a:pt x="33016" y="1017"/>
                  <a:pt x="33202" y="1059"/>
                </a:cubicBezTo>
                <a:cubicBezTo>
                  <a:pt x="33421" y="1109"/>
                  <a:pt x="33638" y="1161"/>
                  <a:pt x="33854" y="1217"/>
                </a:cubicBezTo>
                <a:cubicBezTo>
                  <a:pt x="33881" y="1224"/>
                  <a:pt x="33911" y="1227"/>
                  <a:pt x="33940" y="1227"/>
                </a:cubicBezTo>
                <a:cubicBezTo>
                  <a:pt x="34092" y="1227"/>
                  <a:pt x="34229" y="1126"/>
                  <a:pt x="34271" y="972"/>
                </a:cubicBezTo>
                <a:cubicBezTo>
                  <a:pt x="34318" y="789"/>
                  <a:pt x="34210" y="602"/>
                  <a:pt x="34027" y="555"/>
                </a:cubicBezTo>
                <a:cubicBezTo>
                  <a:pt x="33801" y="494"/>
                  <a:pt x="33575" y="440"/>
                  <a:pt x="33350" y="390"/>
                </a:cubicBezTo>
                <a:cubicBezTo>
                  <a:pt x="33325" y="384"/>
                  <a:pt x="33300" y="382"/>
                  <a:pt x="33276" y="382"/>
                </a:cubicBezTo>
                <a:close/>
                <a:moveTo>
                  <a:pt x="25825" y="513"/>
                </a:moveTo>
                <a:cubicBezTo>
                  <a:pt x="25798" y="513"/>
                  <a:pt x="25770" y="517"/>
                  <a:pt x="25742" y="523"/>
                </a:cubicBezTo>
                <a:cubicBezTo>
                  <a:pt x="25516" y="581"/>
                  <a:pt x="25294" y="640"/>
                  <a:pt x="25070" y="704"/>
                </a:cubicBezTo>
                <a:cubicBezTo>
                  <a:pt x="24889" y="756"/>
                  <a:pt x="24785" y="947"/>
                  <a:pt x="24837" y="1128"/>
                </a:cubicBezTo>
                <a:cubicBezTo>
                  <a:pt x="24880" y="1278"/>
                  <a:pt x="25018" y="1375"/>
                  <a:pt x="25165" y="1375"/>
                </a:cubicBezTo>
                <a:cubicBezTo>
                  <a:pt x="25195" y="1375"/>
                  <a:pt x="25228" y="1372"/>
                  <a:pt x="25261" y="1363"/>
                </a:cubicBezTo>
                <a:cubicBezTo>
                  <a:pt x="25475" y="1299"/>
                  <a:pt x="25692" y="1243"/>
                  <a:pt x="25907" y="1189"/>
                </a:cubicBezTo>
                <a:cubicBezTo>
                  <a:pt x="26090" y="1144"/>
                  <a:pt x="26203" y="956"/>
                  <a:pt x="26158" y="774"/>
                </a:cubicBezTo>
                <a:cubicBezTo>
                  <a:pt x="26119" y="618"/>
                  <a:pt x="25980" y="513"/>
                  <a:pt x="25825" y="513"/>
                </a:cubicBezTo>
                <a:close/>
                <a:moveTo>
                  <a:pt x="35246" y="945"/>
                </a:moveTo>
                <a:cubicBezTo>
                  <a:pt x="35104" y="945"/>
                  <a:pt x="34974" y="1033"/>
                  <a:pt x="34924" y="1173"/>
                </a:cubicBezTo>
                <a:cubicBezTo>
                  <a:pt x="34860" y="1352"/>
                  <a:pt x="34954" y="1547"/>
                  <a:pt x="35133" y="1610"/>
                </a:cubicBezTo>
                <a:cubicBezTo>
                  <a:pt x="35343" y="1684"/>
                  <a:pt x="35552" y="1763"/>
                  <a:pt x="35760" y="1844"/>
                </a:cubicBezTo>
                <a:cubicBezTo>
                  <a:pt x="35802" y="1860"/>
                  <a:pt x="35845" y="1869"/>
                  <a:pt x="35887" y="1869"/>
                </a:cubicBezTo>
                <a:cubicBezTo>
                  <a:pt x="36023" y="1869"/>
                  <a:pt x="36151" y="1787"/>
                  <a:pt x="36205" y="1651"/>
                </a:cubicBezTo>
                <a:cubicBezTo>
                  <a:pt x="36275" y="1476"/>
                  <a:pt x="36189" y="1278"/>
                  <a:pt x="36014" y="1208"/>
                </a:cubicBezTo>
                <a:cubicBezTo>
                  <a:pt x="35797" y="1123"/>
                  <a:pt x="35579" y="1041"/>
                  <a:pt x="35360" y="965"/>
                </a:cubicBezTo>
                <a:cubicBezTo>
                  <a:pt x="35322" y="952"/>
                  <a:pt x="35284" y="945"/>
                  <a:pt x="35246" y="945"/>
                </a:cubicBezTo>
                <a:close/>
                <a:moveTo>
                  <a:pt x="23868" y="1127"/>
                </a:moveTo>
                <a:cubicBezTo>
                  <a:pt x="23828" y="1127"/>
                  <a:pt x="23787" y="1134"/>
                  <a:pt x="23747" y="1149"/>
                </a:cubicBezTo>
                <a:cubicBezTo>
                  <a:pt x="23526" y="1234"/>
                  <a:pt x="23307" y="1323"/>
                  <a:pt x="23099" y="1415"/>
                </a:cubicBezTo>
                <a:cubicBezTo>
                  <a:pt x="22925" y="1491"/>
                  <a:pt x="22847" y="1691"/>
                  <a:pt x="22923" y="1865"/>
                </a:cubicBezTo>
                <a:cubicBezTo>
                  <a:pt x="22979" y="1992"/>
                  <a:pt x="23104" y="2068"/>
                  <a:pt x="23236" y="2068"/>
                </a:cubicBezTo>
                <a:cubicBezTo>
                  <a:pt x="23281" y="2068"/>
                  <a:pt x="23330" y="2060"/>
                  <a:pt x="23375" y="2041"/>
                </a:cubicBezTo>
                <a:cubicBezTo>
                  <a:pt x="23575" y="1950"/>
                  <a:pt x="23782" y="1867"/>
                  <a:pt x="23992" y="1787"/>
                </a:cubicBezTo>
                <a:cubicBezTo>
                  <a:pt x="24168" y="1719"/>
                  <a:pt x="24255" y="1521"/>
                  <a:pt x="24187" y="1345"/>
                </a:cubicBezTo>
                <a:cubicBezTo>
                  <a:pt x="24136" y="1210"/>
                  <a:pt x="24006" y="1127"/>
                  <a:pt x="23868" y="1127"/>
                </a:cubicBezTo>
                <a:close/>
                <a:moveTo>
                  <a:pt x="37138" y="1739"/>
                </a:moveTo>
                <a:cubicBezTo>
                  <a:pt x="37011" y="1739"/>
                  <a:pt x="36889" y="1809"/>
                  <a:pt x="36829" y="1929"/>
                </a:cubicBezTo>
                <a:cubicBezTo>
                  <a:pt x="36747" y="2100"/>
                  <a:pt x="36815" y="2305"/>
                  <a:pt x="36985" y="2388"/>
                </a:cubicBezTo>
                <a:cubicBezTo>
                  <a:pt x="37185" y="2486"/>
                  <a:pt x="37385" y="2588"/>
                  <a:pt x="37582" y="2694"/>
                </a:cubicBezTo>
                <a:cubicBezTo>
                  <a:pt x="37634" y="2722"/>
                  <a:pt x="37689" y="2736"/>
                  <a:pt x="37743" y="2736"/>
                </a:cubicBezTo>
                <a:cubicBezTo>
                  <a:pt x="37865" y="2736"/>
                  <a:pt x="37983" y="2670"/>
                  <a:pt x="38046" y="2555"/>
                </a:cubicBezTo>
                <a:cubicBezTo>
                  <a:pt x="38134" y="2390"/>
                  <a:pt x="38073" y="2181"/>
                  <a:pt x="37907" y="2093"/>
                </a:cubicBezTo>
                <a:cubicBezTo>
                  <a:pt x="37703" y="1982"/>
                  <a:pt x="37496" y="1876"/>
                  <a:pt x="37288" y="1773"/>
                </a:cubicBezTo>
                <a:cubicBezTo>
                  <a:pt x="37239" y="1750"/>
                  <a:pt x="37188" y="1739"/>
                  <a:pt x="37138" y="1739"/>
                </a:cubicBezTo>
                <a:close/>
                <a:moveTo>
                  <a:pt x="22014" y="1997"/>
                </a:moveTo>
                <a:cubicBezTo>
                  <a:pt x="21956" y="1997"/>
                  <a:pt x="21898" y="2012"/>
                  <a:pt x="21846" y="2042"/>
                </a:cubicBezTo>
                <a:cubicBezTo>
                  <a:pt x="21639" y="2161"/>
                  <a:pt x="21437" y="2284"/>
                  <a:pt x="21244" y="2409"/>
                </a:cubicBezTo>
                <a:cubicBezTo>
                  <a:pt x="21084" y="2513"/>
                  <a:pt x="21041" y="2725"/>
                  <a:pt x="21144" y="2884"/>
                </a:cubicBezTo>
                <a:cubicBezTo>
                  <a:pt x="21210" y="2983"/>
                  <a:pt x="21319" y="3038"/>
                  <a:pt x="21430" y="3038"/>
                </a:cubicBezTo>
                <a:cubicBezTo>
                  <a:pt x="21493" y="3038"/>
                  <a:pt x="21559" y="3021"/>
                  <a:pt x="21616" y="2983"/>
                </a:cubicBezTo>
                <a:cubicBezTo>
                  <a:pt x="21799" y="2864"/>
                  <a:pt x="21988" y="2748"/>
                  <a:pt x="22185" y="2639"/>
                </a:cubicBezTo>
                <a:cubicBezTo>
                  <a:pt x="22350" y="2545"/>
                  <a:pt x="22405" y="2336"/>
                  <a:pt x="22311" y="2171"/>
                </a:cubicBezTo>
                <a:cubicBezTo>
                  <a:pt x="22249" y="2060"/>
                  <a:pt x="22133" y="1997"/>
                  <a:pt x="22014" y="1997"/>
                </a:cubicBezTo>
                <a:close/>
                <a:moveTo>
                  <a:pt x="38923" y="2746"/>
                </a:moveTo>
                <a:cubicBezTo>
                  <a:pt x="38811" y="2746"/>
                  <a:pt x="38700" y="2801"/>
                  <a:pt x="38635" y="2903"/>
                </a:cubicBezTo>
                <a:cubicBezTo>
                  <a:pt x="38531" y="3061"/>
                  <a:pt x="38576" y="3275"/>
                  <a:pt x="38734" y="3377"/>
                </a:cubicBezTo>
                <a:cubicBezTo>
                  <a:pt x="38922" y="3497"/>
                  <a:pt x="39106" y="3624"/>
                  <a:pt x="39288" y="3753"/>
                </a:cubicBezTo>
                <a:cubicBezTo>
                  <a:pt x="39349" y="3796"/>
                  <a:pt x="39419" y="3815"/>
                  <a:pt x="39486" y="3815"/>
                </a:cubicBezTo>
                <a:cubicBezTo>
                  <a:pt x="39592" y="3815"/>
                  <a:pt x="39698" y="3765"/>
                  <a:pt x="39768" y="3667"/>
                </a:cubicBezTo>
                <a:cubicBezTo>
                  <a:pt x="39877" y="3513"/>
                  <a:pt x="39841" y="3301"/>
                  <a:pt x="39686" y="3191"/>
                </a:cubicBezTo>
                <a:cubicBezTo>
                  <a:pt x="39495" y="3057"/>
                  <a:pt x="39304" y="2927"/>
                  <a:pt x="39108" y="2800"/>
                </a:cubicBezTo>
                <a:cubicBezTo>
                  <a:pt x="39051" y="2764"/>
                  <a:pt x="38987" y="2746"/>
                  <a:pt x="38923" y="2746"/>
                </a:cubicBezTo>
                <a:close/>
                <a:moveTo>
                  <a:pt x="20335" y="3174"/>
                </a:moveTo>
                <a:cubicBezTo>
                  <a:pt x="20256" y="3174"/>
                  <a:pt x="20176" y="3202"/>
                  <a:pt x="20111" y="3257"/>
                </a:cubicBezTo>
                <a:cubicBezTo>
                  <a:pt x="19941" y="3405"/>
                  <a:pt x="19764" y="3563"/>
                  <a:pt x="19593" y="3728"/>
                </a:cubicBezTo>
                <a:cubicBezTo>
                  <a:pt x="19456" y="3859"/>
                  <a:pt x="19451" y="4074"/>
                  <a:pt x="19581" y="4211"/>
                </a:cubicBezTo>
                <a:cubicBezTo>
                  <a:pt x="19649" y="4283"/>
                  <a:pt x="19741" y="4317"/>
                  <a:pt x="19830" y="4317"/>
                </a:cubicBezTo>
                <a:cubicBezTo>
                  <a:pt x="19917" y="4317"/>
                  <a:pt x="20002" y="4284"/>
                  <a:pt x="20066" y="4224"/>
                </a:cubicBezTo>
                <a:cubicBezTo>
                  <a:pt x="20228" y="4067"/>
                  <a:pt x="20394" y="3918"/>
                  <a:pt x="20558" y="3777"/>
                </a:cubicBezTo>
                <a:cubicBezTo>
                  <a:pt x="20700" y="3652"/>
                  <a:pt x="20718" y="3438"/>
                  <a:pt x="20594" y="3294"/>
                </a:cubicBezTo>
                <a:cubicBezTo>
                  <a:pt x="20527" y="3215"/>
                  <a:pt x="20431" y="3174"/>
                  <a:pt x="20335" y="3174"/>
                </a:cubicBezTo>
                <a:close/>
                <a:moveTo>
                  <a:pt x="40569" y="3962"/>
                </a:moveTo>
                <a:cubicBezTo>
                  <a:pt x="40471" y="3962"/>
                  <a:pt x="40375" y="4003"/>
                  <a:pt x="40307" y="4085"/>
                </a:cubicBezTo>
                <a:cubicBezTo>
                  <a:pt x="40189" y="4231"/>
                  <a:pt x="40206" y="4446"/>
                  <a:pt x="40350" y="4568"/>
                </a:cubicBezTo>
                <a:cubicBezTo>
                  <a:pt x="40522" y="4710"/>
                  <a:pt x="40689" y="4858"/>
                  <a:pt x="40854" y="5007"/>
                </a:cubicBezTo>
                <a:cubicBezTo>
                  <a:pt x="40920" y="5066"/>
                  <a:pt x="41002" y="5098"/>
                  <a:pt x="41085" y="5098"/>
                </a:cubicBezTo>
                <a:cubicBezTo>
                  <a:pt x="41179" y="5098"/>
                  <a:pt x="41270" y="5060"/>
                  <a:pt x="41339" y="4981"/>
                </a:cubicBezTo>
                <a:cubicBezTo>
                  <a:pt x="41466" y="4842"/>
                  <a:pt x="41454" y="4625"/>
                  <a:pt x="41315" y="4500"/>
                </a:cubicBezTo>
                <a:cubicBezTo>
                  <a:pt x="41144" y="4343"/>
                  <a:pt x="40967" y="4191"/>
                  <a:pt x="40790" y="4041"/>
                </a:cubicBezTo>
                <a:cubicBezTo>
                  <a:pt x="40725" y="3988"/>
                  <a:pt x="40647" y="3962"/>
                  <a:pt x="40569" y="3962"/>
                </a:cubicBezTo>
                <a:close/>
                <a:moveTo>
                  <a:pt x="385" y="3950"/>
                </a:moveTo>
                <a:cubicBezTo>
                  <a:pt x="349" y="3950"/>
                  <a:pt x="312" y="3956"/>
                  <a:pt x="275" y="3968"/>
                </a:cubicBezTo>
                <a:cubicBezTo>
                  <a:pt x="96" y="4029"/>
                  <a:pt x="1" y="4224"/>
                  <a:pt x="62" y="4403"/>
                </a:cubicBezTo>
                <a:cubicBezTo>
                  <a:pt x="138" y="4622"/>
                  <a:pt x="216" y="4841"/>
                  <a:pt x="301" y="5058"/>
                </a:cubicBezTo>
                <a:cubicBezTo>
                  <a:pt x="354" y="5195"/>
                  <a:pt x="484" y="5277"/>
                  <a:pt x="619" y="5277"/>
                </a:cubicBezTo>
                <a:cubicBezTo>
                  <a:pt x="661" y="5277"/>
                  <a:pt x="703" y="5268"/>
                  <a:pt x="741" y="5254"/>
                </a:cubicBezTo>
                <a:cubicBezTo>
                  <a:pt x="917" y="5185"/>
                  <a:pt x="1004" y="4987"/>
                  <a:pt x="938" y="4811"/>
                </a:cubicBezTo>
                <a:cubicBezTo>
                  <a:pt x="856" y="4602"/>
                  <a:pt x="781" y="4390"/>
                  <a:pt x="710" y="4180"/>
                </a:cubicBezTo>
                <a:cubicBezTo>
                  <a:pt x="661" y="4039"/>
                  <a:pt x="527" y="3950"/>
                  <a:pt x="385" y="3950"/>
                </a:cubicBezTo>
                <a:close/>
                <a:moveTo>
                  <a:pt x="18886" y="4620"/>
                </a:moveTo>
                <a:cubicBezTo>
                  <a:pt x="18792" y="4620"/>
                  <a:pt x="18698" y="4659"/>
                  <a:pt x="18630" y="4735"/>
                </a:cubicBezTo>
                <a:cubicBezTo>
                  <a:pt x="18477" y="4908"/>
                  <a:pt x="18326" y="5082"/>
                  <a:pt x="18179" y="5259"/>
                </a:cubicBezTo>
                <a:cubicBezTo>
                  <a:pt x="18057" y="5405"/>
                  <a:pt x="18074" y="5621"/>
                  <a:pt x="18220" y="5743"/>
                </a:cubicBezTo>
                <a:cubicBezTo>
                  <a:pt x="18283" y="5796"/>
                  <a:pt x="18361" y="5823"/>
                  <a:pt x="18439" y="5823"/>
                </a:cubicBezTo>
                <a:cubicBezTo>
                  <a:pt x="18537" y="5823"/>
                  <a:pt x="18634" y="5781"/>
                  <a:pt x="18702" y="5699"/>
                </a:cubicBezTo>
                <a:cubicBezTo>
                  <a:pt x="18846" y="5527"/>
                  <a:pt x="18990" y="5355"/>
                  <a:pt x="19141" y="5188"/>
                </a:cubicBezTo>
                <a:cubicBezTo>
                  <a:pt x="19266" y="5047"/>
                  <a:pt x="19254" y="4832"/>
                  <a:pt x="19112" y="4707"/>
                </a:cubicBezTo>
                <a:cubicBezTo>
                  <a:pt x="19047" y="4648"/>
                  <a:pt x="18966" y="4620"/>
                  <a:pt x="18886" y="4620"/>
                </a:cubicBezTo>
                <a:close/>
                <a:moveTo>
                  <a:pt x="42056" y="5375"/>
                </a:moveTo>
                <a:cubicBezTo>
                  <a:pt x="41973" y="5375"/>
                  <a:pt x="41890" y="5405"/>
                  <a:pt x="41824" y="5466"/>
                </a:cubicBezTo>
                <a:cubicBezTo>
                  <a:pt x="41687" y="5595"/>
                  <a:pt x="41678" y="5810"/>
                  <a:pt x="41807" y="5949"/>
                </a:cubicBezTo>
                <a:cubicBezTo>
                  <a:pt x="41958" y="6111"/>
                  <a:pt x="42106" y="6280"/>
                  <a:pt x="42250" y="6448"/>
                </a:cubicBezTo>
                <a:cubicBezTo>
                  <a:pt x="42318" y="6528"/>
                  <a:pt x="42413" y="6570"/>
                  <a:pt x="42511" y="6570"/>
                </a:cubicBezTo>
                <a:cubicBezTo>
                  <a:pt x="42589" y="6570"/>
                  <a:pt x="42667" y="6544"/>
                  <a:pt x="42730" y="6492"/>
                </a:cubicBezTo>
                <a:cubicBezTo>
                  <a:pt x="42874" y="6370"/>
                  <a:pt x="42891" y="6153"/>
                  <a:pt x="42769" y="6010"/>
                </a:cubicBezTo>
                <a:cubicBezTo>
                  <a:pt x="42618" y="5831"/>
                  <a:pt x="42465" y="5656"/>
                  <a:pt x="42305" y="5485"/>
                </a:cubicBezTo>
                <a:cubicBezTo>
                  <a:pt x="42239" y="5412"/>
                  <a:pt x="42147" y="5375"/>
                  <a:pt x="42056" y="5375"/>
                </a:cubicBezTo>
                <a:close/>
                <a:moveTo>
                  <a:pt x="1169" y="5846"/>
                </a:moveTo>
                <a:cubicBezTo>
                  <a:pt x="1118" y="5846"/>
                  <a:pt x="1066" y="5858"/>
                  <a:pt x="1017" y="5882"/>
                </a:cubicBezTo>
                <a:cubicBezTo>
                  <a:pt x="849" y="5963"/>
                  <a:pt x="779" y="6168"/>
                  <a:pt x="861" y="6337"/>
                </a:cubicBezTo>
                <a:cubicBezTo>
                  <a:pt x="964" y="6549"/>
                  <a:pt x="1070" y="6754"/>
                  <a:pt x="1181" y="6959"/>
                </a:cubicBezTo>
                <a:cubicBezTo>
                  <a:pt x="1242" y="7072"/>
                  <a:pt x="1358" y="7136"/>
                  <a:pt x="1480" y="7136"/>
                </a:cubicBezTo>
                <a:cubicBezTo>
                  <a:pt x="1537" y="7136"/>
                  <a:pt x="1591" y="7124"/>
                  <a:pt x="1643" y="7096"/>
                </a:cubicBezTo>
                <a:cubicBezTo>
                  <a:pt x="1808" y="7006"/>
                  <a:pt x="1869" y="6798"/>
                  <a:pt x="1780" y="6632"/>
                </a:cubicBezTo>
                <a:cubicBezTo>
                  <a:pt x="1674" y="6438"/>
                  <a:pt x="1572" y="6238"/>
                  <a:pt x="1475" y="6038"/>
                </a:cubicBezTo>
                <a:cubicBezTo>
                  <a:pt x="1415" y="5917"/>
                  <a:pt x="1295" y="5846"/>
                  <a:pt x="1169" y="5846"/>
                </a:cubicBezTo>
                <a:close/>
                <a:moveTo>
                  <a:pt x="17579" y="6203"/>
                </a:moveTo>
                <a:cubicBezTo>
                  <a:pt x="17479" y="6203"/>
                  <a:pt x="17379" y="6247"/>
                  <a:pt x="17311" y="6332"/>
                </a:cubicBezTo>
                <a:lnTo>
                  <a:pt x="16885" y="6865"/>
                </a:lnTo>
                <a:cubicBezTo>
                  <a:pt x="16769" y="7013"/>
                  <a:pt x="16792" y="7229"/>
                  <a:pt x="16939" y="7345"/>
                </a:cubicBezTo>
                <a:cubicBezTo>
                  <a:pt x="17004" y="7395"/>
                  <a:pt x="17078" y="7420"/>
                  <a:pt x="17153" y="7420"/>
                </a:cubicBezTo>
                <a:cubicBezTo>
                  <a:pt x="17252" y="7420"/>
                  <a:pt x="17353" y="7375"/>
                  <a:pt x="17421" y="7291"/>
                </a:cubicBezTo>
                <a:lnTo>
                  <a:pt x="17845" y="6758"/>
                </a:lnTo>
                <a:cubicBezTo>
                  <a:pt x="17963" y="6610"/>
                  <a:pt x="17939" y="6394"/>
                  <a:pt x="17791" y="6276"/>
                </a:cubicBezTo>
                <a:cubicBezTo>
                  <a:pt x="17728" y="6227"/>
                  <a:pt x="17654" y="6203"/>
                  <a:pt x="17579" y="6203"/>
                </a:cubicBezTo>
                <a:close/>
                <a:moveTo>
                  <a:pt x="43337" y="6976"/>
                </a:moveTo>
                <a:cubicBezTo>
                  <a:pt x="43271" y="6976"/>
                  <a:pt x="43204" y="6995"/>
                  <a:pt x="43145" y="7036"/>
                </a:cubicBezTo>
                <a:cubicBezTo>
                  <a:pt x="42988" y="7140"/>
                  <a:pt x="42947" y="7352"/>
                  <a:pt x="43053" y="7508"/>
                </a:cubicBezTo>
                <a:cubicBezTo>
                  <a:pt x="43178" y="7689"/>
                  <a:pt x="43296" y="7879"/>
                  <a:pt x="43413" y="8070"/>
                </a:cubicBezTo>
                <a:cubicBezTo>
                  <a:pt x="43475" y="8176"/>
                  <a:pt x="43590" y="8235"/>
                  <a:pt x="43705" y="8235"/>
                </a:cubicBezTo>
                <a:cubicBezTo>
                  <a:pt x="43765" y="8235"/>
                  <a:pt x="43826" y="8217"/>
                  <a:pt x="43882" y="8188"/>
                </a:cubicBezTo>
                <a:cubicBezTo>
                  <a:pt x="44042" y="8091"/>
                  <a:pt x="44096" y="7882"/>
                  <a:pt x="43998" y="7719"/>
                </a:cubicBezTo>
                <a:cubicBezTo>
                  <a:pt x="43877" y="7515"/>
                  <a:pt x="43748" y="7317"/>
                  <a:pt x="43621" y="7126"/>
                </a:cubicBezTo>
                <a:cubicBezTo>
                  <a:pt x="43554" y="7029"/>
                  <a:pt x="43446" y="6976"/>
                  <a:pt x="43337" y="6976"/>
                </a:cubicBezTo>
                <a:close/>
                <a:moveTo>
                  <a:pt x="2187" y="7623"/>
                </a:moveTo>
                <a:cubicBezTo>
                  <a:pt x="2122" y="7623"/>
                  <a:pt x="2056" y="7642"/>
                  <a:pt x="1998" y="7680"/>
                </a:cubicBezTo>
                <a:cubicBezTo>
                  <a:pt x="1841" y="7785"/>
                  <a:pt x="1800" y="7997"/>
                  <a:pt x="1904" y="8153"/>
                </a:cubicBezTo>
                <a:cubicBezTo>
                  <a:pt x="2034" y="8350"/>
                  <a:pt x="2172" y="8542"/>
                  <a:pt x="2309" y="8727"/>
                </a:cubicBezTo>
                <a:cubicBezTo>
                  <a:pt x="2375" y="8817"/>
                  <a:pt x="2477" y="8864"/>
                  <a:pt x="2582" y="8864"/>
                </a:cubicBezTo>
                <a:cubicBezTo>
                  <a:pt x="2653" y="8864"/>
                  <a:pt x="2726" y="8843"/>
                  <a:pt x="2787" y="8796"/>
                </a:cubicBezTo>
                <a:cubicBezTo>
                  <a:pt x="2938" y="8683"/>
                  <a:pt x="2969" y="8471"/>
                  <a:pt x="2856" y="8318"/>
                </a:cubicBezTo>
                <a:cubicBezTo>
                  <a:pt x="2726" y="8143"/>
                  <a:pt x="2596" y="7960"/>
                  <a:pt x="2470" y="7774"/>
                </a:cubicBezTo>
                <a:cubicBezTo>
                  <a:pt x="2405" y="7676"/>
                  <a:pt x="2297" y="7623"/>
                  <a:pt x="2187" y="7623"/>
                </a:cubicBezTo>
                <a:close/>
                <a:moveTo>
                  <a:pt x="16292" y="7795"/>
                </a:moveTo>
                <a:cubicBezTo>
                  <a:pt x="16194" y="7795"/>
                  <a:pt x="16097" y="7837"/>
                  <a:pt x="16030" y="7917"/>
                </a:cubicBezTo>
                <a:cubicBezTo>
                  <a:pt x="15884" y="8089"/>
                  <a:pt x="15738" y="8261"/>
                  <a:pt x="15589" y="8428"/>
                </a:cubicBezTo>
                <a:cubicBezTo>
                  <a:pt x="15462" y="8569"/>
                  <a:pt x="15476" y="8784"/>
                  <a:pt x="15617" y="8909"/>
                </a:cubicBezTo>
                <a:cubicBezTo>
                  <a:pt x="15683" y="8968"/>
                  <a:pt x="15763" y="8996"/>
                  <a:pt x="15843" y="8996"/>
                </a:cubicBezTo>
                <a:cubicBezTo>
                  <a:pt x="15936" y="8996"/>
                  <a:pt x="16030" y="8958"/>
                  <a:pt x="16098" y="8881"/>
                </a:cubicBezTo>
                <a:cubicBezTo>
                  <a:pt x="16253" y="8709"/>
                  <a:pt x="16402" y="8534"/>
                  <a:pt x="16553" y="8358"/>
                </a:cubicBezTo>
                <a:cubicBezTo>
                  <a:pt x="16675" y="8212"/>
                  <a:pt x="16654" y="7997"/>
                  <a:pt x="16512" y="7875"/>
                </a:cubicBezTo>
                <a:cubicBezTo>
                  <a:pt x="16447" y="7821"/>
                  <a:pt x="16369" y="7795"/>
                  <a:pt x="16292" y="7795"/>
                </a:cubicBezTo>
                <a:close/>
                <a:moveTo>
                  <a:pt x="44349" y="8758"/>
                </a:moveTo>
                <a:cubicBezTo>
                  <a:pt x="44300" y="8758"/>
                  <a:pt x="44250" y="8768"/>
                  <a:pt x="44203" y="8791"/>
                </a:cubicBezTo>
                <a:cubicBezTo>
                  <a:pt x="44033" y="8871"/>
                  <a:pt x="43960" y="9073"/>
                  <a:pt x="44040" y="9245"/>
                </a:cubicBezTo>
                <a:cubicBezTo>
                  <a:pt x="44136" y="9444"/>
                  <a:pt x="44226" y="9648"/>
                  <a:pt x="44311" y="9855"/>
                </a:cubicBezTo>
                <a:cubicBezTo>
                  <a:pt x="44365" y="9987"/>
                  <a:pt x="44492" y="10065"/>
                  <a:pt x="44626" y="10065"/>
                </a:cubicBezTo>
                <a:cubicBezTo>
                  <a:pt x="44669" y="10065"/>
                  <a:pt x="44716" y="10056"/>
                  <a:pt x="44756" y="10039"/>
                </a:cubicBezTo>
                <a:cubicBezTo>
                  <a:pt x="44930" y="9966"/>
                  <a:pt x="45013" y="9766"/>
                  <a:pt x="44942" y="9592"/>
                </a:cubicBezTo>
                <a:cubicBezTo>
                  <a:pt x="44850" y="9377"/>
                  <a:pt x="44754" y="9161"/>
                  <a:pt x="44657" y="8953"/>
                </a:cubicBezTo>
                <a:cubicBezTo>
                  <a:pt x="44599" y="8831"/>
                  <a:pt x="44477" y="8758"/>
                  <a:pt x="44349" y="8758"/>
                </a:cubicBezTo>
                <a:close/>
                <a:moveTo>
                  <a:pt x="3456" y="9233"/>
                </a:moveTo>
                <a:cubicBezTo>
                  <a:pt x="3373" y="9233"/>
                  <a:pt x="3289" y="9263"/>
                  <a:pt x="3223" y="9325"/>
                </a:cubicBezTo>
                <a:cubicBezTo>
                  <a:pt x="3086" y="9453"/>
                  <a:pt x="3079" y="9670"/>
                  <a:pt x="3207" y="9808"/>
                </a:cubicBezTo>
                <a:cubicBezTo>
                  <a:pt x="3369" y="9978"/>
                  <a:pt x="3536" y="10148"/>
                  <a:pt x="3703" y="10307"/>
                </a:cubicBezTo>
                <a:cubicBezTo>
                  <a:pt x="3769" y="10369"/>
                  <a:pt x="3852" y="10400"/>
                  <a:pt x="3937" y="10400"/>
                </a:cubicBezTo>
                <a:cubicBezTo>
                  <a:pt x="4029" y="10400"/>
                  <a:pt x="4118" y="10366"/>
                  <a:pt x="4186" y="10293"/>
                </a:cubicBezTo>
                <a:cubicBezTo>
                  <a:pt x="4316" y="10157"/>
                  <a:pt x="4309" y="9942"/>
                  <a:pt x="4172" y="9811"/>
                </a:cubicBezTo>
                <a:cubicBezTo>
                  <a:pt x="4014" y="9663"/>
                  <a:pt x="3857" y="9505"/>
                  <a:pt x="3704" y="9342"/>
                </a:cubicBezTo>
                <a:cubicBezTo>
                  <a:pt x="3638" y="9269"/>
                  <a:pt x="3548" y="9233"/>
                  <a:pt x="3456" y="9233"/>
                </a:cubicBezTo>
                <a:close/>
                <a:moveTo>
                  <a:pt x="14894" y="9298"/>
                </a:moveTo>
                <a:cubicBezTo>
                  <a:pt x="14810" y="9298"/>
                  <a:pt x="14725" y="9329"/>
                  <a:pt x="14659" y="9392"/>
                </a:cubicBezTo>
                <a:cubicBezTo>
                  <a:pt x="14496" y="9545"/>
                  <a:pt x="14331" y="9696"/>
                  <a:pt x="14165" y="9837"/>
                </a:cubicBezTo>
                <a:cubicBezTo>
                  <a:pt x="14019" y="9961"/>
                  <a:pt x="14006" y="10176"/>
                  <a:pt x="14127" y="10319"/>
                </a:cubicBezTo>
                <a:cubicBezTo>
                  <a:pt x="14193" y="10397"/>
                  <a:pt x="14292" y="10439"/>
                  <a:pt x="14388" y="10439"/>
                </a:cubicBezTo>
                <a:cubicBezTo>
                  <a:pt x="14466" y="10439"/>
                  <a:pt x="14546" y="10413"/>
                  <a:pt x="14607" y="10357"/>
                </a:cubicBezTo>
                <a:cubicBezTo>
                  <a:pt x="14781" y="10209"/>
                  <a:pt x="14956" y="10049"/>
                  <a:pt x="15128" y="9888"/>
                </a:cubicBezTo>
                <a:cubicBezTo>
                  <a:pt x="15264" y="9759"/>
                  <a:pt x="15271" y="9542"/>
                  <a:pt x="15140" y="9405"/>
                </a:cubicBezTo>
                <a:cubicBezTo>
                  <a:pt x="15073" y="9334"/>
                  <a:pt x="14984" y="9298"/>
                  <a:pt x="14894" y="9298"/>
                </a:cubicBezTo>
                <a:close/>
                <a:moveTo>
                  <a:pt x="13295" y="10576"/>
                </a:moveTo>
                <a:cubicBezTo>
                  <a:pt x="13231" y="10576"/>
                  <a:pt x="13165" y="10595"/>
                  <a:pt x="13107" y="10633"/>
                </a:cubicBezTo>
                <a:cubicBezTo>
                  <a:pt x="12919" y="10755"/>
                  <a:pt x="12730" y="10870"/>
                  <a:pt x="12542" y="10976"/>
                </a:cubicBezTo>
                <a:cubicBezTo>
                  <a:pt x="12377" y="11068"/>
                  <a:pt x="12320" y="11276"/>
                  <a:pt x="12412" y="11441"/>
                </a:cubicBezTo>
                <a:cubicBezTo>
                  <a:pt x="12476" y="11551"/>
                  <a:pt x="12591" y="11615"/>
                  <a:pt x="12711" y="11615"/>
                </a:cubicBezTo>
                <a:cubicBezTo>
                  <a:pt x="12768" y="11615"/>
                  <a:pt x="12825" y="11600"/>
                  <a:pt x="12879" y="11572"/>
                </a:cubicBezTo>
                <a:cubicBezTo>
                  <a:pt x="13079" y="11459"/>
                  <a:pt x="13284" y="11334"/>
                  <a:pt x="13484" y="11203"/>
                </a:cubicBezTo>
                <a:cubicBezTo>
                  <a:pt x="13641" y="11099"/>
                  <a:pt x="13686" y="10889"/>
                  <a:pt x="13581" y="10731"/>
                </a:cubicBezTo>
                <a:cubicBezTo>
                  <a:pt x="13515" y="10631"/>
                  <a:pt x="13407" y="10576"/>
                  <a:pt x="13295" y="10576"/>
                </a:cubicBezTo>
                <a:close/>
                <a:moveTo>
                  <a:pt x="4993" y="10587"/>
                </a:moveTo>
                <a:cubicBezTo>
                  <a:pt x="4887" y="10587"/>
                  <a:pt x="4781" y="10637"/>
                  <a:pt x="4716" y="10731"/>
                </a:cubicBezTo>
                <a:cubicBezTo>
                  <a:pt x="4605" y="10884"/>
                  <a:pt x="4641" y="11097"/>
                  <a:pt x="4796" y="11207"/>
                </a:cubicBezTo>
                <a:cubicBezTo>
                  <a:pt x="4991" y="11346"/>
                  <a:pt x="5190" y="11476"/>
                  <a:pt x="5390" y="11594"/>
                </a:cubicBezTo>
                <a:cubicBezTo>
                  <a:pt x="5446" y="11627"/>
                  <a:pt x="5507" y="11643"/>
                  <a:pt x="5564" y="11643"/>
                </a:cubicBezTo>
                <a:cubicBezTo>
                  <a:pt x="5682" y="11643"/>
                  <a:pt x="5795" y="11582"/>
                  <a:pt x="5860" y="11478"/>
                </a:cubicBezTo>
                <a:cubicBezTo>
                  <a:pt x="5955" y="11315"/>
                  <a:pt x="5903" y="11104"/>
                  <a:pt x="5741" y="11009"/>
                </a:cubicBezTo>
                <a:cubicBezTo>
                  <a:pt x="5555" y="10897"/>
                  <a:pt x="5371" y="10778"/>
                  <a:pt x="5190" y="10651"/>
                </a:cubicBezTo>
                <a:cubicBezTo>
                  <a:pt x="5131" y="10608"/>
                  <a:pt x="5062" y="10587"/>
                  <a:pt x="4993" y="10587"/>
                </a:cubicBezTo>
                <a:close/>
                <a:moveTo>
                  <a:pt x="45093" y="10666"/>
                </a:moveTo>
                <a:cubicBezTo>
                  <a:pt x="45059" y="10666"/>
                  <a:pt x="45024" y="10671"/>
                  <a:pt x="44989" y="10682"/>
                </a:cubicBezTo>
                <a:cubicBezTo>
                  <a:pt x="44808" y="10741"/>
                  <a:pt x="44711" y="10932"/>
                  <a:pt x="44768" y="11113"/>
                </a:cubicBezTo>
                <a:cubicBezTo>
                  <a:pt x="44834" y="11323"/>
                  <a:pt x="44899" y="11539"/>
                  <a:pt x="44956" y="11754"/>
                </a:cubicBezTo>
                <a:cubicBezTo>
                  <a:pt x="44998" y="11905"/>
                  <a:pt x="45137" y="12006"/>
                  <a:pt x="45286" y="12006"/>
                </a:cubicBezTo>
                <a:cubicBezTo>
                  <a:pt x="45317" y="12006"/>
                  <a:pt x="45347" y="12001"/>
                  <a:pt x="45376" y="11994"/>
                </a:cubicBezTo>
                <a:cubicBezTo>
                  <a:pt x="45559" y="11945"/>
                  <a:pt x="45667" y="11758"/>
                  <a:pt x="45616" y="11575"/>
                </a:cubicBezTo>
                <a:cubicBezTo>
                  <a:pt x="45554" y="11348"/>
                  <a:pt x="45489" y="11122"/>
                  <a:pt x="45420" y="10904"/>
                </a:cubicBezTo>
                <a:cubicBezTo>
                  <a:pt x="45372" y="10758"/>
                  <a:pt x="45238" y="10666"/>
                  <a:pt x="45093" y="10666"/>
                </a:cubicBezTo>
                <a:close/>
                <a:moveTo>
                  <a:pt x="11470" y="11511"/>
                </a:moveTo>
                <a:cubicBezTo>
                  <a:pt x="11431" y="11511"/>
                  <a:pt x="11391" y="11518"/>
                  <a:pt x="11352" y="11532"/>
                </a:cubicBezTo>
                <a:cubicBezTo>
                  <a:pt x="11147" y="11608"/>
                  <a:pt x="10938" y="11676"/>
                  <a:pt x="10731" y="11732"/>
                </a:cubicBezTo>
                <a:cubicBezTo>
                  <a:pt x="10550" y="11782"/>
                  <a:pt x="10443" y="11968"/>
                  <a:pt x="10491" y="12151"/>
                </a:cubicBezTo>
                <a:cubicBezTo>
                  <a:pt x="10533" y="12303"/>
                  <a:pt x="10672" y="12403"/>
                  <a:pt x="10822" y="12403"/>
                </a:cubicBezTo>
                <a:cubicBezTo>
                  <a:pt x="10853" y="12403"/>
                  <a:pt x="10882" y="12399"/>
                  <a:pt x="10912" y="12392"/>
                </a:cubicBezTo>
                <a:cubicBezTo>
                  <a:pt x="11138" y="12331"/>
                  <a:pt x="11366" y="12258"/>
                  <a:pt x="11591" y="12173"/>
                </a:cubicBezTo>
                <a:cubicBezTo>
                  <a:pt x="11767" y="12107"/>
                  <a:pt x="11856" y="11911"/>
                  <a:pt x="11791" y="11733"/>
                </a:cubicBezTo>
                <a:cubicBezTo>
                  <a:pt x="11740" y="11595"/>
                  <a:pt x="11609" y="11511"/>
                  <a:pt x="11470" y="11511"/>
                </a:cubicBezTo>
                <a:close/>
                <a:moveTo>
                  <a:pt x="6794" y="11549"/>
                </a:moveTo>
                <a:cubicBezTo>
                  <a:pt x="6655" y="11549"/>
                  <a:pt x="6523" y="11634"/>
                  <a:pt x="6473" y="11773"/>
                </a:cubicBezTo>
                <a:cubicBezTo>
                  <a:pt x="6407" y="11949"/>
                  <a:pt x="6497" y="12147"/>
                  <a:pt x="6675" y="12211"/>
                </a:cubicBezTo>
                <a:cubicBezTo>
                  <a:pt x="6901" y="12295"/>
                  <a:pt x="7132" y="12368"/>
                  <a:pt x="7359" y="12427"/>
                </a:cubicBezTo>
                <a:cubicBezTo>
                  <a:pt x="7389" y="12434"/>
                  <a:pt x="7419" y="12437"/>
                  <a:pt x="7446" y="12437"/>
                </a:cubicBezTo>
                <a:cubicBezTo>
                  <a:pt x="7598" y="12437"/>
                  <a:pt x="7737" y="12337"/>
                  <a:pt x="7777" y="12184"/>
                </a:cubicBezTo>
                <a:cubicBezTo>
                  <a:pt x="7823" y="12001"/>
                  <a:pt x="7714" y="11813"/>
                  <a:pt x="7532" y="11766"/>
                </a:cubicBezTo>
                <a:cubicBezTo>
                  <a:pt x="7325" y="11713"/>
                  <a:pt x="7116" y="11647"/>
                  <a:pt x="6911" y="11570"/>
                </a:cubicBezTo>
                <a:cubicBezTo>
                  <a:pt x="6872" y="11556"/>
                  <a:pt x="6833" y="11549"/>
                  <a:pt x="6794" y="11549"/>
                </a:cubicBezTo>
                <a:close/>
                <a:moveTo>
                  <a:pt x="9481" y="11943"/>
                </a:moveTo>
                <a:cubicBezTo>
                  <a:pt x="9473" y="11943"/>
                  <a:pt x="9464" y="11943"/>
                  <a:pt x="9455" y="11944"/>
                </a:cubicBezTo>
                <a:cubicBezTo>
                  <a:pt x="9325" y="11952"/>
                  <a:pt x="9195" y="11958"/>
                  <a:pt x="9064" y="11958"/>
                </a:cubicBezTo>
                <a:cubicBezTo>
                  <a:pt x="8979" y="11958"/>
                  <a:pt x="8896" y="11958"/>
                  <a:pt x="8811" y="11952"/>
                </a:cubicBezTo>
                <a:cubicBezTo>
                  <a:pt x="8806" y="11952"/>
                  <a:pt x="8800" y="11952"/>
                  <a:pt x="8795" y="11952"/>
                </a:cubicBezTo>
                <a:cubicBezTo>
                  <a:pt x="8617" y="11952"/>
                  <a:pt x="8463" y="12097"/>
                  <a:pt x="8454" y="12281"/>
                </a:cubicBezTo>
                <a:cubicBezTo>
                  <a:pt x="8447" y="12470"/>
                  <a:pt x="8593" y="12628"/>
                  <a:pt x="8783" y="12637"/>
                </a:cubicBezTo>
                <a:cubicBezTo>
                  <a:pt x="8875" y="12642"/>
                  <a:pt x="8976" y="12642"/>
                  <a:pt x="9064" y="12644"/>
                </a:cubicBezTo>
                <a:cubicBezTo>
                  <a:pt x="9209" y="12644"/>
                  <a:pt x="9353" y="12641"/>
                  <a:pt x="9499" y="12627"/>
                </a:cubicBezTo>
                <a:cubicBezTo>
                  <a:pt x="9688" y="12616"/>
                  <a:pt x="9831" y="12453"/>
                  <a:pt x="9819" y="12264"/>
                </a:cubicBezTo>
                <a:cubicBezTo>
                  <a:pt x="9809" y="12083"/>
                  <a:pt x="9661" y="11943"/>
                  <a:pt x="9481" y="11943"/>
                </a:cubicBezTo>
                <a:close/>
                <a:moveTo>
                  <a:pt x="45589" y="12656"/>
                </a:moveTo>
                <a:cubicBezTo>
                  <a:pt x="45568" y="12656"/>
                  <a:pt x="45547" y="12658"/>
                  <a:pt x="45526" y="12662"/>
                </a:cubicBezTo>
                <a:cubicBezTo>
                  <a:pt x="45342" y="12696"/>
                  <a:pt x="45217" y="12874"/>
                  <a:pt x="45251" y="13060"/>
                </a:cubicBezTo>
                <a:cubicBezTo>
                  <a:pt x="45291" y="13279"/>
                  <a:pt x="45328" y="13497"/>
                  <a:pt x="45359" y="13720"/>
                </a:cubicBezTo>
                <a:cubicBezTo>
                  <a:pt x="45382" y="13889"/>
                  <a:pt x="45529" y="14012"/>
                  <a:pt x="45698" y="14012"/>
                </a:cubicBezTo>
                <a:cubicBezTo>
                  <a:pt x="45715" y="14012"/>
                  <a:pt x="45729" y="14012"/>
                  <a:pt x="45743" y="14010"/>
                </a:cubicBezTo>
                <a:cubicBezTo>
                  <a:pt x="45929" y="13984"/>
                  <a:pt x="46060" y="13810"/>
                  <a:pt x="46033" y="13624"/>
                </a:cubicBezTo>
                <a:cubicBezTo>
                  <a:pt x="46002" y="13393"/>
                  <a:pt x="45964" y="13164"/>
                  <a:pt x="45924" y="12934"/>
                </a:cubicBezTo>
                <a:cubicBezTo>
                  <a:pt x="45895" y="12771"/>
                  <a:pt x="45751" y="12656"/>
                  <a:pt x="45589" y="12656"/>
                </a:cubicBezTo>
                <a:close/>
                <a:moveTo>
                  <a:pt x="45830" y="14691"/>
                </a:moveTo>
                <a:cubicBezTo>
                  <a:pt x="45824" y="14691"/>
                  <a:pt x="45818" y="14691"/>
                  <a:pt x="45813" y="14691"/>
                </a:cubicBezTo>
                <a:cubicBezTo>
                  <a:pt x="45623" y="14702"/>
                  <a:pt x="45481" y="14862"/>
                  <a:pt x="45491" y="15051"/>
                </a:cubicBezTo>
                <a:cubicBezTo>
                  <a:pt x="45503" y="15275"/>
                  <a:pt x="45512" y="15500"/>
                  <a:pt x="45516" y="15720"/>
                </a:cubicBezTo>
                <a:cubicBezTo>
                  <a:pt x="45517" y="15908"/>
                  <a:pt x="45668" y="16058"/>
                  <a:pt x="45856" y="16058"/>
                </a:cubicBezTo>
                <a:cubicBezTo>
                  <a:pt x="45858" y="16058"/>
                  <a:pt x="45860" y="16058"/>
                  <a:pt x="45860" y="16056"/>
                </a:cubicBezTo>
                <a:cubicBezTo>
                  <a:pt x="46049" y="16052"/>
                  <a:pt x="46199" y="15899"/>
                  <a:pt x="46197" y="15710"/>
                </a:cubicBezTo>
                <a:cubicBezTo>
                  <a:pt x="46195" y="15477"/>
                  <a:pt x="46186" y="15244"/>
                  <a:pt x="46172" y="15013"/>
                </a:cubicBezTo>
                <a:cubicBezTo>
                  <a:pt x="46162" y="14829"/>
                  <a:pt x="46015" y="14691"/>
                  <a:pt x="45830" y="14691"/>
                </a:cubicBezTo>
                <a:close/>
                <a:moveTo>
                  <a:pt x="45810" y="16741"/>
                </a:moveTo>
                <a:cubicBezTo>
                  <a:pt x="45633" y="16741"/>
                  <a:pt x="45485" y="16877"/>
                  <a:pt x="45472" y="17057"/>
                </a:cubicBezTo>
                <a:cubicBezTo>
                  <a:pt x="45456" y="17276"/>
                  <a:pt x="45434" y="17500"/>
                  <a:pt x="45406" y="17719"/>
                </a:cubicBezTo>
                <a:cubicBezTo>
                  <a:pt x="45385" y="17909"/>
                  <a:pt x="45517" y="18077"/>
                  <a:pt x="45703" y="18101"/>
                </a:cubicBezTo>
                <a:cubicBezTo>
                  <a:pt x="45719" y="18103"/>
                  <a:pt x="45735" y="18103"/>
                  <a:pt x="45747" y="18103"/>
                </a:cubicBezTo>
                <a:cubicBezTo>
                  <a:pt x="45917" y="18103"/>
                  <a:pt x="46065" y="17978"/>
                  <a:pt x="46084" y="17806"/>
                </a:cubicBezTo>
                <a:cubicBezTo>
                  <a:pt x="46112" y="17573"/>
                  <a:pt x="46136" y="17338"/>
                  <a:pt x="46153" y="17109"/>
                </a:cubicBezTo>
                <a:cubicBezTo>
                  <a:pt x="46169" y="16920"/>
                  <a:pt x="46028" y="16756"/>
                  <a:pt x="45839" y="16742"/>
                </a:cubicBezTo>
                <a:cubicBezTo>
                  <a:pt x="45829" y="16742"/>
                  <a:pt x="45820" y="16741"/>
                  <a:pt x="45810" y="16741"/>
                </a:cubicBezTo>
                <a:close/>
                <a:moveTo>
                  <a:pt x="45509" y="18767"/>
                </a:moveTo>
                <a:cubicBezTo>
                  <a:pt x="45354" y="18767"/>
                  <a:pt x="45214" y="18873"/>
                  <a:pt x="45178" y="19031"/>
                </a:cubicBezTo>
                <a:cubicBezTo>
                  <a:pt x="45130" y="19247"/>
                  <a:pt x="45074" y="19462"/>
                  <a:pt x="45013" y="19674"/>
                </a:cubicBezTo>
                <a:cubicBezTo>
                  <a:pt x="44961" y="19857"/>
                  <a:pt x="45065" y="20046"/>
                  <a:pt x="45248" y="20098"/>
                </a:cubicBezTo>
                <a:cubicBezTo>
                  <a:pt x="45277" y="20107"/>
                  <a:pt x="45310" y="20111"/>
                  <a:pt x="45342" y="20111"/>
                </a:cubicBezTo>
                <a:cubicBezTo>
                  <a:pt x="45489" y="20111"/>
                  <a:pt x="45625" y="20013"/>
                  <a:pt x="45672" y="19864"/>
                </a:cubicBezTo>
                <a:cubicBezTo>
                  <a:pt x="45735" y="19640"/>
                  <a:pt x="45794" y="19412"/>
                  <a:pt x="45846" y="19184"/>
                </a:cubicBezTo>
                <a:cubicBezTo>
                  <a:pt x="45886" y="19002"/>
                  <a:pt x="45771" y="18816"/>
                  <a:pt x="45587" y="18776"/>
                </a:cubicBezTo>
                <a:cubicBezTo>
                  <a:pt x="45561" y="18770"/>
                  <a:pt x="45535" y="18767"/>
                  <a:pt x="45509" y="18767"/>
                </a:cubicBezTo>
                <a:close/>
                <a:moveTo>
                  <a:pt x="44890" y="20718"/>
                </a:moveTo>
                <a:cubicBezTo>
                  <a:pt x="44757" y="20718"/>
                  <a:pt x="44630" y="20797"/>
                  <a:pt x="44574" y="20927"/>
                </a:cubicBezTo>
                <a:cubicBezTo>
                  <a:pt x="44487" y="21132"/>
                  <a:pt x="44396" y="21334"/>
                  <a:pt x="44299" y="21530"/>
                </a:cubicBezTo>
                <a:cubicBezTo>
                  <a:pt x="44214" y="21699"/>
                  <a:pt x="44283" y="21904"/>
                  <a:pt x="44452" y="21988"/>
                </a:cubicBezTo>
                <a:cubicBezTo>
                  <a:pt x="44502" y="22012"/>
                  <a:pt x="44553" y="22022"/>
                  <a:pt x="44605" y="22022"/>
                </a:cubicBezTo>
                <a:cubicBezTo>
                  <a:pt x="44730" y="22022"/>
                  <a:pt x="44850" y="21953"/>
                  <a:pt x="44911" y="21835"/>
                </a:cubicBezTo>
                <a:cubicBezTo>
                  <a:pt x="45015" y="21626"/>
                  <a:pt x="45112" y="21411"/>
                  <a:pt x="45204" y="21193"/>
                </a:cubicBezTo>
                <a:cubicBezTo>
                  <a:pt x="45277" y="21020"/>
                  <a:pt x="45196" y="20820"/>
                  <a:pt x="45022" y="20745"/>
                </a:cubicBezTo>
                <a:cubicBezTo>
                  <a:pt x="44979" y="20727"/>
                  <a:pt x="44934" y="20718"/>
                  <a:pt x="44890" y="20718"/>
                </a:cubicBezTo>
                <a:close/>
                <a:moveTo>
                  <a:pt x="43919" y="22520"/>
                </a:moveTo>
                <a:cubicBezTo>
                  <a:pt x="43807" y="22520"/>
                  <a:pt x="43697" y="22576"/>
                  <a:pt x="43632" y="22678"/>
                </a:cubicBezTo>
                <a:cubicBezTo>
                  <a:pt x="43517" y="22855"/>
                  <a:pt x="43392" y="23055"/>
                  <a:pt x="43267" y="23272"/>
                </a:cubicBezTo>
                <a:cubicBezTo>
                  <a:pt x="43171" y="23435"/>
                  <a:pt x="43225" y="23644"/>
                  <a:pt x="43388" y="23739"/>
                </a:cubicBezTo>
                <a:cubicBezTo>
                  <a:pt x="43442" y="23773"/>
                  <a:pt x="43501" y="23786"/>
                  <a:pt x="43560" y="23786"/>
                </a:cubicBezTo>
                <a:cubicBezTo>
                  <a:pt x="43677" y="23786"/>
                  <a:pt x="43791" y="23726"/>
                  <a:pt x="43857" y="23618"/>
                </a:cubicBezTo>
                <a:cubicBezTo>
                  <a:pt x="43979" y="23411"/>
                  <a:pt x="44096" y="23218"/>
                  <a:pt x="44207" y="23046"/>
                </a:cubicBezTo>
                <a:cubicBezTo>
                  <a:pt x="44308" y="22888"/>
                  <a:pt x="44261" y="22678"/>
                  <a:pt x="44103" y="22575"/>
                </a:cubicBezTo>
                <a:cubicBezTo>
                  <a:pt x="44046" y="22538"/>
                  <a:pt x="43982" y="22520"/>
                  <a:pt x="43919" y="22520"/>
                </a:cubicBezTo>
                <a:close/>
                <a:moveTo>
                  <a:pt x="42907" y="24304"/>
                </a:moveTo>
                <a:cubicBezTo>
                  <a:pt x="42782" y="24304"/>
                  <a:pt x="42661" y="24373"/>
                  <a:pt x="42601" y="24494"/>
                </a:cubicBezTo>
                <a:cubicBezTo>
                  <a:pt x="42500" y="24695"/>
                  <a:pt x="42398" y="24904"/>
                  <a:pt x="42297" y="25116"/>
                </a:cubicBezTo>
                <a:cubicBezTo>
                  <a:pt x="42217" y="25286"/>
                  <a:pt x="42288" y="25490"/>
                  <a:pt x="42460" y="25571"/>
                </a:cubicBezTo>
                <a:cubicBezTo>
                  <a:pt x="42509" y="25592"/>
                  <a:pt x="42557" y="25603"/>
                  <a:pt x="42606" y="25603"/>
                </a:cubicBezTo>
                <a:cubicBezTo>
                  <a:pt x="42735" y="25603"/>
                  <a:pt x="42858" y="25531"/>
                  <a:pt x="42914" y="25406"/>
                </a:cubicBezTo>
                <a:cubicBezTo>
                  <a:pt x="43013" y="25199"/>
                  <a:pt x="43110" y="24994"/>
                  <a:pt x="43209" y="24800"/>
                </a:cubicBezTo>
                <a:cubicBezTo>
                  <a:pt x="43296" y="24633"/>
                  <a:pt x="43230" y="24426"/>
                  <a:pt x="43060" y="24341"/>
                </a:cubicBezTo>
                <a:cubicBezTo>
                  <a:pt x="43011" y="24316"/>
                  <a:pt x="42959" y="24304"/>
                  <a:pt x="42907" y="24304"/>
                </a:cubicBezTo>
                <a:close/>
                <a:moveTo>
                  <a:pt x="47002" y="25297"/>
                </a:moveTo>
                <a:cubicBezTo>
                  <a:pt x="46990" y="25297"/>
                  <a:pt x="46979" y="25297"/>
                  <a:pt x="46967" y="25298"/>
                </a:cubicBezTo>
                <a:cubicBezTo>
                  <a:pt x="46803" y="25316"/>
                  <a:pt x="46640" y="25351"/>
                  <a:pt x="46477" y="25401"/>
                </a:cubicBezTo>
                <a:cubicBezTo>
                  <a:pt x="46386" y="25429"/>
                  <a:pt x="46299" y="25458"/>
                  <a:pt x="46219" y="25490"/>
                </a:cubicBezTo>
                <a:cubicBezTo>
                  <a:pt x="46042" y="25559"/>
                  <a:pt x="45955" y="25757"/>
                  <a:pt x="46025" y="25933"/>
                </a:cubicBezTo>
                <a:cubicBezTo>
                  <a:pt x="46080" y="26068"/>
                  <a:pt x="46207" y="26150"/>
                  <a:pt x="46345" y="26150"/>
                </a:cubicBezTo>
                <a:cubicBezTo>
                  <a:pt x="46386" y="26150"/>
                  <a:pt x="46428" y="26145"/>
                  <a:pt x="46468" y="26127"/>
                </a:cubicBezTo>
                <a:cubicBezTo>
                  <a:pt x="46534" y="26103"/>
                  <a:pt x="46604" y="26077"/>
                  <a:pt x="46677" y="26054"/>
                </a:cubicBezTo>
                <a:cubicBezTo>
                  <a:pt x="46798" y="26018"/>
                  <a:pt x="46923" y="25992"/>
                  <a:pt x="47041" y="25980"/>
                </a:cubicBezTo>
                <a:cubicBezTo>
                  <a:pt x="47231" y="25957"/>
                  <a:pt x="47367" y="25789"/>
                  <a:pt x="47344" y="25601"/>
                </a:cubicBezTo>
                <a:cubicBezTo>
                  <a:pt x="47324" y="25424"/>
                  <a:pt x="47173" y="25297"/>
                  <a:pt x="47002" y="25297"/>
                </a:cubicBezTo>
                <a:close/>
                <a:moveTo>
                  <a:pt x="48313" y="25590"/>
                </a:moveTo>
                <a:cubicBezTo>
                  <a:pt x="48198" y="25590"/>
                  <a:pt x="48085" y="25648"/>
                  <a:pt x="48022" y="25754"/>
                </a:cubicBezTo>
                <a:cubicBezTo>
                  <a:pt x="47923" y="25914"/>
                  <a:pt x="47975" y="26124"/>
                  <a:pt x="48135" y="26223"/>
                </a:cubicBezTo>
                <a:cubicBezTo>
                  <a:pt x="48296" y="26320"/>
                  <a:pt x="48448" y="26446"/>
                  <a:pt x="48585" y="26597"/>
                </a:cubicBezTo>
                <a:cubicBezTo>
                  <a:pt x="48653" y="26670"/>
                  <a:pt x="48743" y="26706"/>
                  <a:pt x="48837" y="26706"/>
                </a:cubicBezTo>
                <a:cubicBezTo>
                  <a:pt x="48919" y="26706"/>
                  <a:pt x="49002" y="26678"/>
                  <a:pt x="49066" y="26619"/>
                </a:cubicBezTo>
                <a:cubicBezTo>
                  <a:pt x="49205" y="26494"/>
                  <a:pt x="49217" y="26277"/>
                  <a:pt x="49089" y="26138"/>
                </a:cubicBezTo>
                <a:cubicBezTo>
                  <a:pt x="48908" y="25940"/>
                  <a:pt x="48708" y="25773"/>
                  <a:pt x="48491" y="25641"/>
                </a:cubicBezTo>
                <a:cubicBezTo>
                  <a:pt x="48436" y="25606"/>
                  <a:pt x="48374" y="25590"/>
                  <a:pt x="48313" y="25590"/>
                </a:cubicBezTo>
                <a:close/>
                <a:moveTo>
                  <a:pt x="42065" y="26175"/>
                </a:moveTo>
                <a:cubicBezTo>
                  <a:pt x="41928" y="26175"/>
                  <a:pt x="41799" y="26257"/>
                  <a:pt x="41746" y="26392"/>
                </a:cubicBezTo>
                <a:cubicBezTo>
                  <a:pt x="41661" y="26609"/>
                  <a:pt x="41579" y="26826"/>
                  <a:pt x="41502" y="27045"/>
                </a:cubicBezTo>
                <a:cubicBezTo>
                  <a:pt x="41440" y="27224"/>
                  <a:pt x="41532" y="27419"/>
                  <a:pt x="41711" y="27483"/>
                </a:cubicBezTo>
                <a:cubicBezTo>
                  <a:pt x="41748" y="27495"/>
                  <a:pt x="41788" y="27502"/>
                  <a:pt x="41824" y="27502"/>
                </a:cubicBezTo>
                <a:cubicBezTo>
                  <a:pt x="41965" y="27502"/>
                  <a:pt x="42097" y="27414"/>
                  <a:pt x="42147" y="27269"/>
                </a:cubicBezTo>
                <a:cubicBezTo>
                  <a:pt x="42222" y="27061"/>
                  <a:pt x="42300" y="26850"/>
                  <a:pt x="42382" y="26642"/>
                </a:cubicBezTo>
                <a:cubicBezTo>
                  <a:pt x="42451" y="26466"/>
                  <a:pt x="42365" y="26268"/>
                  <a:pt x="42189" y="26199"/>
                </a:cubicBezTo>
                <a:cubicBezTo>
                  <a:pt x="42148" y="26183"/>
                  <a:pt x="42106" y="26175"/>
                  <a:pt x="42065" y="26175"/>
                </a:cubicBezTo>
                <a:close/>
                <a:moveTo>
                  <a:pt x="45366" y="26357"/>
                </a:moveTo>
                <a:cubicBezTo>
                  <a:pt x="45223" y="26357"/>
                  <a:pt x="45090" y="26448"/>
                  <a:pt x="45043" y="26593"/>
                </a:cubicBezTo>
                <a:cubicBezTo>
                  <a:pt x="44996" y="26746"/>
                  <a:pt x="44970" y="26911"/>
                  <a:pt x="44970" y="27080"/>
                </a:cubicBezTo>
                <a:cubicBezTo>
                  <a:pt x="44970" y="27196"/>
                  <a:pt x="44980" y="27315"/>
                  <a:pt x="45003" y="27436"/>
                </a:cubicBezTo>
                <a:cubicBezTo>
                  <a:pt x="45032" y="27601"/>
                  <a:pt x="45178" y="27718"/>
                  <a:pt x="45338" y="27718"/>
                </a:cubicBezTo>
                <a:cubicBezTo>
                  <a:pt x="45359" y="27718"/>
                  <a:pt x="45380" y="27714"/>
                  <a:pt x="45399" y="27711"/>
                </a:cubicBezTo>
                <a:cubicBezTo>
                  <a:pt x="45585" y="27676"/>
                  <a:pt x="45708" y="27497"/>
                  <a:pt x="45674" y="27313"/>
                </a:cubicBezTo>
                <a:cubicBezTo>
                  <a:pt x="45658" y="27233"/>
                  <a:pt x="45651" y="27156"/>
                  <a:pt x="45651" y="27083"/>
                </a:cubicBezTo>
                <a:cubicBezTo>
                  <a:pt x="45651" y="26983"/>
                  <a:pt x="45665" y="26889"/>
                  <a:pt x="45693" y="26805"/>
                </a:cubicBezTo>
                <a:cubicBezTo>
                  <a:pt x="45752" y="26625"/>
                  <a:pt x="45655" y="26433"/>
                  <a:pt x="45474" y="26374"/>
                </a:cubicBezTo>
                <a:cubicBezTo>
                  <a:pt x="45438" y="26363"/>
                  <a:pt x="45402" y="26357"/>
                  <a:pt x="45366" y="26357"/>
                </a:cubicBezTo>
                <a:close/>
                <a:moveTo>
                  <a:pt x="49492" y="27211"/>
                </a:moveTo>
                <a:cubicBezTo>
                  <a:pt x="49460" y="27211"/>
                  <a:pt x="49428" y="27215"/>
                  <a:pt x="49396" y="27224"/>
                </a:cubicBezTo>
                <a:cubicBezTo>
                  <a:pt x="49214" y="27276"/>
                  <a:pt x="49113" y="27467"/>
                  <a:pt x="49165" y="27648"/>
                </a:cubicBezTo>
                <a:cubicBezTo>
                  <a:pt x="49221" y="27843"/>
                  <a:pt x="49257" y="28044"/>
                  <a:pt x="49273" y="28248"/>
                </a:cubicBezTo>
                <a:cubicBezTo>
                  <a:pt x="49287" y="28427"/>
                  <a:pt x="49436" y="28564"/>
                  <a:pt x="49614" y="28564"/>
                </a:cubicBezTo>
                <a:lnTo>
                  <a:pt x="49640" y="28564"/>
                </a:lnTo>
                <a:cubicBezTo>
                  <a:pt x="49828" y="28550"/>
                  <a:pt x="49968" y="28389"/>
                  <a:pt x="49956" y="28199"/>
                </a:cubicBezTo>
                <a:cubicBezTo>
                  <a:pt x="49939" y="27949"/>
                  <a:pt x="49892" y="27700"/>
                  <a:pt x="49821" y="27457"/>
                </a:cubicBezTo>
                <a:cubicBezTo>
                  <a:pt x="49778" y="27307"/>
                  <a:pt x="49640" y="27211"/>
                  <a:pt x="49492" y="27211"/>
                </a:cubicBezTo>
                <a:close/>
                <a:moveTo>
                  <a:pt x="41432" y="28127"/>
                </a:moveTo>
                <a:cubicBezTo>
                  <a:pt x="41278" y="28127"/>
                  <a:pt x="41138" y="28233"/>
                  <a:pt x="41098" y="28389"/>
                </a:cubicBezTo>
                <a:cubicBezTo>
                  <a:pt x="41040" y="28625"/>
                  <a:pt x="40992" y="28858"/>
                  <a:pt x="40953" y="29082"/>
                </a:cubicBezTo>
                <a:cubicBezTo>
                  <a:pt x="40922" y="29268"/>
                  <a:pt x="41045" y="29444"/>
                  <a:pt x="41233" y="29477"/>
                </a:cubicBezTo>
                <a:cubicBezTo>
                  <a:pt x="41252" y="29478"/>
                  <a:pt x="41271" y="29482"/>
                  <a:pt x="41292" y="29482"/>
                </a:cubicBezTo>
                <a:cubicBezTo>
                  <a:pt x="41457" y="29482"/>
                  <a:pt x="41600" y="29362"/>
                  <a:pt x="41628" y="29195"/>
                </a:cubicBezTo>
                <a:cubicBezTo>
                  <a:pt x="41662" y="28988"/>
                  <a:pt x="41709" y="28771"/>
                  <a:pt x="41763" y="28549"/>
                </a:cubicBezTo>
                <a:cubicBezTo>
                  <a:pt x="41807" y="28366"/>
                  <a:pt x="41694" y="28182"/>
                  <a:pt x="41511" y="28137"/>
                </a:cubicBezTo>
                <a:cubicBezTo>
                  <a:pt x="41485" y="28130"/>
                  <a:pt x="41458" y="28127"/>
                  <a:pt x="41432" y="28127"/>
                </a:cubicBezTo>
                <a:close/>
                <a:moveTo>
                  <a:pt x="45905" y="28265"/>
                </a:moveTo>
                <a:cubicBezTo>
                  <a:pt x="45838" y="28265"/>
                  <a:pt x="45771" y="28285"/>
                  <a:pt x="45712" y="28326"/>
                </a:cubicBezTo>
                <a:cubicBezTo>
                  <a:pt x="45556" y="28432"/>
                  <a:pt x="45517" y="28644"/>
                  <a:pt x="45623" y="28801"/>
                </a:cubicBezTo>
                <a:cubicBezTo>
                  <a:pt x="45707" y="28920"/>
                  <a:pt x="45795" y="29042"/>
                  <a:pt x="45893" y="29164"/>
                </a:cubicBezTo>
                <a:cubicBezTo>
                  <a:pt x="45950" y="29237"/>
                  <a:pt x="46007" y="29308"/>
                  <a:pt x="46068" y="29374"/>
                </a:cubicBezTo>
                <a:cubicBezTo>
                  <a:pt x="46136" y="29451"/>
                  <a:pt x="46232" y="29491"/>
                  <a:pt x="46325" y="29491"/>
                </a:cubicBezTo>
                <a:cubicBezTo>
                  <a:pt x="46405" y="29491"/>
                  <a:pt x="46485" y="29461"/>
                  <a:pt x="46555" y="29404"/>
                </a:cubicBezTo>
                <a:cubicBezTo>
                  <a:pt x="46696" y="29277"/>
                  <a:pt x="46710" y="29061"/>
                  <a:pt x="46583" y="28920"/>
                </a:cubicBezTo>
                <a:cubicBezTo>
                  <a:pt x="46531" y="28861"/>
                  <a:pt x="46480" y="28801"/>
                  <a:pt x="46430" y="28738"/>
                </a:cubicBezTo>
                <a:cubicBezTo>
                  <a:pt x="46343" y="28630"/>
                  <a:pt x="46263" y="28521"/>
                  <a:pt x="46188" y="28415"/>
                </a:cubicBezTo>
                <a:cubicBezTo>
                  <a:pt x="46122" y="28318"/>
                  <a:pt x="46015" y="28265"/>
                  <a:pt x="45905" y="28265"/>
                </a:cubicBezTo>
                <a:close/>
                <a:moveTo>
                  <a:pt x="47369" y="29680"/>
                </a:moveTo>
                <a:cubicBezTo>
                  <a:pt x="47254" y="29680"/>
                  <a:pt x="47142" y="29737"/>
                  <a:pt x="47076" y="29842"/>
                </a:cubicBezTo>
                <a:cubicBezTo>
                  <a:pt x="46977" y="30003"/>
                  <a:pt x="47028" y="30214"/>
                  <a:pt x="47187" y="30313"/>
                </a:cubicBezTo>
                <a:cubicBezTo>
                  <a:pt x="47386" y="30434"/>
                  <a:pt x="47594" y="30545"/>
                  <a:pt x="47824" y="30655"/>
                </a:cubicBezTo>
                <a:cubicBezTo>
                  <a:pt x="47872" y="30676"/>
                  <a:pt x="47923" y="30686"/>
                  <a:pt x="47970" y="30686"/>
                </a:cubicBezTo>
                <a:cubicBezTo>
                  <a:pt x="48100" y="30686"/>
                  <a:pt x="48222" y="30613"/>
                  <a:pt x="48281" y="30490"/>
                </a:cubicBezTo>
                <a:cubicBezTo>
                  <a:pt x="48361" y="30320"/>
                  <a:pt x="48288" y="30116"/>
                  <a:pt x="48116" y="30034"/>
                </a:cubicBezTo>
                <a:cubicBezTo>
                  <a:pt x="47909" y="29939"/>
                  <a:pt x="47725" y="29840"/>
                  <a:pt x="47549" y="29730"/>
                </a:cubicBezTo>
                <a:cubicBezTo>
                  <a:pt x="47493" y="29696"/>
                  <a:pt x="47431" y="29680"/>
                  <a:pt x="47369" y="29680"/>
                </a:cubicBezTo>
                <a:close/>
                <a:moveTo>
                  <a:pt x="49428" y="29227"/>
                </a:moveTo>
                <a:cubicBezTo>
                  <a:pt x="49287" y="29227"/>
                  <a:pt x="49155" y="29315"/>
                  <a:pt x="49106" y="29456"/>
                </a:cubicBezTo>
                <a:cubicBezTo>
                  <a:pt x="49038" y="29647"/>
                  <a:pt x="48952" y="29835"/>
                  <a:pt x="48847" y="30017"/>
                </a:cubicBezTo>
                <a:cubicBezTo>
                  <a:pt x="48753" y="30180"/>
                  <a:pt x="48811" y="30391"/>
                  <a:pt x="48974" y="30485"/>
                </a:cubicBezTo>
                <a:cubicBezTo>
                  <a:pt x="49011" y="30507"/>
                  <a:pt x="49052" y="30519"/>
                  <a:pt x="49092" y="30526"/>
                </a:cubicBezTo>
                <a:cubicBezTo>
                  <a:pt x="49014" y="30565"/>
                  <a:pt x="48952" y="30634"/>
                  <a:pt x="48922" y="30726"/>
                </a:cubicBezTo>
                <a:cubicBezTo>
                  <a:pt x="48863" y="30903"/>
                  <a:pt x="48960" y="31098"/>
                  <a:pt x="49141" y="31155"/>
                </a:cubicBezTo>
                <a:cubicBezTo>
                  <a:pt x="49296" y="31206"/>
                  <a:pt x="49454" y="31256"/>
                  <a:pt x="49610" y="31307"/>
                </a:cubicBezTo>
                <a:lnTo>
                  <a:pt x="49794" y="31364"/>
                </a:lnTo>
                <a:cubicBezTo>
                  <a:pt x="49829" y="31376"/>
                  <a:pt x="49864" y="31380"/>
                  <a:pt x="49899" y="31380"/>
                </a:cubicBezTo>
                <a:cubicBezTo>
                  <a:pt x="50045" y="31380"/>
                  <a:pt x="50179" y="31289"/>
                  <a:pt x="50220" y="31145"/>
                </a:cubicBezTo>
                <a:cubicBezTo>
                  <a:pt x="50279" y="30964"/>
                  <a:pt x="50179" y="30771"/>
                  <a:pt x="50000" y="30714"/>
                </a:cubicBezTo>
                <a:lnTo>
                  <a:pt x="49814" y="30657"/>
                </a:lnTo>
                <a:cubicBezTo>
                  <a:pt x="49657" y="30608"/>
                  <a:pt x="49503" y="30559"/>
                  <a:pt x="49350" y="30509"/>
                </a:cubicBezTo>
                <a:cubicBezTo>
                  <a:pt x="49332" y="30502"/>
                  <a:pt x="49313" y="30497"/>
                  <a:pt x="49296" y="30495"/>
                </a:cubicBezTo>
                <a:cubicBezTo>
                  <a:pt x="49353" y="30467"/>
                  <a:pt x="49403" y="30422"/>
                  <a:pt x="49438" y="30361"/>
                </a:cubicBezTo>
                <a:cubicBezTo>
                  <a:pt x="49565" y="30142"/>
                  <a:pt x="49671" y="29913"/>
                  <a:pt x="49751" y="29683"/>
                </a:cubicBezTo>
                <a:cubicBezTo>
                  <a:pt x="49814" y="29504"/>
                  <a:pt x="49720" y="29310"/>
                  <a:pt x="49542" y="29247"/>
                </a:cubicBezTo>
                <a:cubicBezTo>
                  <a:pt x="49505" y="29233"/>
                  <a:pt x="49466" y="29227"/>
                  <a:pt x="49428" y="29227"/>
                </a:cubicBezTo>
                <a:close/>
                <a:moveTo>
                  <a:pt x="41191" y="30156"/>
                </a:moveTo>
                <a:cubicBezTo>
                  <a:pt x="41185" y="30156"/>
                  <a:pt x="41180" y="30156"/>
                  <a:pt x="41174" y="30156"/>
                </a:cubicBezTo>
                <a:cubicBezTo>
                  <a:pt x="40985" y="30165"/>
                  <a:pt x="40842" y="30326"/>
                  <a:pt x="40851" y="30516"/>
                </a:cubicBezTo>
                <a:cubicBezTo>
                  <a:pt x="40866" y="30780"/>
                  <a:pt x="40898" y="31030"/>
                  <a:pt x="40955" y="31256"/>
                </a:cubicBezTo>
                <a:cubicBezTo>
                  <a:pt x="40993" y="31413"/>
                  <a:pt x="41132" y="31517"/>
                  <a:pt x="41287" y="31517"/>
                </a:cubicBezTo>
                <a:cubicBezTo>
                  <a:pt x="41313" y="31517"/>
                  <a:pt x="41341" y="31515"/>
                  <a:pt x="41365" y="31507"/>
                </a:cubicBezTo>
                <a:cubicBezTo>
                  <a:pt x="41549" y="31463"/>
                  <a:pt x="41662" y="31275"/>
                  <a:pt x="41617" y="31093"/>
                </a:cubicBezTo>
                <a:cubicBezTo>
                  <a:pt x="41572" y="30909"/>
                  <a:pt x="41542" y="30702"/>
                  <a:pt x="41532" y="30481"/>
                </a:cubicBezTo>
                <a:cubicBezTo>
                  <a:pt x="41524" y="30297"/>
                  <a:pt x="41376" y="30156"/>
                  <a:pt x="41191" y="30156"/>
                </a:cubicBezTo>
                <a:close/>
                <a:moveTo>
                  <a:pt x="51443" y="30706"/>
                </a:moveTo>
                <a:cubicBezTo>
                  <a:pt x="51410" y="30706"/>
                  <a:pt x="51375" y="30711"/>
                  <a:pt x="51341" y="30721"/>
                </a:cubicBezTo>
                <a:cubicBezTo>
                  <a:pt x="51161" y="30778"/>
                  <a:pt x="51061" y="30970"/>
                  <a:pt x="51117" y="31150"/>
                </a:cubicBezTo>
                <a:cubicBezTo>
                  <a:pt x="51121" y="31154"/>
                  <a:pt x="51121" y="31159"/>
                  <a:pt x="51122" y="31162"/>
                </a:cubicBezTo>
                <a:cubicBezTo>
                  <a:pt x="51016" y="31185"/>
                  <a:pt x="50921" y="31258"/>
                  <a:pt x="50874" y="31368"/>
                </a:cubicBezTo>
                <a:cubicBezTo>
                  <a:pt x="50801" y="31541"/>
                  <a:pt x="50886" y="31741"/>
                  <a:pt x="51060" y="31812"/>
                </a:cubicBezTo>
                <a:lnTo>
                  <a:pt x="51168" y="31858"/>
                </a:lnTo>
                <a:cubicBezTo>
                  <a:pt x="51211" y="31877"/>
                  <a:pt x="51256" y="31885"/>
                  <a:pt x="51303" y="31885"/>
                </a:cubicBezTo>
                <a:cubicBezTo>
                  <a:pt x="51373" y="31885"/>
                  <a:pt x="51439" y="31865"/>
                  <a:pt x="51498" y="31825"/>
                </a:cubicBezTo>
                <a:cubicBezTo>
                  <a:pt x="51703" y="31682"/>
                  <a:pt x="51816" y="31468"/>
                  <a:pt x="51816" y="31228"/>
                </a:cubicBezTo>
                <a:cubicBezTo>
                  <a:pt x="51816" y="31138"/>
                  <a:pt x="51800" y="31043"/>
                  <a:pt x="51769" y="30945"/>
                </a:cubicBezTo>
                <a:cubicBezTo>
                  <a:pt x="51724" y="30798"/>
                  <a:pt x="51589" y="30706"/>
                  <a:pt x="51443" y="30706"/>
                </a:cubicBezTo>
                <a:close/>
                <a:moveTo>
                  <a:pt x="48282" y="30899"/>
                </a:moveTo>
                <a:cubicBezTo>
                  <a:pt x="48200" y="30899"/>
                  <a:pt x="48118" y="30929"/>
                  <a:pt x="48053" y="30989"/>
                </a:cubicBezTo>
                <a:cubicBezTo>
                  <a:pt x="47898" y="31128"/>
                  <a:pt x="47731" y="31263"/>
                  <a:pt x="47552" y="31388"/>
                </a:cubicBezTo>
                <a:cubicBezTo>
                  <a:pt x="47398" y="31498"/>
                  <a:pt x="47361" y="31710"/>
                  <a:pt x="47471" y="31865"/>
                </a:cubicBezTo>
                <a:cubicBezTo>
                  <a:pt x="47537" y="31960"/>
                  <a:pt x="47645" y="32011"/>
                  <a:pt x="47751" y="32011"/>
                </a:cubicBezTo>
                <a:cubicBezTo>
                  <a:pt x="47820" y="32011"/>
                  <a:pt x="47888" y="31990"/>
                  <a:pt x="47945" y="31946"/>
                </a:cubicBezTo>
                <a:cubicBezTo>
                  <a:pt x="48147" y="31806"/>
                  <a:pt x="48340" y="31651"/>
                  <a:pt x="48514" y="31493"/>
                </a:cubicBezTo>
                <a:cubicBezTo>
                  <a:pt x="48653" y="31368"/>
                  <a:pt x="48663" y="31150"/>
                  <a:pt x="48534" y="31011"/>
                </a:cubicBezTo>
                <a:cubicBezTo>
                  <a:pt x="48468" y="30937"/>
                  <a:pt x="48375" y="30899"/>
                  <a:pt x="48282" y="30899"/>
                </a:cubicBezTo>
                <a:close/>
                <a:moveTo>
                  <a:pt x="46556" y="31987"/>
                </a:moveTo>
                <a:cubicBezTo>
                  <a:pt x="46511" y="31987"/>
                  <a:pt x="46466" y="31996"/>
                  <a:pt x="46423" y="32014"/>
                </a:cubicBezTo>
                <a:cubicBezTo>
                  <a:pt x="46223" y="32097"/>
                  <a:pt x="46020" y="32172"/>
                  <a:pt x="45813" y="32237"/>
                </a:cubicBezTo>
                <a:cubicBezTo>
                  <a:pt x="45632" y="32292"/>
                  <a:pt x="45529" y="32483"/>
                  <a:pt x="45587" y="32664"/>
                </a:cubicBezTo>
                <a:cubicBezTo>
                  <a:pt x="45630" y="32812"/>
                  <a:pt x="45768" y="32906"/>
                  <a:pt x="45912" y="32906"/>
                </a:cubicBezTo>
                <a:cubicBezTo>
                  <a:pt x="45947" y="32906"/>
                  <a:pt x="45980" y="32900"/>
                  <a:pt x="46013" y="32890"/>
                </a:cubicBezTo>
                <a:cubicBezTo>
                  <a:pt x="46240" y="32820"/>
                  <a:pt x="46468" y="32737"/>
                  <a:pt x="46689" y="32645"/>
                </a:cubicBezTo>
                <a:cubicBezTo>
                  <a:pt x="46862" y="32570"/>
                  <a:pt x="46944" y="32370"/>
                  <a:pt x="46871" y="32197"/>
                </a:cubicBezTo>
                <a:cubicBezTo>
                  <a:pt x="46816" y="32066"/>
                  <a:pt x="46690" y="31987"/>
                  <a:pt x="46556" y="31987"/>
                </a:cubicBezTo>
                <a:close/>
                <a:moveTo>
                  <a:pt x="41966" y="31991"/>
                </a:moveTo>
                <a:cubicBezTo>
                  <a:pt x="41868" y="31991"/>
                  <a:pt x="41772" y="32032"/>
                  <a:pt x="41704" y="32111"/>
                </a:cubicBezTo>
                <a:cubicBezTo>
                  <a:pt x="41582" y="32257"/>
                  <a:pt x="41602" y="32473"/>
                  <a:pt x="41746" y="32595"/>
                </a:cubicBezTo>
                <a:cubicBezTo>
                  <a:pt x="41940" y="32760"/>
                  <a:pt x="42170" y="32897"/>
                  <a:pt x="42425" y="32996"/>
                </a:cubicBezTo>
                <a:cubicBezTo>
                  <a:pt x="42467" y="33012"/>
                  <a:pt x="42511" y="33020"/>
                  <a:pt x="42552" y="33020"/>
                </a:cubicBezTo>
                <a:cubicBezTo>
                  <a:pt x="42688" y="33020"/>
                  <a:pt x="42816" y="32940"/>
                  <a:pt x="42870" y="32803"/>
                </a:cubicBezTo>
                <a:cubicBezTo>
                  <a:pt x="42938" y="32628"/>
                  <a:pt x="42853" y="32429"/>
                  <a:pt x="42677" y="32360"/>
                </a:cubicBezTo>
                <a:cubicBezTo>
                  <a:pt x="42490" y="32285"/>
                  <a:pt x="42325" y="32188"/>
                  <a:pt x="42186" y="32071"/>
                </a:cubicBezTo>
                <a:cubicBezTo>
                  <a:pt x="42121" y="32017"/>
                  <a:pt x="42043" y="31991"/>
                  <a:pt x="41966" y="31991"/>
                </a:cubicBezTo>
                <a:close/>
                <a:moveTo>
                  <a:pt x="44576" y="32500"/>
                </a:moveTo>
                <a:cubicBezTo>
                  <a:pt x="44563" y="32500"/>
                  <a:pt x="44549" y="32501"/>
                  <a:pt x="44535" y="32502"/>
                </a:cubicBezTo>
                <a:cubicBezTo>
                  <a:pt x="44309" y="32532"/>
                  <a:pt x="44092" y="32546"/>
                  <a:pt x="43891" y="32549"/>
                </a:cubicBezTo>
                <a:cubicBezTo>
                  <a:pt x="43701" y="32551"/>
                  <a:pt x="43552" y="32706"/>
                  <a:pt x="43553" y="32893"/>
                </a:cubicBezTo>
                <a:cubicBezTo>
                  <a:pt x="43555" y="33081"/>
                  <a:pt x="43708" y="33231"/>
                  <a:pt x="43894" y="33231"/>
                </a:cubicBezTo>
                <a:lnTo>
                  <a:pt x="43899" y="33231"/>
                </a:lnTo>
                <a:cubicBezTo>
                  <a:pt x="44125" y="33229"/>
                  <a:pt x="44368" y="33212"/>
                  <a:pt x="44617" y="33180"/>
                </a:cubicBezTo>
                <a:cubicBezTo>
                  <a:pt x="44805" y="33159"/>
                  <a:pt x="44937" y="32987"/>
                  <a:pt x="44916" y="32801"/>
                </a:cubicBezTo>
                <a:cubicBezTo>
                  <a:pt x="44895" y="32628"/>
                  <a:pt x="44746" y="32500"/>
                  <a:pt x="44576" y="325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8"/>
          <p:cNvSpPr/>
          <p:nvPr/>
        </p:nvSpPr>
        <p:spPr>
          <a:xfrm>
            <a:off x="831775" y="3252421"/>
            <a:ext cx="2194021" cy="1956908"/>
          </a:xfrm>
          <a:custGeom>
            <a:avLst/>
            <a:gdLst/>
            <a:ahLst/>
            <a:cxnLst/>
            <a:rect l="l" t="t" r="r" b="b"/>
            <a:pathLst>
              <a:path w="54010" h="48173" extrusionOk="0">
                <a:moveTo>
                  <a:pt x="16027" y="1"/>
                </a:moveTo>
                <a:cubicBezTo>
                  <a:pt x="15839" y="1"/>
                  <a:pt x="15695" y="152"/>
                  <a:pt x="15695" y="342"/>
                </a:cubicBezTo>
                <a:cubicBezTo>
                  <a:pt x="15695" y="531"/>
                  <a:pt x="15858" y="682"/>
                  <a:pt x="16048" y="682"/>
                </a:cubicBezTo>
                <a:cubicBezTo>
                  <a:pt x="16258" y="682"/>
                  <a:pt x="16474" y="691"/>
                  <a:pt x="16688" y="705"/>
                </a:cubicBezTo>
                <a:lnTo>
                  <a:pt x="16710" y="705"/>
                </a:lnTo>
                <a:cubicBezTo>
                  <a:pt x="16887" y="705"/>
                  <a:pt x="17040" y="566"/>
                  <a:pt x="17053" y="385"/>
                </a:cubicBezTo>
                <a:cubicBezTo>
                  <a:pt x="17066" y="197"/>
                  <a:pt x="16922" y="36"/>
                  <a:pt x="16734" y="22"/>
                </a:cubicBezTo>
                <a:cubicBezTo>
                  <a:pt x="16503" y="6"/>
                  <a:pt x="16274" y="1"/>
                  <a:pt x="16027" y="1"/>
                </a:cubicBezTo>
                <a:close/>
                <a:moveTo>
                  <a:pt x="14663" y="95"/>
                </a:moveTo>
                <a:cubicBezTo>
                  <a:pt x="14648" y="95"/>
                  <a:pt x="14633" y="96"/>
                  <a:pt x="14618" y="98"/>
                </a:cubicBezTo>
                <a:cubicBezTo>
                  <a:pt x="14383" y="129"/>
                  <a:pt x="14148" y="169"/>
                  <a:pt x="13921" y="216"/>
                </a:cubicBezTo>
                <a:cubicBezTo>
                  <a:pt x="13736" y="256"/>
                  <a:pt x="13616" y="437"/>
                  <a:pt x="13655" y="621"/>
                </a:cubicBezTo>
                <a:cubicBezTo>
                  <a:pt x="13689" y="781"/>
                  <a:pt x="13832" y="892"/>
                  <a:pt x="13990" y="892"/>
                </a:cubicBezTo>
                <a:cubicBezTo>
                  <a:pt x="14014" y="892"/>
                  <a:pt x="14037" y="891"/>
                  <a:pt x="14061" y="886"/>
                </a:cubicBezTo>
                <a:cubicBezTo>
                  <a:pt x="14272" y="840"/>
                  <a:pt x="14491" y="804"/>
                  <a:pt x="14711" y="773"/>
                </a:cubicBezTo>
                <a:cubicBezTo>
                  <a:pt x="14897" y="750"/>
                  <a:pt x="15028" y="576"/>
                  <a:pt x="15002" y="388"/>
                </a:cubicBezTo>
                <a:cubicBezTo>
                  <a:pt x="14981" y="218"/>
                  <a:pt x="14833" y="95"/>
                  <a:pt x="14663" y="95"/>
                </a:cubicBezTo>
                <a:close/>
                <a:moveTo>
                  <a:pt x="18063" y="205"/>
                </a:moveTo>
                <a:cubicBezTo>
                  <a:pt x="17904" y="205"/>
                  <a:pt x="17761" y="316"/>
                  <a:pt x="17729" y="479"/>
                </a:cubicBezTo>
                <a:cubicBezTo>
                  <a:pt x="17692" y="663"/>
                  <a:pt x="17812" y="844"/>
                  <a:pt x="17996" y="880"/>
                </a:cubicBezTo>
                <a:cubicBezTo>
                  <a:pt x="18212" y="922"/>
                  <a:pt x="18426" y="972"/>
                  <a:pt x="18639" y="1030"/>
                </a:cubicBezTo>
                <a:cubicBezTo>
                  <a:pt x="18669" y="1037"/>
                  <a:pt x="18698" y="1040"/>
                  <a:pt x="18728" y="1040"/>
                </a:cubicBezTo>
                <a:cubicBezTo>
                  <a:pt x="18881" y="1040"/>
                  <a:pt x="19016" y="939"/>
                  <a:pt x="19058" y="792"/>
                </a:cubicBezTo>
                <a:cubicBezTo>
                  <a:pt x="19109" y="607"/>
                  <a:pt x="18999" y="421"/>
                  <a:pt x="18817" y="371"/>
                </a:cubicBezTo>
                <a:cubicBezTo>
                  <a:pt x="18591" y="310"/>
                  <a:pt x="18361" y="256"/>
                  <a:pt x="18130" y="211"/>
                </a:cubicBezTo>
                <a:cubicBezTo>
                  <a:pt x="18108" y="207"/>
                  <a:pt x="18085" y="205"/>
                  <a:pt x="18063" y="205"/>
                </a:cubicBezTo>
                <a:close/>
                <a:moveTo>
                  <a:pt x="12674" y="576"/>
                </a:moveTo>
                <a:cubicBezTo>
                  <a:pt x="12636" y="576"/>
                  <a:pt x="12598" y="582"/>
                  <a:pt x="12560" y="595"/>
                </a:cubicBezTo>
                <a:cubicBezTo>
                  <a:pt x="12339" y="673"/>
                  <a:pt x="12120" y="759"/>
                  <a:pt x="11903" y="852"/>
                </a:cubicBezTo>
                <a:cubicBezTo>
                  <a:pt x="11729" y="927"/>
                  <a:pt x="11647" y="1127"/>
                  <a:pt x="11722" y="1301"/>
                </a:cubicBezTo>
                <a:cubicBezTo>
                  <a:pt x="11778" y="1430"/>
                  <a:pt x="11905" y="1508"/>
                  <a:pt x="12037" y="1508"/>
                </a:cubicBezTo>
                <a:cubicBezTo>
                  <a:pt x="12082" y="1508"/>
                  <a:pt x="12129" y="1499"/>
                  <a:pt x="12172" y="1480"/>
                </a:cubicBezTo>
                <a:cubicBezTo>
                  <a:pt x="12376" y="1393"/>
                  <a:pt x="12582" y="1313"/>
                  <a:pt x="12789" y="1240"/>
                </a:cubicBezTo>
                <a:cubicBezTo>
                  <a:pt x="12966" y="1178"/>
                  <a:pt x="13060" y="983"/>
                  <a:pt x="12998" y="804"/>
                </a:cubicBezTo>
                <a:cubicBezTo>
                  <a:pt x="12947" y="663"/>
                  <a:pt x="12815" y="576"/>
                  <a:pt x="12674" y="576"/>
                </a:cubicBezTo>
                <a:close/>
                <a:moveTo>
                  <a:pt x="20022" y="794"/>
                </a:moveTo>
                <a:cubicBezTo>
                  <a:pt x="19888" y="794"/>
                  <a:pt x="19762" y="875"/>
                  <a:pt x="19708" y="1005"/>
                </a:cubicBezTo>
                <a:cubicBezTo>
                  <a:pt x="19637" y="1181"/>
                  <a:pt x="19719" y="1381"/>
                  <a:pt x="19892" y="1454"/>
                </a:cubicBezTo>
                <a:cubicBezTo>
                  <a:pt x="20094" y="1537"/>
                  <a:pt x="20297" y="1629"/>
                  <a:pt x="20494" y="1727"/>
                </a:cubicBezTo>
                <a:cubicBezTo>
                  <a:pt x="20542" y="1751"/>
                  <a:pt x="20595" y="1761"/>
                  <a:pt x="20645" y="1761"/>
                </a:cubicBezTo>
                <a:cubicBezTo>
                  <a:pt x="20770" y="1761"/>
                  <a:pt x="20892" y="1692"/>
                  <a:pt x="20954" y="1570"/>
                </a:cubicBezTo>
                <a:cubicBezTo>
                  <a:pt x="21038" y="1402"/>
                  <a:pt x="20968" y="1195"/>
                  <a:pt x="20798" y="1111"/>
                </a:cubicBezTo>
                <a:cubicBezTo>
                  <a:pt x="20588" y="1007"/>
                  <a:pt x="20370" y="910"/>
                  <a:pt x="20155" y="821"/>
                </a:cubicBezTo>
                <a:cubicBezTo>
                  <a:pt x="20111" y="803"/>
                  <a:pt x="20067" y="794"/>
                  <a:pt x="20022" y="794"/>
                </a:cubicBezTo>
                <a:close/>
                <a:moveTo>
                  <a:pt x="10807" y="1426"/>
                </a:moveTo>
                <a:cubicBezTo>
                  <a:pt x="10753" y="1426"/>
                  <a:pt x="10698" y="1439"/>
                  <a:pt x="10646" y="1466"/>
                </a:cubicBezTo>
                <a:cubicBezTo>
                  <a:pt x="10439" y="1577"/>
                  <a:pt x="10238" y="1690"/>
                  <a:pt x="10040" y="1808"/>
                </a:cubicBezTo>
                <a:cubicBezTo>
                  <a:pt x="9878" y="1904"/>
                  <a:pt x="9822" y="2113"/>
                  <a:pt x="9918" y="2274"/>
                </a:cubicBezTo>
                <a:cubicBezTo>
                  <a:pt x="9982" y="2384"/>
                  <a:pt x="10097" y="2444"/>
                  <a:pt x="10213" y="2444"/>
                </a:cubicBezTo>
                <a:cubicBezTo>
                  <a:pt x="10273" y="2444"/>
                  <a:pt x="10333" y="2429"/>
                  <a:pt x="10386" y="2396"/>
                </a:cubicBezTo>
                <a:cubicBezTo>
                  <a:pt x="10577" y="2286"/>
                  <a:pt x="10770" y="2175"/>
                  <a:pt x="10969" y="2069"/>
                </a:cubicBezTo>
                <a:cubicBezTo>
                  <a:pt x="11138" y="1979"/>
                  <a:pt x="11199" y="1774"/>
                  <a:pt x="11109" y="1605"/>
                </a:cubicBezTo>
                <a:cubicBezTo>
                  <a:pt x="11047" y="1491"/>
                  <a:pt x="10929" y="1426"/>
                  <a:pt x="10807" y="1426"/>
                </a:cubicBezTo>
                <a:close/>
                <a:moveTo>
                  <a:pt x="21829" y="1762"/>
                </a:moveTo>
                <a:cubicBezTo>
                  <a:pt x="21718" y="1762"/>
                  <a:pt x="21609" y="1816"/>
                  <a:pt x="21544" y="1914"/>
                </a:cubicBezTo>
                <a:cubicBezTo>
                  <a:pt x="21439" y="2071"/>
                  <a:pt x="21483" y="2283"/>
                  <a:pt x="21639" y="2387"/>
                </a:cubicBezTo>
                <a:cubicBezTo>
                  <a:pt x="21820" y="2509"/>
                  <a:pt x="22002" y="2637"/>
                  <a:pt x="22178" y="2773"/>
                </a:cubicBezTo>
                <a:cubicBezTo>
                  <a:pt x="22239" y="2820"/>
                  <a:pt x="22312" y="2841"/>
                  <a:pt x="22385" y="2841"/>
                </a:cubicBezTo>
                <a:cubicBezTo>
                  <a:pt x="22487" y="2841"/>
                  <a:pt x="22588" y="2794"/>
                  <a:pt x="22656" y="2707"/>
                </a:cubicBezTo>
                <a:cubicBezTo>
                  <a:pt x="22769" y="2556"/>
                  <a:pt x="22741" y="2342"/>
                  <a:pt x="22592" y="2227"/>
                </a:cubicBezTo>
                <a:cubicBezTo>
                  <a:pt x="22404" y="2083"/>
                  <a:pt x="22211" y="1947"/>
                  <a:pt x="22018" y="1819"/>
                </a:cubicBezTo>
                <a:cubicBezTo>
                  <a:pt x="21960" y="1780"/>
                  <a:pt x="21894" y="1762"/>
                  <a:pt x="21829" y="1762"/>
                </a:cubicBezTo>
                <a:close/>
                <a:moveTo>
                  <a:pt x="9063" y="2501"/>
                </a:moveTo>
                <a:cubicBezTo>
                  <a:pt x="8995" y="2501"/>
                  <a:pt x="8926" y="2521"/>
                  <a:pt x="8867" y="2563"/>
                </a:cubicBezTo>
                <a:cubicBezTo>
                  <a:pt x="8681" y="2698"/>
                  <a:pt x="8493" y="2836"/>
                  <a:pt x="8307" y="2978"/>
                </a:cubicBezTo>
                <a:cubicBezTo>
                  <a:pt x="8157" y="3093"/>
                  <a:pt x="8128" y="3308"/>
                  <a:pt x="8244" y="3458"/>
                </a:cubicBezTo>
                <a:cubicBezTo>
                  <a:pt x="8310" y="3545"/>
                  <a:pt x="8413" y="3592"/>
                  <a:pt x="8515" y="3592"/>
                </a:cubicBezTo>
                <a:cubicBezTo>
                  <a:pt x="8588" y="3592"/>
                  <a:pt x="8661" y="3567"/>
                  <a:pt x="8722" y="3519"/>
                </a:cubicBezTo>
                <a:cubicBezTo>
                  <a:pt x="8900" y="3380"/>
                  <a:pt x="9080" y="3249"/>
                  <a:pt x="9261" y="3122"/>
                </a:cubicBezTo>
                <a:cubicBezTo>
                  <a:pt x="9414" y="3013"/>
                  <a:pt x="9452" y="2801"/>
                  <a:pt x="9343" y="2646"/>
                </a:cubicBezTo>
                <a:cubicBezTo>
                  <a:pt x="9277" y="2551"/>
                  <a:pt x="9171" y="2501"/>
                  <a:pt x="9063" y="2501"/>
                </a:cubicBezTo>
                <a:close/>
                <a:moveTo>
                  <a:pt x="23416" y="3053"/>
                </a:moveTo>
                <a:cubicBezTo>
                  <a:pt x="23328" y="3053"/>
                  <a:pt x="23240" y="3087"/>
                  <a:pt x="23174" y="3155"/>
                </a:cubicBezTo>
                <a:cubicBezTo>
                  <a:pt x="23040" y="3287"/>
                  <a:pt x="23040" y="3505"/>
                  <a:pt x="23175" y="3637"/>
                </a:cubicBezTo>
                <a:cubicBezTo>
                  <a:pt x="23332" y="3793"/>
                  <a:pt x="23487" y="3957"/>
                  <a:pt x="23629" y="4120"/>
                </a:cubicBezTo>
                <a:cubicBezTo>
                  <a:pt x="23697" y="4195"/>
                  <a:pt x="23791" y="4235"/>
                  <a:pt x="23886" y="4235"/>
                </a:cubicBezTo>
                <a:cubicBezTo>
                  <a:pt x="23966" y="4235"/>
                  <a:pt x="24046" y="4207"/>
                  <a:pt x="24109" y="4148"/>
                </a:cubicBezTo>
                <a:cubicBezTo>
                  <a:pt x="24251" y="4024"/>
                  <a:pt x="24265" y="3807"/>
                  <a:pt x="24140" y="3665"/>
                </a:cubicBezTo>
                <a:cubicBezTo>
                  <a:pt x="23985" y="3491"/>
                  <a:pt x="23822" y="3319"/>
                  <a:pt x="23655" y="3152"/>
                </a:cubicBezTo>
                <a:cubicBezTo>
                  <a:pt x="23590" y="3086"/>
                  <a:pt x="23503" y="3053"/>
                  <a:pt x="23416" y="3053"/>
                </a:cubicBezTo>
                <a:close/>
                <a:moveTo>
                  <a:pt x="7462" y="3777"/>
                </a:moveTo>
                <a:cubicBezTo>
                  <a:pt x="7386" y="3777"/>
                  <a:pt x="7310" y="3802"/>
                  <a:pt x="7247" y="3854"/>
                </a:cubicBezTo>
                <a:cubicBezTo>
                  <a:pt x="7073" y="3995"/>
                  <a:pt x="6896" y="4134"/>
                  <a:pt x="6718" y="4273"/>
                </a:cubicBezTo>
                <a:cubicBezTo>
                  <a:pt x="6569" y="4391"/>
                  <a:pt x="6543" y="4603"/>
                  <a:pt x="6658" y="4753"/>
                </a:cubicBezTo>
                <a:cubicBezTo>
                  <a:pt x="6725" y="4839"/>
                  <a:pt x="6824" y="4886"/>
                  <a:pt x="6927" y="4886"/>
                </a:cubicBezTo>
                <a:cubicBezTo>
                  <a:pt x="7002" y="4886"/>
                  <a:pt x="7075" y="4862"/>
                  <a:pt x="7137" y="4813"/>
                </a:cubicBezTo>
                <a:cubicBezTo>
                  <a:pt x="7320" y="4671"/>
                  <a:pt x="7500" y="4527"/>
                  <a:pt x="7679" y="4382"/>
                </a:cubicBezTo>
                <a:cubicBezTo>
                  <a:pt x="7824" y="4262"/>
                  <a:pt x="7846" y="4047"/>
                  <a:pt x="7726" y="3901"/>
                </a:cubicBezTo>
                <a:cubicBezTo>
                  <a:pt x="7659" y="3819"/>
                  <a:pt x="7561" y="3777"/>
                  <a:pt x="7462" y="3777"/>
                </a:cubicBezTo>
                <a:close/>
                <a:moveTo>
                  <a:pt x="24721" y="4634"/>
                </a:moveTo>
                <a:cubicBezTo>
                  <a:pt x="24656" y="4634"/>
                  <a:pt x="24590" y="4653"/>
                  <a:pt x="24531" y="4693"/>
                </a:cubicBezTo>
                <a:cubicBezTo>
                  <a:pt x="24375" y="4798"/>
                  <a:pt x="24333" y="5010"/>
                  <a:pt x="24437" y="5166"/>
                </a:cubicBezTo>
                <a:cubicBezTo>
                  <a:pt x="24559" y="5349"/>
                  <a:pt x="24679" y="5538"/>
                  <a:pt x="24787" y="5728"/>
                </a:cubicBezTo>
                <a:cubicBezTo>
                  <a:pt x="24851" y="5837"/>
                  <a:pt x="24966" y="5898"/>
                  <a:pt x="25082" y="5898"/>
                </a:cubicBezTo>
                <a:cubicBezTo>
                  <a:pt x="25139" y="5898"/>
                  <a:pt x="25200" y="5882"/>
                  <a:pt x="25254" y="5853"/>
                </a:cubicBezTo>
                <a:cubicBezTo>
                  <a:pt x="25418" y="5757"/>
                  <a:pt x="25471" y="5549"/>
                  <a:pt x="25378" y="5385"/>
                </a:cubicBezTo>
                <a:cubicBezTo>
                  <a:pt x="25261" y="5184"/>
                  <a:pt x="25134" y="4982"/>
                  <a:pt x="25004" y="4786"/>
                </a:cubicBezTo>
                <a:cubicBezTo>
                  <a:pt x="24939" y="4688"/>
                  <a:pt x="24831" y="4634"/>
                  <a:pt x="24721" y="4634"/>
                </a:cubicBezTo>
                <a:close/>
                <a:moveTo>
                  <a:pt x="5848" y="5040"/>
                </a:moveTo>
                <a:cubicBezTo>
                  <a:pt x="5773" y="5040"/>
                  <a:pt x="5697" y="5064"/>
                  <a:pt x="5634" y="5114"/>
                </a:cubicBezTo>
                <a:cubicBezTo>
                  <a:pt x="5451" y="5260"/>
                  <a:pt x="5271" y="5408"/>
                  <a:pt x="5095" y="5559"/>
                </a:cubicBezTo>
                <a:cubicBezTo>
                  <a:pt x="4953" y="5684"/>
                  <a:pt x="4937" y="5898"/>
                  <a:pt x="5060" y="6042"/>
                </a:cubicBezTo>
                <a:cubicBezTo>
                  <a:pt x="5128" y="6120"/>
                  <a:pt x="5224" y="6159"/>
                  <a:pt x="5319" y="6159"/>
                </a:cubicBezTo>
                <a:cubicBezTo>
                  <a:pt x="5397" y="6159"/>
                  <a:pt x="5477" y="6131"/>
                  <a:pt x="5543" y="6075"/>
                </a:cubicBezTo>
                <a:cubicBezTo>
                  <a:pt x="5712" y="5929"/>
                  <a:pt x="5884" y="5788"/>
                  <a:pt x="6060" y="5649"/>
                </a:cubicBezTo>
                <a:cubicBezTo>
                  <a:pt x="6207" y="5531"/>
                  <a:pt x="6232" y="5316"/>
                  <a:pt x="6114" y="5168"/>
                </a:cubicBezTo>
                <a:cubicBezTo>
                  <a:pt x="6047" y="5083"/>
                  <a:pt x="5948" y="5040"/>
                  <a:pt x="5848" y="5040"/>
                </a:cubicBezTo>
                <a:close/>
                <a:moveTo>
                  <a:pt x="4345" y="6435"/>
                </a:moveTo>
                <a:cubicBezTo>
                  <a:pt x="4249" y="6435"/>
                  <a:pt x="4153" y="6476"/>
                  <a:pt x="4085" y="6555"/>
                </a:cubicBezTo>
                <a:cubicBezTo>
                  <a:pt x="3960" y="6701"/>
                  <a:pt x="3842" y="6850"/>
                  <a:pt x="3736" y="6998"/>
                </a:cubicBezTo>
                <a:cubicBezTo>
                  <a:pt x="3705" y="7040"/>
                  <a:pt x="3677" y="7080"/>
                  <a:pt x="3646" y="7123"/>
                </a:cubicBezTo>
                <a:cubicBezTo>
                  <a:pt x="3540" y="7280"/>
                  <a:pt x="3580" y="7493"/>
                  <a:pt x="3736" y="7599"/>
                </a:cubicBezTo>
                <a:cubicBezTo>
                  <a:pt x="3795" y="7641"/>
                  <a:pt x="3861" y="7660"/>
                  <a:pt x="3929" y="7660"/>
                </a:cubicBezTo>
                <a:cubicBezTo>
                  <a:pt x="4037" y="7660"/>
                  <a:pt x="4144" y="7608"/>
                  <a:pt x="4209" y="7512"/>
                </a:cubicBezTo>
                <a:cubicBezTo>
                  <a:pt x="4235" y="7476"/>
                  <a:pt x="4263" y="7436"/>
                  <a:pt x="4289" y="7400"/>
                </a:cubicBezTo>
                <a:cubicBezTo>
                  <a:pt x="4384" y="7266"/>
                  <a:pt x="4492" y="7132"/>
                  <a:pt x="4605" y="7000"/>
                </a:cubicBezTo>
                <a:cubicBezTo>
                  <a:pt x="4728" y="6857"/>
                  <a:pt x="4711" y="6642"/>
                  <a:pt x="4567" y="6518"/>
                </a:cubicBezTo>
                <a:cubicBezTo>
                  <a:pt x="4503" y="6462"/>
                  <a:pt x="4424" y="6435"/>
                  <a:pt x="4345" y="6435"/>
                </a:cubicBezTo>
                <a:close/>
                <a:moveTo>
                  <a:pt x="25686" y="6442"/>
                </a:moveTo>
                <a:cubicBezTo>
                  <a:pt x="25642" y="6442"/>
                  <a:pt x="25598" y="6451"/>
                  <a:pt x="25555" y="6468"/>
                </a:cubicBezTo>
                <a:cubicBezTo>
                  <a:pt x="25381" y="6539"/>
                  <a:pt x="25298" y="6739"/>
                  <a:pt x="25369" y="6913"/>
                </a:cubicBezTo>
                <a:cubicBezTo>
                  <a:pt x="25452" y="7114"/>
                  <a:pt x="25530" y="7323"/>
                  <a:pt x="25600" y="7532"/>
                </a:cubicBezTo>
                <a:cubicBezTo>
                  <a:pt x="25647" y="7676"/>
                  <a:pt x="25781" y="7764"/>
                  <a:pt x="25923" y="7764"/>
                </a:cubicBezTo>
                <a:cubicBezTo>
                  <a:pt x="25960" y="7764"/>
                  <a:pt x="25998" y="7758"/>
                  <a:pt x="26033" y="7747"/>
                </a:cubicBezTo>
                <a:cubicBezTo>
                  <a:pt x="26210" y="7688"/>
                  <a:pt x="26307" y="7493"/>
                  <a:pt x="26247" y="7314"/>
                </a:cubicBezTo>
                <a:cubicBezTo>
                  <a:pt x="26172" y="7088"/>
                  <a:pt x="26088" y="6868"/>
                  <a:pt x="26000" y="6652"/>
                </a:cubicBezTo>
                <a:cubicBezTo>
                  <a:pt x="25947" y="6521"/>
                  <a:pt x="25820" y="6442"/>
                  <a:pt x="25686" y="6442"/>
                </a:cubicBezTo>
                <a:close/>
                <a:moveTo>
                  <a:pt x="3244" y="8160"/>
                </a:moveTo>
                <a:cubicBezTo>
                  <a:pt x="3119" y="8160"/>
                  <a:pt x="2998" y="8229"/>
                  <a:pt x="2938" y="8348"/>
                </a:cubicBezTo>
                <a:cubicBezTo>
                  <a:pt x="2836" y="8555"/>
                  <a:pt x="2737" y="8764"/>
                  <a:pt x="2638" y="8978"/>
                </a:cubicBezTo>
                <a:cubicBezTo>
                  <a:pt x="2559" y="9148"/>
                  <a:pt x="2636" y="9351"/>
                  <a:pt x="2808" y="9429"/>
                </a:cubicBezTo>
                <a:cubicBezTo>
                  <a:pt x="2853" y="9449"/>
                  <a:pt x="2902" y="9459"/>
                  <a:pt x="2949" y="9459"/>
                </a:cubicBezTo>
                <a:cubicBezTo>
                  <a:pt x="3079" y="9459"/>
                  <a:pt x="3204" y="9386"/>
                  <a:pt x="3260" y="9261"/>
                </a:cubicBezTo>
                <a:cubicBezTo>
                  <a:pt x="3354" y="9058"/>
                  <a:pt x="3449" y="8852"/>
                  <a:pt x="3548" y="8656"/>
                </a:cubicBezTo>
                <a:cubicBezTo>
                  <a:pt x="3633" y="8486"/>
                  <a:pt x="3566" y="8282"/>
                  <a:pt x="3397" y="8197"/>
                </a:cubicBezTo>
                <a:cubicBezTo>
                  <a:pt x="3348" y="8172"/>
                  <a:pt x="3296" y="8160"/>
                  <a:pt x="3244" y="8160"/>
                </a:cubicBezTo>
                <a:close/>
                <a:moveTo>
                  <a:pt x="26272" y="8401"/>
                </a:moveTo>
                <a:cubicBezTo>
                  <a:pt x="26251" y="8401"/>
                  <a:pt x="26229" y="8403"/>
                  <a:pt x="26207" y="8408"/>
                </a:cubicBezTo>
                <a:cubicBezTo>
                  <a:pt x="26021" y="8444"/>
                  <a:pt x="25899" y="8625"/>
                  <a:pt x="25937" y="8809"/>
                </a:cubicBezTo>
                <a:cubicBezTo>
                  <a:pt x="25981" y="9025"/>
                  <a:pt x="26015" y="9244"/>
                  <a:pt x="26043" y="9461"/>
                </a:cubicBezTo>
                <a:cubicBezTo>
                  <a:pt x="26064" y="9633"/>
                  <a:pt x="26212" y="9760"/>
                  <a:pt x="26382" y="9760"/>
                </a:cubicBezTo>
                <a:cubicBezTo>
                  <a:pt x="26394" y="9760"/>
                  <a:pt x="26410" y="9756"/>
                  <a:pt x="26426" y="9756"/>
                </a:cubicBezTo>
                <a:cubicBezTo>
                  <a:pt x="26612" y="9734"/>
                  <a:pt x="26744" y="9562"/>
                  <a:pt x="26721" y="9374"/>
                </a:cubicBezTo>
                <a:cubicBezTo>
                  <a:pt x="26690" y="9139"/>
                  <a:pt x="26653" y="8905"/>
                  <a:pt x="26608" y="8677"/>
                </a:cubicBezTo>
                <a:cubicBezTo>
                  <a:pt x="26576" y="8515"/>
                  <a:pt x="26432" y="8401"/>
                  <a:pt x="26272" y="8401"/>
                </a:cubicBezTo>
                <a:close/>
                <a:moveTo>
                  <a:pt x="2404" y="10032"/>
                </a:moveTo>
                <a:cubicBezTo>
                  <a:pt x="2271" y="10032"/>
                  <a:pt x="2144" y="10109"/>
                  <a:pt x="2088" y="10239"/>
                </a:cubicBezTo>
                <a:cubicBezTo>
                  <a:pt x="2000" y="10450"/>
                  <a:pt x="1908" y="10658"/>
                  <a:pt x="1819" y="10863"/>
                </a:cubicBezTo>
                <a:cubicBezTo>
                  <a:pt x="1741" y="11034"/>
                  <a:pt x="1821" y="11237"/>
                  <a:pt x="1993" y="11312"/>
                </a:cubicBezTo>
                <a:cubicBezTo>
                  <a:pt x="2036" y="11333"/>
                  <a:pt x="2085" y="11341"/>
                  <a:pt x="2130" y="11341"/>
                </a:cubicBezTo>
                <a:cubicBezTo>
                  <a:pt x="2262" y="11341"/>
                  <a:pt x="2386" y="11265"/>
                  <a:pt x="2445" y="11141"/>
                </a:cubicBezTo>
                <a:cubicBezTo>
                  <a:pt x="2537" y="10933"/>
                  <a:pt x="2627" y="10721"/>
                  <a:pt x="2719" y="10509"/>
                </a:cubicBezTo>
                <a:cubicBezTo>
                  <a:pt x="2792" y="10335"/>
                  <a:pt x="2712" y="10133"/>
                  <a:pt x="2538" y="10059"/>
                </a:cubicBezTo>
                <a:cubicBezTo>
                  <a:pt x="2494" y="10040"/>
                  <a:pt x="2449" y="10032"/>
                  <a:pt x="2404" y="10032"/>
                </a:cubicBezTo>
                <a:close/>
                <a:moveTo>
                  <a:pt x="26464" y="10438"/>
                </a:moveTo>
                <a:cubicBezTo>
                  <a:pt x="26278" y="10438"/>
                  <a:pt x="26125" y="10589"/>
                  <a:pt x="26123" y="10776"/>
                </a:cubicBezTo>
                <a:cubicBezTo>
                  <a:pt x="26121" y="10994"/>
                  <a:pt x="26113" y="11214"/>
                  <a:pt x="26095" y="11437"/>
                </a:cubicBezTo>
                <a:cubicBezTo>
                  <a:pt x="26080" y="11625"/>
                  <a:pt x="26220" y="11788"/>
                  <a:pt x="26410" y="11804"/>
                </a:cubicBezTo>
                <a:cubicBezTo>
                  <a:pt x="26419" y="11805"/>
                  <a:pt x="26427" y="11805"/>
                  <a:pt x="26436" y="11805"/>
                </a:cubicBezTo>
                <a:cubicBezTo>
                  <a:pt x="26612" y="11805"/>
                  <a:pt x="26763" y="11668"/>
                  <a:pt x="26775" y="11489"/>
                </a:cubicBezTo>
                <a:cubicBezTo>
                  <a:pt x="26792" y="11251"/>
                  <a:pt x="26803" y="11013"/>
                  <a:pt x="26806" y="10782"/>
                </a:cubicBezTo>
                <a:cubicBezTo>
                  <a:pt x="26808" y="10594"/>
                  <a:pt x="26655" y="10439"/>
                  <a:pt x="26467" y="10438"/>
                </a:cubicBezTo>
                <a:close/>
                <a:moveTo>
                  <a:pt x="1570" y="11902"/>
                </a:moveTo>
                <a:cubicBezTo>
                  <a:pt x="1437" y="11902"/>
                  <a:pt x="1310" y="11981"/>
                  <a:pt x="1254" y="12111"/>
                </a:cubicBezTo>
                <a:cubicBezTo>
                  <a:pt x="1164" y="12325"/>
                  <a:pt x="1079" y="12544"/>
                  <a:pt x="999" y="12761"/>
                </a:cubicBezTo>
                <a:cubicBezTo>
                  <a:pt x="933" y="12940"/>
                  <a:pt x="1023" y="13135"/>
                  <a:pt x="1200" y="13201"/>
                </a:cubicBezTo>
                <a:cubicBezTo>
                  <a:pt x="1240" y="13215"/>
                  <a:pt x="1278" y="13222"/>
                  <a:pt x="1318" y="13222"/>
                </a:cubicBezTo>
                <a:cubicBezTo>
                  <a:pt x="1457" y="13222"/>
                  <a:pt x="1590" y="13137"/>
                  <a:pt x="1638" y="12998"/>
                </a:cubicBezTo>
                <a:cubicBezTo>
                  <a:pt x="1718" y="12789"/>
                  <a:pt x="1798" y="12584"/>
                  <a:pt x="1885" y="12377"/>
                </a:cubicBezTo>
                <a:cubicBezTo>
                  <a:pt x="1958" y="12203"/>
                  <a:pt x="1876" y="12003"/>
                  <a:pt x="1702" y="11929"/>
                </a:cubicBezTo>
                <a:cubicBezTo>
                  <a:pt x="1659" y="11911"/>
                  <a:pt x="1615" y="11902"/>
                  <a:pt x="1570" y="11902"/>
                </a:cubicBezTo>
                <a:close/>
                <a:moveTo>
                  <a:pt x="26247" y="12473"/>
                </a:moveTo>
                <a:cubicBezTo>
                  <a:pt x="26089" y="12473"/>
                  <a:pt x="25945" y="12586"/>
                  <a:pt x="25913" y="12749"/>
                </a:cubicBezTo>
                <a:cubicBezTo>
                  <a:pt x="25869" y="12961"/>
                  <a:pt x="25821" y="13180"/>
                  <a:pt x="25765" y="13396"/>
                </a:cubicBezTo>
                <a:cubicBezTo>
                  <a:pt x="25716" y="13580"/>
                  <a:pt x="25828" y="13766"/>
                  <a:pt x="26010" y="13813"/>
                </a:cubicBezTo>
                <a:cubicBezTo>
                  <a:pt x="26038" y="13820"/>
                  <a:pt x="26068" y="13823"/>
                  <a:pt x="26095" y="13823"/>
                </a:cubicBezTo>
                <a:cubicBezTo>
                  <a:pt x="26247" y="13823"/>
                  <a:pt x="26386" y="13722"/>
                  <a:pt x="26427" y="13566"/>
                </a:cubicBezTo>
                <a:cubicBezTo>
                  <a:pt x="26486" y="13337"/>
                  <a:pt x="26539" y="13107"/>
                  <a:pt x="26584" y="12881"/>
                </a:cubicBezTo>
                <a:cubicBezTo>
                  <a:pt x="26620" y="12697"/>
                  <a:pt x="26499" y="12516"/>
                  <a:pt x="26314" y="12480"/>
                </a:cubicBezTo>
                <a:cubicBezTo>
                  <a:pt x="26292" y="12475"/>
                  <a:pt x="26269" y="12473"/>
                  <a:pt x="26247" y="12473"/>
                </a:cubicBezTo>
                <a:close/>
                <a:moveTo>
                  <a:pt x="903" y="13841"/>
                </a:moveTo>
                <a:cubicBezTo>
                  <a:pt x="752" y="13841"/>
                  <a:pt x="613" y="13940"/>
                  <a:pt x="573" y="14093"/>
                </a:cubicBezTo>
                <a:cubicBezTo>
                  <a:pt x="510" y="14317"/>
                  <a:pt x="453" y="14544"/>
                  <a:pt x="402" y="14770"/>
                </a:cubicBezTo>
                <a:cubicBezTo>
                  <a:pt x="362" y="14956"/>
                  <a:pt x="477" y="15139"/>
                  <a:pt x="661" y="15179"/>
                </a:cubicBezTo>
                <a:cubicBezTo>
                  <a:pt x="687" y="15186"/>
                  <a:pt x="714" y="15187"/>
                  <a:pt x="738" y="15187"/>
                </a:cubicBezTo>
                <a:cubicBezTo>
                  <a:pt x="894" y="15187"/>
                  <a:pt x="1035" y="15080"/>
                  <a:pt x="1072" y="14922"/>
                </a:cubicBezTo>
                <a:cubicBezTo>
                  <a:pt x="1120" y="14706"/>
                  <a:pt x="1174" y="14487"/>
                  <a:pt x="1233" y="14272"/>
                </a:cubicBezTo>
                <a:cubicBezTo>
                  <a:pt x="1280" y="14089"/>
                  <a:pt x="1174" y="13901"/>
                  <a:pt x="992" y="13853"/>
                </a:cubicBezTo>
                <a:cubicBezTo>
                  <a:pt x="962" y="13845"/>
                  <a:pt x="932" y="13841"/>
                  <a:pt x="903" y="13841"/>
                </a:cubicBezTo>
                <a:close/>
                <a:moveTo>
                  <a:pt x="25692" y="14448"/>
                </a:moveTo>
                <a:cubicBezTo>
                  <a:pt x="25553" y="14448"/>
                  <a:pt x="25422" y="14535"/>
                  <a:pt x="25372" y="14673"/>
                </a:cubicBezTo>
                <a:cubicBezTo>
                  <a:pt x="25296" y="14882"/>
                  <a:pt x="25212" y="15090"/>
                  <a:pt x="25129" y="15297"/>
                </a:cubicBezTo>
                <a:cubicBezTo>
                  <a:pt x="25054" y="15471"/>
                  <a:pt x="25139" y="15671"/>
                  <a:pt x="25313" y="15742"/>
                </a:cubicBezTo>
                <a:cubicBezTo>
                  <a:pt x="25357" y="15759"/>
                  <a:pt x="25400" y="15768"/>
                  <a:pt x="25444" y="15768"/>
                </a:cubicBezTo>
                <a:cubicBezTo>
                  <a:pt x="25576" y="15768"/>
                  <a:pt x="25704" y="15688"/>
                  <a:pt x="25760" y="15559"/>
                </a:cubicBezTo>
                <a:cubicBezTo>
                  <a:pt x="25852" y="15342"/>
                  <a:pt x="25937" y="15123"/>
                  <a:pt x="26015" y="14908"/>
                </a:cubicBezTo>
                <a:cubicBezTo>
                  <a:pt x="26080" y="14730"/>
                  <a:pt x="25988" y="14534"/>
                  <a:pt x="25810" y="14470"/>
                </a:cubicBezTo>
                <a:cubicBezTo>
                  <a:pt x="25771" y="14455"/>
                  <a:pt x="25731" y="14448"/>
                  <a:pt x="25692" y="14448"/>
                </a:cubicBezTo>
                <a:close/>
                <a:moveTo>
                  <a:pt x="493" y="15850"/>
                </a:moveTo>
                <a:cubicBezTo>
                  <a:pt x="327" y="15850"/>
                  <a:pt x="180" y="15975"/>
                  <a:pt x="156" y="16145"/>
                </a:cubicBezTo>
                <a:cubicBezTo>
                  <a:pt x="123" y="16376"/>
                  <a:pt x="97" y="16606"/>
                  <a:pt x="76" y="16839"/>
                </a:cubicBezTo>
                <a:cubicBezTo>
                  <a:pt x="58" y="17026"/>
                  <a:pt x="197" y="17193"/>
                  <a:pt x="383" y="17210"/>
                </a:cubicBezTo>
                <a:cubicBezTo>
                  <a:pt x="394" y="17212"/>
                  <a:pt x="406" y="17212"/>
                  <a:pt x="416" y="17212"/>
                </a:cubicBezTo>
                <a:cubicBezTo>
                  <a:pt x="590" y="17212"/>
                  <a:pt x="740" y="17080"/>
                  <a:pt x="757" y="16903"/>
                </a:cubicBezTo>
                <a:cubicBezTo>
                  <a:pt x="776" y="16680"/>
                  <a:pt x="802" y="16458"/>
                  <a:pt x="833" y="16237"/>
                </a:cubicBezTo>
                <a:cubicBezTo>
                  <a:pt x="858" y="16051"/>
                  <a:pt x="727" y="15879"/>
                  <a:pt x="540" y="15853"/>
                </a:cubicBezTo>
                <a:cubicBezTo>
                  <a:pt x="524" y="15851"/>
                  <a:pt x="509" y="15850"/>
                  <a:pt x="493" y="15850"/>
                </a:cubicBezTo>
                <a:close/>
                <a:moveTo>
                  <a:pt x="24865" y="16326"/>
                </a:moveTo>
                <a:cubicBezTo>
                  <a:pt x="24742" y="16326"/>
                  <a:pt x="24622" y="16394"/>
                  <a:pt x="24561" y="16512"/>
                </a:cubicBezTo>
                <a:cubicBezTo>
                  <a:pt x="24460" y="16712"/>
                  <a:pt x="24356" y="16906"/>
                  <a:pt x="24244" y="17103"/>
                </a:cubicBezTo>
                <a:cubicBezTo>
                  <a:pt x="24152" y="17264"/>
                  <a:pt x="24210" y="17473"/>
                  <a:pt x="24375" y="17567"/>
                </a:cubicBezTo>
                <a:cubicBezTo>
                  <a:pt x="24427" y="17595"/>
                  <a:pt x="24486" y="17610"/>
                  <a:pt x="24542" y="17610"/>
                </a:cubicBezTo>
                <a:cubicBezTo>
                  <a:pt x="24661" y="17610"/>
                  <a:pt x="24776" y="17549"/>
                  <a:pt x="24839" y="17438"/>
                </a:cubicBezTo>
                <a:cubicBezTo>
                  <a:pt x="24952" y="17235"/>
                  <a:pt x="25063" y="17030"/>
                  <a:pt x="25169" y="16825"/>
                </a:cubicBezTo>
                <a:cubicBezTo>
                  <a:pt x="25256" y="16654"/>
                  <a:pt x="25190" y="16451"/>
                  <a:pt x="25021" y="16364"/>
                </a:cubicBezTo>
                <a:cubicBezTo>
                  <a:pt x="24971" y="16338"/>
                  <a:pt x="24918" y="16326"/>
                  <a:pt x="24865" y="16326"/>
                </a:cubicBezTo>
                <a:close/>
                <a:moveTo>
                  <a:pt x="343" y="17892"/>
                </a:moveTo>
                <a:cubicBezTo>
                  <a:pt x="157" y="17892"/>
                  <a:pt x="4" y="18045"/>
                  <a:pt x="3" y="18231"/>
                </a:cubicBezTo>
                <a:lnTo>
                  <a:pt x="1" y="18417"/>
                </a:lnTo>
                <a:cubicBezTo>
                  <a:pt x="1" y="18585"/>
                  <a:pt x="6" y="18757"/>
                  <a:pt x="10" y="18929"/>
                </a:cubicBezTo>
                <a:cubicBezTo>
                  <a:pt x="15" y="19115"/>
                  <a:pt x="166" y="19261"/>
                  <a:pt x="350" y="19261"/>
                </a:cubicBezTo>
                <a:cubicBezTo>
                  <a:pt x="354" y="19261"/>
                  <a:pt x="357" y="19261"/>
                  <a:pt x="361" y="19260"/>
                </a:cubicBezTo>
                <a:cubicBezTo>
                  <a:pt x="548" y="19253"/>
                  <a:pt x="698" y="19096"/>
                  <a:pt x="691" y="18907"/>
                </a:cubicBezTo>
                <a:cubicBezTo>
                  <a:pt x="687" y="18743"/>
                  <a:pt x="686" y="18578"/>
                  <a:pt x="686" y="18417"/>
                </a:cubicBezTo>
                <a:lnTo>
                  <a:pt x="687" y="18238"/>
                </a:lnTo>
                <a:cubicBezTo>
                  <a:pt x="689" y="18048"/>
                  <a:pt x="538" y="17895"/>
                  <a:pt x="349" y="17892"/>
                </a:cubicBezTo>
                <a:close/>
                <a:moveTo>
                  <a:pt x="23827" y="18091"/>
                </a:moveTo>
                <a:cubicBezTo>
                  <a:pt x="23717" y="18091"/>
                  <a:pt x="23608" y="18145"/>
                  <a:pt x="23542" y="18243"/>
                </a:cubicBezTo>
                <a:cubicBezTo>
                  <a:pt x="23419" y="18429"/>
                  <a:pt x="23290" y="18615"/>
                  <a:pt x="23160" y="18794"/>
                </a:cubicBezTo>
                <a:cubicBezTo>
                  <a:pt x="23049" y="18948"/>
                  <a:pt x="23083" y="19162"/>
                  <a:pt x="23236" y="19272"/>
                </a:cubicBezTo>
                <a:cubicBezTo>
                  <a:pt x="23297" y="19315"/>
                  <a:pt x="23367" y="19338"/>
                  <a:pt x="23436" y="19338"/>
                </a:cubicBezTo>
                <a:cubicBezTo>
                  <a:pt x="23540" y="19338"/>
                  <a:pt x="23645" y="19287"/>
                  <a:pt x="23713" y="19194"/>
                </a:cubicBezTo>
                <a:cubicBezTo>
                  <a:pt x="23846" y="19008"/>
                  <a:pt x="23978" y="18816"/>
                  <a:pt x="24109" y="18623"/>
                </a:cubicBezTo>
                <a:cubicBezTo>
                  <a:pt x="24217" y="18467"/>
                  <a:pt x="24173" y="18253"/>
                  <a:pt x="24017" y="18149"/>
                </a:cubicBezTo>
                <a:cubicBezTo>
                  <a:pt x="23959" y="18110"/>
                  <a:pt x="23893" y="18091"/>
                  <a:pt x="23827" y="18091"/>
                </a:cubicBezTo>
                <a:close/>
                <a:moveTo>
                  <a:pt x="22595" y="19730"/>
                </a:moveTo>
                <a:cubicBezTo>
                  <a:pt x="22498" y="19730"/>
                  <a:pt x="22400" y="19772"/>
                  <a:pt x="22333" y="19852"/>
                </a:cubicBezTo>
                <a:cubicBezTo>
                  <a:pt x="22187" y="20024"/>
                  <a:pt x="22039" y="20193"/>
                  <a:pt x="21889" y="20356"/>
                </a:cubicBezTo>
                <a:cubicBezTo>
                  <a:pt x="21761" y="20495"/>
                  <a:pt x="21771" y="20711"/>
                  <a:pt x="21910" y="20838"/>
                </a:cubicBezTo>
                <a:cubicBezTo>
                  <a:pt x="21976" y="20897"/>
                  <a:pt x="22058" y="20928"/>
                  <a:pt x="22141" y="20928"/>
                </a:cubicBezTo>
                <a:cubicBezTo>
                  <a:pt x="22235" y="20928"/>
                  <a:pt x="22327" y="20888"/>
                  <a:pt x="22395" y="20817"/>
                </a:cubicBezTo>
                <a:cubicBezTo>
                  <a:pt x="22552" y="20648"/>
                  <a:pt x="22704" y="20471"/>
                  <a:pt x="22856" y="20294"/>
                </a:cubicBezTo>
                <a:cubicBezTo>
                  <a:pt x="22977" y="20148"/>
                  <a:pt x="22958" y="19932"/>
                  <a:pt x="22814" y="19811"/>
                </a:cubicBezTo>
                <a:cubicBezTo>
                  <a:pt x="22751" y="19757"/>
                  <a:pt x="22673" y="19730"/>
                  <a:pt x="22595" y="19730"/>
                </a:cubicBezTo>
                <a:close/>
                <a:moveTo>
                  <a:pt x="445" y="19939"/>
                </a:moveTo>
                <a:cubicBezTo>
                  <a:pt x="433" y="19939"/>
                  <a:pt x="421" y="19940"/>
                  <a:pt x="409" y="19941"/>
                </a:cubicBezTo>
                <a:cubicBezTo>
                  <a:pt x="223" y="19963"/>
                  <a:pt x="86" y="20132"/>
                  <a:pt x="107" y="20320"/>
                </a:cubicBezTo>
                <a:cubicBezTo>
                  <a:pt x="133" y="20549"/>
                  <a:pt x="164" y="20780"/>
                  <a:pt x="199" y="21010"/>
                </a:cubicBezTo>
                <a:cubicBezTo>
                  <a:pt x="223" y="21180"/>
                  <a:pt x="371" y="21302"/>
                  <a:pt x="536" y="21302"/>
                </a:cubicBezTo>
                <a:cubicBezTo>
                  <a:pt x="554" y="21302"/>
                  <a:pt x="571" y="21302"/>
                  <a:pt x="588" y="21297"/>
                </a:cubicBezTo>
                <a:cubicBezTo>
                  <a:pt x="774" y="21269"/>
                  <a:pt x="903" y="21095"/>
                  <a:pt x="875" y="20909"/>
                </a:cubicBezTo>
                <a:cubicBezTo>
                  <a:pt x="842" y="20686"/>
                  <a:pt x="811" y="20466"/>
                  <a:pt x="788" y="20243"/>
                </a:cubicBezTo>
                <a:cubicBezTo>
                  <a:pt x="767" y="20069"/>
                  <a:pt x="618" y="19939"/>
                  <a:pt x="445" y="19939"/>
                </a:cubicBezTo>
                <a:close/>
                <a:moveTo>
                  <a:pt x="21180" y="21212"/>
                </a:moveTo>
                <a:cubicBezTo>
                  <a:pt x="21098" y="21212"/>
                  <a:pt x="21015" y="21242"/>
                  <a:pt x="20949" y="21303"/>
                </a:cubicBezTo>
                <a:cubicBezTo>
                  <a:pt x="20781" y="21458"/>
                  <a:pt x="20612" y="21608"/>
                  <a:pt x="20447" y="21747"/>
                </a:cubicBezTo>
                <a:cubicBezTo>
                  <a:pt x="20303" y="21868"/>
                  <a:pt x="20283" y="22086"/>
                  <a:pt x="20405" y="22228"/>
                </a:cubicBezTo>
                <a:cubicBezTo>
                  <a:pt x="20473" y="22310"/>
                  <a:pt x="20568" y="22351"/>
                  <a:pt x="20666" y="22351"/>
                </a:cubicBezTo>
                <a:cubicBezTo>
                  <a:pt x="20744" y="22351"/>
                  <a:pt x="20822" y="22322"/>
                  <a:pt x="20888" y="22268"/>
                </a:cubicBezTo>
                <a:cubicBezTo>
                  <a:pt x="21062" y="22122"/>
                  <a:pt x="21238" y="21966"/>
                  <a:pt x="21411" y="21806"/>
                </a:cubicBezTo>
                <a:cubicBezTo>
                  <a:pt x="21550" y="21677"/>
                  <a:pt x="21559" y="21462"/>
                  <a:pt x="21431" y="21323"/>
                </a:cubicBezTo>
                <a:cubicBezTo>
                  <a:pt x="21363" y="21249"/>
                  <a:pt x="21272" y="21212"/>
                  <a:pt x="21180" y="21212"/>
                </a:cubicBezTo>
                <a:close/>
                <a:moveTo>
                  <a:pt x="790" y="21959"/>
                </a:moveTo>
                <a:cubicBezTo>
                  <a:pt x="765" y="21959"/>
                  <a:pt x="740" y="21962"/>
                  <a:pt x="715" y="21967"/>
                </a:cubicBezTo>
                <a:cubicBezTo>
                  <a:pt x="533" y="22011"/>
                  <a:pt x="418" y="22193"/>
                  <a:pt x="462" y="22379"/>
                </a:cubicBezTo>
                <a:cubicBezTo>
                  <a:pt x="514" y="22605"/>
                  <a:pt x="573" y="22831"/>
                  <a:pt x="634" y="23054"/>
                </a:cubicBezTo>
                <a:cubicBezTo>
                  <a:pt x="677" y="23207"/>
                  <a:pt x="813" y="23307"/>
                  <a:pt x="964" y="23307"/>
                </a:cubicBezTo>
                <a:cubicBezTo>
                  <a:pt x="993" y="23307"/>
                  <a:pt x="1025" y="23302"/>
                  <a:pt x="1052" y="23293"/>
                </a:cubicBezTo>
                <a:cubicBezTo>
                  <a:pt x="1235" y="23241"/>
                  <a:pt x="1341" y="23054"/>
                  <a:pt x="1291" y="22871"/>
                </a:cubicBezTo>
                <a:cubicBezTo>
                  <a:pt x="1233" y="22657"/>
                  <a:pt x="1176" y="22440"/>
                  <a:pt x="1125" y="22223"/>
                </a:cubicBezTo>
                <a:cubicBezTo>
                  <a:pt x="1088" y="22065"/>
                  <a:pt x="946" y="21959"/>
                  <a:pt x="790" y="21959"/>
                </a:cubicBezTo>
                <a:close/>
                <a:moveTo>
                  <a:pt x="19589" y="22509"/>
                </a:moveTo>
                <a:cubicBezTo>
                  <a:pt x="19518" y="22509"/>
                  <a:pt x="19446" y="22530"/>
                  <a:pt x="19385" y="22576"/>
                </a:cubicBezTo>
                <a:lnTo>
                  <a:pt x="18837" y="22986"/>
                </a:lnTo>
                <a:cubicBezTo>
                  <a:pt x="18684" y="23097"/>
                  <a:pt x="18655" y="23311"/>
                  <a:pt x="18768" y="23464"/>
                </a:cubicBezTo>
                <a:cubicBezTo>
                  <a:pt x="18834" y="23552"/>
                  <a:pt x="18936" y="23599"/>
                  <a:pt x="19041" y="23599"/>
                </a:cubicBezTo>
                <a:cubicBezTo>
                  <a:pt x="19112" y="23599"/>
                  <a:pt x="19185" y="23578"/>
                  <a:pt x="19246" y="23532"/>
                </a:cubicBezTo>
                <a:lnTo>
                  <a:pt x="19793" y="23123"/>
                </a:lnTo>
                <a:cubicBezTo>
                  <a:pt x="19945" y="23010"/>
                  <a:pt x="19976" y="22798"/>
                  <a:pt x="19863" y="22645"/>
                </a:cubicBezTo>
                <a:cubicBezTo>
                  <a:pt x="19796" y="22555"/>
                  <a:pt x="19693" y="22509"/>
                  <a:pt x="19589" y="22509"/>
                </a:cubicBezTo>
                <a:close/>
                <a:moveTo>
                  <a:pt x="17958" y="23754"/>
                </a:moveTo>
                <a:cubicBezTo>
                  <a:pt x="17882" y="23754"/>
                  <a:pt x="17805" y="23779"/>
                  <a:pt x="17742" y="23832"/>
                </a:cubicBezTo>
                <a:cubicBezTo>
                  <a:pt x="17548" y="23990"/>
                  <a:pt x="17374" y="24143"/>
                  <a:pt x="17212" y="24293"/>
                </a:cubicBezTo>
                <a:cubicBezTo>
                  <a:pt x="17073" y="24421"/>
                  <a:pt x="17065" y="24637"/>
                  <a:pt x="17192" y="24776"/>
                </a:cubicBezTo>
                <a:cubicBezTo>
                  <a:pt x="17259" y="24849"/>
                  <a:pt x="17353" y="24885"/>
                  <a:pt x="17444" y="24885"/>
                </a:cubicBezTo>
                <a:cubicBezTo>
                  <a:pt x="17529" y="24885"/>
                  <a:pt x="17612" y="24856"/>
                  <a:pt x="17675" y="24795"/>
                </a:cubicBezTo>
                <a:cubicBezTo>
                  <a:pt x="17829" y="24651"/>
                  <a:pt x="17995" y="24510"/>
                  <a:pt x="18177" y="24359"/>
                </a:cubicBezTo>
                <a:cubicBezTo>
                  <a:pt x="18321" y="24239"/>
                  <a:pt x="18342" y="24023"/>
                  <a:pt x="18222" y="23877"/>
                </a:cubicBezTo>
                <a:cubicBezTo>
                  <a:pt x="18155" y="23796"/>
                  <a:pt x="18057" y="23754"/>
                  <a:pt x="17958" y="23754"/>
                </a:cubicBezTo>
                <a:close/>
                <a:moveTo>
                  <a:pt x="1424" y="23904"/>
                </a:moveTo>
                <a:cubicBezTo>
                  <a:pt x="1374" y="23904"/>
                  <a:pt x="1324" y="23915"/>
                  <a:pt x="1277" y="23938"/>
                </a:cubicBezTo>
                <a:cubicBezTo>
                  <a:pt x="1106" y="24022"/>
                  <a:pt x="1035" y="24225"/>
                  <a:pt x="1117" y="24395"/>
                </a:cubicBezTo>
                <a:cubicBezTo>
                  <a:pt x="1219" y="24606"/>
                  <a:pt x="1337" y="24819"/>
                  <a:pt x="1463" y="25025"/>
                </a:cubicBezTo>
                <a:cubicBezTo>
                  <a:pt x="1529" y="25129"/>
                  <a:pt x="1638" y="25188"/>
                  <a:pt x="1755" y="25188"/>
                </a:cubicBezTo>
                <a:cubicBezTo>
                  <a:pt x="1815" y="25188"/>
                  <a:pt x="1878" y="25172"/>
                  <a:pt x="1930" y="25134"/>
                </a:cubicBezTo>
                <a:cubicBezTo>
                  <a:pt x="2092" y="25037"/>
                  <a:pt x="2144" y="24825"/>
                  <a:pt x="2043" y="24665"/>
                </a:cubicBezTo>
                <a:cubicBezTo>
                  <a:pt x="1928" y="24477"/>
                  <a:pt x="1824" y="24289"/>
                  <a:pt x="1732" y="24098"/>
                </a:cubicBezTo>
                <a:cubicBezTo>
                  <a:pt x="1673" y="23976"/>
                  <a:pt x="1551" y="23904"/>
                  <a:pt x="1424" y="23904"/>
                </a:cubicBezTo>
                <a:close/>
                <a:moveTo>
                  <a:pt x="16515" y="25203"/>
                </a:moveTo>
                <a:cubicBezTo>
                  <a:pt x="16413" y="25203"/>
                  <a:pt x="16312" y="25249"/>
                  <a:pt x="16244" y="25336"/>
                </a:cubicBezTo>
                <a:cubicBezTo>
                  <a:pt x="16095" y="25529"/>
                  <a:pt x="15956" y="25728"/>
                  <a:pt x="15834" y="25928"/>
                </a:cubicBezTo>
                <a:cubicBezTo>
                  <a:pt x="15737" y="26090"/>
                  <a:pt x="15787" y="26300"/>
                  <a:pt x="15947" y="26398"/>
                </a:cubicBezTo>
                <a:cubicBezTo>
                  <a:pt x="16004" y="26432"/>
                  <a:pt x="16065" y="26448"/>
                  <a:pt x="16126" y="26448"/>
                </a:cubicBezTo>
                <a:cubicBezTo>
                  <a:pt x="16241" y="26448"/>
                  <a:pt x="16354" y="26389"/>
                  <a:pt x="16418" y="26288"/>
                </a:cubicBezTo>
                <a:cubicBezTo>
                  <a:pt x="16528" y="26107"/>
                  <a:pt x="16651" y="25928"/>
                  <a:pt x="16787" y="25754"/>
                </a:cubicBezTo>
                <a:cubicBezTo>
                  <a:pt x="16901" y="25605"/>
                  <a:pt x="16875" y="25389"/>
                  <a:pt x="16726" y="25275"/>
                </a:cubicBezTo>
                <a:cubicBezTo>
                  <a:pt x="16663" y="25227"/>
                  <a:pt x="16588" y="25203"/>
                  <a:pt x="16515" y="25203"/>
                </a:cubicBezTo>
                <a:close/>
                <a:moveTo>
                  <a:pt x="2567" y="25602"/>
                </a:moveTo>
                <a:cubicBezTo>
                  <a:pt x="2487" y="25602"/>
                  <a:pt x="2407" y="25629"/>
                  <a:pt x="2342" y="25685"/>
                </a:cubicBezTo>
                <a:cubicBezTo>
                  <a:pt x="2200" y="25810"/>
                  <a:pt x="2184" y="26024"/>
                  <a:pt x="2309" y="26168"/>
                </a:cubicBezTo>
                <a:cubicBezTo>
                  <a:pt x="2452" y="26333"/>
                  <a:pt x="2608" y="26502"/>
                  <a:pt x="2782" y="26684"/>
                </a:cubicBezTo>
                <a:cubicBezTo>
                  <a:pt x="2850" y="26754"/>
                  <a:pt x="2940" y="26789"/>
                  <a:pt x="3030" y="26789"/>
                </a:cubicBezTo>
                <a:cubicBezTo>
                  <a:pt x="3114" y="26789"/>
                  <a:pt x="3201" y="26759"/>
                  <a:pt x="3263" y="26693"/>
                </a:cubicBezTo>
                <a:cubicBezTo>
                  <a:pt x="3401" y="26563"/>
                  <a:pt x="3406" y="26349"/>
                  <a:pt x="3275" y="26212"/>
                </a:cubicBezTo>
                <a:cubicBezTo>
                  <a:pt x="3107" y="26038"/>
                  <a:pt x="2963" y="25876"/>
                  <a:pt x="2825" y="25720"/>
                </a:cubicBezTo>
                <a:cubicBezTo>
                  <a:pt x="2758" y="25642"/>
                  <a:pt x="2663" y="25602"/>
                  <a:pt x="2567" y="25602"/>
                </a:cubicBezTo>
                <a:close/>
                <a:moveTo>
                  <a:pt x="3999" y="27073"/>
                </a:moveTo>
                <a:cubicBezTo>
                  <a:pt x="3911" y="27073"/>
                  <a:pt x="3822" y="27107"/>
                  <a:pt x="3755" y="27176"/>
                </a:cubicBezTo>
                <a:cubicBezTo>
                  <a:pt x="3623" y="27308"/>
                  <a:pt x="3625" y="27525"/>
                  <a:pt x="3760" y="27658"/>
                </a:cubicBezTo>
                <a:cubicBezTo>
                  <a:pt x="3920" y="27817"/>
                  <a:pt x="4080" y="27976"/>
                  <a:pt x="4240" y="28136"/>
                </a:cubicBezTo>
                <a:cubicBezTo>
                  <a:pt x="4308" y="28203"/>
                  <a:pt x="4395" y="28238"/>
                  <a:pt x="4483" y="28238"/>
                </a:cubicBezTo>
                <a:cubicBezTo>
                  <a:pt x="4568" y="28238"/>
                  <a:pt x="4655" y="28205"/>
                  <a:pt x="4721" y="28141"/>
                </a:cubicBezTo>
                <a:cubicBezTo>
                  <a:pt x="4857" y="28010"/>
                  <a:pt x="4859" y="27793"/>
                  <a:pt x="4727" y="27658"/>
                </a:cubicBezTo>
                <a:cubicBezTo>
                  <a:pt x="4565" y="27496"/>
                  <a:pt x="4400" y="27333"/>
                  <a:pt x="4238" y="27171"/>
                </a:cubicBezTo>
                <a:cubicBezTo>
                  <a:pt x="4172" y="27106"/>
                  <a:pt x="4086" y="27073"/>
                  <a:pt x="3999" y="27073"/>
                </a:cubicBezTo>
                <a:close/>
                <a:moveTo>
                  <a:pt x="15560" y="27003"/>
                </a:moveTo>
                <a:cubicBezTo>
                  <a:pt x="15416" y="27003"/>
                  <a:pt x="15282" y="27095"/>
                  <a:pt x="15235" y="27240"/>
                </a:cubicBezTo>
                <a:cubicBezTo>
                  <a:pt x="15162" y="27465"/>
                  <a:pt x="15099" y="27699"/>
                  <a:pt x="15052" y="27939"/>
                </a:cubicBezTo>
                <a:cubicBezTo>
                  <a:pt x="15016" y="28123"/>
                  <a:pt x="15135" y="28304"/>
                  <a:pt x="15320" y="28341"/>
                </a:cubicBezTo>
                <a:cubicBezTo>
                  <a:pt x="15341" y="28344"/>
                  <a:pt x="15365" y="28348"/>
                  <a:pt x="15388" y="28348"/>
                </a:cubicBezTo>
                <a:cubicBezTo>
                  <a:pt x="15546" y="28348"/>
                  <a:pt x="15688" y="28235"/>
                  <a:pt x="15723" y="28073"/>
                </a:cubicBezTo>
                <a:cubicBezTo>
                  <a:pt x="15766" y="27859"/>
                  <a:pt x="15822" y="27649"/>
                  <a:pt x="15886" y="27449"/>
                </a:cubicBezTo>
                <a:cubicBezTo>
                  <a:pt x="15944" y="27268"/>
                  <a:pt x="15845" y="27077"/>
                  <a:pt x="15666" y="27020"/>
                </a:cubicBezTo>
                <a:cubicBezTo>
                  <a:pt x="15631" y="27009"/>
                  <a:pt x="15595" y="27003"/>
                  <a:pt x="15560" y="27003"/>
                </a:cubicBezTo>
                <a:close/>
                <a:moveTo>
                  <a:pt x="5394" y="28572"/>
                </a:moveTo>
                <a:cubicBezTo>
                  <a:pt x="5319" y="28572"/>
                  <a:pt x="5243" y="28597"/>
                  <a:pt x="5180" y="28646"/>
                </a:cubicBezTo>
                <a:cubicBezTo>
                  <a:pt x="5032" y="28765"/>
                  <a:pt x="5008" y="28978"/>
                  <a:pt x="5126" y="29126"/>
                </a:cubicBezTo>
                <a:cubicBezTo>
                  <a:pt x="5269" y="29305"/>
                  <a:pt x="5396" y="29479"/>
                  <a:pt x="5512" y="29655"/>
                </a:cubicBezTo>
                <a:cubicBezTo>
                  <a:pt x="5578" y="29752"/>
                  <a:pt x="5686" y="29807"/>
                  <a:pt x="5797" y="29807"/>
                </a:cubicBezTo>
                <a:cubicBezTo>
                  <a:pt x="5862" y="29807"/>
                  <a:pt x="5928" y="29787"/>
                  <a:pt x="5983" y="29748"/>
                </a:cubicBezTo>
                <a:cubicBezTo>
                  <a:pt x="6143" y="29644"/>
                  <a:pt x="6185" y="29430"/>
                  <a:pt x="6079" y="29274"/>
                </a:cubicBezTo>
                <a:cubicBezTo>
                  <a:pt x="5952" y="29083"/>
                  <a:pt x="5815" y="28895"/>
                  <a:pt x="5660" y="28700"/>
                </a:cubicBezTo>
                <a:cubicBezTo>
                  <a:pt x="5593" y="28616"/>
                  <a:pt x="5494" y="28572"/>
                  <a:pt x="5394" y="28572"/>
                </a:cubicBezTo>
                <a:close/>
                <a:moveTo>
                  <a:pt x="15308" y="29027"/>
                </a:moveTo>
                <a:cubicBezTo>
                  <a:pt x="15301" y="29027"/>
                  <a:pt x="15295" y="29027"/>
                  <a:pt x="15288" y="29027"/>
                </a:cubicBezTo>
                <a:cubicBezTo>
                  <a:pt x="15101" y="29034"/>
                  <a:pt x="14955" y="29192"/>
                  <a:pt x="14962" y="29382"/>
                </a:cubicBezTo>
                <a:cubicBezTo>
                  <a:pt x="14970" y="29609"/>
                  <a:pt x="14989" y="29847"/>
                  <a:pt x="15016" y="30087"/>
                </a:cubicBezTo>
                <a:cubicBezTo>
                  <a:pt x="15035" y="30261"/>
                  <a:pt x="15182" y="30391"/>
                  <a:pt x="15354" y="30391"/>
                </a:cubicBezTo>
                <a:lnTo>
                  <a:pt x="15391" y="30391"/>
                </a:lnTo>
                <a:cubicBezTo>
                  <a:pt x="15579" y="30369"/>
                  <a:pt x="15714" y="30200"/>
                  <a:pt x="15693" y="30013"/>
                </a:cubicBezTo>
                <a:cubicBezTo>
                  <a:pt x="15669" y="29790"/>
                  <a:pt x="15652" y="29568"/>
                  <a:pt x="15643" y="29356"/>
                </a:cubicBezTo>
                <a:cubicBezTo>
                  <a:pt x="15636" y="29172"/>
                  <a:pt x="15495" y="29027"/>
                  <a:pt x="15308" y="29027"/>
                </a:cubicBezTo>
                <a:close/>
                <a:moveTo>
                  <a:pt x="24926" y="30278"/>
                </a:moveTo>
                <a:cubicBezTo>
                  <a:pt x="24748" y="30278"/>
                  <a:pt x="24591" y="30409"/>
                  <a:pt x="24576" y="30591"/>
                </a:cubicBezTo>
                <a:cubicBezTo>
                  <a:pt x="24561" y="30784"/>
                  <a:pt x="24517" y="30981"/>
                  <a:pt x="24451" y="31168"/>
                </a:cubicBezTo>
                <a:cubicBezTo>
                  <a:pt x="24387" y="31347"/>
                  <a:pt x="24481" y="31542"/>
                  <a:pt x="24658" y="31606"/>
                </a:cubicBezTo>
                <a:cubicBezTo>
                  <a:pt x="24698" y="31618"/>
                  <a:pt x="24734" y="31625"/>
                  <a:pt x="24774" y="31625"/>
                </a:cubicBezTo>
                <a:cubicBezTo>
                  <a:pt x="24913" y="31625"/>
                  <a:pt x="25046" y="31537"/>
                  <a:pt x="25096" y="31398"/>
                </a:cubicBezTo>
                <a:cubicBezTo>
                  <a:pt x="25183" y="31154"/>
                  <a:pt x="25237" y="30902"/>
                  <a:pt x="25259" y="30647"/>
                </a:cubicBezTo>
                <a:cubicBezTo>
                  <a:pt x="25273" y="30459"/>
                  <a:pt x="25134" y="30294"/>
                  <a:pt x="24947" y="30278"/>
                </a:cubicBezTo>
                <a:cubicBezTo>
                  <a:pt x="24940" y="30278"/>
                  <a:pt x="24933" y="30278"/>
                  <a:pt x="24926" y="30278"/>
                </a:cubicBezTo>
                <a:close/>
                <a:moveTo>
                  <a:pt x="6438" y="30324"/>
                </a:moveTo>
                <a:cubicBezTo>
                  <a:pt x="6393" y="30324"/>
                  <a:pt x="6347" y="30333"/>
                  <a:pt x="6303" y="30351"/>
                </a:cubicBezTo>
                <a:cubicBezTo>
                  <a:pt x="6129" y="30428"/>
                  <a:pt x="6049" y="30628"/>
                  <a:pt x="6126" y="30802"/>
                </a:cubicBezTo>
                <a:cubicBezTo>
                  <a:pt x="6216" y="31012"/>
                  <a:pt x="6301" y="31219"/>
                  <a:pt x="6379" y="31420"/>
                </a:cubicBezTo>
                <a:cubicBezTo>
                  <a:pt x="6432" y="31558"/>
                  <a:pt x="6562" y="31641"/>
                  <a:pt x="6699" y="31641"/>
                </a:cubicBezTo>
                <a:cubicBezTo>
                  <a:pt x="6741" y="31641"/>
                  <a:pt x="6781" y="31634"/>
                  <a:pt x="6823" y="31617"/>
                </a:cubicBezTo>
                <a:cubicBezTo>
                  <a:pt x="6998" y="31549"/>
                  <a:pt x="7085" y="31351"/>
                  <a:pt x="7017" y="31175"/>
                </a:cubicBezTo>
                <a:cubicBezTo>
                  <a:pt x="6937" y="30965"/>
                  <a:pt x="6849" y="30749"/>
                  <a:pt x="6753" y="30530"/>
                </a:cubicBezTo>
                <a:cubicBezTo>
                  <a:pt x="6696" y="30401"/>
                  <a:pt x="6570" y="30324"/>
                  <a:pt x="6438" y="30324"/>
                </a:cubicBezTo>
                <a:close/>
                <a:moveTo>
                  <a:pt x="15595" y="31054"/>
                </a:moveTo>
                <a:cubicBezTo>
                  <a:pt x="15568" y="31054"/>
                  <a:pt x="15540" y="31057"/>
                  <a:pt x="15513" y="31064"/>
                </a:cubicBezTo>
                <a:cubicBezTo>
                  <a:pt x="15330" y="31107"/>
                  <a:pt x="15217" y="31295"/>
                  <a:pt x="15262" y="31478"/>
                </a:cubicBezTo>
                <a:cubicBezTo>
                  <a:pt x="15320" y="31712"/>
                  <a:pt x="15384" y="31942"/>
                  <a:pt x="15457" y="32159"/>
                </a:cubicBezTo>
                <a:cubicBezTo>
                  <a:pt x="15504" y="32305"/>
                  <a:pt x="15640" y="32397"/>
                  <a:pt x="15782" y="32397"/>
                </a:cubicBezTo>
                <a:cubicBezTo>
                  <a:pt x="15817" y="32397"/>
                  <a:pt x="15852" y="32390"/>
                  <a:pt x="15886" y="32380"/>
                </a:cubicBezTo>
                <a:cubicBezTo>
                  <a:pt x="16067" y="32321"/>
                  <a:pt x="16164" y="32129"/>
                  <a:pt x="16105" y="31949"/>
                </a:cubicBezTo>
                <a:cubicBezTo>
                  <a:pt x="16041" y="31747"/>
                  <a:pt x="15980" y="31533"/>
                  <a:pt x="15926" y="31314"/>
                </a:cubicBezTo>
                <a:cubicBezTo>
                  <a:pt x="15889" y="31159"/>
                  <a:pt x="15749" y="31054"/>
                  <a:pt x="15595" y="31054"/>
                </a:cubicBezTo>
                <a:close/>
                <a:moveTo>
                  <a:pt x="24058" y="32094"/>
                </a:moveTo>
                <a:cubicBezTo>
                  <a:pt x="23965" y="32094"/>
                  <a:pt x="23873" y="32131"/>
                  <a:pt x="23805" y="32204"/>
                </a:cubicBezTo>
                <a:cubicBezTo>
                  <a:pt x="23669" y="32352"/>
                  <a:pt x="23514" y="32501"/>
                  <a:pt x="23342" y="32642"/>
                </a:cubicBezTo>
                <a:cubicBezTo>
                  <a:pt x="23196" y="32762"/>
                  <a:pt x="23177" y="32976"/>
                  <a:pt x="23297" y="33122"/>
                </a:cubicBezTo>
                <a:cubicBezTo>
                  <a:pt x="23365" y="33205"/>
                  <a:pt x="23462" y="33245"/>
                  <a:pt x="23560" y="33245"/>
                </a:cubicBezTo>
                <a:cubicBezTo>
                  <a:pt x="23636" y="33245"/>
                  <a:pt x="23714" y="33219"/>
                  <a:pt x="23777" y="33167"/>
                </a:cubicBezTo>
                <a:cubicBezTo>
                  <a:pt x="23973" y="33007"/>
                  <a:pt x="24151" y="32837"/>
                  <a:pt x="24309" y="32665"/>
                </a:cubicBezTo>
                <a:cubicBezTo>
                  <a:pt x="24436" y="32526"/>
                  <a:pt x="24427" y="32312"/>
                  <a:pt x="24288" y="32183"/>
                </a:cubicBezTo>
                <a:cubicBezTo>
                  <a:pt x="24222" y="32124"/>
                  <a:pt x="24140" y="32094"/>
                  <a:pt x="24058" y="32094"/>
                </a:cubicBezTo>
                <a:close/>
                <a:moveTo>
                  <a:pt x="7132" y="32256"/>
                </a:moveTo>
                <a:cubicBezTo>
                  <a:pt x="7101" y="32256"/>
                  <a:pt x="7071" y="32260"/>
                  <a:pt x="7040" y="32268"/>
                </a:cubicBezTo>
                <a:cubicBezTo>
                  <a:pt x="6857" y="32319"/>
                  <a:pt x="6751" y="32505"/>
                  <a:pt x="6802" y="32687"/>
                </a:cubicBezTo>
                <a:cubicBezTo>
                  <a:pt x="6861" y="32905"/>
                  <a:pt x="6915" y="33120"/>
                  <a:pt x="6958" y="33330"/>
                </a:cubicBezTo>
                <a:cubicBezTo>
                  <a:pt x="6991" y="33492"/>
                  <a:pt x="7134" y="33602"/>
                  <a:pt x="7292" y="33602"/>
                </a:cubicBezTo>
                <a:cubicBezTo>
                  <a:pt x="7314" y="33602"/>
                  <a:pt x="7337" y="33600"/>
                  <a:pt x="7360" y="33596"/>
                </a:cubicBezTo>
                <a:cubicBezTo>
                  <a:pt x="7544" y="33556"/>
                  <a:pt x="7664" y="33376"/>
                  <a:pt x="7624" y="33191"/>
                </a:cubicBezTo>
                <a:cubicBezTo>
                  <a:pt x="7579" y="32967"/>
                  <a:pt x="7523" y="32738"/>
                  <a:pt x="7459" y="32507"/>
                </a:cubicBezTo>
                <a:cubicBezTo>
                  <a:pt x="7418" y="32355"/>
                  <a:pt x="7282" y="32256"/>
                  <a:pt x="7132" y="32256"/>
                </a:cubicBezTo>
                <a:close/>
                <a:moveTo>
                  <a:pt x="42142" y="32930"/>
                </a:moveTo>
                <a:cubicBezTo>
                  <a:pt x="42134" y="32930"/>
                  <a:pt x="42125" y="32930"/>
                  <a:pt x="42116" y="32931"/>
                </a:cubicBezTo>
                <a:cubicBezTo>
                  <a:pt x="41880" y="32950"/>
                  <a:pt x="41642" y="32981"/>
                  <a:pt x="41407" y="33024"/>
                </a:cubicBezTo>
                <a:cubicBezTo>
                  <a:pt x="41223" y="33059"/>
                  <a:pt x="41098" y="33235"/>
                  <a:pt x="41133" y="33422"/>
                </a:cubicBezTo>
                <a:cubicBezTo>
                  <a:pt x="41164" y="33588"/>
                  <a:pt x="41310" y="33702"/>
                  <a:pt x="41470" y="33702"/>
                </a:cubicBezTo>
                <a:cubicBezTo>
                  <a:pt x="41492" y="33702"/>
                  <a:pt x="41511" y="33701"/>
                  <a:pt x="41531" y="33697"/>
                </a:cubicBezTo>
                <a:cubicBezTo>
                  <a:pt x="41743" y="33659"/>
                  <a:pt x="41960" y="33631"/>
                  <a:pt x="42174" y="33612"/>
                </a:cubicBezTo>
                <a:cubicBezTo>
                  <a:pt x="42363" y="33598"/>
                  <a:pt x="42502" y="33433"/>
                  <a:pt x="42486" y="33243"/>
                </a:cubicBezTo>
                <a:cubicBezTo>
                  <a:pt x="42472" y="33063"/>
                  <a:pt x="42319" y="32930"/>
                  <a:pt x="42142" y="32930"/>
                </a:cubicBezTo>
                <a:close/>
                <a:moveTo>
                  <a:pt x="43512" y="32953"/>
                </a:moveTo>
                <a:cubicBezTo>
                  <a:pt x="43339" y="32953"/>
                  <a:pt x="43194" y="33082"/>
                  <a:pt x="43173" y="33254"/>
                </a:cubicBezTo>
                <a:cubicBezTo>
                  <a:pt x="43152" y="33443"/>
                  <a:pt x="43286" y="33614"/>
                  <a:pt x="43474" y="33635"/>
                </a:cubicBezTo>
                <a:cubicBezTo>
                  <a:pt x="43686" y="33661"/>
                  <a:pt x="43903" y="33695"/>
                  <a:pt x="44117" y="33741"/>
                </a:cubicBezTo>
                <a:cubicBezTo>
                  <a:pt x="44139" y="33746"/>
                  <a:pt x="44164" y="33747"/>
                  <a:pt x="44188" y="33747"/>
                </a:cubicBezTo>
                <a:cubicBezTo>
                  <a:pt x="44344" y="33747"/>
                  <a:pt x="44487" y="33640"/>
                  <a:pt x="44522" y="33478"/>
                </a:cubicBezTo>
                <a:cubicBezTo>
                  <a:pt x="44562" y="33294"/>
                  <a:pt x="44443" y="33111"/>
                  <a:pt x="44259" y="33071"/>
                </a:cubicBezTo>
                <a:cubicBezTo>
                  <a:pt x="44025" y="33023"/>
                  <a:pt x="43788" y="32983"/>
                  <a:pt x="43554" y="32955"/>
                </a:cubicBezTo>
                <a:cubicBezTo>
                  <a:pt x="43540" y="32953"/>
                  <a:pt x="43526" y="32953"/>
                  <a:pt x="43512" y="32953"/>
                </a:cubicBezTo>
                <a:close/>
                <a:moveTo>
                  <a:pt x="16321" y="32964"/>
                </a:moveTo>
                <a:cubicBezTo>
                  <a:pt x="16263" y="32964"/>
                  <a:pt x="16205" y="32978"/>
                  <a:pt x="16152" y="33009"/>
                </a:cubicBezTo>
                <a:cubicBezTo>
                  <a:pt x="15989" y="33103"/>
                  <a:pt x="15931" y="33313"/>
                  <a:pt x="16025" y="33476"/>
                </a:cubicBezTo>
                <a:cubicBezTo>
                  <a:pt x="16156" y="33702"/>
                  <a:pt x="16295" y="33909"/>
                  <a:pt x="16442" y="34086"/>
                </a:cubicBezTo>
                <a:cubicBezTo>
                  <a:pt x="16510" y="34170"/>
                  <a:pt x="16608" y="34213"/>
                  <a:pt x="16708" y="34213"/>
                </a:cubicBezTo>
                <a:cubicBezTo>
                  <a:pt x="16783" y="34213"/>
                  <a:pt x="16861" y="34189"/>
                  <a:pt x="16922" y="34132"/>
                </a:cubicBezTo>
                <a:cubicBezTo>
                  <a:pt x="17068" y="34013"/>
                  <a:pt x="17091" y="33798"/>
                  <a:pt x="16971" y="33652"/>
                </a:cubicBezTo>
                <a:cubicBezTo>
                  <a:pt x="16849" y="33504"/>
                  <a:pt x="16729" y="33329"/>
                  <a:pt x="16618" y="33134"/>
                </a:cubicBezTo>
                <a:cubicBezTo>
                  <a:pt x="16556" y="33025"/>
                  <a:pt x="16440" y="32964"/>
                  <a:pt x="16321" y="32964"/>
                </a:cubicBezTo>
                <a:close/>
                <a:moveTo>
                  <a:pt x="22421" y="33314"/>
                </a:moveTo>
                <a:cubicBezTo>
                  <a:pt x="22367" y="33314"/>
                  <a:pt x="22312" y="33326"/>
                  <a:pt x="22261" y="33353"/>
                </a:cubicBezTo>
                <a:cubicBezTo>
                  <a:pt x="22072" y="33452"/>
                  <a:pt x="21874" y="33548"/>
                  <a:pt x="21667" y="33636"/>
                </a:cubicBezTo>
                <a:cubicBezTo>
                  <a:pt x="21497" y="33713"/>
                  <a:pt x="21415" y="33913"/>
                  <a:pt x="21491" y="34086"/>
                </a:cubicBezTo>
                <a:cubicBezTo>
                  <a:pt x="21545" y="34217"/>
                  <a:pt x="21672" y="34293"/>
                  <a:pt x="21804" y="34293"/>
                </a:cubicBezTo>
                <a:cubicBezTo>
                  <a:pt x="21849" y="34293"/>
                  <a:pt x="21896" y="34285"/>
                  <a:pt x="21942" y="34265"/>
                </a:cubicBezTo>
                <a:cubicBezTo>
                  <a:pt x="22162" y="34166"/>
                  <a:pt x="22379" y="34066"/>
                  <a:pt x="22583" y="33956"/>
                </a:cubicBezTo>
                <a:cubicBezTo>
                  <a:pt x="22750" y="33867"/>
                  <a:pt x="22812" y="33661"/>
                  <a:pt x="22724" y="33494"/>
                </a:cubicBezTo>
                <a:cubicBezTo>
                  <a:pt x="22662" y="33379"/>
                  <a:pt x="22543" y="33314"/>
                  <a:pt x="22421" y="33314"/>
                </a:cubicBezTo>
                <a:close/>
                <a:moveTo>
                  <a:pt x="40158" y="33388"/>
                </a:moveTo>
                <a:cubicBezTo>
                  <a:pt x="40118" y="33388"/>
                  <a:pt x="40077" y="33395"/>
                  <a:pt x="40038" y="33410"/>
                </a:cubicBezTo>
                <a:cubicBezTo>
                  <a:pt x="39824" y="33492"/>
                  <a:pt x="39603" y="33584"/>
                  <a:pt x="39384" y="33688"/>
                </a:cubicBezTo>
                <a:cubicBezTo>
                  <a:pt x="39212" y="33772"/>
                  <a:pt x="39141" y="33975"/>
                  <a:pt x="39221" y="34145"/>
                </a:cubicBezTo>
                <a:cubicBezTo>
                  <a:pt x="39280" y="34269"/>
                  <a:pt x="39401" y="34340"/>
                  <a:pt x="39530" y="34340"/>
                </a:cubicBezTo>
                <a:cubicBezTo>
                  <a:pt x="39580" y="34340"/>
                  <a:pt x="39629" y="34331"/>
                  <a:pt x="39678" y="34309"/>
                </a:cubicBezTo>
                <a:cubicBezTo>
                  <a:pt x="39879" y="34210"/>
                  <a:pt x="40084" y="34126"/>
                  <a:pt x="40281" y="34050"/>
                </a:cubicBezTo>
                <a:cubicBezTo>
                  <a:pt x="40458" y="33982"/>
                  <a:pt x="40547" y="33784"/>
                  <a:pt x="40479" y="33608"/>
                </a:cubicBezTo>
                <a:cubicBezTo>
                  <a:pt x="40426" y="33472"/>
                  <a:pt x="40297" y="33388"/>
                  <a:pt x="40158" y="33388"/>
                </a:cubicBezTo>
                <a:close/>
                <a:moveTo>
                  <a:pt x="45489" y="33467"/>
                </a:moveTo>
                <a:cubicBezTo>
                  <a:pt x="45357" y="33467"/>
                  <a:pt x="45232" y="33545"/>
                  <a:pt x="45175" y="33674"/>
                </a:cubicBezTo>
                <a:cubicBezTo>
                  <a:pt x="45102" y="33848"/>
                  <a:pt x="45180" y="34046"/>
                  <a:pt x="45354" y="34123"/>
                </a:cubicBezTo>
                <a:cubicBezTo>
                  <a:pt x="45545" y="34206"/>
                  <a:pt x="45738" y="34304"/>
                  <a:pt x="45931" y="34413"/>
                </a:cubicBezTo>
                <a:cubicBezTo>
                  <a:pt x="45987" y="34443"/>
                  <a:pt x="46044" y="34458"/>
                  <a:pt x="46101" y="34458"/>
                </a:cubicBezTo>
                <a:cubicBezTo>
                  <a:pt x="46221" y="34458"/>
                  <a:pt x="46336" y="34398"/>
                  <a:pt x="46397" y="34286"/>
                </a:cubicBezTo>
                <a:cubicBezTo>
                  <a:pt x="46491" y="34121"/>
                  <a:pt x="46432" y="33913"/>
                  <a:pt x="46268" y="33819"/>
                </a:cubicBezTo>
                <a:cubicBezTo>
                  <a:pt x="46056" y="33697"/>
                  <a:pt x="45839" y="33589"/>
                  <a:pt x="45625" y="33495"/>
                </a:cubicBezTo>
                <a:cubicBezTo>
                  <a:pt x="45581" y="33476"/>
                  <a:pt x="45535" y="33467"/>
                  <a:pt x="45489" y="33467"/>
                </a:cubicBezTo>
                <a:close/>
                <a:moveTo>
                  <a:pt x="20515" y="34062"/>
                </a:moveTo>
                <a:cubicBezTo>
                  <a:pt x="20485" y="34062"/>
                  <a:pt x="20455" y="34066"/>
                  <a:pt x="20424" y="34074"/>
                </a:cubicBezTo>
                <a:cubicBezTo>
                  <a:pt x="20212" y="34130"/>
                  <a:pt x="19997" y="34182"/>
                  <a:pt x="19781" y="34224"/>
                </a:cubicBezTo>
                <a:cubicBezTo>
                  <a:pt x="19597" y="34260"/>
                  <a:pt x="19475" y="34441"/>
                  <a:pt x="19512" y="34625"/>
                </a:cubicBezTo>
                <a:cubicBezTo>
                  <a:pt x="19543" y="34789"/>
                  <a:pt x="19686" y="34902"/>
                  <a:pt x="19847" y="34902"/>
                </a:cubicBezTo>
                <a:cubicBezTo>
                  <a:pt x="19868" y="34902"/>
                  <a:pt x="19891" y="34900"/>
                  <a:pt x="19912" y="34895"/>
                </a:cubicBezTo>
                <a:cubicBezTo>
                  <a:pt x="20143" y="34849"/>
                  <a:pt x="20376" y="34796"/>
                  <a:pt x="20603" y="34735"/>
                </a:cubicBezTo>
                <a:cubicBezTo>
                  <a:pt x="20786" y="34684"/>
                  <a:pt x="20893" y="34497"/>
                  <a:pt x="20845" y="34314"/>
                </a:cubicBezTo>
                <a:cubicBezTo>
                  <a:pt x="20803" y="34162"/>
                  <a:pt x="20665" y="34062"/>
                  <a:pt x="20515" y="34062"/>
                </a:cubicBezTo>
                <a:close/>
                <a:moveTo>
                  <a:pt x="17808" y="34299"/>
                </a:moveTo>
                <a:cubicBezTo>
                  <a:pt x="17657" y="34299"/>
                  <a:pt x="17519" y="34401"/>
                  <a:pt x="17478" y="34554"/>
                </a:cubicBezTo>
                <a:cubicBezTo>
                  <a:pt x="17431" y="34736"/>
                  <a:pt x="17539" y="34922"/>
                  <a:pt x="17722" y="34971"/>
                </a:cubicBezTo>
                <a:cubicBezTo>
                  <a:pt x="17831" y="34999"/>
                  <a:pt x="17942" y="35018"/>
                  <a:pt x="18052" y="35027"/>
                </a:cubicBezTo>
                <a:cubicBezTo>
                  <a:pt x="18187" y="35039"/>
                  <a:pt x="18333" y="35044"/>
                  <a:pt x="18483" y="35044"/>
                </a:cubicBezTo>
                <a:lnTo>
                  <a:pt x="18486" y="35044"/>
                </a:lnTo>
                <a:cubicBezTo>
                  <a:pt x="18676" y="35044"/>
                  <a:pt x="18829" y="34891"/>
                  <a:pt x="18825" y="34703"/>
                </a:cubicBezTo>
                <a:cubicBezTo>
                  <a:pt x="18825" y="34514"/>
                  <a:pt x="18672" y="34363"/>
                  <a:pt x="18483" y="34363"/>
                </a:cubicBezTo>
                <a:cubicBezTo>
                  <a:pt x="18353" y="34363"/>
                  <a:pt x="18226" y="34358"/>
                  <a:pt x="18109" y="34347"/>
                </a:cubicBezTo>
                <a:cubicBezTo>
                  <a:pt x="18038" y="34340"/>
                  <a:pt x="17965" y="34328"/>
                  <a:pt x="17895" y="34311"/>
                </a:cubicBezTo>
                <a:cubicBezTo>
                  <a:pt x="17866" y="34303"/>
                  <a:pt x="17837" y="34299"/>
                  <a:pt x="17808" y="34299"/>
                </a:cubicBezTo>
                <a:close/>
                <a:moveTo>
                  <a:pt x="38338" y="34323"/>
                </a:moveTo>
                <a:cubicBezTo>
                  <a:pt x="38274" y="34323"/>
                  <a:pt x="38210" y="34341"/>
                  <a:pt x="38152" y="34378"/>
                </a:cubicBezTo>
                <a:cubicBezTo>
                  <a:pt x="37964" y="34500"/>
                  <a:pt x="37768" y="34632"/>
                  <a:pt x="37573" y="34773"/>
                </a:cubicBezTo>
                <a:cubicBezTo>
                  <a:pt x="37418" y="34884"/>
                  <a:pt x="37384" y="35096"/>
                  <a:pt x="37495" y="35251"/>
                </a:cubicBezTo>
                <a:cubicBezTo>
                  <a:pt x="37561" y="35345"/>
                  <a:pt x="37665" y="35395"/>
                  <a:pt x="37773" y="35395"/>
                </a:cubicBezTo>
                <a:cubicBezTo>
                  <a:pt x="37842" y="35395"/>
                  <a:pt x="37912" y="35373"/>
                  <a:pt x="37971" y="35326"/>
                </a:cubicBezTo>
                <a:cubicBezTo>
                  <a:pt x="38159" y="35192"/>
                  <a:pt x="38343" y="35067"/>
                  <a:pt x="38522" y="34952"/>
                </a:cubicBezTo>
                <a:cubicBezTo>
                  <a:pt x="38680" y="34849"/>
                  <a:pt x="38725" y="34639"/>
                  <a:pt x="38623" y="34479"/>
                </a:cubicBezTo>
                <a:cubicBezTo>
                  <a:pt x="38559" y="34378"/>
                  <a:pt x="38450" y="34323"/>
                  <a:pt x="38338" y="34323"/>
                </a:cubicBezTo>
                <a:close/>
                <a:moveTo>
                  <a:pt x="7483" y="34273"/>
                </a:moveTo>
                <a:cubicBezTo>
                  <a:pt x="7474" y="34273"/>
                  <a:pt x="7466" y="34273"/>
                  <a:pt x="7457" y="34274"/>
                </a:cubicBezTo>
                <a:cubicBezTo>
                  <a:pt x="7268" y="34286"/>
                  <a:pt x="7127" y="34450"/>
                  <a:pt x="7141" y="34639"/>
                </a:cubicBezTo>
                <a:cubicBezTo>
                  <a:pt x="7155" y="34856"/>
                  <a:pt x="7163" y="35079"/>
                  <a:pt x="7167" y="35300"/>
                </a:cubicBezTo>
                <a:cubicBezTo>
                  <a:pt x="7167" y="35485"/>
                  <a:pt x="7320" y="35638"/>
                  <a:pt x="7507" y="35638"/>
                </a:cubicBezTo>
                <a:cubicBezTo>
                  <a:pt x="7699" y="35635"/>
                  <a:pt x="7850" y="35482"/>
                  <a:pt x="7850" y="35296"/>
                </a:cubicBezTo>
                <a:cubicBezTo>
                  <a:pt x="7848" y="35060"/>
                  <a:pt x="7839" y="34823"/>
                  <a:pt x="7822" y="34590"/>
                </a:cubicBezTo>
                <a:cubicBezTo>
                  <a:pt x="7810" y="34410"/>
                  <a:pt x="7661" y="34273"/>
                  <a:pt x="7483" y="34273"/>
                </a:cubicBezTo>
                <a:close/>
                <a:moveTo>
                  <a:pt x="47224" y="34554"/>
                </a:moveTo>
                <a:cubicBezTo>
                  <a:pt x="47124" y="34554"/>
                  <a:pt x="47025" y="34597"/>
                  <a:pt x="46958" y="34679"/>
                </a:cubicBezTo>
                <a:cubicBezTo>
                  <a:pt x="46838" y="34825"/>
                  <a:pt x="46863" y="35041"/>
                  <a:pt x="47007" y="35160"/>
                </a:cubicBezTo>
                <a:cubicBezTo>
                  <a:pt x="47176" y="35294"/>
                  <a:pt x="47342" y="35442"/>
                  <a:pt x="47508" y="35595"/>
                </a:cubicBezTo>
                <a:cubicBezTo>
                  <a:pt x="47572" y="35656"/>
                  <a:pt x="47657" y="35685"/>
                  <a:pt x="47740" y="35685"/>
                </a:cubicBezTo>
                <a:cubicBezTo>
                  <a:pt x="47831" y="35685"/>
                  <a:pt x="47925" y="35649"/>
                  <a:pt x="47987" y="35574"/>
                </a:cubicBezTo>
                <a:cubicBezTo>
                  <a:pt x="48118" y="35437"/>
                  <a:pt x="48109" y="35220"/>
                  <a:pt x="47970" y="35093"/>
                </a:cubicBezTo>
                <a:cubicBezTo>
                  <a:pt x="47794" y="34929"/>
                  <a:pt x="47615" y="34775"/>
                  <a:pt x="47438" y="34630"/>
                </a:cubicBezTo>
                <a:cubicBezTo>
                  <a:pt x="47375" y="34579"/>
                  <a:pt x="47299" y="34554"/>
                  <a:pt x="47224" y="34554"/>
                </a:cubicBezTo>
                <a:close/>
                <a:moveTo>
                  <a:pt x="36695" y="35553"/>
                </a:moveTo>
                <a:cubicBezTo>
                  <a:pt x="36617" y="35553"/>
                  <a:pt x="36539" y="35579"/>
                  <a:pt x="36475" y="35633"/>
                </a:cubicBezTo>
                <a:cubicBezTo>
                  <a:pt x="36299" y="35783"/>
                  <a:pt x="36125" y="35936"/>
                  <a:pt x="35952" y="36090"/>
                </a:cubicBezTo>
                <a:cubicBezTo>
                  <a:pt x="35811" y="36215"/>
                  <a:pt x="35800" y="36431"/>
                  <a:pt x="35925" y="36572"/>
                </a:cubicBezTo>
                <a:cubicBezTo>
                  <a:pt x="35993" y="36646"/>
                  <a:pt x="36085" y="36685"/>
                  <a:pt x="36179" y="36685"/>
                </a:cubicBezTo>
                <a:cubicBezTo>
                  <a:pt x="36261" y="36685"/>
                  <a:pt x="36343" y="36657"/>
                  <a:pt x="36407" y="36598"/>
                </a:cubicBezTo>
                <a:cubicBezTo>
                  <a:pt x="36575" y="36448"/>
                  <a:pt x="36744" y="36301"/>
                  <a:pt x="36916" y="36156"/>
                </a:cubicBezTo>
                <a:cubicBezTo>
                  <a:pt x="37059" y="36035"/>
                  <a:pt x="37079" y="35817"/>
                  <a:pt x="36958" y="35675"/>
                </a:cubicBezTo>
                <a:cubicBezTo>
                  <a:pt x="36890" y="35595"/>
                  <a:pt x="36793" y="35553"/>
                  <a:pt x="36695" y="35553"/>
                </a:cubicBezTo>
                <a:close/>
                <a:moveTo>
                  <a:pt x="48694" y="35981"/>
                </a:moveTo>
                <a:cubicBezTo>
                  <a:pt x="48613" y="35981"/>
                  <a:pt x="48532" y="36009"/>
                  <a:pt x="48467" y="36066"/>
                </a:cubicBezTo>
                <a:cubicBezTo>
                  <a:pt x="48326" y="36189"/>
                  <a:pt x="48314" y="36407"/>
                  <a:pt x="48437" y="36547"/>
                </a:cubicBezTo>
                <a:cubicBezTo>
                  <a:pt x="48578" y="36709"/>
                  <a:pt x="48715" y="36878"/>
                  <a:pt x="48846" y="37057"/>
                </a:cubicBezTo>
                <a:cubicBezTo>
                  <a:pt x="48912" y="37147"/>
                  <a:pt x="49016" y="37196"/>
                  <a:pt x="49120" y="37196"/>
                </a:cubicBezTo>
                <a:cubicBezTo>
                  <a:pt x="49193" y="37196"/>
                  <a:pt x="49263" y="37173"/>
                  <a:pt x="49320" y="37130"/>
                </a:cubicBezTo>
                <a:cubicBezTo>
                  <a:pt x="49473" y="37020"/>
                  <a:pt x="49506" y="36805"/>
                  <a:pt x="49395" y="36652"/>
                </a:cubicBezTo>
                <a:cubicBezTo>
                  <a:pt x="49254" y="36459"/>
                  <a:pt x="49103" y="36273"/>
                  <a:pt x="48950" y="36096"/>
                </a:cubicBezTo>
                <a:cubicBezTo>
                  <a:pt x="48883" y="36020"/>
                  <a:pt x="48788" y="35981"/>
                  <a:pt x="48694" y="35981"/>
                </a:cubicBezTo>
                <a:close/>
                <a:moveTo>
                  <a:pt x="7442" y="36318"/>
                </a:moveTo>
                <a:cubicBezTo>
                  <a:pt x="7270" y="36318"/>
                  <a:pt x="7117" y="36446"/>
                  <a:pt x="7099" y="36624"/>
                </a:cubicBezTo>
                <a:cubicBezTo>
                  <a:pt x="7076" y="36841"/>
                  <a:pt x="7049" y="37064"/>
                  <a:pt x="7016" y="37290"/>
                </a:cubicBezTo>
                <a:cubicBezTo>
                  <a:pt x="6988" y="37475"/>
                  <a:pt x="7118" y="37649"/>
                  <a:pt x="7306" y="37675"/>
                </a:cubicBezTo>
                <a:cubicBezTo>
                  <a:pt x="7323" y="37677"/>
                  <a:pt x="7341" y="37681"/>
                  <a:pt x="7354" y="37681"/>
                </a:cubicBezTo>
                <a:cubicBezTo>
                  <a:pt x="7523" y="37681"/>
                  <a:pt x="7667" y="37559"/>
                  <a:pt x="7692" y="37389"/>
                </a:cubicBezTo>
                <a:cubicBezTo>
                  <a:pt x="7726" y="37154"/>
                  <a:pt x="7754" y="36925"/>
                  <a:pt x="7779" y="36695"/>
                </a:cubicBezTo>
                <a:cubicBezTo>
                  <a:pt x="7798" y="36507"/>
                  <a:pt x="7662" y="36339"/>
                  <a:pt x="7474" y="36320"/>
                </a:cubicBezTo>
                <a:cubicBezTo>
                  <a:pt x="7463" y="36319"/>
                  <a:pt x="7453" y="36318"/>
                  <a:pt x="7442" y="36318"/>
                </a:cubicBezTo>
                <a:close/>
                <a:moveTo>
                  <a:pt x="35182" y="36935"/>
                </a:moveTo>
                <a:cubicBezTo>
                  <a:pt x="35096" y="36935"/>
                  <a:pt x="35010" y="36968"/>
                  <a:pt x="34943" y="37032"/>
                </a:cubicBezTo>
                <a:cubicBezTo>
                  <a:pt x="34778" y="37194"/>
                  <a:pt x="34615" y="37354"/>
                  <a:pt x="34453" y="37515"/>
                </a:cubicBezTo>
                <a:cubicBezTo>
                  <a:pt x="34318" y="37648"/>
                  <a:pt x="34318" y="37863"/>
                  <a:pt x="34450" y="37997"/>
                </a:cubicBezTo>
                <a:cubicBezTo>
                  <a:pt x="34518" y="38065"/>
                  <a:pt x="34605" y="38099"/>
                  <a:pt x="34693" y="38099"/>
                </a:cubicBezTo>
                <a:cubicBezTo>
                  <a:pt x="34780" y="38099"/>
                  <a:pt x="34867" y="38066"/>
                  <a:pt x="34933" y="37997"/>
                </a:cubicBezTo>
                <a:cubicBezTo>
                  <a:pt x="35093" y="37839"/>
                  <a:pt x="35256" y="37681"/>
                  <a:pt x="35420" y="37521"/>
                </a:cubicBezTo>
                <a:cubicBezTo>
                  <a:pt x="35554" y="37390"/>
                  <a:pt x="35559" y="37173"/>
                  <a:pt x="35427" y="37039"/>
                </a:cubicBezTo>
                <a:cubicBezTo>
                  <a:pt x="35360" y="36970"/>
                  <a:pt x="35271" y="36935"/>
                  <a:pt x="35182" y="36935"/>
                </a:cubicBezTo>
                <a:close/>
                <a:moveTo>
                  <a:pt x="49841" y="37671"/>
                </a:moveTo>
                <a:cubicBezTo>
                  <a:pt x="49787" y="37671"/>
                  <a:pt x="49732" y="37684"/>
                  <a:pt x="49682" y="37710"/>
                </a:cubicBezTo>
                <a:cubicBezTo>
                  <a:pt x="49515" y="37799"/>
                  <a:pt x="49451" y="38006"/>
                  <a:pt x="49537" y="38172"/>
                </a:cubicBezTo>
                <a:cubicBezTo>
                  <a:pt x="49638" y="38362"/>
                  <a:pt x="49736" y="38562"/>
                  <a:pt x="49831" y="38770"/>
                </a:cubicBezTo>
                <a:cubicBezTo>
                  <a:pt x="49889" y="38897"/>
                  <a:pt x="50012" y="38970"/>
                  <a:pt x="50142" y="38970"/>
                </a:cubicBezTo>
                <a:cubicBezTo>
                  <a:pt x="50191" y="38970"/>
                  <a:pt x="50238" y="38960"/>
                  <a:pt x="50287" y="38937"/>
                </a:cubicBezTo>
                <a:cubicBezTo>
                  <a:pt x="50457" y="38857"/>
                  <a:pt x="50532" y="38656"/>
                  <a:pt x="50453" y="38484"/>
                </a:cubicBezTo>
                <a:cubicBezTo>
                  <a:pt x="50353" y="38265"/>
                  <a:pt x="50248" y="38051"/>
                  <a:pt x="50144" y="37854"/>
                </a:cubicBezTo>
                <a:cubicBezTo>
                  <a:pt x="50082" y="37737"/>
                  <a:pt x="49963" y="37671"/>
                  <a:pt x="49841" y="37671"/>
                </a:cubicBezTo>
                <a:close/>
                <a:moveTo>
                  <a:pt x="33482" y="38489"/>
                </a:moveTo>
                <a:lnTo>
                  <a:pt x="33002" y="38968"/>
                </a:lnTo>
                <a:cubicBezTo>
                  <a:pt x="32867" y="39101"/>
                  <a:pt x="32867" y="39316"/>
                  <a:pt x="32999" y="39450"/>
                </a:cubicBezTo>
                <a:cubicBezTo>
                  <a:pt x="33066" y="39518"/>
                  <a:pt x="33155" y="39551"/>
                  <a:pt x="33242" y="39551"/>
                </a:cubicBezTo>
                <a:cubicBezTo>
                  <a:pt x="33329" y="39551"/>
                  <a:pt x="33416" y="39516"/>
                  <a:pt x="33484" y="39453"/>
                </a:cubicBezTo>
                <a:lnTo>
                  <a:pt x="33968" y="38968"/>
                </a:lnTo>
                <a:lnTo>
                  <a:pt x="33482" y="38489"/>
                </a:lnTo>
                <a:close/>
                <a:moveTo>
                  <a:pt x="7122" y="38342"/>
                </a:moveTo>
                <a:cubicBezTo>
                  <a:pt x="6963" y="38342"/>
                  <a:pt x="6817" y="38455"/>
                  <a:pt x="6784" y="38617"/>
                </a:cubicBezTo>
                <a:cubicBezTo>
                  <a:pt x="6755" y="38763"/>
                  <a:pt x="6725" y="38911"/>
                  <a:pt x="6694" y="39059"/>
                </a:cubicBezTo>
                <a:cubicBezTo>
                  <a:pt x="6680" y="39137"/>
                  <a:pt x="6663" y="39215"/>
                  <a:pt x="6649" y="39293"/>
                </a:cubicBezTo>
                <a:cubicBezTo>
                  <a:pt x="6616" y="39481"/>
                  <a:pt x="6737" y="39658"/>
                  <a:pt x="6925" y="39691"/>
                </a:cubicBezTo>
                <a:cubicBezTo>
                  <a:pt x="6944" y="39695"/>
                  <a:pt x="6967" y="39698"/>
                  <a:pt x="6986" y="39698"/>
                </a:cubicBezTo>
                <a:cubicBezTo>
                  <a:pt x="7149" y="39698"/>
                  <a:pt x="7292" y="39580"/>
                  <a:pt x="7320" y="39415"/>
                </a:cubicBezTo>
                <a:cubicBezTo>
                  <a:pt x="7334" y="39344"/>
                  <a:pt x="7349" y="39273"/>
                  <a:pt x="7363" y="39198"/>
                </a:cubicBezTo>
                <a:cubicBezTo>
                  <a:pt x="7394" y="39047"/>
                  <a:pt x="7424" y="38899"/>
                  <a:pt x="7455" y="38751"/>
                </a:cubicBezTo>
                <a:cubicBezTo>
                  <a:pt x="7492" y="38565"/>
                  <a:pt x="7370" y="38386"/>
                  <a:pt x="7186" y="38348"/>
                </a:cubicBezTo>
                <a:cubicBezTo>
                  <a:pt x="7165" y="38344"/>
                  <a:pt x="7143" y="38342"/>
                  <a:pt x="7122" y="38342"/>
                </a:cubicBezTo>
                <a:close/>
                <a:moveTo>
                  <a:pt x="50661" y="39550"/>
                </a:moveTo>
                <a:cubicBezTo>
                  <a:pt x="50621" y="39550"/>
                  <a:pt x="50581" y="39557"/>
                  <a:pt x="50542" y="39572"/>
                </a:cubicBezTo>
                <a:cubicBezTo>
                  <a:pt x="50363" y="39639"/>
                  <a:pt x="50274" y="39837"/>
                  <a:pt x="50342" y="40013"/>
                </a:cubicBezTo>
                <a:cubicBezTo>
                  <a:pt x="50422" y="40223"/>
                  <a:pt x="50500" y="40437"/>
                  <a:pt x="50577" y="40649"/>
                </a:cubicBezTo>
                <a:cubicBezTo>
                  <a:pt x="50627" y="40788"/>
                  <a:pt x="50759" y="40875"/>
                  <a:pt x="50898" y="40875"/>
                </a:cubicBezTo>
                <a:cubicBezTo>
                  <a:pt x="50938" y="40875"/>
                  <a:pt x="50977" y="40870"/>
                  <a:pt x="51013" y="40856"/>
                </a:cubicBezTo>
                <a:cubicBezTo>
                  <a:pt x="51192" y="40793"/>
                  <a:pt x="51284" y="40597"/>
                  <a:pt x="51220" y="40420"/>
                </a:cubicBezTo>
                <a:cubicBezTo>
                  <a:pt x="51143" y="40202"/>
                  <a:pt x="51063" y="39987"/>
                  <a:pt x="50984" y="39771"/>
                </a:cubicBezTo>
                <a:cubicBezTo>
                  <a:pt x="50931" y="39634"/>
                  <a:pt x="50799" y="39550"/>
                  <a:pt x="50661" y="39550"/>
                </a:cubicBezTo>
                <a:close/>
                <a:moveTo>
                  <a:pt x="32266" y="39825"/>
                </a:moveTo>
                <a:cubicBezTo>
                  <a:pt x="32180" y="39825"/>
                  <a:pt x="32094" y="39857"/>
                  <a:pt x="32029" y="39923"/>
                </a:cubicBezTo>
                <a:cubicBezTo>
                  <a:pt x="31865" y="40081"/>
                  <a:pt x="31700" y="40237"/>
                  <a:pt x="31537" y="40394"/>
                </a:cubicBezTo>
                <a:cubicBezTo>
                  <a:pt x="31400" y="40524"/>
                  <a:pt x="31396" y="40739"/>
                  <a:pt x="31527" y="40875"/>
                </a:cubicBezTo>
                <a:cubicBezTo>
                  <a:pt x="31594" y="40948"/>
                  <a:pt x="31685" y="40983"/>
                  <a:pt x="31773" y="40983"/>
                </a:cubicBezTo>
                <a:cubicBezTo>
                  <a:pt x="31859" y="40983"/>
                  <a:pt x="31945" y="40950"/>
                  <a:pt x="32008" y="40887"/>
                </a:cubicBezTo>
                <a:lnTo>
                  <a:pt x="32503" y="40411"/>
                </a:lnTo>
                <a:cubicBezTo>
                  <a:pt x="32639" y="40281"/>
                  <a:pt x="32641" y="40063"/>
                  <a:pt x="32510" y="39928"/>
                </a:cubicBezTo>
                <a:cubicBezTo>
                  <a:pt x="32444" y="39860"/>
                  <a:pt x="32355" y="39825"/>
                  <a:pt x="32266" y="39825"/>
                </a:cubicBezTo>
                <a:close/>
                <a:moveTo>
                  <a:pt x="6861" y="40374"/>
                </a:moveTo>
                <a:cubicBezTo>
                  <a:pt x="6673" y="40376"/>
                  <a:pt x="6520" y="40531"/>
                  <a:pt x="6524" y="40719"/>
                </a:cubicBezTo>
                <a:cubicBezTo>
                  <a:pt x="6525" y="40960"/>
                  <a:pt x="6541" y="41202"/>
                  <a:pt x="6567" y="41436"/>
                </a:cubicBezTo>
                <a:cubicBezTo>
                  <a:pt x="6586" y="41610"/>
                  <a:pt x="6734" y="41739"/>
                  <a:pt x="6904" y="41739"/>
                </a:cubicBezTo>
                <a:cubicBezTo>
                  <a:pt x="6916" y="41739"/>
                  <a:pt x="6932" y="41739"/>
                  <a:pt x="6944" y="41735"/>
                </a:cubicBezTo>
                <a:cubicBezTo>
                  <a:pt x="7132" y="41714"/>
                  <a:pt x="7266" y="41544"/>
                  <a:pt x="7243" y="41358"/>
                </a:cubicBezTo>
                <a:cubicBezTo>
                  <a:pt x="7221" y="41148"/>
                  <a:pt x="7207" y="40931"/>
                  <a:pt x="7205" y="40713"/>
                </a:cubicBezTo>
                <a:cubicBezTo>
                  <a:pt x="7205" y="40526"/>
                  <a:pt x="7050" y="40374"/>
                  <a:pt x="6864" y="40374"/>
                </a:cubicBezTo>
                <a:close/>
                <a:moveTo>
                  <a:pt x="30780" y="41232"/>
                </a:moveTo>
                <a:cubicBezTo>
                  <a:pt x="30697" y="41232"/>
                  <a:pt x="30614" y="41262"/>
                  <a:pt x="30548" y="41322"/>
                </a:cubicBezTo>
                <a:cubicBezTo>
                  <a:pt x="30381" y="41475"/>
                  <a:pt x="30214" y="41628"/>
                  <a:pt x="30044" y="41777"/>
                </a:cubicBezTo>
                <a:cubicBezTo>
                  <a:pt x="29903" y="41904"/>
                  <a:pt x="29891" y="42118"/>
                  <a:pt x="30016" y="42260"/>
                </a:cubicBezTo>
                <a:cubicBezTo>
                  <a:pt x="30084" y="42335"/>
                  <a:pt x="30176" y="42375"/>
                  <a:pt x="30270" y="42375"/>
                </a:cubicBezTo>
                <a:cubicBezTo>
                  <a:pt x="30352" y="42375"/>
                  <a:pt x="30432" y="42344"/>
                  <a:pt x="30499" y="42286"/>
                </a:cubicBezTo>
                <a:cubicBezTo>
                  <a:pt x="30670" y="42133"/>
                  <a:pt x="30840" y="41979"/>
                  <a:pt x="31009" y="41826"/>
                </a:cubicBezTo>
                <a:cubicBezTo>
                  <a:pt x="31148" y="41699"/>
                  <a:pt x="31160" y="41482"/>
                  <a:pt x="31031" y="41343"/>
                </a:cubicBezTo>
                <a:cubicBezTo>
                  <a:pt x="30964" y="41269"/>
                  <a:pt x="30872" y="41232"/>
                  <a:pt x="30780" y="41232"/>
                </a:cubicBezTo>
                <a:close/>
                <a:moveTo>
                  <a:pt x="51367" y="41476"/>
                </a:moveTo>
                <a:cubicBezTo>
                  <a:pt x="51326" y="41476"/>
                  <a:pt x="51286" y="41484"/>
                  <a:pt x="51246" y="41499"/>
                </a:cubicBezTo>
                <a:cubicBezTo>
                  <a:pt x="51067" y="41567"/>
                  <a:pt x="50978" y="41765"/>
                  <a:pt x="51046" y="41940"/>
                </a:cubicBezTo>
                <a:cubicBezTo>
                  <a:pt x="51126" y="42158"/>
                  <a:pt x="51211" y="42373"/>
                  <a:pt x="51298" y="42585"/>
                </a:cubicBezTo>
                <a:cubicBezTo>
                  <a:pt x="51352" y="42717"/>
                  <a:pt x="51481" y="42799"/>
                  <a:pt x="51616" y="42799"/>
                </a:cubicBezTo>
                <a:cubicBezTo>
                  <a:pt x="51660" y="42799"/>
                  <a:pt x="51703" y="42790"/>
                  <a:pt x="51745" y="42773"/>
                </a:cubicBezTo>
                <a:cubicBezTo>
                  <a:pt x="51919" y="42700"/>
                  <a:pt x="52004" y="42504"/>
                  <a:pt x="51932" y="42326"/>
                </a:cubicBezTo>
                <a:cubicBezTo>
                  <a:pt x="51847" y="42121"/>
                  <a:pt x="51767" y="41909"/>
                  <a:pt x="51687" y="41699"/>
                </a:cubicBezTo>
                <a:cubicBezTo>
                  <a:pt x="51635" y="41562"/>
                  <a:pt x="51504" y="41476"/>
                  <a:pt x="51367" y="41476"/>
                </a:cubicBezTo>
                <a:close/>
                <a:moveTo>
                  <a:pt x="7214" y="42380"/>
                </a:moveTo>
                <a:cubicBezTo>
                  <a:pt x="7175" y="42380"/>
                  <a:pt x="7136" y="42387"/>
                  <a:pt x="7097" y="42401"/>
                </a:cubicBezTo>
                <a:cubicBezTo>
                  <a:pt x="6920" y="42465"/>
                  <a:pt x="6828" y="42662"/>
                  <a:pt x="6892" y="42839"/>
                </a:cubicBezTo>
                <a:cubicBezTo>
                  <a:pt x="6976" y="43063"/>
                  <a:pt x="7071" y="43286"/>
                  <a:pt x="7179" y="43503"/>
                </a:cubicBezTo>
                <a:cubicBezTo>
                  <a:pt x="7240" y="43621"/>
                  <a:pt x="7360" y="43691"/>
                  <a:pt x="7485" y="43691"/>
                </a:cubicBezTo>
                <a:cubicBezTo>
                  <a:pt x="7537" y="43691"/>
                  <a:pt x="7589" y="43680"/>
                  <a:pt x="7638" y="43652"/>
                </a:cubicBezTo>
                <a:cubicBezTo>
                  <a:pt x="7806" y="43567"/>
                  <a:pt x="7874" y="43364"/>
                  <a:pt x="7789" y="43193"/>
                </a:cubicBezTo>
                <a:cubicBezTo>
                  <a:pt x="7693" y="43002"/>
                  <a:pt x="7606" y="42804"/>
                  <a:pt x="7535" y="42604"/>
                </a:cubicBezTo>
                <a:cubicBezTo>
                  <a:pt x="7485" y="42467"/>
                  <a:pt x="7354" y="42380"/>
                  <a:pt x="7214" y="42380"/>
                </a:cubicBezTo>
                <a:close/>
                <a:moveTo>
                  <a:pt x="29238" y="42588"/>
                </a:moveTo>
                <a:cubicBezTo>
                  <a:pt x="29160" y="42588"/>
                  <a:pt x="29082" y="42614"/>
                  <a:pt x="29017" y="42669"/>
                </a:cubicBezTo>
                <a:cubicBezTo>
                  <a:pt x="28845" y="42813"/>
                  <a:pt x="28671" y="42957"/>
                  <a:pt x="28496" y="43100"/>
                </a:cubicBezTo>
                <a:cubicBezTo>
                  <a:pt x="28348" y="43218"/>
                  <a:pt x="28327" y="43435"/>
                  <a:pt x="28445" y="43581"/>
                </a:cubicBezTo>
                <a:cubicBezTo>
                  <a:pt x="28513" y="43663"/>
                  <a:pt x="28610" y="43706"/>
                  <a:pt x="28711" y="43706"/>
                </a:cubicBezTo>
                <a:cubicBezTo>
                  <a:pt x="28787" y="43706"/>
                  <a:pt x="28862" y="43680"/>
                  <a:pt x="28928" y="43630"/>
                </a:cubicBezTo>
                <a:cubicBezTo>
                  <a:pt x="29106" y="43487"/>
                  <a:pt x="29283" y="43339"/>
                  <a:pt x="29458" y="43192"/>
                </a:cubicBezTo>
                <a:cubicBezTo>
                  <a:pt x="29601" y="43070"/>
                  <a:pt x="29622" y="42853"/>
                  <a:pt x="29500" y="42709"/>
                </a:cubicBezTo>
                <a:cubicBezTo>
                  <a:pt x="29432" y="42629"/>
                  <a:pt x="29335" y="42588"/>
                  <a:pt x="29238" y="42588"/>
                </a:cubicBezTo>
                <a:close/>
                <a:moveTo>
                  <a:pt x="52188" y="43354"/>
                </a:moveTo>
                <a:cubicBezTo>
                  <a:pt x="52134" y="43354"/>
                  <a:pt x="52079" y="43367"/>
                  <a:pt x="52028" y="43393"/>
                </a:cubicBezTo>
                <a:cubicBezTo>
                  <a:pt x="51861" y="43482"/>
                  <a:pt x="51797" y="43689"/>
                  <a:pt x="51887" y="43856"/>
                </a:cubicBezTo>
                <a:cubicBezTo>
                  <a:pt x="52000" y="44069"/>
                  <a:pt x="52118" y="44276"/>
                  <a:pt x="52242" y="44469"/>
                </a:cubicBezTo>
                <a:cubicBezTo>
                  <a:pt x="52304" y="44573"/>
                  <a:pt x="52417" y="44629"/>
                  <a:pt x="52530" y="44629"/>
                </a:cubicBezTo>
                <a:cubicBezTo>
                  <a:pt x="52593" y="44629"/>
                  <a:pt x="52655" y="44612"/>
                  <a:pt x="52711" y="44577"/>
                </a:cubicBezTo>
                <a:cubicBezTo>
                  <a:pt x="52871" y="44478"/>
                  <a:pt x="52920" y="44268"/>
                  <a:pt x="52819" y="44106"/>
                </a:cubicBezTo>
                <a:cubicBezTo>
                  <a:pt x="52708" y="43925"/>
                  <a:pt x="52596" y="43732"/>
                  <a:pt x="52490" y="43534"/>
                </a:cubicBezTo>
                <a:cubicBezTo>
                  <a:pt x="52429" y="43419"/>
                  <a:pt x="52310" y="43354"/>
                  <a:pt x="52188" y="43354"/>
                </a:cubicBezTo>
                <a:close/>
                <a:moveTo>
                  <a:pt x="27634" y="43865"/>
                </a:moveTo>
                <a:cubicBezTo>
                  <a:pt x="27562" y="43865"/>
                  <a:pt x="27490" y="43888"/>
                  <a:pt x="27428" y="43934"/>
                </a:cubicBezTo>
                <a:cubicBezTo>
                  <a:pt x="27251" y="44071"/>
                  <a:pt x="27069" y="44207"/>
                  <a:pt x="26886" y="44339"/>
                </a:cubicBezTo>
                <a:cubicBezTo>
                  <a:pt x="26731" y="44450"/>
                  <a:pt x="26698" y="44664"/>
                  <a:pt x="26810" y="44817"/>
                </a:cubicBezTo>
                <a:cubicBezTo>
                  <a:pt x="26876" y="44911"/>
                  <a:pt x="26980" y="44958"/>
                  <a:pt x="27086" y="44958"/>
                </a:cubicBezTo>
                <a:cubicBezTo>
                  <a:pt x="27156" y="44958"/>
                  <a:pt x="27225" y="44937"/>
                  <a:pt x="27286" y="44890"/>
                </a:cubicBezTo>
                <a:cubicBezTo>
                  <a:pt x="27472" y="44756"/>
                  <a:pt x="27658" y="44619"/>
                  <a:pt x="27840" y="44480"/>
                </a:cubicBezTo>
                <a:cubicBezTo>
                  <a:pt x="27991" y="44367"/>
                  <a:pt x="28019" y="44151"/>
                  <a:pt x="27906" y="44002"/>
                </a:cubicBezTo>
                <a:cubicBezTo>
                  <a:pt x="27840" y="43912"/>
                  <a:pt x="27737" y="43865"/>
                  <a:pt x="27634" y="43865"/>
                </a:cubicBezTo>
                <a:close/>
                <a:moveTo>
                  <a:pt x="8234" y="44147"/>
                </a:moveTo>
                <a:cubicBezTo>
                  <a:pt x="8157" y="44147"/>
                  <a:pt x="8079" y="44173"/>
                  <a:pt x="8015" y="44226"/>
                </a:cubicBezTo>
                <a:cubicBezTo>
                  <a:pt x="7871" y="44348"/>
                  <a:pt x="7850" y="44563"/>
                  <a:pt x="7970" y="44707"/>
                </a:cubicBezTo>
                <a:cubicBezTo>
                  <a:pt x="8119" y="44888"/>
                  <a:pt x="8283" y="45067"/>
                  <a:pt x="8455" y="45236"/>
                </a:cubicBezTo>
                <a:cubicBezTo>
                  <a:pt x="8522" y="45302"/>
                  <a:pt x="8609" y="45333"/>
                  <a:pt x="8696" y="45333"/>
                </a:cubicBezTo>
                <a:cubicBezTo>
                  <a:pt x="8783" y="45333"/>
                  <a:pt x="8872" y="45302"/>
                  <a:pt x="8938" y="45232"/>
                </a:cubicBezTo>
                <a:cubicBezTo>
                  <a:pt x="9072" y="45098"/>
                  <a:pt x="9072" y="44881"/>
                  <a:pt x="8936" y="44749"/>
                </a:cubicBezTo>
                <a:cubicBezTo>
                  <a:pt x="8780" y="44594"/>
                  <a:pt x="8632" y="44434"/>
                  <a:pt x="8498" y="44271"/>
                </a:cubicBezTo>
                <a:cubicBezTo>
                  <a:pt x="8430" y="44189"/>
                  <a:pt x="8332" y="44147"/>
                  <a:pt x="8234" y="44147"/>
                </a:cubicBezTo>
                <a:close/>
                <a:moveTo>
                  <a:pt x="53354" y="45035"/>
                </a:moveTo>
                <a:cubicBezTo>
                  <a:pt x="53271" y="45035"/>
                  <a:pt x="53189" y="45064"/>
                  <a:pt x="53123" y="45124"/>
                </a:cubicBezTo>
                <a:cubicBezTo>
                  <a:pt x="52984" y="45251"/>
                  <a:pt x="52975" y="45469"/>
                  <a:pt x="53104" y="45608"/>
                </a:cubicBezTo>
                <a:cubicBezTo>
                  <a:pt x="53198" y="45707"/>
                  <a:pt x="53295" y="45807"/>
                  <a:pt x="53394" y="45905"/>
                </a:cubicBezTo>
                <a:cubicBezTo>
                  <a:pt x="53460" y="45967"/>
                  <a:pt x="53547" y="46000"/>
                  <a:pt x="53632" y="46000"/>
                </a:cubicBezTo>
                <a:cubicBezTo>
                  <a:pt x="53723" y="46000"/>
                  <a:pt x="53811" y="45966"/>
                  <a:pt x="53877" y="45896"/>
                </a:cubicBezTo>
                <a:cubicBezTo>
                  <a:pt x="54009" y="45762"/>
                  <a:pt x="54006" y="45545"/>
                  <a:pt x="53869" y="45415"/>
                </a:cubicBezTo>
                <a:cubicBezTo>
                  <a:pt x="53776" y="45324"/>
                  <a:pt x="53690" y="45236"/>
                  <a:pt x="53606" y="45145"/>
                </a:cubicBezTo>
                <a:cubicBezTo>
                  <a:pt x="53538" y="45072"/>
                  <a:pt x="53446" y="45035"/>
                  <a:pt x="53354" y="45035"/>
                </a:cubicBezTo>
                <a:close/>
                <a:moveTo>
                  <a:pt x="25963" y="45055"/>
                </a:moveTo>
                <a:cubicBezTo>
                  <a:pt x="25898" y="45055"/>
                  <a:pt x="25832" y="45074"/>
                  <a:pt x="25774" y="45112"/>
                </a:cubicBezTo>
                <a:cubicBezTo>
                  <a:pt x="25586" y="45236"/>
                  <a:pt x="25398" y="45359"/>
                  <a:pt x="25207" y="45481"/>
                </a:cubicBezTo>
                <a:cubicBezTo>
                  <a:pt x="25047" y="45581"/>
                  <a:pt x="25000" y="45794"/>
                  <a:pt x="25103" y="45953"/>
                </a:cubicBezTo>
                <a:cubicBezTo>
                  <a:pt x="25167" y="46054"/>
                  <a:pt x="25278" y="46112"/>
                  <a:pt x="25391" y="46112"/>
                </a:cubicBezTo>
                <a:cubicBezTo>
                  <a:pt x="25454" y="46112"/>
                  <a:pt x="25517" y="46094"/>
                  <a:pt x="25572" y="46059"/>
                </a:cubicBezTo>
                <a:cubicBezTo>
                  <a:pt x="25767" y="45933"/>
                  <a:pt x="25960" y="45807"/>
                  <a:pt x="26151" y="45681"/>
                </a:cubicBezTo>
                <a:cubicBezTo>
                  <a:pt x="26311" y="45576"/>
                  <a:pt x="26351" y="45364"/>
                  <a:pt x="26247" y="45208"/>
                </a:cubicBezTo>
                <a:cubicBezTo>
                  <a:pt x="26181" y="45108"/>
                  <a:pt x="26073" y="45055"/>
                  <a:pt x="25963" y="45055"/>
                </a:cubicBezTo>
                <a:close/>
                <a:moveTo>
                  <a:pt x="9750" y="45516"/>
                </a:moveTo>
                <a:cubicBezTo>
                  <a:pt x="9642" y="45516"/>
                  <a:pt x="9534" y="45567"/>
                  <a:pt x="9468" y="45663"/>
                </a:cubicBezTo>
                <a:cubicBezTo>
                  <a:pt x="9360" y="45820"/>
                  <a:pt x="9402" y="46033"/>
                  <a:pt x="9555" y="46139"/>
                </a:cubicBezTo>
                <a:cubicBezTo>
                  <a:pt x="9746" y="46271"/>
                  <a:pt x="9949" y="46400"/>
                  <a:pt x="10154" y="46520"/>
                </a:cubicBezTo>
                <a:cubicBezTo>
                  <a:pt x="10210" y="46553"/>
                  <a:pt x="10269" y="46567"/>
                  <a:pt x="10326" y="46567"/>
                </a:cubicBezTo>
                <a:cubicBezTo>
                  <a:pt x="10445" y="46567"/>
                  <a:pt x="10558" y="46510"/>
                  <a:pt x="10622" y="46397"/>
                </a:cubicBezTo>
                <a:cubicBezTo>
                  <a:pt x="10717" y="46233"/>
                  <a:pt x="10664" y="46025"/>
                  <a:pt x="10500" y="45929"/>
                </a:cubicBezTo>
                <a:cubicBezTo>
                  <a:pt x="10307" y="45818"/>
                  <a:pt x="10120" y="45698"/>
                  <a:pt x="9944" y="45576"/>
                </a:cubicBezTo>
                <a:cubicBezTo>
                  <a:pt x="9885" y="45536"/>
                  <a:pt x="9818" y="45516"/>
                  <a:pt x="9750" y="45516"/>
                </a:cubicBezTo>
                <a:close/>
                <a:moveTo>
                  <a:pt x="24207" y="46113"/>
                </a:moveTo>
                <a:cubicBezTo>
                  <a:pt x="24155" y="46113"/>
                  <a:pt x="24102" y="46125"/>
                  <a:pt x="24053" y="46150"/>
                </a:cubicBezTo>
                <a:cubicBezTo>
                  <a:pt x="23857" y="46251"/>
                  <a:pt x="23655" y="46344"/>
                  <a:pt x="23454" y="46433"/>
                </a:cubicBezTo>
                <a:cubicBezTo>
                  <a:pt x="23282" y="46510"/>
                  <a:pt x="23202" y="46709"/>
                  <a:pt x="23278" y="46883"/>
                </a:cubicBezTo>
                <a:cubicBezTo>
                  <a:pt x="23332" y="47014"/>
                  <a:pt x="23457" y="47088"/>
                  <a:pt x="23591" y="47088"/>
                </a:cubicBezTo>
                <a:cubicBezTo>
                  <a:pt x="23636" y="47088"/>
                  <a:pt x="23683" y="47080"/>
                  <a:pt x="23726" y="47061"/>
                </a:cubicBezTo>
                <a:cubicBezTo>
                  <a:pt x="23942" y="46967"/>
                  <a:pt x="24154" y="46868"/>
                  <a:pt x="24363" y="46762"/>
                </a:cubicBezTo>
                <a:cubicBezTo>
                  <a:pt x="24533" y="46675"/>
                  <a:pt x="24597" y="46468"/>
                  <a:pt x="24514" y="46301"/>
                </a:cubicBezTo>
                <a:cubicBezTo>
                  <a:pt x="24452" y="46181"/>
                  <a:pt x="24331" y="46113"/>
                  <a:pt x="24207" y="46113"/>
                </a:cubicBezTo>
                <a:close/>
                <a:moveTo>
                  <a:pt x="11551" y="46489"/>
                </a:moveTo>
                <a:cubicBezTo>
                  <a:pt x="11416" y="46489"/>
                  <a:pt x="11289" y="46569"/>
                  <a:pt x="11234" y="46701"/>
                </a:cubicBezTo>
                <a:cubicBezTo>
                  <a:pt x="11161" y="46875"/>
                  <a:pt x="11244" y="47074"/>
                  <a:pt x="11418" y="47147"/>
                </a:cubicBezTo>
                <a:cubicBezTo>
                  <a:pt x="11630" y="47236"/>
                  <a:pt x="11852" y="47321"/>
                  <a:pt x="12077" y="47399"/>
                </a:cubicBezTo>
                <a:cubicBezTo>
                  <a:pt x="12113" y="47413"/>
                  <a:pt x="12151" y="47419"/>
                  <a:pt x="12190" y="47419"/>
                </a:cubicBezTo>
                <a:cubicBezTo>
                  <a:pt x="12330" y="47419"/>
                  <a:pt x="12462" y="47330"/>
                  <a:pt x="12509" y="47187"/>
                </a:cubicBezTo>
                <a:cubicBezTo>
                  <a:pt x="12572" y="47008"/>
                  <a:pt x="12478" y="46815"/>
                  <a:pt x="12299" y="46753"/>
                </a:cubicBezTo>
                <a:cubicBezTo>
                  <a:pt x="12089" y="46678"/>
                  <a:pt x="11880" y="46600"/>
                  <a:pt x="11680" y="46515"/>
                </a:cubicBezTo>
                <a:cubicBezTo>
                  <a:pt x="11638" y="46498"/>
                  <a:pt x="11594" y="46489"/>
                  <a:pt x="11551" y="46489"/>
                </a:cubicBezTo>
                <a:close/>
                <a:moveTo>
                  <a:pt x="22311" y="46877"/>
                </a:moveTo>
                <a:cubicBezTo>
                  <a:pt x="22278" y="46877"/>
                  <a:pt x="22244" y="46882"/>
                  <a:pt x="22211" y="46892"/>
                </a:cubicBezTo>
                <a:cubicBezTo>
                  <a:pt x="22002" y="46956"/>
                  <a:pt x="21785" y="47015"/>
                  <a:pt x="21570" y="47067"/>
                </a:cubicBezTo>
                <a:cubicBezTo>
                  <a:pt x="21385" y="47111"/>
                  <a:pt x="21272" y="47297"/>
                  <a:pt x="21318" y="47479"/>
                </a:cubicBezTo>
                <a:cubicBezTo>
                  <a:pt x="21358" y="47636"/>
                  <a:pt x="21497" y="47740"/>
                  <a:pt x="21650" y="47740"/>
                </a:cubicBezTo>
                <a:cubicBezTo>
                  <a:pt x="21676" y="47740"/>
                  <a:pt x="21702" y="47737"/>
                  <a:pt x="21731" y="47730"/>
                </a:cubicBezTo>
                <a:cubicBezTo>
                  <a:pt x="21959" y="47676"/>
                  <a:pt x="22187" y="47613"/>
                  <a:pt x="22409" y="47545"/>
                </a:cubicBezTo>
                <a:cubicBezTo>
                  <a:pt x="22588" y="47492"/>
                  <a:pt x="22691" y="47300"/>
                  <a:pt x="22637" y="47120"/>
                </a:cubicBezTo>
                <a:cubicBezTo>
                  <a:pt x="22593" y="46972"/>
                  <a:pt x="22457" y="46877"/>
                  <a:pt x="22311" y="46877"/>
                </a:cubicBezTo>
                <a:close/>
                <a:moveTo>
                  <a:pt x="13504" y="47115"/>
                </a:moveTo>
                <a:cubicBezTo>
                  <a:pt x="13346" y="47115"/>
                  <a:pt x="13206" y="47222"/>
                  <a:pt x="13168" y="47380"/>
                </a:cubicBezTo>
                <a:cubicBezTo>
                  <a:pt x="13128" y="47565"/>
                  <a:pt x="13239" y="47747"/>
                  <a:pt x="13425" y="47790"/>
                </a:cubicBezTo>
                <a:cubicBezTo>
                  <a:pt x="13648" y="47843"/>
                  <a:pt x="13879" y="47891"/>
                  <a:pt x="14112" y="47931"/>
                </a:cubicBezTo>
                <a:cubicBezTo>
                  <a:pt x="14131" y="47935"/>
                  <a:pt x="14154" y="47936"/>
                  <a:pt x="14173" y="47936"/>
                </a:cubicBezTo>
                <a:cubicBezTo>
                  <a:pt x="14336" y="47936"/>
                  <a:pt x="14479" y="47818"/>
                  <a:pt x="14506" y="47653"/>
                </a:cubicBezTo>
                <a:cubicBezTo>
                  <a:pt x="14539" y="47467"/>
                  <a:pt x="14418" y="47288"/>
                  <a:pt x="14230" y="47257"/>
                </a:cubicBezTo>
                <a:cubicBezTo>
                  <a:pt x="14011" y="47217"/>
                  <a:pt x="13792" y="47173"/>
                  <a:pt x="13578" y="47123"/>
                </a:cubicBezTo>
                <a:cubicBezTo>
                  <a:pt x="13553" y="47118"/>
                  <a:pt x="13528" y="47115"/>
                  <a:pt x="13504" y="47115"/>
                </a:cubicBezTo>
                <a:close/>
                <a:moveTo>
                  <a:pt x="20307" y="47314"/>
                </a:moveTo>
                <a:cubicBezTo>
                  <a:pt x="20291" y="47314"/>
                  <a:pt x="20275" y="47316"/>
                  <a:pt x="20259" y="47318"/>
                </a:cubicBezTo>
                <a:cubicBezTo>
                  <a:pt x="20038" y="47349"/>
                  <a:pt x="19816" y="47375"/>
                  <a:pt x="19595" y="47398"/>
                </a:cubicBezTo>
                <a:cubicBezTo>
                  <a:pt x="19407" y="47417"/>
                  <a:pt x="19268" y="47584"/>
                  <a:pt x="19289" y="47771"/>
                </a:cubicBezTo>
                <a:cubicBezTo>
                  <a:pt x="19307" y="47947"/>
                  <a:pt x="19454" y="48079"/>
                  <a:pt x="19628" y="48079"/>
                </a:cubicBezTo>
                <a:cubicBezTo>
                  <a:pt x="19639" y="48079"/>
                  <a:pt x="19651" y="48077"/>
                  <a:pt x="19663" y="48077"/>
                </a:cubicBezTo>
                <a:cubicBezTo>
                  <a:pt x="19894" y="48056"/>
                  <a:pt x="20125" y="48027"/>
                  <a:pt x="20355" y="47996"/>
                </a:cubicBezTo>
                <a:cubicBezTo>
                  <a:pt x="20542" y="47969"/>
                  <a:pt x="20673" y="47796"/>
                  <a:pt x="20647" y="47608"/>
                </a:cubicBezTo>
                <a:cubicBezTo>
                  <a:pt x="20623" y="47438"/>
                  <a:pt x="20476" y="47314"/>
                  <a:pt x="20307" y="47314"/>
                </a:cubicBezTo>
                <a:close/>
                <a:moveTo>
                  <a:pt x="15531" y="47425"/>
                </a:moveTo>
                <a:cubicBezTo>
                  <a:pt x="15355" y="47425"/>
                  <a:pt x="15204" y="47561"/>
                  <a:pt x="15189" y="47740"/>
                </a:cubicBezTo>
                <a:cubicBezTo>
                  <a:pt x="15174" y="47930"/>
                  <a:pt x="15315" y="48093"/>
                  <a:pt x="15504" y="48107"/>
                </a:cubicBezTo>
                <a:cubicBezTo>
                  <a:pt x="15636" y="48117"/>
                  <a:pt x="15766" y="48124"/>
                  <a:pt x="15900" y="48131"/>
                </a:cubicBezTo>
                <a:lnTo>
                  <a:pt x="16197" y="48145"/>
                </a:lnTo>
                <a:lnTo>
                  <a:pt x="16215" y="47804"/>
                </a:lnTo>
                <a:lnTo>
                  <a:pt x="16217" y="47462"/>
                </a:lnTo>
                <a:lnTo>
                  <a:pt x="15935" y="47450"/>
                </a:lnTo>
                <a:cubicBezTo>
                  <a:pt x="15808" y="47443"/>
                  <a:pt x="15683" y="47434"/>
                  <a:pt x="15556" y="47425"/>
                </a:cubicBezTo>
                <a:cubicBezTo>
                  <a:pt x="15548" y="47425"/>
                  <a:pt x="15539" y="47425"/>
                  <a:pt x="15531" y="47425"/>
                </a:cubicBezTo>
                <a:close/>
                <a:moveTo>
                  <a:pt x="18275" y="47482"/>
                </a:moveTo>
                <a:cubicBezTo>
                  <a:pt x="18267" y="47482"/>
                  <a:pt x="18260" y="47482"/>
                  <a:pt x="18252" y="47483"/>
                </a:cubicBezTo>
                <a:cubicBezTo>
                  <a:pt x="18031" y="47486"/>
                  <a:pt x="17805" y="47492"/>
                  <a:pt x="17579" y="47492"/>
                </a:cubicBezTo>
                <a:cubicBezTo>
                  <a:pt x="17390" y="47492"/>
                  <a:pt x="17238" y="47643"/>
                  <a:pt x="17238" y="47832"/>
                </a:cubicBezTo>
                <a:cubicBezTo>
                  <a:pt x="17238" y="48022"/>
                  <a:pt x="17390" y="48173"/>
                  <a:pt x="17579" y="48173"/>
                </a:cubicBezTo>
                <a:cubicBezTo>
                  <a:pt x="17814" y="48173"/>
                  <a:pt x="18043" y="48171"/>
                  <a:pt x="18271" y="48166"/>
                </a:cubicBezTo>
                <a:cubicBezTo>
                  <a:pt x="18460" y="48161"/>
                  <a:pt x="18611" y="48004"/>
                  <a:pt x="18605" y="47815"/>
                </a:cubicBezTo>
                <a:cubicBezTo>
                  <a:pt x="18598" y="47633"/>
                  <a:pt x="18454" y="47482"/>
                  <a:pt x="18275" y="4748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8"/>
          <p:cNvSpPr/>
          <p:nvPr/>
        </p:nvSpPr>
        <p:spPr>
          <a:xfrm rot="6404316">
            <a:off x="585545" y="-51430"/>
            <a:ext cx="1400491" cy="1181867"/>
          </a:xfrm>
          <a:custGeom>
            <a:avLst/>
            <a:gdLst/>
            <a:ahLst/>
            <a:cxnLst/>
            <a:rect l="l" t="t" r="r" b="b"/>
            <a:pathLst>
              <a:path w="29762" h="25116" extrusionOk="0">
                <a:moveTo>
                  <a:pt x="4020" y="1"/>
                </a:moveTo>
                <a:cubicBezTo>
                  <a:pt x="3997" y="1"/>
                  <a:pt x="3974" y="3"/>
                  <a:pt x="3951" y="8"/>
                </a:cubicBezTo>
                <a:cubicBezTo>
                  <a:pt x="3704" y="55"/>
                  <a:pt x="3464" y="131"/>
                  <a:pt x="3231" y="230"/>
                </a:cubicBezTo>
                <a:cubicBezTo>
                  <a:pt x="3059" y="307"/>
                  <a:pt x="2979" y="507"/>
                  <a:pt x="3052" y="681"/>
                </a:cubicBezTo>
                <a:cubicBezTo>
                  <a:pt x="3110" y="809"/>
                  <a:pt x="3235" y="887"/>
                  <a:pt x="3369" y="887"/>
                </a:cubicBezTo>
                <a:cubicBezTo>
                  <a:pt x="3414" y="887"/>
                  <a:pt x="3459" y="879"/>
                  <a:pt x="3502" y="860"/>
                </a:cubicBezTo>
                <a:cubicBezTo>
                  <a:pt x="3690" y="778"/>
                  <a:pt x="3885" y="715"/>
                  <a:pt x="4085" y="677"/>
                </a:cubicBezTo>
                <a:cubicBezTo>
                  <a:pt x="4269" y="639"/>
                  <a:pt x="4389" y="460"/>
                  <a:pt x="4352" y="274"/>
                </a:cubicBezTo>
                <a:cubicBezTo>
                  <a:pt x="4320" y="113"/>
                  <a:pt x="4178" y="1"/>
                  <a:pt x="4020" y="1"/>
                </a:cubicBezTo>
                <a:close/>
                <a:moveTo>
                  <a:pt x="2244" y="965"/>
                </a:moveTo>
                <a:cubicBezTo>
                  <a:pt x="2158" y="965"/>
                  <a:pt x="2072" y="997"/>
                  <a:pt x="2006" y="1061"/>
                </a:cubicBezTo>
                <a:cubicBezTo>
                  <a:pt x="1836" y="1226"/>
                  <a:pt x="1674" y="1411"/>
                  <a:pt x="1519" y="1609"/>
                </a:cubicBezTo>
                <a:cubicBezTo>
                  <a:pt x="1403" y="1758"/>
                  <a:pt x="1431" y="1974"/>
                  <a:pt x="1580" y="2088"/>
                </a:cubicBezTo>
                <a:cubicBezTo>
                  <a:pt x="1641" y="2135"/>
                  <a:pt x="1714" y="2160"/>
                  <a:pt x="1789" y="2160"/>
                </a:cubicBezTo>
                <a:cubicBezTo>
                  <a:pt x="1891" y="2160"/>
                  <a:pt x="1992" y="2114"/>
                  <a:pt x="2060" y="2024"/>
                </a:cubicBezTo>
                <a:cubicBezTo>
                  <a:pt x="2192" y="1852"/>
                  <a:pt x="2336" y="1690"/>
                  <a:pt x="2482" y="1550"/>
                </a:cubicBezTo>
                <a:cubicBezTo>
                  <a:pt x="2616" y="1419"/>
                  <a:pt x="2618" y="1202"/>
                  <a:pt x="2487" y="1068"/>
                </a:cubicBezTo>
                <a:cubicBezTo>
                  <a:pt x="2421" y="999"/>
                  <a:pt x="2332" y="965"/>
                  <a:pt x="2244" y="965"/>
                </a:cubicBezTo>
                <a:close/>
                <a:moveTo>
                  <a:pt x="1089" y="2646"/>
                </a:moveTo>
                <a:cubicBezTo>
                  <a:pt x="960" y="2646"/>
                  <a:pt x="837" y="2719"/>
                  <a:pt x="779" y="2844"/>
                </a:cubicBezTo>
                <a:cubicBezTo>
                  <a:pt x="680" y="3055"/>
                  <a:pt x="589" y="3279"/>
                  <a:pt x="510" y="3505"/>
                </a:cubicBezTo>
                <a:cubicBezTo>
                  <a:pt x="443" y="3684"/>
                  <a:pt x="537" y="3879"/>
                  <a:pt x="715" y="3941"/>
                </a:cubicBezTo>
                <a:cubicBezTo>
                  <a:pt x="755" y="3955"/>
                  <a:pt x="791" y="3962"/>
                  <a:pt x="829" y="3962"/>
                </a:cubicBezTo>
                <a:cubicBezTo>
                  <a:pt x="970" y="3962"/>
                  <a:pt x="1102" y="3875"/>
                  <a:pt x="1154" y="3736"/>
                </a:cubicBezTo>
                <a:cubicBezTo>
                  <a:pt x="1227" y="3527"/>
                  <a:pt x="1311" y="3324"/>
                  <a:pt x="1399" y="3131"/>
                </a:cubicBezTo>
                <a:cubicBezTo>
                  <a:pt x="1478" y="2959"/>
                  <a:pt x="1403" y="2758"/>
                  <a:pt x="1233" y="2678"/>
                </a:cubicBezTo>
                <a:cubicBezTo>
                  <a:pt x="1186" y="2656"/>
                  <a:pt x="1137" y="2646"/>
                  <a:pt x="1089" y="2646"/>
                </a:cubicBezTo>
                <a:close/>
                <a:moveTo>
                  <a:pt x="479" y="4600"/>
                </a:moveTo>
                <a:cubicBezTo>
                  <a:pt x="316" y="4600"/>
                  <a:pt x="172" y="4715"/>
                  <a:pt x="141" y="4880"/>
                </a:cubicBezTo>
                <a:cubicBezTo>
                  <a:pt x="98" y="5112"/>
                  <a:pt x="66" y="5349"/>
                  <a:pt x="42" y="5583"/>
                </a:cubicBezTo>
                <a:cubicBezTo>
                  <a:pt x="25" y="5771"/>
                  <a:pt x="162" y="5938"/>
                  <a:pt x="348" y="5957"/>
                </a:cubicBezTo>
                <a:cubicBezTo>
                  <a:pt x="358" y="5961"/>
                  <a:pt x="372" y="5961"/>
                  <a:pt x="383" y="5961"/>
                </a:cubicBezTo>
                <a:cubicBezTo>
                  <a:pt x="556" y="5961"/>
                  <a:pt x="704" y="5830"/>
                  <a:pt x="723" y="5653"/>
                </a:cubicBezTo>
                <a:cubicBezTo>
                  <a:pt x="746" y="5436"/>
                  <a:pt x="775" y="5217"/>
                  <a:pt x="815" y="5001"/>
                </a:cubicBezTo>
                <a:cubicBezTo>
                  <a:pt x="848" y="4815"/>
                  <a:pt x="723" y="4640"/>
                  <a:pt x="539" y="4605"/>
                </a:cubicBezTo>
                <a:cubicBezTo>
                  <a:pt x="519" y="4601"/>
                  <a:pt x="499" y="4600"/>
                  <a:pt x="479" y="4600"/>
                </a:cubicBezTo>
                <a:close/>
                <a:moveTo>
                  <a:pt x="4822" y="7033"/>
                </a:moveTo>
                <a:cubicBezTo>
                  <a:pt x="4771" y="7035"/>
                  <a:pt x="4716" y="7035"/>
                  <a:pt x="4660" y="7038"/>
                </a:cubicBezTo>
                <a:cubicBezTo>
                  <a:pt x="4472" y="7047"/>
                  <a:pt x="4328" y="7207"/>
                  <a:pt x="4337" y="7396"/>
                </a:cubicBezTo>
                <a:cubicBezTo>
                  <a:pt x="4345" y="7581"/>
                  <a:pt x="4499" y="7720"/>
                  <a:pt x="4681" y="7720"/>
                </a:cubicBezTo>
                <a:cubicBezTo>
                  <a:pt x="4686" y="7720"/>
                  <a:pt x="4690" y="7720"/>
                  <a:pt x="4695" y="7719"/>
                </a:cubicBezTo>
                <a:cubicBezTo>
                  <a:pt x="4716" y="7719"/>
                  <a:pt x="4738" y="7719"/>
                  <a:pt x="4759" y="7719"/>
                </a:cubicBezTo>
                <a:cubicBezTo>
                  <a:pt x="4780" y="7719"/>
                  <a:pt x="4801" y="7719"/>
                  <a:pt x="4822" y="7718"/>
                </a:cubicBezTo>
                <a:cubicBezTo>
                  <a:pt x="4987" y="7718"/>
                  <a:pt x="5131" y="7737"/>
                  <a:pt x="5251" y="7773"/>
                </a:cubicBezTo>
                <a:cubicBezTo>
                  <a:pt x="5286" y="7786"/>
                  <a:pt x="5319" y="7789"/>
                  <a:pt x="5353" y="7789"/>
                </a:cubicBezTo>
                <a:cubicBezTo>
                  <a:pt x="5499" y="7789"/>
                  <a:pt x="5633" y="7695"/>
                  <a:pt x="5680" y="7547"/>
                </a:cubicBezTo>
                <a:cubicBezTo>
                  <a:pt x="5736" y="7368"/>
                  <a:pt x="5637" y="7177"/>
                  <a:pt x="5456" y="7120"/>
                </a:cubicBezTo>
                <a:cubicBezTo>
                  <a:pt x="5268" y="7064"/>
                  <a:pt x="5056" y="7033"/>
                  <a:pt x="4822" y="7033"/>
                </a:cubicBezTo>
                <a:close/>
                <a:moveTo>
                  <a:pt x="351" y="6643"/>
                </a:moveTo>
                <a:cubicBezTo>
                  <a:pt x="345" y="6643"/>
                  <a:pt x="339" y="6643"/>
                  <a:pt x="332" y="6644"/>
                </a:cubicBezTo>
                <a:cubicBezTo>
                  <a:pt x="145" y="6654"/>
                  <a:pt x="0" y="6817"/>
                  <a:pt x="14" y="7007"/>
                </a:cubicBezTo>
                <a:cubicBezTo>
                  <a:pt x="32" y="7250"/>
                  <a:pt x="58" y="7488"/>
                  <a:pt x="96" y="7719"/>
                </a:cubicBezTo>
                <a:cubicBezTo>
                  <a:pt x="124" y="7886"/>
                  <a:pt x="268" y="8005"/>
                  <a:pt x="433" y="8005"/>
                </a:cubicBezTo>
                <a:cubicBezTo>
                  <a:pt x="452" y="8005"/>
                  <a:pt x="470" y="8005"/>
                  <a:pt x="489" y="8001"/>
                </a:cubicBezTo>
                <a:cubicBezTo>
                  <a:pt x="675" y="7971"/>
                  <a:pt x="800" y="7796"/>
                  <a:pt x="770" y="7608"/>
                </a:cubicBezTo>
                <a:cubicBezTo>
                  <a:pt x="735" y="7400"/>
                  <a:pt x="711" y="7184"/>
                  <a:pt x="696" y="6963"/>
                </a:cubicBezTo>
                <a:cubicBezTo>
                  <a:pt x="685" y="6781"/>
                  <a:pt x="526" y="6643"/>
                  <a:pt x="351" y="6643"/>
                </a:cubicBezTo>
                <a:close/>
                <a:moveTo>
                  <a:pt x="3448" y="7550"/>
                </a:moveTo>
                <a:cubicBezTo>
                  <a:pt x="3365" y="7550"/>
                  <a:pt x="3282" y="7580"/>
                  <a:pt x="3216" y="7641"/>
                </a:cubicBezTo>
                <a:cubicBezTo>
                  <a:pt x="3040" y="7805"/>
                  <a:pt x="2875" y="7999"/>
                  <a:pt x="2725" y="8223"/>
                </a:cubicBezTo>
                <a:cubicBezTo>
                  <a:pt x="2621" y="8380"/>
                  <a:pt x="2661" y="8590"/>
                  <a:pt x="2818" y="8698"/>
                </a:cubicBezTo>
                <a:cubicBezTo>
                  <a:pt x="2877" y="8736"/>
                  <a:pt x="2944" y="8755"/>
                  <a:pt x="3009" y="8755"/>
                </a:cubicBezTo>
                <a:cubicBezTo>
                  <a:pt x="3118" y="8755"/>
                  <a:pt x="3226" y="8701"/>
                  <a:pt x="3294" y="8604"/>
                </a:cubicBezTo>
                <a:cubicBezTo>
                  <a:pt x="3414" y="8422"/>
                  <a:pt x="3544" y="8267"/>
                  <a:pt x="3681" y="8142"/>
                </a:cubicBezTo>
                <a:cubicBezTo>
                  <a:pt x="3817" y="8013"/>
                  <a:pt x="3826" y="7798"/>
                  <a:pt x="3699" y="7659"/>
                </a:cubicBezTo>
                <a:cubicBezTo>
                  <a:pt x="3631" y="7587"/>
                  <a:pt x="3540" y="7550"/>
                  <a:pt x="3448" y="7550"/>
                </a:cubicBezTo>
                <a:close/>
                <a:moveTo>
                  <a:pt x="22118" y="8674"/>
                </a:moveTo>
                <a:cubicBezTo>
                  <a:pt x="21943" y="8675"/>
                  <a:pt x="21758" y="8677"/>
                  <a:pt x="21578" y="8686"/>
                </a:cubicBezTo>
                <a:cubicBezTo>
                  <a:pt x="21388" y="8694"/>
                  <a:pt x="21244" y="8856"/>
                  <a:pt x="21254" y="9046"/>
                </a:cubicBezTo>
                <a:cubicBezTo>
                  <a:pt x="21263" y="9228"/>
                  <a:pt x="21414" y="9369"/>
                  <a:pt x="21595" y="9369"/>
                </a:cubicBezTo>
                <a:cubicBezTo>
                  <a:pt x="21602" y="9369"/>
                  <a:pt x="21609" y="9369"/>
                  <a:pt x="21616" y="9371"/>
                </a:cubicBezTo>
                <a:cubicBezTo>
                  <a:pt x="21779" y="9362"/>
                  <a:pt x="21943" y="9358"/>
                  <a:pt x="22108" y="9358"/>
                </a:cubicBezTo>
                <a:cubicBezTo>
                  <a:pt x="22163" y="9358"/>
                  <a:pt x="22219" y="9360"/>
                  <a:pt x="22275" y="9360"/>
                </a:cubicBezTo>
                <a:lnTo>
                  <a:pt x="22281" y="9360"/>
                </a:lnTo>
                <a:cubicBezTo>
                  <a:pt x="22466" y="9360"/>
                  <a:pt x="22620" y="9211"/>
                  <a:pt x="22622" y="9023"/>
                </a:cubicBezTo>
                <a:cubicBezTo>
                  <a:pt x="22626" y="8834"/>
                  <a:pt x="22474" y="8677"/>
                  <a:pt x="22287" y="8675"/>
                </a:cubicBezTo>
                <a:cubicBezTo>
                  <a:pt x="22229" y="8674"/>
                  <a:pt x="22175" y="8674"/>
                  <a:pt x="22118" y="8674"/>
                </a:cubicBezTo>
                <a:close/>
                <a:moveTo>
                  <a:pt x="5993" y="8170"/>
                </a:moveTo>
                <a:cubicBezTo>
                  <a:pt x="5823" y="8170"/>
                  <a:pt x="5673" y="8292"/>
                  <a:pt x="5649" y="8465"/>
                </a:cubicBezTo>
                <a:cubicBezTo>
                  <a:pt x="5624" y="8632"/>
                  <a:pt x="5560" y="8814"/>
                  <a:pt x="5465" y="8995"/>
                </a:cubicBezTo>
                <a:cubicBezTo>
                  <a:pt x="5372" y="9162"/>
                  <a:pt x="5435" y="9369"/>
                  <a:pt x="5604" y="9457"/>
                </a:cubicBezTo>
                <a:cubicBezTo>
                  <a:pt x="5656" y="9485"/>
                  <a:pt x="5710" y="9499"/>
                  <a:pt x="5764" y="9499"/>
                </a:cubicBezTo>
                <a:cubicBezTo>
                  <a:pt x="5885" y="9499"/>
                  <a:pt x="6005" y="9433"/>
                  <a:pt x="6068" y="9317"/>
                </a:cubicBezTo>
                <a:cubicBezTo>
                  <a:pt x="6205" y="9065"/>
                  <a:pt x="6292" y="8811"/>
                  <a:pt x="6327" y="8561"/>
                </a:cubicBezTo>
                <a:cubicBezTo>
                  <a:pt x="6353" y="8373"/>
                  <a:pt x="6222" y="8199"/>
                  <a:pt x="6036" y="8173"/>
                </a:cubicBezTo>
                <a:cubicBezTo>
                  <a:pt x="6022" y="8171"/>
                  <a:pt x="6007" y="8170"/>
                  <a:pt x="5993" y="8170"/>
                </a:cubicBezTo>
                <a:close/>
                <a:moveTo>
                  <a:pt x="23637" y="8791"/>
                </a:moveTo>
                <a:cubicBezTo>
                  <a:pt x="23475" y="8791"/>
                  <a:pt x="23330" y="8912"/>
                  <a:pt x="23302" y="9080"/>
                </a:cubicBezTo>
                <a:cubicBezTo>
                  <a:pt x="23274" y="9266"/>
                  <a:pt x="23401" y="9440"/>
                  <a:pt x="23587" y="9471"/>
                </a:cubicBezTo>
                <a:cubicBezTo>
                  <a:pt x="23804" y="9506"/>
                  <a:pt x="24021" y="9546"/>
                  <a:pt x="24233" y="9597"/>
                </a:cubicBezTo>
                <a:cubicBezTo>
                  <a:pt x="24259" y="9603"/>
                  <a:pt x="24285" y="9605"/>
                  <a:pt x="24311" y="9605"/>
                </a:cubicBezTo>
                <a:cubicBezTo>
                  <a:pt x="24466" y="9605"/>
                  <a:pt x="24607" y="9499"/>
                  <a:pt x="24643" y="9341"/>
                </a:cubicBezTo>
                <a:cubicBezTo>
                  <a:pt x="24687" y="9155"/>
                  <a:pt x="24574" y="8973"/>
                  <a:pt x="24388" y="8929"/>
                </a:cubicBezTo>
                <a:cubicBezTo>
                  <a:pt x="24160" y="8877"/>
                  <a:pt x="23927" y="8832"/>
                  <a:pt x="23693" y="8795"/>
                </a:cubicBezTo>
                <a:cubicBezTo>
                  <a:pt x="23674" y="8792"/>
                  <a:pt x="23656" y="8791"/>
                  <a:pt x="23637" y="8791"/>
                </a:cubicBezTo>
                <a:close/>
                <a:moveTo>
                  <a:pt x="20239" y="8850"/>
                </a:moveTo>
                <a:cubicBezTo>
                  <a:pt x="20218" y="8850"/>
                  <a:pt x="20196" y="8852"/>
                  <a:pt x="20175" y="8856"/>
                </a:cubicBezTo>
                <a:cubicBezTo>
                  <a:pt x="19942" y="8901"/>
                  <a:pt x="19709" y="8953"/>
                  <a:pt x="19485" y="9014"/>
                </a:cubicBezTo>
                <a:cubicBezTo>
                  <a:pt x="19303" y="9063"/>
                  <a:pt x="19195" y="9249"/>
                  <a:pt x="19242" y="9431"/>
                </a:cubicBezTo>
                <a:cubicBezTo>
                  <a:pt x="19283" y="9586"/>
                  <a:pt x="19421" y="9685"/>
                  <a:pt x="19572" y="9685"/>
                </a:cubicBezTo>
                <a:cubicBezTo>
                  <a:pt x="19603" y="9685"/>
                  <a:pt x="19631" y="9683"/>
                  <a:pt x="19659" y="9675"/>
                </a:cubicBezTo>
                <a:cubicBezTo>
                  <a:pt x="19867" y="9619"/>
                  <a:pt x="20085" y="9569"/>
                  <a:pt x="20302" y="9527"/>
                </a:cubicBezTo>
                <a:cubicBezTo>
                  <a:pt x="20490" y="9492"/>
                  <a:pt x="20610" y="9311"/>
                  <a:pt x="20575" y="9127"/>
                </a:cubicBezTo>
                <a:cubicBezTo>
                  <a:pt x="20544" y="8963"/>
                  <a:pt x="20399" y="8850"/>
                  <a:pt x="20239" y="8850"/>
                </a:cubicBezTo>
                <a:close/>
                <a:moveTo>
                  <a:pt x="819" y="8628"/>
                </a:moveTo>
                <a:cubicBezTo>
                  <a:pt x="771" y="8628"/>
                  <a:pt x="723" y="8638"/>
                  <a:pt x="676" y="8660"/>
                </a:cubicBezTo>
                <a:cubicBezTo>
                  <a:pt x="504" y="8741"/>
                  <a:pt x="431" y="8943"/>
                  <a:pt x="510" y="9115"/>
                </a:cubicBezTo>
                <a:cubicBezTo>
                  <a:pt x="617" y="9350"/>
                  <a:pt x="746" y="9569"/>
                  <a:pt x="885" y="9762"/>
                </a:cubicBezTo>
                <a:cubicBezTo>
                  <a:pt x="953" y="9854"/>
                  <a:pt x="1057" y="9902"/>
                  <a:pt x="1163" y="9902"/>
                </a:cubicBezTo>
                <a:cubicBezTo>
                  <a:pt x="1233" y="9902"/>
                  <a:pt x="1302" y="9883"/>
                  <a:pt x="1363" y="9840"/>
                </a:cubicBezTo>
                <a:cubicBezTo>
                  <a:pt x="1514" y="9729"/>
                  <a:pt x="1549" y="9515"/>
                  <a:pt x="1439" y="9362"/>
                </a:cubicBezTo>
                <a:cubicBezTo>
                  <a:pt x="1323" y="9204"/>
                  <a:pt x="1222" y="9023"/>
                  <a:pt x="1130" y="8828"/>
                </a:cubicBezTo>
                <a:cubicBezTo>
                  <a:pt x="1072" y="8703"/>
                  <a:pt x="948" y="8628"/>
                  <a:pt x="819" y="8628"/>
                </a:cubicBezTo>
                <a:close/>
                <a:moveTo>
                  <a:pt x="25613" y="9334"/>
                </a:moveTo>
                <a:cubicBezTo>
                  <a:pt x="25478" y="9334"/>
                  <a:pt x="25351" y="9413"/>
                  <a:pt x="25297" y="9546"/>
                </a:cubicBezTo>
                <a:cubicBezTo>
                  <a:pt x="25227" y="9723"/>
                  <a:pt x="25311" y="9920"/>
                  <a:pt x="25486" y="9993"/>
                </a:cubicBezTo>
                <a:cubicBezTo>
                  <a:pt x="25688" y="10073"/>
                  <a:pt x="25890" y="10163"/>
                  <a:pt x="26084" y="10262"/>
                </a:cubicBezTo>
                <a:cubicBezTo>
                  <a:pt x="26131" y="10288"/>
                  <a:pt x="26183" y="10299"/>
                  <a:pt x="26235" y="10299"/>
                </a:cubicBezTo>
                <a:cubicBezTo>
                  <a:pt x="26362" y="10299"/>
                  <a:pt x="26480" y="10229"/>
                  <a:pt x="26541" y="10109"/>
                </a:cubicBezTo>
                <a:cubicBezTo>
                  <a:pt x="26626" y="9942"/>
                  <a:pt x="26559" y="9736"/>
                  <a:pt x="26390" y="9650"/>
                </a:cubicBezTo>
                <a:cubicBezTo>
                  <a:pt x="26180" y="9544"/>
                  <a:pt x="25963" y="9447"/>
                  <a:pt x="25742" y="9358"/>
                </a:cubicBezTo>
                <a:cubicBezTo>
                  <a:pt x="25700" y="9342"/>
                  <a:pt x="25656" y="9334"/>
                  <a:pt x="25613" y="9334"/>
                </a:cubicBezTo>
                <a:close/>
                <a:moveTo>
                  <a:pt x="18284" y="9446"/>
                </a:moveTo>
                <a:cubicBezTo>
                  <a:pt x="18238" y="9446"/>
                  <a:pt x="18192" y="9455"/>
                  <a:pt x="18147" y="9475"/>
                </a:cubicBezTo>
                <a:cubicBezTo>
                  <a:pt x="17928" y="9570"/>
                  <a:pt x="17712" y="9673"/>
                  <a:pt x="17507" y="9781"/>
                </a:cubicBezTo>
                <a:cubicBezTo>
                  <a:pt x="17339" y="9871"/>
                  <a:pt x="17274" y="10076"/>
                  <a:pt x="17363" y="10245"/>
                </a:cubicBezTo>
                <a:cubicBezTo>
                  <a:pt x="17424" y="10361"/>
                  <a:pt x="17544" y="10427"/>
                  <a:pt x="17665" y="10427"/>
                </a:cubicBezTo>
                <a:cubicBezTo>
                  <a:pt x="17719" y="10427"/>
                  <a:pt x="17773" y="10413"/>
                  <a:pt x="17825" y="10386"/>
                </a:cubicBezTo>
                <a:cubicBezTo>
                  <a:pt x="18016" y="10285"/>
                  <a:pt x="18215" y="10189"/>
                  <a:pt x="18420" y="10102"/>
                </a:cubicBezTo>
                <a:cubicBezTo>
                  <a:pt x="18593" y="10026"/>
                  <a:pt x="18672" y="9826"/>
                  <a:pt x="18597" y="9652"/>
                </a:cubicBezTo>
                <a:cubicBezTo>
                  <a:pt x="18540" y="9523"/>
                  <a:pt x="18415" y="9446"/>
                  <a:pt x="18284" y="9446"/>
                </a:cubicBezTo>
                <a:close/>
                <a:moveTo>
                  <a:pt x="4838" y="9801"/>
                </a:moveTo>
                <a:cubicBezTo>
                  <a:pt x="4777" y="9801"/>
                  <a:pt x="4716" y="9817"/>
                  <a:pt x="4660" y="9850"/>
                </a:cubicBezTo>
                <a:cubicBezTo>
                  <a:pt x="4561" y="9911"/>
                  <a:pt x="4457" y="9963"/>
                  <a:pt x="4352" y="10003"/>
                </a:cubicBezTo>
                <a:cubicBezTo>
                  <a:pt x="4271" y="10036"/>
                  <a:pt x="4191" y="10064"/>
                  <a:pt x="4111" y="10088"/>
                </a:cubicBezTo>
                <a:cubicBezTo>
                  <a:pt x="3930" y="10144"/>
                  <a:pt x="3831" y="10335"/>
                  <a:pt x="3886" y="10516"/>
                </a:cubicBezTo>
                <a:cubicBezTo>
                  <a:pt x="3933" y="10662"/>
                  <a:pt x="4067" y="10754"/>
                  <a:pt x="4213" y="10754"/>
                </a:cubicBezTo>
                <a:cubicBezTo>
                  <a:pt x="4248" y="10754"/>
                  <a:pt x="4283" y="10751"/>
                  <a:pt x="4316" y="10740"/>
                </a:cubicBezTo>
                <a:cubicBezTo>
                  <a:pt x="4406" y="10709"/>
                  <a:pt x="4500" y="10679"/>
                  <a:pt x="4594" y="10641"/>
                </a:cubicBezTo>
                <a:cubicBezTo>
                  <a:pt x="4738" y="10587"/>
                  <a:pt x="4881" y="10516"/>
                  <a:pt x="5016" y="10432"/>
                </a:cubicBezTo>
                <a:cubicBezTo>
                  <a:pt x="5178" y="10335"/>
                  <a:pt x="5228" y="10125"/>
                  <a:pt x="5129" y="9963"/>
                </a:cubicBezTo>
                <a:cubicBezTo>
                  <a:pt x="5065" y="9858"/>
                  <a:pt x="4953" y="9801"/>
                  <a:pt x="4838" y="9801"/>
                </a:cubicBezTo>
                <a:close/>
                <a:moveTo>
                  <a:pt x="2421" y="9302"/>
                </a:moveTo>
                <a:cubicBezTo>
                  <a:pt x="2278" y="9302"/>
                  <a:pt x="2145" y="9391"/>
                  <a:pt x="2096" y="9534"/>
                </a:cubicBezTo>
                <a:cubicBezTo>
                  <a:pt x="2023" y="9751"/>
                  <a:pt x="1954" y="9979"/>
                  <a:pt x="1895" y="10217"/>
                </a:cubicBezTo>
                <a:cubicBezTo>
                  <a:pt x="1888" y="10247"/>
                  <a:pt x="1884" y="10273"/>
                  <a:pt x="1884" y="10300"/>
                </a:cubicBezTo>
                <a:cubicBezTo>
                  <a:pt x="1823" y="10471"/>
                  <a:pt x="1905" y="10662"/>
                  <a:pt x="2075" y="10731"/>
                </a:cubicBezTo>
                <a:cubicBezTo>
                  <a:pt x="2312" y="10829"/>
                  <a:pt x="2566" y="10893"/>
                  <a:pt x="2832" y="10919"/>
                </a:cubicBezTo>
                <a:cubicBezTo>
                  <a:pt x="2842" y="10923"/>
                  <a:pt x="2856" y="10923"/>
                  <a:pt x="2866" y="10923"/>
                </a:cubicBezTo>
                <a:cubicBezTo>
                  <a:pt x="3040" y="10923"/>
                  <a:pt x="3188" y="10789"/>
                  <a:pt x="3207" y="10615"/>
                </a:cubicBezTo>
                <a:cubicBezTo>
                  <a:pt x="3224" y="10427"/>
                  <a:pt x="3087" y="10259"/>
                  <a:pt x="2901" y="10240"/>
                </a:cubicBezTo>
                <a:cubicBezTo>
                  <a:pt x="2800" y="10231"/>
                  <a:pt x="2703" y="10213"/>
                  <a:pt x="2609" y="10189"/>
                </a:cubicBezTo>
                <a:cubicBezTo>
                  <a:pt x="2651" y="10040"/>
                  <a:pt x="2696" y="9894"/>
                  <a:pt x="2745" y="9755"/>
                </a:cubicBezTo>
                <a:cubicBezTo>
                  <a:pt x="2805" y="9577"/>
                  <a:pt x="2710" y="9381"/>
                  <a:pt x="2531" y="9320"/>
                </a:cubicBezTo>
                <a:cubicBezTo>
                  <a:pt x="2494" y="9308"/>
                  <a:pt x="2457" y="9302"/>
                  <a:pt x="2421" y="9302"/>
                </a:cubicBezTo>
                <a:close/>
                <a:moveTo>
                  <a:pt x="27400" y="10330"/>
                </a:moveTo>
                <a:cubicBezTo>
                  <a:pt x="27297" y="10330"/>
                  <a:pt x="27196" y="10376"/>
                  <a:pt x="27129" y="10464"/>
                </a:cubicBezTo>
                <a:cubicBezTo>
                  <a:pt x="27014" y="10613"/>
                  <a:pt x="27042" y="10829"/>
                  <a:pt x="27191" y="10943"/>
                </a:cubicBezTo>
                <a:cubicBezTo>
                  <a:pt x="27356" y="11072"/>
                  <a:pt x="27515" y="11213"/>
                  <a:pt x="27659" y="11366"/>
                </a:cubicBezTo>
                <a:cubicBezTo>
                  <a:pt x="27727" y="11437"/>
                  <a:pt x="27815" y="11472"/>
                  <a:pt x="27906" y="11472"/>
                </a:cubicBezTo>
                <a:cubicBezTo>
                  <a:pt x="27991" y="11472"/>
                  <a:pt x="28076" y="11441"/>
                  <a:pt x="28144" y="11376"/>
                </a:cubicBezTo>
                <a:cubicBezTo>
                  <a:pt x="28279" y="11248"/>
                  <a:pt x="28286" y="11030"/>
                  <a:pt x="28156" y="10893"/>
                </a:cubicBezTo>
                <a:cubicBezTo>
                  <a:pt x="27987" y="10716"/>
                  <a:pt x="27805" y="10551"/>
                  <a:pt x="27608" y="10401"/>
                </a:cubicBezTo>
                <a:cubicBezTo>
                  <a:pt x="27546" y="10353"/>
                  <a:pt x="27472" y="10330"/>
                  <a:pt x="27400" y="10330"/>
                </a:cubicBezTo>
                <a:close/>
                <a:moveTo>
                  <a:pt x="16504" y="10465"/>
                </a:moveTo>
                <a:cubicBezTo>
                  <a:pt x="16437" y="10465"/>
                  <a:pt x="16369" y="10485"/>
                  <a:pt x="16310" y="10526"/>
                </a:cubicBezTo>
                <a:cubicBezTo>
                  <a:pt x="16120" y="10658"/>
                  <a:pt x="15934" y="10794"/>
                  <a:pt x="15747" y="10935"/>
                </a:cubicBezTo>
                <a:cubicBezTo>
                  <a:pt x="15595" y="11048"/>
                  <a:pt x="15564" y="11262"/>
                  <a:pt x="15677" y="11413"/>
                </a:cubicBezTo>
                <a:cubicBezTo>
                  <a:pt x="15745" y="11501"/>
                  <a:pt x="15847" y="11550"/>
                  <a:pt x="15950" y="11550"/>
                </a:cubicBezTo>
                <a:cubicBezTo>
                  <a:pt x="16023" y="11550"/>
                  <a:pt x="16094" y="11527"/>
                  <a:pt x="16155" y="11480"/>
                </a:cubicBezTo>
                <a:cubicBezTo>
                  <a:pt x="16338" y="11345"/>
                  <a:pt x="16518" y="11213"/>
                  <a:pt x="16701" y="11086"/>
                </a:cubicBezTo>
                <a:cubicBezTo>
                  <a:pt x="16855" y="10978"/>
                  <a:pt x="16894" y="10766"/>
                  <a:pt x="16784" y="10611"/>
                </a:cubicBezTo>
                <a:cubicBezTo>
                  <a:pt x="16718" y="10516"/>
                  <a:pt x="16612" y="10465"/>
                  <a:pt x="16504" y="10465"/>
                </a:cubicBezTo>
                <a:close/>
                <a:moveTo>
                  <a:pt x="1993" y="11305"/>
                </a:moveTo>
                <a:cubicBezTo>
                  <a:pt x="1821" y="11305"/>
                  <a:pt x="1675" y="11439"/>
                  <a:pt x="1658" y="11614"/>
                </a:cubicBezTo>
                <a:cubicBezTo>
                  <a:pt x="1636" y="11844"/>
                  <a:pt x="1625" y="12061"/>
                  <a:pt x="1625" y="12263"/>
                </a:cubicBezTo>
                <a:lnTo>
                  <a:pt x="1625" y="12334"/>
                </a:lnTo>
                <a:cubicBezTo>
                  <a:pt x="1627" y="12523"/>
                  <a:pt x="1780" y="12673"/>
                  <a:pt x="1966" y="12673"/>
                </a:cubicBezTo>
                <a:cubicBezTo>
                  <a:pt x="1966" y="12673"/>
                  <a:pt x="1969" y="12673"/>
                  <a:pt x="1971" y="12671"/>
                </a:cubicBezTo>
                <a:cubicBezTo>
                  <a:pt x="2161" y="12669"/>
                  <a:pt x="2312" y="12515"/>
                  <a:pt x="2310" y="12325"/>
                </a:cubicBezTo>
                <a:lnTo>
                  <a:pt x="2310" y="12263"/>
                </a:lnTo>
                <a:cubicBezTo>
                  <a:pt x="2310" y="12082"/>
                  <a:pt x="2319" y="11884"/>
                  <a:pt x="2338" y="11679"/>
                </a:cubicBezTo>
                <a:cubicBezTo>
                  <a:pt x="2355" y="11491"/>
                  <a:pt x="2216" y="11324"/>
                  <a:pt x="2030" y="11307"/>
                </a:cubicBezTo>
                <a:cubicBezTo>
                  <a:pt x="2018" y="11305"/>
                  <a:pt x="2006" y="11305"/>
                  <a:pt x="1993" y="11305"/>
                </a:cubicBezTo>
                <a:close/>
                <a:moveTo>
                  <a:pt x="14877" y="11714"/>
                </a:moveTo>
                <a:cubicBezTo>
                  <a:pt x="14801" y="11714"/>
                  <a:pt x="14724" y="11739"/>
                  <a:pt x="14660" y="11792"/>
                </a:cubicBezTo>
                <a:cubicBezTo>
                  <a:pt x="14485" y="11934"/>
                  <a:pt x="14306" y="12080"/>
                  <a:pt x="14130" y="12226"/>
                </a:cubicBezTo>
                <a:cubicBezTo>
                  <a:pt x="13984" y="12344"/>
                  <a:pt x="13965" y="12560"/>
                  <a:pt x="14085" y="12706"/>
                </a:cubicBezTo>
                <a:cubicBezTo>
                  <a:pt x="14153" y="12787"/>
                  <a:pt x="14250" y="12829"/>
                  <a:pt x="14348" y="12829"/>
                </a:cubicBezTo>
                <a:cubicBezTo>
                  <a:pt x="14424" y="12829"/>
                  <a:pt x="14500" y="12803"/>
                  <a:pt x="14563" y="12753"/>
                </a:cubicBezTo>
                <a:cubicBezTo>
                  <a:pt x="14739" y="12608"/>
                  <a:pt x="14914" y="12464"/>
                  <a:pt x="15091" y="12322"/>
                </a:cubicBezTo>
                <a:cubicBezTo>
                  <a:pt x="15239" y="12202"/>
                  <a:pt x="15260" y="11986"/>
                  <a:pt x="15140" y="11840"/>
                </a:cubicBezTo>
                <a:cubicBezTo>
                  <a:pt x="15073" y="11757"/>
                  <a:pt x="14976" y="11714"/>
                  <a:pt x="14877" y="11714"/>
                </a:cubicBezTo>
                <a:close/>
                <a:moveTo>
                  <a:pt x="28690" y="11904"/>
                </a:moveTo>
                <a:cubicBezTo>
                  <a:pt x="28638" y="11904"/>
                  <a:pt x="28585" y="11916"/>
                  <a:pt x="28535" y="11941"/>
                </a:cubicBezTo>
                <a:cubicBezTo>
                  <a:pt x="28364" y="12028"/>
                  <a:pt x="28300" y="12235"/>
                  <a:pt x="28384" y="12402"/>
                </a:cubicBezTo>
                <a:cubicBezTo>
                  <a:pt x="28477" y="12586"/>
                  <a:pt x="28564" y="12786"/>
                  <a:pt x="28639" y="12991"/>
                </a:cubicBezTo>
                <a:cubicBezTo>
                  <a:pt x="28688" y="13126"/>
                  <a:pt x="28822" y="13213"/>
                  <a:pt x="28961" y="13213"/>
                </a:cubicBezTo>
                <a:cubicBezTo>
                  <a:pt x="28999" y="13213"/>
                  <a:pt x="29039" y="13208"/>
                  <a:pt x="29079" y="13194"/>
                </a:cubicBezTo>
                <a:cubicBezTo>
                  <a:pt x="29258" y="13128"/>
                  <a:pt x="29348" y="12933"/>
                  <a:pt x="29284" y="12756"/>
                </a:cubicBezTo>
                <a:cubicBezTo>
                  <a:pt x="29199" y="12525"/>
                  <a:pt x="29101" y="12301"/>
                  <a:pt x="28995" y="12091"/>
                </a:cubicBezTo>
                <a:cubicBezTo>
                  <a:pt x="28934" y="11972"/>
                  <a:pt x="28814" y="11904"/>
                  <a:pt x="28690" y="11904"/>
                </a:cubicBezTo>
                <a:close/>
                <a:moveTo>
                  <a:pt x="13292" y="13013"/>
                </a:moveTo>
                <a:cubicBezTo>
                  <a:pt x="13217" y="13013"/>
                  <a:pt x="13141" y="13037"/>
                  <a:pt x="13077" y="13088"/>
                </a:cubicBezTo>
                <a:cubicBezTo>
                  <a:pt x="12901" y="13229"/>
                  <a:pt x="12722" y="13368"/>
                  <a:pt x="12545" y="13507"/>
                </a:cubicBezTo>
                <a:cubicBezTo>
                  <a:pt x="12394" y="13622"/>
                  <a:pt x="12368" y="13837"/>
                  <a:pt x="12484" y="13987"/>
                </a:cubicBezTo>
                <a:cubicBezTo>
                  <a:pt x="12549" y="14074"/>
                  <a:pt x="12651" y="14121"/>
                  <a:pt x="12754" y="14121"/>
                </a:cubicBezTo>
                <a:cubicBezTo>
                  <a:pt x="12825" y="14121"/>
                  <a:pt x="12898" y="14096"/>
                  <a:pt x="12964" y="14048"/>
                </a:cubicBezTo>
                <a:cubicBezTo>
                  <a:pt x="13145" y="13907"/>
                  <a:pt x="13324" y="13762"/>
                  <a:pt x="13505" y="13620"/>
                </a:cubicBezTo>
                <a:cubicBezTo>
                  <a:pt x="13652" y="13502"/>
                  <a:pt x="13675" y="13288"/>
                  <a:pt x="13557" y="13140"/>
                </a:cubicBezTo>
                <a:cubicBezTo>
                  <a:pt x="13490" y="13056"/>
                  <a:pt x="13392" y="13013"/>
                  <a:pt x="13292" y="13013"/>
                </a:cubicBezTo>
                <a:close/>
                <a:moveTo>
                  <a:pt x="2182" y="13334"/>
                </a:moveTo>
                <a:cubicBezTo>
                  <a:pt x="2146" y="13334"/>
                  <a:pt x="2110" y="13340"/>
                  <a:pt x="2074" y="13352"/>
                </a:cubicBezTo>
                <a:cubicBezTo>
                  <a:pt x="1895" y="13411"/>
                  <a:pt x="1797" y="13608"/>
                  <a:pt x="1858" y="13785"/>
                </a:cubicBezTo>
                <a:cubicBezTo>
                  <a:pt x="1938" y="14025"/>
                  <a:pt x="2041" y="14254"/>
                  <a:pt x="2161" y="14468"/>
                </a:cubicBezTo>
                <a:cubicBezTo>
                  <a:pt x="2223" y="14578"/>
                  <a:pt x="2338" y="14642"/>
                  <a:pt x="2458" y="14642"/>
                </a:cubicBezTo>
                <a:cubicBezTo>
                  <a:pt x="2517" y="14642"/>
                  <a:pt x="2573" y="14626"/>
                  <a:pt x="2625" y="14598"/>
                </a:cubicBezTo>
                <a:cubicBezTo>
                  <a:pt x="2790" y="14506"/>
                  <a:pt x="2849" y="14298"/>
                  <a:pt x="2755" y="14133"/>
                </a:cubicBezTo>
                <a:cubicBezTo>
                  <a:pt x="2654" y="13957"/>
                  <a:pt x="2573" y="13766"/>
                  <a:pt x="2505" y="13568"/>
                </a:cubicBezTo>
                <a:cubicBezTo>
                  <a:pt x="2459" y="13426"/>
                  <a:pt x="2325" y="13334"/>
                  <a:pt x="2182" y="13334"/>
                </a:cubicBezTo>
                <a:close/>
                <a:moveTo>
                  <a:pt x="29294" y="13852"/>
                </a:moveTo>
                <a:cubicBezTo>
                  <a:pt x="29276" y="13852"/>
                  <a:pt x="29258" y="13853"/>
                  <a:pt x="29240" y="13856"/>
                </a:cubicBezTo>
                <a:cubicBezTo>
                  <a:pt x="29053" y="13886"/>
                  <a:pt x="28928" y="14061"/>
                  <a:pt x="28957" y="14247"/>
                </a:cubicBezTo>
                <a:cubicBezTo>
                  <a:pt x="28992" y="14459"/>
                  <a:pt x="29018" y="14678"/>
                  <a:pt x="29037" y="14903"/>
                </a:cubicBezTo>
                <a:cubicBezTo>
                  <a:pt x="29056" y="15080"/>
                  <a:pt x="29202" y="15215"/>
                  <a:pt x="29379" y="15215"/>
                </a:cubicBezTo>
                <a:cubicBezTo>
                  <a:pt x="29390" y="15215"/>
                  <a:pt x="29399" y="15215"/>
                  <a:pt x="29407" y="15212"/>
                </a:cubicBezTo>
                <a:cubicBezTo>
                  <a:pt x="29593" y="15198"/>
                  <a:pt x="29736" y="15033"/>
                  <a:pt x="29718" y="14844"/>
                </a:cubicBezTo>
                <a:cubicBezTo>
                  <a:pt x="29696" y="14602"/>
                  <a:pt x="29668" y="14366"/>
                  <a:pt x="29631" y="14140"/>
                </a:cubicBezTo>
                <a:cubicBezTo>
                  <a:pt x="29605" y="13973"/>
                  <a:pt x="29459" y="13852"/>
                  <a:pt x="29294" y="13852"/>
                </a:cubicBezTo>
                <a:close/>
                <a:moveTo>
                  <a:pt x="11648" y="14243"/>
                </a:moveTo>
                <a:cubicBezTo>
                  <a:pt x="11582" y="14243"/>
                  <a:pt x="11514" y="14262"/>
                  <a:pt x="11455" y="14303"/>
                </a:cubicBezTo>
                <a:cubicBezTo>
                  <a:pt x="11268" y="14430"/>
                  <a:pt x="11078" y="14552"/>
                  <a:pt x="10896" y="14664"/>
                </a:cubicBezTo>
                <a:cubicBezTo>
                  <a:pt x="10734" y="14764"/>
                  <a:pt x="10686" y="14974"/>
                  <a:pt x="10783" y="15134"/>
                </a:cubicBezTo>
                <a:cubicBezTo>
                  <a:pt x="10847" y="15238"/>
                  <a:pt x="10958" y="15297"/>
                  <a:pt x="11073" y="15297"/>
                </a:cubicBezTo>
                <a:cubicBezTo>
                  <a:pt x="11134" y="15297"/>
                  <a:pt x="11198" y="15280"/>
                  <a:pt x="11254" y="15250"/>
                </a:cubicBezTo>
                <a:cubicBezTo>
                  <a:pt x="11445" y="15132"/>
                  <a:pt x="11643" y="15003"/>
                  <a:pt x="11840" y="14870"/>
                </a:cubicBezTo>
                <a:cubicBezTo>
                  <a:pt x="11996" y="14764"/>
                  <a:pt x="12038" y="14550"/>
                  <a:pt x="11932" y="14393"/>
                </a:cubicBezTo>
                <a:cubicBezTo>
                  <a:pt x="11866" y="14296"/>
                  <a:pt x="11758" y="14243"/>
                  <a:pt x="11648" y="14243"/>
                </a:cubicBezTo>
                <a:close/>
                <a:moveTo>
                  <a:pt x="3345" y="14982"/>
                </a:moveTo>
                <a:cubicBezTo>
                  <a:pt x="3242" y="14982"/>
                  <a:pt x="3142" y="15028"/>
                  <a:pt x="3075" y="15115"/>
                </a:cubicBezTo>
                <a:cubicBezTo>
                  <a:pt x="2958" y="15264"/>
                  <a:pt x="2986" y="15480"/>
                  <a:pt x="3136" y="15594"/>
                </a:cubicBezTo>
                <a:cubicBezTo>
                  <a:pt x="3327" y="15742"/>
                  <a:pt x="3535" y="15879"/>
                  <a:pt x="3760" y="15998"/>
                </a:cubicBezTo>
                <a:cubicBezTo>
                  <a:pt x="3812" y="16024"/>
                  <a:pt x="3866" y="16036"/>
                  <a:pt x="3919" y="16036"/>
                </a:cubicBezTo>
                <a:cubicBezTo>
                  <a:pt x="4043" y="16036"/>
                  <a:pt x="4161" y="15971"/>
                  <a:pt x="4220" y="15853"/>
                </a:cubicBezTo>
                <a:cubicBezTo>
                  <a:pt x="4309" y="15686"/>
                  <a:pt x="4246" y="15480"/>
                  <a:pt x="4078" y="15391"/>
                </a:cubicBezTo>
                <a:cubicBezTo>
                  <a:pt x="3890" y="15290"/>
                  <a:pt x="3713" y="15177"/>
                  <a:pt x="3555" y="15054"/>
                </a:cubicBezTo>
                <a:cubicBezTo>
                  <a:pt x="3492" y="15006"/>
                  <a:pt x="3418" y="14982"/>
                  <a:pt x="3345" y="14982"/>
                </a:cubicBezTo>
                <a:close/>
                <a:moveTo>
                  <a:pt x="9870" y="15258"/>
                </a:moveTo>
                <a:cubicBezTo>
                  <a:pt x="9823" y="15258"/>
                  <a:pt x="9775" y="15268"/>
                  <a:pt x="9730" y="15288"/>
                </a:cubicBezTo>
                <a:cubicBezTo>
                  <a:pt x="9525" y="15382"/>
                  <a:pt x="9321" y="15467"/>
                  <a:pt x="9121" y="15539"/>
                </a:cubicBezTo>
                <a:cubicBezTo>
                  <a:pt x="8942" y="15603"/>
                  <a:pt x="8852" y="15799"/>
                  <a:pt x="8916" y="15977"/>
                </a:cubicBezTo>
                <a:cubicBezTo>
                  <a:pt x="8967" y="16114"/>
                  <a:pt x="9099" y="16201"/>
                  <a:pt x="9238" y="16201"/>
                </a:cubicBezTo>
                <a:cubicBezTo>
                  <a:pt x="9278" y="16201"/>
                  <a:pt x="9316" y="16194"/>
                  <a:pt x="9354" y="16180"/>
                </a:cubicBezTo>
                <a:cubicBezTo>
                  <a:pt x="9570" y="16102"/>
                  <a:pt x="9792" y="16010"/>
                  <a:pt x="10011" y="15911"/>
                </a:cubicBezTo>
                <a:cubicBezTo>
                  <a:pt x="10183" y="15832"/>
                  <a:pt x="10258" y="15629"/>
                  <a:pt x="10180" y="15459"/>
                </a:cubicBezTo>
                <a:cubicBezTo>
                  <a:pt x="10124" y="15333"/>
                  <a:pt x="9999" y="15258"/>
                  <a:pt x="9870" y="15258"/>
                </a:cubicBezTo>
                <a:close/>
                <a:moveTo>
                  <a:pt x="5204" y="15812"/>
                </a:moveTo>
                <a:cubicBezTo>
                  <a:pt x="5047" y="15812"/>
                  <a:pt x="4907" y="15921"/>
                  <a:pt x="4872" y="16081"/>
                </a:cubicBezTo>
                <a:cubicBezTo>
                  <a:pt x="4830" y="16267"/>
                  <a:pt x="4947" y="16446"/>
                  <a:pt x="5133" y="16488"/>
                </a:cubicBezTo>
                <a:cubicBezTo>
                  <a:pt x="5359" y="16536"/>
                  <a:pt x="5597" y="16575"/>
                  <a:pt x="5840" y="16602"/>
                </a:cubicBezTo>
                <a:cubicBezTo>
                  <a:pt x="5854" y="16606"/>
                  <a:pt x="5866" y="16606"/>
                  <a:pt x="5880" y="16606"/>
                </a:cubicBezTo>
                <a:cubicBezTo>
                  <a:pt x="6050" y="16606"/>
                  <a:pt x="6198" y="16477"/>
                  <a:pt x="6219" y="16303"/>
                </a:cubicBezTo>
                <a:cubicBezTo>
                  <a:pt x="6238" y="16116"/>
                  <a:pt x="6102" y="15947"/>
                  <a:pt x="5916" y="15925"/>
                </a:cubicBezTo>
                <a:cubicBezTo>
                  <a:pt x="5697" y="15902"/>
                  <a:pt x="5482" y="15864"/>
                  <a:pt x="5277" y="15820"/>
                </a:cubicBezTo>
                <a:cubicBezTo>
                  <a:pt x="5252" y="15815"/>
                  <a:pt x="5228" y="15812"/>
                  <a:pt x="5204" y="15812"/>
                </a:cubicBezTo>
                <a:close/>
                <a:moveTo>
                  <a:pt x="7916" y="15870"/>
                </a:moveTo>
                <a:cubicBezTo>
                  <a:pt x="7898" y="15870"/>
                  <a:pt x="7880" y="15871"/>
                  <a:pt x="7861" y="15874"/>
                </a:cubicBezTo>
                <a:cubicBezTo>
                  <a:pt x="7648" y="15912"/>
                  <a:pt x="7432" y="15938"/>
                  <a:pt x="7216" y="15952"/>
                </a:cubicBezTo>
                <a:cubicBezTo>
                  <a:pt x="7029" y="15966"/>
                  <a:pt x="6886" y="16130"/>
                  <a:pt x="6900" y="16319"/>
                </a:cubicBezTo>
                <a:cubicBezTo>
                  <a:pt x="6912" y="16498"/>
                  <a:pt x="7064" y="16635"/>
                  <a:pt x="7241" y="16635"/>
                </a:cubicBezTo>
                <a:lnTo>
                  <a:pt x="7267" y="16635"/>
                </a:lnTo>
                <a:cubicBezTo>
                  <a:pt x="7505" y="16618"/>
                  <a:pt x="7743" y="16590"/>
                  <a:pt x="7978" y="16548"/>
                </a:cubicBezTo>
                <a:cubicBezTo>
                  <a:pt x="8162" y="16515"/>
                  <a:pt x="8289" y="16340"/>
                  <a:pt x="8256" y="16152"/>
                </a:cubicBezTo>
                <a:cubicBezTo>
                  <a:pt x="8226" y="15986"/>
                  <a:pt x="8081" y="15870"/>
                  <a:pt x="7916" y="15870"/>
                </a:cubicBezTo>
                <a:close/>
                <a:moveTo>
                  <a:pt x="29407" y="15896"/>
                </a:moveTo>
                <a:cubicBezTo>
                  <a:pt x="29228" y="15896"/>
                  <a:pt x="29079" y="16044"/>
                  <a:pt x="29074" y="16227"/>
                </a:cubicBezTo>
                <a:cubicBezTo>
                  <a:pt x="29067" y="16444"/>
                  <a:pt x="29053" y="16668"/>
                  <a:pt x="29035" y="16894"/>
                </a:cubicBezTo>
                <a:cubicBezTo>
                  <a:pt x="29021" y="17080"/>
                  <a:pt x="29159" y="17245"/>
                  <a:pt x="29348" y="17261"/>
                </a:cubicBezTo>
                <a:cubicBezTo>
                  <a:pt x="29360" y="17263"/>
                  <a:pt x="29369" y="17263"/>
                  <a:pt x="29376" y="17263"/>
                </a:cubicBezTo>
                <a:cubicBezTo>
                  <a:pt x="29553" y="17263"/>
                  <a:pt x="29703" y="17129"/>
                  <a:pt x="29717" y="16948"/>
                </a:cubicBezTo>
                <a:cubicBezTo>
                  <a:pt x="29736" y="16712"/>
                  <a:pt x="29748" y="16477"/>
                  <a:pt x="29755" y="16250"/>
                </a:cubicBezTo>
                <a:cubicBezTo>
                  <a:pt x="29762" y="16060"/>
                  <a:pt x="29614" y="15904"/>
                  <a:pt x="29425" y="15897"/>
                </a:cubicBezTo>
                <a:cubicBezTo>
                  <a:pt x="29419" y="15896"/>
                  <a:pt x="29413" y="15896"/>
                  <a:pt x="29407" y="15896"/>
                </a:cubicBezTo>
                <a:close/>
                <a:moveTo>
                  <a:pt x="29217" y="17937"/>
                </a:moveTo>
                <a:cubicBezTo>
                  <a:pt x="29052" y="17937"/>
                  <a:pt x="28904" y="18057"/>
                  <a:pt x="28877" y="18226"/>
                </a:cubicBezTo>
                <a:cubicBezTo>
                  <a:pt x="28842" y="18448"/>
                  <a:pt x="28804" y="18669"/>
                  <a:pt x="28761" y="18888"/>
                </a:cubicBezTo>
                <a:cubicBezTo>
                  <a:pt x="28723" y="19074"/>
                  <a:pt x="28844" y="19251"/>
                  <a:pt x="29028" y="19288"/>
                </a:cubicBezTo>
                <a:cubicBezTo>
                  <a:pt x="29051" y="19293"/>
                  <a:pt x="29072" y="19295"/>
                  <a:pt x="29094" y="19295"/>
                </a:cubicBezTo>
                <a:cubicBezTo>
                  <a:pt x="29256" y="19295"/>
                  <a:pt x="29397" y="19182"/>
                  <a:pt x="29432" y="19016"/>
                </a:cubicBezTo>
                <a:cubicBezTo>
                  <a:pt x="29475" y="18789"/>
                  <a:pt x="29515" y="18561"/>
                  <a:pt x="29553" y="18332"/>
                </a:cubicBezTo>
                <a:cubicBezTo>
                  <a:pt x="29581" y="18146"/>
                  <a:pt x="29456" y="17972"/>
                  <a:pt x="29268" y="17941"/>
                </a:cubicBezTo>
                <a:cubicBezTo>
                  <a:pt x="29251" y="17938"/>
                  <a:pt x="29234" y="17937"/>
                  <a:pt x="29217" y="17937"/>
                </a:cubicBezTo>
                <a:close/>
                <a:moveTo>
                  <a:pt x="28792" y="19947"/>
                </a:moveTo>
                <a:cubicBezTo>
                  <a:pt x="28639" y="19947"/>
                  <a:pt x="28498" y="20049"/>
                  <a:pt x="28458" y="20203"/>
                </a:cubicBezTo>
                <a:cubicBezTo>
                  <a:pt x="28401" y="20421"/>
                  <a:pt x="28342" y="20638"/>
                  <a:pt x="28279" y="20852"/>
                </a:cubicBezTo>
                <a:cubicBezTo>
                  <a:pt x="28227" y="21033"/>
                  <a:pt x="28331" y="21224"/>
                  <a:pt x="28512" y="21276"/>
                </a:cubicBezTo>
                <a:cubicBezTo>
                  <a:pt x="28545" y="21285"/>
                  <a:pt x="28575" y="21290"/>
                  <a:pt x="28608" y="21290"/>
                </a:cubicBezTo>
                <a:cubicBezTo>
                  <a:pt x="28756" y="21290"/>
                  <a:pt x="28893" y="21191"/>
                  <a:pt x="28936" y="21043"/>
                </a:cubicBezTo>
                <a:cubicBezTo>
                  <a:pt x="29001" y="20822"/>
                  <a:pt x="29061" y="20600"/>
                  <a:pt x="29121" y="20374"/>
                </a:cubicBezTo>
                <a:cubicBezTo>
                  <a:pt x="29169" y="20191"/>
                  <a:pt x="29058" y="20005"/>
                  <a:pt x="28875" y="19957"/>
                </a:cubicBezTo>
                <a:cubicBezTo>
                  <a:pt x="28848" y="19950"/>
                  <a:pt x="28820" y="19947"/>
                  <a:pt x="28792" y="19947"/>
                </a:cubicBezTo>
                <a:close/>
                <a:moveTo>
                  <a:pt x="28192" y="21907"/>
                </a:moveTo>
                <a:cubicBezTo>
                  <a:pt x="28051" y="21907"/>
                  <a:pt x="27919" y="21995"/>
                  <a:pt x="27869" y="22136"/>
                </a:cubicBezTo>
                <a:cubicBezTo>
                  <a:pt x="27793" y="22353"/>
                  <a:pt x="27714" y="22564"/>
                  <a:pt x="27636" y="22770"/>
                </a:cubicBezTo>
                <a:cubicBezTo>
                  <a:pt x="27568" y="22946"/>
                  <a:pt x="27659" y="23144"/>
                  <a:pt x="27834" y="23212"/>
                </a:cubicBezTo>
                <a:cubicBezTo>
                  <a:pt x="27874" y="23228"/>
                  <a:pt x="27914" y="23233"/>
                  <a:pt x="27956" y="23233"/>
                </a:cubicBezTo>
                <a:cubicBezTo>
                  <a:pt x="28093" y="23233"/>
                  <a:pt x="28224" y="23149"/>
                  <a:pt x="28276" y="23012"/>
                </a:cubicBezTo>
                <a:cubicBezTo>
                  <a:pt x="28358" y="22798"/>
                  <a:pt x="28436" y="22581"/>
                  <a:pt x="28514" y="22360"/>
                </a:cubicBezTo>
                <a:cubicBezTo>
                  <a:pt x="28575" y="22185"/>
                  <a:pt x="28483" y="21988"/>
                  <a:pt x="28304" y="21926"/>
                </a:cubicBezTo>
                <a:cubicBezTo>
                  <a:pt x="28267" y="21913"/>
                  <a:pt x="28229" y="21907"/>
                  <a:pt x="28192" y="21907"/>
                </a:cubicBezTo>
                <a:close/>
                <a:moveTo>
                  <a:pt x="27434" y="23811"/>
                </a:moveTo>
                <a:cubicBezTo>
                  <a:pt x="27304" y="23811"/>
                  <a:pt x="27179" y="23887"/>
                  <a:pt x="27122" y="24013"/>
                </a:cubicBezTo>
                <a:cubicBezTo>
                  <a:pt x="27026" y="24227"/>
                  <a:pt x="26931" y="24429"/>
                  <a:pt x="26835" y="24621"/>
                </a:cubicBezTo>
                <a:cubicBezTo>
                  <a:pt x="26750" y="24792"/>
                  <a:pt x="26819" y="24995"/>
                  <a:pt x="26990" y="25080"/>
                </a:cubicBezTo>
                <a:cubicBezTo>
                  <a:pt x="27038" y="25105"/>
                  <a:pt x="27092" y="25115"/>
                  <a:pt x="27141" y="25115"/>
                </a:cubicBezTo>
                <a:cubicBezTo>
                  <a:pt x="27268" y="25115"/>
                  <a:pt x="27388" y="25046"/>
                  <a:pt x="27447" y="24924"/>
                </a:cubicBezTo>
                <a:cubicBezTo>
                  <a:pt x="27548" y="24724"/>
                  <a:pt x="27645" y="24514"/>
                  <a:pt x="27746" y="24293"/>
                </a:cubicBezTo>
                <a:cubicBezTo>
                  <a:pt x="27824" y="24121"/>
                  <a:pt x="27746" y="23919"/>
                  <a:pt x="27574" y="23841"/>
                </a:cubicBezTo>
                <a:cubicBezTo>
                  <a:pt x="27528" y="23820"/>
                  <a:pt x="27481" y="23811"/>
                  <a:pt x="27434" y="23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0" name="Google Shape;1330;p28"/>
          <p:cNvGrpSpPr/>
          <p:nvPr/>
        </p:nvGrpSpPr>
        <p:grpSpPr>
          <a:xfrm>
            <a:off x="1384775" y="254267"/>
            <a:ext cx="7401223" cy="4605175"/>
            <a:chOff x="1384800" y="539500"/>
            <a:chExt cx="7046100" cy="4059927"/>
          </a:xfrm>
        </p:grpSpPr>
        <p:sp>
          <p:nvSpPr>
            <p:cNvPr id="1331" name="Google Shape;1331;p28"/>
            <p:cNvSpPr/>
            <p:nvPr/>
          </p:nvSpPr>
          <p:spPr>
            <a:xfrm>
              <a:off x="1384800" y="539500"/>
              <a:ext cx="7046100" cy="4059900"/>
            </a:xfrm>
            <a:prstGeom prst="roundRect">
              <a:avLst>
                <a:gd name="adj" fmla="val 864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32" name="Google Shape;1332;p28"/>
            <p:cNvCxnSpPr/>
            <p:nvPr/>
          </p:nvCxnSpPr>
          <p:spPr>
            <a:xfrm>
              <a:off x="1384800" y="42942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333" name="Google Shape;1333;p28"/>
            <p:cNvCxnSpPr/>
            <p:nvPr/>
          </p:nvCxnSpPr>
          <p:spPr>
            <a:xfrm>
              <a:off x="1384800" y="40496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334" name="Google Shape;1334;p28"/>
            <p:cNvCxnSpPr/>
            <p:nvPr/>
          </p:nvCxnSpPr>
          <p:spPr>
            <a:xfrm>
              <a:off x="1384800" y="38051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335" name="Google Shape;1335;p28"/>
            <p:cNvCxnSpPr/>
            <p:nvPr/>
          </p:nvCxnSpPr>
          <p:spPr>
            <a:xfrm>
              <a:off x="1384800" y="35605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336" name="Google Shape;1336;p28"/>
            <p:cNvCxnSpPr/>
            <p:nvPr/>
          </p:nvCxnSpPr>
          <p:spPr>
            <a:xfrm>
              <a:off x="1384800" y="33160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337" name="Google Shape;1337;p28"/>
            <p:cNvCxnSpPr/>
            <p:nvPr/>
          </p:nvCxnSpPr>
          <p:spPr>
            <a:xfrm>
              <a:off x="1384800" y="30714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338" name="Google Shape;1338;p28"/>
            <p:cNvCxnSpPr/>
            <p:nvPr/>
          </p:nvCxnSpPr>
          <p:spPr>
            <a:xfrm>
              <a:off x="1384800" y="28269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339" name="Google Shape;1339;p28"/>
            <p:cNvCxnSpPr/>
            <p:nvPr/>
          </p:nvCxnSpPr>
          <p:spPr>
            <a:xfrm>
              <a:off x="1384800" y="25823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340" name="Google Shape;1340;p28"/>
            <p:cNvCxnSpPr/>
            <p:nvPr/>
          </p:nvCxnSpPr>
          <p:spPr>
            <a:xfrm>
              <a:off x="1384800" y="23378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341" name="Google Shape;1341;p28"/>
            <p:cNvCxnSpPr/>
            <p:nvPr/>
          </p:nvCxnSpPr>
          <p:spPr>
            <a:xfrm>
              <a:off x="1384800" y="20932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342" name="Google Shape;1342;p28"/>
            <p:cNvCxnSpPr/>
            <p:nvPr/>
          </p:nvCxnSpPr>
          <p:spPr>
            <a:xfrm>
              <a:off x="1384800" y="18487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343" name="Google Shape;1343;p28"/>
            <p:cNvCxnSpPr/>
            <p:nvPr/>
          </p:nvCxnSpPr>
          <p:spPr>
            <a:xfrm>
              <a:off x="1384800" y="16041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344" name="Google Shape;1344;p28"/>
            <p:cNvCxnSpPr/>
            <p:nvPr/>
          </p:nvCxnSpPr>
          <p:spPr>
            <a:xfrm>
              <a:off x="1384800" y="13596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345" name="Google Shape;1345;p28"/>
            <p:cNvCxnSpPr/>
            <p:nvPr/>
          </p:nvCxnSpPr>
          <p:spPr>
            <a:xfrm>
              <a:off x="1384800" y="11150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346" name="Google Shape;1346;p28"/>
            <p:cNvCxnSpPr/>
            <p:nvPr/>
          </p:nvCxnSpPr>
          <p:spPr>
            <a:xfrm>
              <a:off x="1384800" y="870500"/>
              <a:ext cx="7034100" cy="0"/>
            </a:xfrm>
            <a:prstGeom prst="straightConnector1">
              <a:avLst/>
            </a:prstGeom>
            <a:noFill/>
            <a:ln w="19050" cap="flat" cmpd="sng">
              <a:solidFill>
                <a:srgbClr val="F3F3F3"/>
              </a:solidFill>
              <a:prstDash val="solid"/>
              <a:round/>
              <a:headEnd type="none" w="med" len="med"/>
              <a:tailEnd type="none" w="med" len="med"/>
            </a:ln>
          </p:spPr>
        </p:cxnSp>
        <p:sp>
          <p:nvSpPr>
            <p:cNvPr id="1347" name="Google Shape;1347;p28"/>
            <p:cNvSpPr/>
            <p:nvPr/>
          </p:nvSpPr>
          <p:spPr>
            <a:xfrm flipH="1">
              <a:off x="1699150" y="539500"/>
              <a:ext cx="33600" cy="4059927"/>
            </a:xfrm>
            <a:custGeom>
              <a:avLst/>
              <a:gdLst/>
              <a:ahLst/>
              <a:cxnLst/>
              <a:rect l="l" t="t" r="r" b="b"/>
              <a:pathLst>
                <a:path w="448" h="64148" extrusionOk="0">
                  <a:moveTo>
                    <a:pt x="0" y="1"/>
                  </a:moveTo>
                  <a:lnTo>
                    <a:pt x="0" y="64148"/>
                  </a:lnTo>
                  <a:lnTo>
                    <a:pt x="448" y="64148"/>
                  </a:lnTo>
                  <a:lnTo>
                    <a:pt x="44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8" name="Google Shape;1348;p28"/>
          <p:cNvSpPr/>
          <p:nvPr/>
        </p:nvSpPr>
        <p:spPr>
          <a:xfrm rot="10800000">
            <a:off x="218712" y="16"/>
            <a:ext cx="836012" cy="5141709"/>
          </a:xfrm>
          <a:custGeom>
            <a:avLst/>
            <a:gdLst/>
            <a:ahLst/>
            <a:cxnLst/>
            <a:rect l="l" t="t" r="r" b="b"/>
            <a:pathLst>
              <a:path w="9337" h="32918" extrusionOk="0">
                <a:moveTo>
                  <a:pt x="1" y="1"/>
                </a:moveTo>
                <a:lnTo>
                  <a:pt x="1" y="32917"/>
                </a:lnTo>
                <a:lnTo>
                  <a:pt x="9337" y="32917"/>
                </a:lnTo>
                <a:lnTo>
                  <a:pt x="9337" y="1"/>
                </a:lnTo>
                <a:lnTo>
                  <a:pt x="4504" y="270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8"/>
          <p:cNvSpPr txBox="1">
            <a:spLocks noGrp="1"/>
          </p:cNvSpPr>
          <p:nvPr>
            <p:ph type="subTitle" idx="1"/>
          </p:nvPr>
        </p:nvSpPr>
        <p:spPr>
          <a:xfrm>
            <a:off x="218656" y="1073550"/>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350" name="Google Shape;1350;p28"/>
          <p:cNvSpPr txBox="1">
            <a:spLocks noGrp="1"/>
          </p:cNvSpPr>
          <p:nvPr>
            <p:ph type="subTitle" idx="2"/>
          </p:nvPr>
        </p:nvSpPr>
        <p:spPr>
          <a:xfrm>
            <a:off x="218656" y="2113842"/>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351" name="Google Shape;1351;p28"/>
          <p:cNvSpPr txBox="1">
            <a:spLocks noGrp="1"/>
          </p:cNvSpPr>
          <p:nvPr>
            <p:ph type="subTitle" idx="3"/>
          </p:nvPr>
        </p:nvSpPr>
        <p:spPr>
          <a:xfrm>
            <a:off x="218656" y="2633988"/>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352" name="Google Shape;1352;p28"/>
          <p:cNvSpPr txBox="1">
            <a:spLocks noGrp="1"/>
          </p:cNvSpPr>
          <p:nvPr>
            <p:ph type="subTitle" idx="4"/>
          </p:nvPr>
        </p:nvSpPr>
        <p:spPr>
          <a:xfrm>
            <a:off x="218656" y="3154133"/>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353" name="Google Shape;1353;p28"/>
          <p:cNvSpPr txBox="1">
            <a:spLocks noGrp="1"/>
          </p:cNvSpPr>
          <p:nvPr>
            <p:ph type="subTitle" idx="5"/>
          </p:nvPr>
        </p:nvSpPr>
        <p:spPr>
          <a:xfrm>
            <a:off x="218656" y="3674279"/>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354" name="Google Shape;1354;p28"/>
          <p:cNvSpPr txBox="1">
            <a:spLocks noGrp="1"/>
          </p:cNvSpPr>
          <p:nvPr>
            <p:ph type="subTitle" idx="6"/>
          </p:nvPr>
        </p:nvSpPr>
        <p:spPr>
          <a:xfrm>
            <a:off x="218656" y="4194425"/>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grpSp>
        <p:nvGrpSpPr>
          <p:cNvPr id="1355" name="Google Shape;1355;p28"/>
          <p:cNvGrpSpPr/>
          <p:nvPr/>
        </p:nvGrpSpPr>
        <p:grpSpPr>
          <a:xfrm>
            <a:off x="441648" y="539502"/>
            <a:ext cx="390115" cy="478199"/>
            <a:chOff x="6813948" y="1342927"/>
            <a:chExt cx="390115" cy="478199"/>
          </a:xfrm>
        </p:grpSpPr>
        <p:sp>
          <p:nvSpPr>
            <p:cNvPr id="1356" name="Google Shape;1356;p28"/>
            <p:cNvSpPr/>
            <p:nvPr/>
          </p:nvSpPr>
          <p:spPr>
            <a:xfrm rot="-5400000">
              <a:off x="6814041" y="1342927"/>
              <a:ext cx="390022" cy="390022"/>
            </a:xfrm>
            <a:custGeom>
              <a:avLst/>
              <a:gdLst/>
              <a:ahLst/>
              <a:cxnLst/>
              <a:rect l="l" t="t" r="r" b="b"/>
              <a:pathLst>
                <a:path w="12553" h="12553" extrusionOk="0">
                  <a:moveTo>
                    <a:pt x="1" y="1"/>
                  </a:moveTo>
                  <a:lnTo>
                    <a:pt x="1" y="12552"/>
                  </a:lnTo>
                  <a:lnTo>
                    <a:pt x="12552" y="12552"/>
                  </a:lnTo>
                  <a:lnTo>
                    <a:pt x="12552" y="1271"/>
                  </a:lnTo>
                  <a:cubicBezTo>
                    <a:pt x="12552" y="569"/>
                    <a:pt x="11984" y="1"/>
                    <a:pt x="11280" y="1"/>
                  </a:cubicBezTo>
                  <a:lnTo>
                    <a:pt x="2903" y="1"/>
                  </a:lnTo>
                  <a:lnTo>
                    <a:pt x="2903" y="6"/>
                  </a:lnTo>
                  <a:cubicBezTo>
                    <a:pt x="2868" y="2"/>
                    <a:pt x="2832" y="1"/>
                    <a:pt x="27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8"/>
            <p:cNvSpPr/>
            <p:nvPr/>
          </p:nvSpPr>
          <p:spPr>
            <a:xfrm rot="-5400000">
              <a:off x="6969484" y="1540346"/>
              <a:ext cx="78980" cy="390053"/>
            </a:xfrm>
            <a:custGeom>
              <a:avLst/>
              <a:gdLst/>
              <a:ahLst/>
              <a:cxnLst/>
              <a:rect l="l" t="t" r="r" b="b"/>
              <a:pathLst>
                <a:path w="2542" h="12554" extrusionOk="0">
                  <a:moveTo>
                    <a:pt x="1271" y="0"/>
                  </a:moveTo>
                  <a:cubicBezTo>
                    <a:pt x="569" y="0"/>
                    <a:pt x="1" y="570"/>
                    <a:pt x="1" y="1272"/>
                  </a:cubicBezTo>
                  <a:lnTo>
                    <a:pt x="1" y="12554"/>
                  </a:lnTo>
                  <a:lnTo>
                    <a:pt x="2542" y="12554"/>
                  </a:lnTo>
                  <a:lnTo>
                    <a:pt x="2542" y="1272"/>
                  </a:lnTo>
                  <a:cubicBezTo>
                    <a:pt x="2542" y="570"/>
                    <a:pt x="1974" y="0"/>
                    <a:pt x="1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8"/>
            <p:cNvSpPr/>
            <p:nvPr/>
          </p:nvSpPr>
          <p:spPr>
            <a:xfrm rot="-5400000">
              <a:off x="6991404" y="1550583"/>
              <a:ext cx="55646" cy="369547"/>
            </a:xfrm>
            <a:custGeom>
              <a:avLst/>
              <a:gdLst/>
              <a:ahLst/>
              <a:cxnLst/>
              <a:rect l="l" t="t" r="r" b="b"/>
              <a:pathLst>
                <a:path w="1791" h="11894" extrusionOk="0">
                  <a:moveTo>
                    <a:pt x="895" y="0"/>
                  </a:moveTo>
                  <a:cubicBezTo>
                    <a:pt x="400" y="0"/>
                    <a:pt x="0" y="404"/>
                    <a:pt x="0" y="896"/>
                  </a:cubicBezTo>
                  <a:lnTo>
                    <a:pt x="0" y="11894"/>
                  </a:lnTo>
                  <a:lnTo>
                    <a:pt x="1790" y="11894"/>
                  </a:lnTo>
                  <a:lnTo>
                    <a:pt x="1790" y="896"/>
                  </a:lnTo>
                  <a:cubicBezTo>
                    <a:pt x="1790" y="400"/>
                    <a:pt x="1389" y="0"/>
                    <a:pt x="8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8"/>
            <p:cNvSpPr/>
            <p:nvPr/>
          </p:nvSpPr>
          <p:spPr>
            <a:xfrm rot="-5400000">
              <a:off x="6875342" y="1749137"/>
              <a:ext cx="86872" cy="57107"/>
            </a:xfrm>
            <a:custGeom>
              <a:avLst/>
              <a:gdLst/>
              <a:ahLst/>
              <a:cxnLst/>
              <a:rect l="l" t="t" r="r" b="b"/>
              <a:pathLst>
                <a:path w="2796" h="1838" extrusionOk="0">
                  <a:moveTo>
                    <a:pt x="0" y="1"/>
                  </a:moveTo>
                  <a:lnTo>
                    <a:pt x="391" y="920"/>
                  </a:lnTo>
                  <a:lnTo>
                    <a:pt x="0" y="1838"/>
                  </a:lnTo>
                  <a:lnTo>
                    <a:pt x="2795" y="1838"/>
                  </a:lnTo>
                  <a:lnTo>
                    <a:pt x="27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0" name="Google Shape;1360;p28"/>
          <p:cNvSpPr txBox="1">
            <a:spLocks noGrp="1"/>
          </p:cNvSpPr>
          <p:nvPr>
            <p:ph type="title"/>
          </p:nvPr>
        </p:nvSpPr>
        <p:spPr>
          <a:xfrm>
            <a:off x="1883425" y="709025"/>
            <a:ext cx="6547200" cy="478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61" name="Google Shape;1361;p28"/>
          <p:cNvSpPr txBox="1">
            <a:spLocks noGrp="1"/>
          </p:cNvSpPr>
          <p:nvPr>
            <p:ph type="subTitle" idx="7"/>
          </p:nvPr>
        </p:nvSpPr>
        <p:spPr>
          <a:xfrm>
            <a:off x="218656" y="1593696"/>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Font typeface="Capriola"/>
              <a:buNone/>
              <a:defRPr sz="1200" b="1">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362" name="Google Shape;1362;p28"/>
          <p:cNvSpPr txBox="1">
            <a:spLocks noGrp="1"/>
          </p:cNvSpPr>
          <p:nvPr>
            <p:ph type="subTitle" idx="8"/>
          </p:nvPr>
        </p:nvSpPr>
        <p:spPr>
          <a:xfrm>
            <a:off x="3836443" y="2587587"/>
            <a:ext cx="1182600" cy="3942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2"/>
              </a:buClr>
              <a:buSzPts val="1800"/>
              <a:buFont typeface="Poppins"/>
              <a:buNone/>
              <a:defRPr sz="1800" b="1">
                <a:solidFill>
                  <a:schemeClr val="accent2"/>
                </a:solidFill>
                <a:latin typeface="Poppins"/>
                <a:ea typeface="Poppins"/>
                <a:cs typeface="Poppins"/>
                <a:sym typeface="Poppins"/>
              </a:defRPr>
            </a:lvl1pPr>
            <a:lvl2pPr lvl="1" rtl="0">
              <a:spcBef>
                <a:spcPts val="1600"/>
              </a:spcBef>
              <a:spcAft>
                <a:spcPts val="0"/>
              </a:spcAft>
              <a:buClr>
                <a:schemeClr val="accent2"/>
              </a:buClr>
              <a:buSzPts val="1000"/>
              <a:buNone/>
              <a:defRPr>
                <a:solidFill>
                  <a:schemeClr val="accent2"/>
                </a:solidFill>
              </a:defRPr>
            </a:lvl2pPr>
            <a:lvl3pPr lvl="2" rtl="0">
              <a:spcBef>
                <a:spcPts val="1600"/>
              </a:spcBef>
              <a:spcAft>
                <a:spcPts val="0"/>
              </a:spcAft>
              <a:buClr>
                <a:schemeClr val="accent2"/>
              </a:buClr>
              <a:buSzPts val="1000"/>
              <a:buNone/>
              <a:defRPr>
                <a:solidFill>
                  <a:schemeClr val="accent2"/>
                </a:solidFill>
              </a:defRPr>
            </a:lvl3pPr>
            <a:lvl4pPr lvl="3" rtl="0">
              <a:spcBef>
                <a:spcPts val="1600"/>
              </a:spcBef>
              <a:spcAft>
                <a:spcPts val="0"/>
              </a:spcAft>
              <a:buClr>
                <a:schemeClr val="accent2"/>
              </a:buClr>
              <a:buSzPts val="1000"/>
              <a:buNone/>
              <a:defRPr>
                <a:solidFill>
                  <a:schemeClr val="accent2"/>
                </a:solidFill>
              </a:defRPr>
            </a:lvl4pPr>
            <a:lvl5pPr lvl="4" rtl="0">
              <a:spcBef>
                <a:spcPts val="1600"/>
              </a:spcBef>
              <a:spcAft>
                <a:spcPts val="0"/>
              </a:spcAft>
              <a:buClr>
                <a:schemeClr val="accent2"/>
              </a:buClr>
              <a:buSzPts val="1000"/>
              <a:buNone/>
              <a:defRPr>
                <a:solidFill>
                  <a:schemeClr val="accent2"/>
                </a:solidFill>
              </a:defRPr>
            </a:lvl5pPr>
            <a:lvl6pPr lvl="5" rtl="0">
              <a:spcBef>
                <a:spcPts val="1600"/>
              </a:spcBef>
              <a:spcAft>
                <a:spcPts val="0"/>
              </a:spcAft>
              <a:buClr>
                <a:schemeClr val="accent2"/>
              </a:buClr>
              <a:buSzPts val="1000"/>
              <a:buNone/>
              <a:defRPr>
                <a:solidFill>
                  <a:schemeClr val="accent2"/>
                </a:solidFill>
              </a:defRPr>
            </a:lvl6pPr>
            <a:lvl7pPr lvl="6" rtl="0">
              <a:spcBef>
                <a:spcPts val="1600"/>
              </a:spcBef>
              <a:spcAft>
                <a:spcPts val="0"/>
              </a:spcAft>
              <a:buClr>
                <a:schemeClr val="accent2"/>
              </a:buClr>
              <a:buSzPts val="1000"/>
              <a:buNone/>
              <a:defRPr>
                <a:solidFill>
                  <a:schemeClr val="accent2"/>
                </a:solidFill>
              </a:defRPr>
            </a:lvl7pPr>
            <a:lvl8pPr lvl="7" rtl="0">
              <a:spcBef>
                <a:spcPts val="1600"/>
              </a:spcBef>
              <a:spcAft>
                <a:spcPts val="0"/>
              </a:spcAft>
              <a:buClr>
                <a:schemeClr val="accent2"/>
              </a:buClr>
              <a:buSzPts val="1000"/>
              <a:buNone/>
              <a:defRPr>
                <a:solidFill>
                  <a:schemeClr val="accent2"/>
                </a:solidFill>
              </a:defRPr>
            </a:lvl8pPr>
            <a:lvl9pPr lvl="8" rtl="0">
              <a:spcBef>
                <a:spcPts val="1600"/>
              </a:spcBef>
              <a:spcAft>
                <a:spcPts val="1600"/>
              </a:spcAft>
              <a:buClr>
                <a:schemeClr val="accent2"/>
              </a:buClr>
              <a:buSzPts val="1000"/>
              <a:buNone/>
              <a:defRPr>
                <a:solidFill>
                  <a:schemeClr val="accent2"/>
                </a:solidFill>
              </a:defRPr>
            </a:lvl9pPr>
          </a:lstStyle>
          <a:p>
            <a:endParaRPr/>
          </a:p>
        </p:txBody>
      </p:sp>
      <p:sp>
        <p:nvSpPr>
          <p:cNvPr id="1363" name="Google Shape;1363;p28"/>
          <p:cNvSpPr txBox="1">
            <a:spLocks noGrp="1"/>
          </p:cNvSpPr>
          <p:nvPr>
            <p:ph type="subTitle" idx="9"/>
          </p:nvPr>
        </p:nvSpPr>
        <p:spPr>
          <a:xfrm>
            <a:off x="5074775" y="2479887"/>
            <a:ext cx="2853000" cy="609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1400"/>
              <a:buNone/>
              <a:defRPr>
                <a:solidFill>
                  <a:schemeClr val="accent2"/>
                </a:solidFill>
              </a:defRPr>
            </a:lvl1pPr>
            <a:lvl2pPr lvl="1" rtl="0">
              <a:spcBef>
                <a:spcPts val="1600"/>
              </a:spcBef>
              <a:spcAft>
                <a:spcPts val="0"/>
              </a:spcAft>
              <a:buClr>
                <a:schemeClr val="accent2"/>
              </a:buClr>
              <a:buSzPts val="1400"/>
              <a:buNone/>
              <a:defRPr sz="1400">
                <a:solidFill>
                  <a:schemeClr val="accent2"/>
                </a:solidFill>
              </a:defRPr>
            </a:lvl2pPr>
            <a:lvl3pPr lvl="2" rtl="0">
              <a:spcBef>
                <a:spcPts val="1600"/>
              </a:spcBef>
              <a:spcAft>
                <a:spcPts val="0"/>
              </a:spcAft>
              <a:buClr>
                <a:schemeClr val="accent2"/>
              </a:buClr>
              <a:buSzPts val="1400"/>
              <a:buNone/>
              <a:defRPr sz="1400">
                <a:solidFill>
                  <a:schemeClr val="accent2"/>
                </a:solidFill>
              </a:defRPr>
            </a:lvl3pPr>
            <a:lvl4pPr lvl="3" rtl="0">
              <a:spcBef>
                <a:spcPts val="1600"/>
              </a:spcBef>
              <a:spcAft>
                <a:spcPts val="0"/>
              </a:spcAft>
              <a:buClr>
                <a:schemeClr val="accent2"/>
              </a:buClr>
              <a:buSzPts val="1400"/>
              <a:buNone/>
              <a:defRPr sz="1400">
                <a:solidFill>
                  <a:schemeClr val="accent2"/>
                </a:solidFill>
              </a:defRPr>
            </a:lvl4pPr>
            <a:lvl5pPr lvl="4" rtl="0">
              <a:spcBef>
                <a:spcPts val="1600"/>
              </a:spcBef>
              <a:spcAft>
                <a:spcPts val="0"/>
              </a:spcAft>
              <a:buClr>
                <a:schemeClr val="accent2"/>
              </a:buClr>
              <a:buSzPts val="1400"/>
              <a:buNone/>
              <a:defRPr sz="1400">
                <a:solidFill>
                  <a:schemeClr val="accent2"/>
                </a:solidFill>
              </a:defRPr>
            </a:lvl5pPr>
            <a:lvl6pPr lvl="5" rtl="0">
              <a:spcBef>
                <a:spcPts val="1600"/>
              </a:spcBef>
              <a:spcAft>
                <a:spcPts val="0"/>
              </a:spcAft>
              <a:buClr>
                <a:schemeClr val="accent2"/>
              </a:buClr>
              <a:buSzPts val="1400"/>
              <a:buNone/>
              <a:defRPr sz="1400">
                <a:solidFill>
                  <a:schemeClr val="accent2"/>
                </a:solidFill>
              </a:defRPr>
            </a:lvl6pPr>
            <a:lvl7pPr lvl="6" rtl="0">
              <a:spcBef>
                <a:spcPts val="1600"/>
              </a:spcBef>
              <a:spcAft>
                <a:spcPts val="0"/>
              </a:spcAft>
              <a:buClr>
                <a:schemeClr val="accent2"/>
              </a:buClr>
              <a:buSzPts val="1400"/>
              <a:buNone/>
              <a:defRPr sz="1400">
                <a:solidFill>
                  <a:schemeClr val="accent2"/>
                </a:solidFill>
              </a:defRPr>
            </a:lvl7pPr>
            <a:lvl8pPr lvl="7" rtl="0">
              <a:spcBef>
                <a:spcPts val="1600"/>
              </a:spcBef>
              <a:spcAft>
                <a:spcPts val="0"/>
              </a:spcAft>
              <a:buClr>
                <a:schemeClr val="accent2"/>
              </a:buClr>
              <a:buSzPts val="1400"/>
              <a:buNone/>
              <a:defRPr sz="1400">
                <a:solidFill>
                  <a:schemeClr val="accent2"/>
                </a:solidFill>
              </a:defRPr>
            </a:lvl8pPr>
            <a:lvl9pPr lvl="8" rtl="0">
              <a:spcBef>
                <a:spcPts val="1600"/>
              </a:spcBef>
              <a:spcAft>
                <a:spcPts val="1600"/>
              </a:spcAft>
              <a:buClr>
                <a:schemeClr val="accent2"/>
              </a:buClr>
              <a:buSzPts val="1400"/>
              <a:buNone/>
              <a:defRPr sz="1400">
                <a:solidFill>
                  <a:schemeClr val="accent2"/>
                </a:solidFill>
              </a:defRPr>
            </a:lvl9pPr>
          </a:lstStyle>
          <a:p>
            <a:endParaRPr/>
          </a:p>
        </p:txBody>
      </p:sp>
      <p:sp>
        <p:nvSpPr>
          <p:cNvPr id="1364" name="Google Shape;1364;p28"/>
          <p:cNvSpPr txBox="1">
            <a:spLocks noGrp="1"/>
          </p:cNvSpPr>
          <p:nvPr>
            <p:ph type="subTitle" idx="13"/>
          </p:nvPr>
        </p:nvSpPr>
        <p:spPr>
          <a:xfrm>
            <a:off x="3836375" y="3511134"/>
            <a:ext cx="1182600" cy="3942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2"/>
              </a:buClr>
              <a:buSzPts val="1800"/>
              <a:buFont typeface="Poppins"/>
              <a:buNone/>
              <a:defRPr sz="1800" b="1">
                <a:solidFill>
                  <a:schemeClr val="accent2"/>
                </a:solidFill>
                <a:latin typeface="Poppins"/>
                <a:ea typeface="Poppins"/>
                <a:cs typeface="Poppins"/>
                <a:sym typeface="Poppins"/>
              </a:defRPr>
            </a:lvl1pPr>
            <a:lvl2pPr lvl="1" rtl="0">
              <a:spcBef>
                <a:spcPts val="1600"/>
              </a:spcBef>
              <a:spcAft>
                <a:spcPts val="0"/>
              </a:spcAft>
              <a:buClr>
                <a:schemeClr val="accent2"/>
              </a:buClr>
              <a:buSzPts val="1000"/>
              <a:buNone/>
              <a:defRPr>
                <a:solidFill>
                  <a:schemeClr val="accent2"/>
                </a:solidFill>
              </a:defRPr>
            </a:lvl2pPr>
            <a:lvl3pPr lvl="2" rtl="0">
              <a:spcBef>
                <a:spcPts val="1600"/>
              </a:spcBef>
              <a:spcAft>
                <a:spcPts val="0"/>
              </a:spcAft>
              <a:buClr>
                <a:schemeClr val="accent2"/>
              </a:buClr>
              <a:buSzPts val="1000"/>
              <a:buNone/>
              <a:defRPr>
                <a:solidFill>
                  <a:schemeClr val="accent2"/>
                </a:solidFill>
              </a:defRPr>
            </a:lvl3pPr>
            <a:lvl4pPr lvl="3" rtl="0">
              <a:spcBef>
                <a:spcPts val="1600"/>
              </a:spcBef>
              <a:spcAft>
                <a:spcPts val="0"/>
              </a:spcAft>
              <a:buClr>
                <a:schemeClr val="accent2"/>
              </a:buClr>
              <a:buSzPts val="1000"/>
              <a:buNone/>
              <a:defRPr>
                <a:solidFill>
                  <a:schemeClr val="accent2"/>
                </a:solidFill>
              </a:defRPr>
            </a:lvl4pPr>
            <a:lvl5pPr lvl="4" rtl="0">
              <a:spcBef>
                <a:spcPts val="1600"/>
              </a:spcBef>
              <a:spcAft>
                <a:spcPts val="0"/>
              </a:spcAft>
              <a:buClr>
                <a:schemeClr val="accent2"/>
              </a:buClr>
              <a:buSzPts val="1000"/>
              <a:buNone/>
              <a:defRPr>
                <a:solidFill>
                  <a:schemeClr val="accent2"/>
                </a:solidFill>
              </a:defRPr>
            </a:lvl5pPr>
            <a:lvl6pPr lvl="5" rtl="0">
              <a:spcBef>
                <a:spcPts val="1600"/>
              </a:spcBef>
              <a:spcAft>
                <a:spcPts val="0"/>
              </a:spcAft>
              <a:buClr>
                <a:schemeClr val="accent2"/>
              </a:buClr>
              <a:buSzPts val="1000"/>
              <a:buNone/>
              <a:defRPr>
                <a:solidFill>
                  <a:schemeClr val="accent2"/>
                </a:solidFill>
              </a:defRPr>
            </a:lvl6pPr>
            <a:lvl7pPr lvl="6" rtl="0">
              <a:spcBef>
                <a:spcPts val="1600"/>
              </a:spcBef>
              <a:spcAft>
                <a:spcPts val="0"/>
              </a:spcAft>
              <a:buClr>
                <a:schemeClr val="accent2"/>
              </a:buClr>
              <a:buSzPts val="1000"/>
              <a:buNone/>
              <a:defRPr>
                <a:solidFill>
                  <a:schemeClr val="accent2"/>
                </a:solidFill>
              </a:defRPr>
            </a:lvl7pPr>
            <a:lvl8pPr lvl="7" rtl="0">
              <a:spcBef>
                <a:spcPts val="1600"/>
              </a:spcBef>
              <a:spcAft>
                <a:spcPts val="0"/>
              </a:spcAft>
              <a:buClr>
                <a:schemeClr val="accent2"/>
              </a:buClr>
              <a:buSzPts val="1000"/>
              <a:buNone/>
              <a:defRPr>
                <a:solidFill>
                  <a:schemeClr val="accent2"/>
                </a:solidFill>
              </a:defRPr>
            </a:lvl8pPr>
            <a:lvl9pPr lvl="8" rtl="0">
              <a:spcBef>
                <a:spcPts val="1600"/>
              </a:spcBef>
              <a:spcAft>
                <a:spcPts val="1600"/>
              </a:spcAft>
              <a:buClr>
                <a:schemeClr val="accent2"/>
              </a:buClr>
              <a:buSzPts val="1000"/>
              <a:buNone/>
              <a:defRPr>
                <a:solidFill>
                  <a:schemeClr val="accent2"/>
                </a:solidFill>
              </a:defRPr>
            </a:lvl9pPr>
          </a:lstStyle>
          <a:p>
            <a:endParaRPr/>
          </a:p>
        </p:txBody>
      </p:sp>
      <p:sp>
        <p:nvSpPr>
          <p:cNvPr id="1365" name="Google Shape;1365;p28"/>
          <p:cNvSpPr txBox="1">
            <a:spLocks noGrp="1"/>
          </p:cNvSpPr>
          <p:nvPr>
            <p:ph type="subTitle" idx="14"/>
          </p:nvPr>
        </p:nvSpPr>
        <p:spPr>
          <a:xfrm>
            <a:off x="5074800" y="3403434"/>
            <a:ext cx="2853000" cy="609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1400"/>
              <a:buNone/>
              <a:defRPr>
                <a:solidFill>
                  <a:schemeClr val="accent2"/>
                </a:solidFill>
              </a:defRPr>
            </a:lvl1pPr>
            <a:lvl2pPr lvl="1" rtl="0">
              <a:spcBef>
                <a:spcPts val="1600"/>
              </a:spcBef>
              <a:spcAft>
                <a:spcPts val="0"/>
              </a:spcAft>
              <a:buClr>
                <a:schemeClr val="accent2"/>
              </a:buClr>
              <a:buSzPts val="1400"/>
              <a:buNone/>
              <a:defRPr sz="1400">
                <a:solidFill>
                  <a:schemeClr val="accent2"/>
                </a:solidFill>
              </a:defRPr>
            </a:lvl2pPr>
            <a:lvl3pPr lvl="2" rtl="0">
              <a:spcBef>
                <a:spcPts val="1600"/>
              </a:spcBef>
              <a:spcAft>
                <a:spcPts val="0"/>
              </a:spcAft>
              <a:buClr>
                <a:schemeClr val="accent2"/>
              </a:buClr>
              <a:buSzPts val="1400"/>
              <a:buNone/>
              <a:defRPr sz="1400">
                <a:solidFill>
                  <a:schemeClr val="accent2"/>
                </a:solidFill>
              </a:defRPr>
            </a:lvl3pPr>
            <a:lvl4pPr lvl="3" rtl="0">
              <a:spcBef>
                <a:spcPts val="1600"/>
              </a:spcBef>
              <a:spcAft>
                <a:spcPts val="0"/>
              </a:spcAft>
              <a:buClr>
                <a:schemeClr val="accent2"/>
              </a:buClr>
              <a:buSzPts val="1400"/>
              <a:buNone/>
              <a:defRPr sz="1400">
                <a:solidFill>
                  <a:schemeClr val="accent2"/>
                </a:solidFill>
              </a:defRPr>
            </a:lvl4pPr>
            <a:lvl5pPr lvl="4" rtl="0">
              <a:spcBef>
                <a:spcPts val="1600"/>
              </a:spcBef>
              <a:spcAft>
                <a:spcPts val="0"/>
              </a:spcAft>
              <a:buClr>
                <a:schemeClr val="accent2"/>
              </a:buClr>
              <a:buSzPts val="1400"/>
              <a:buNone/>
              <a:defRPr sz="1400">
                <a:solidFill>
                  <a:schemeClr val="accent2"/>
                </a:solidFill>
              </a:defRPr>
            </a:lvl5pPr>
            <a:lvl6pPr lvl="5" rtl="0">
              <a:spcBef>
                <a:spcPts val="1600"/>
              </a:spcBef>
              <a:spcAft>
                <a:spcPts val="0"/>
              </a:spcAft>
              <a:buClr>
                <a:schemeClr val="accent2"/>
              </a:buClr>
              <a:buSzPts val="1400"/>
              <a:buNone/>
              <a:defRPr sz="1400">
                <a:solidFill>
                  <a:schemeClr val="accent2"/>
                </a:solidFill>
              </a:defRPr>
            </a:lvl6pPr>
            <a:lvl7pPr lvl="6" rtl="0">
              <a:spcBef>
                <a:spcPts val="1600"/>
              </a:spcBef>
              <a:spcAft>
                <a:spcPts val="0"/>
              </a:spcAft>
              <a:buClr>
                <a:schemeClr val="accent2"/>
              </a:buClr>
              <a:buSzPts val="1400"/>
              <a:buNone/>
              <a:defRPr sz="1400">
                <a:solidFill>
                  <a:schemeClr val="accent2"/>
                </a:solidFill>
              </a:defRPr>
            </a:lvl7pPr>
            <a:lvl8pPr lvl="7" rtl="0">
              <a:spcBef>
                <a:spcPts val="1600"/>
              </a:spcBef>
              <a:spcAft>
                <a:spcPts val="0"/>
              </a:spcAft>
              <a:buClr>
                <a:schemeClr val="accent2"/>
              </a:buClr>
              <a:buSzPts val="1400"/>
              <a:buNone/>
              <a:defRPr sz="1400">
                <a:solidFill>
                  <a:schemeClr val="accent2"/>
                </a:solidFill>
              </a:defRPr>
            </a:lvl8pPr>
            <a:lvl9pPr lvl="8" rtl="0">
              <a:spcBef>
                <a:spcPts val="1600"/>
              </a:spcBef>
              <a:spcAft>
                <a:spcPts val="1600"/>
              </a:spcAft>
              <a:buClr>
                <a:schemeClr val="accent2"/>
              </a:buClr>
              <a:buSzPts val="1400"/>
              <a:buNone/>
              <a:defRPr sz="1400">
                <a:solidFill>
                  <a:schemeClr val="accent2"/>
                </a:solidFill>
              </a:defRPr>
            </a:lvl9pPr>
          </a:lstStyle>
          <a:p>
            <a:endParaRPr/>
          </a:p>
        </p:txBody>
      </p:sp>
      <p:sp>
        <p:nvSpPr>
          <p:cNvPr id="1366" name="Google Shape;1366;p28"/>
          <p:cNvSpPr txBox="1">
            <a:spLocks noGrp="1"/>
          </p:cNvSpPr>
          <p:nvPr>
            <p:ph type="subTitle" idx="15"/>
          </p:nvPr>
        </p:nvSpPr>
        <p:spPr>
          <a:xfrm>
            <a:off x="3836468" y="1614003"/>
            <a:ext cx="1182600" cy="3942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2"/>
              </a:buClr>
              <a:buSzPts val="1800"/>
              <a:buFont typeface="Poppins"/>
              <a:buNone/>
              <a:defRPr sz="1800" b="1">
                <a:solidFill>
                  <a:schemeClr val="accent2"/>
                </a:solidFill>
                <a:latin typeface="Poppins"/>
                <a:ea typeface="Poppins"/>
                <a:cs typeface="Poppins"/>
                <a:sym typeface="Poppins"/>
              </a:defRPr>
            </a:lvl1pPr>
            <a:lvl2pPr lvl="1" rtl="0">
              <a:spcBef>
                <a:spcPts val="1600"/>
              </a:spcBef>
              <a:spcAft>
                <a:spcPts val="0"/>
              </a:spcAft>
              <a:buClr>
                <a:schemeClr val="accent2"/>
              </a:buClr>
              <a:buSzPts val="1000"/>
              <a:buNone/>
              <a:defRPr>
                <a:solidFill>
                  <a:schemeClr val="accent2"/>
                </a:solidFill>
              </a:defRPr>
            </a:lvl2pPr>
            <a:lvl3pPr lvl="2" rtl="0">
              <a:spcBef>
                <a:spcPts val="1600"/>
              </a:spcBef>
              <a:spcAft>
                <a:spcPts val="0"/>
              </a:spcAft>
              <a:buClr>
                <a:schemeClr val="accent2"/>
              </a:buClr>
              <a:buSzPts val="1000"/>
              <a:buNone/>
              <a:defRPr>
                <a:solidFill>
                  <a:schemeClr val="accent2"/>
                </a:solidFill>
              </a:defRPr>
            </a:lvl3pPr>
            <a:lvl4pPr lvl="3" rtl="0">
              <a:spcBef>
                <a:spcPts val="1600"/>
              </a:spcBef>
              <a:spcAft>
                <a:spcPts val="0"/>
              </a:spcAft>
              <a:buClr>
                <a:schemeClr val="accent2"/>
              </a:buClr>
              <a:buSzPts val="1000"/>
              <a:buNone/>
              <a:defRPr>
                <a:solidFill>
                  <a:schemeClr val="accent2"/>
                </a:solidFill>
              </a:defRPr>
            </a:lvl4pPr>
            <a:lvl5pPr lvl="4" rtl="0">
              <a:spcBef>
                <a:spcPts val="1600"/>
              </a:spcBef>
              <a:spcAft>
                <a:spcPts val="0"/>
              </a:spcAft>
              <a:buClr>
                <a:schemeClr val="accent2"/>
              </a:buClr>
              <a:buSzPts val="1000"/>
              <a:buNone/>
              <a:defRPr>
                <a:solidFill>
                  <a:schemeClr val="accent2"/>
                </a:solidFill>
              </a:defRPr>
            </a:lvl5pPr>
            <a:lvl6pPr lvl="5" rtl="0">
              <a:spcBef>
                <a:spcPts val="1600"/>
              </a:spcBef>
              <a:spcAft>
                <a:spcPts val="0"/>
              </a:spcAft>
              <a:buClr>
                <a:schemeClr val="accent2"/>
              </a:buClr>
              <a:buSzPts val="1000"/>
              <a:buNone/>
              <a:defRPr>
                <a:solidFill>
                  <a:schemeClr val="accent2"/>
                </a:solidFill>
              </a:defRPr>
            </a:lvl6pPr>
            <a:lvl7pPr lvl="6" rtl="0">
              <a:spcBef>
                <a:spcPts val="1600"/>
              </a:spcBef>
              <a:spcAft>
                <a:spcPts val="0"/>
              </a:spcAft>
              <a:buClr>
                <a:schemeClr val="accent2"/>
              </a:buClr>
              <a:buSzPts val="1000"/>
              <a:buNone/>
              <a:defRPr>
                <a:solidFill>
                  <a:schemeClr val="accent2"/>
                </a:solidFill>
              </a:defRPr>
            </a:lvl7pPr>
            <a:lvl8pPr lvl="7" rtl="0">
              <a:spcBef>
                <a:spcPts val="1600"/>
              </a:spcBef>
              <a:spcAft>
                <a:spcPts val="0"/>
              </a:spcAft>
              <a:buClr>
                <a:schemeClr val="accent2"/>
              </a:buClr>
              <a:buSzPts val="1000"/>
              <a:buNone/>
              <a:defRPr>
                <a:solidFill>
                  <a:schemeClr val="accent2"/>
                </a:solidFill>
              </a:defRPr>
            </a:lvl8pPr>
            <a:lvl9pPr lvl="8" rtl="0">
              <a:spcBef>
                <a:spcPts val="1600"/>
              </a:spcBef>
              <a:spcAft>
                <a:spcPts val="1600"/>
              </a:spcAft>
              <a:buClr>
                <a:schemeClr val="accent2"/>
              </a:buClr>
              <a:buSzPts val="1000"/>
              <a:buNone/>
              <a:defRPr>
                <a:solidFill>
                  <a:schemeClr val="accent2"/>
                </a:solidFill>
              </a:defRPr>
            </a:lvl9pPr>
          </a:lstStyle>
          <a:p>
            <a:endParaRPr/>
          </a:p>
        </p:txBody>
      </p:sp>
      <p:sp>
        <p:nvSpPr>
          <p:cNvPr id="1367" name="Google Shape;1367;p28"/>
          <p:cNvSpPr txBox="1">
            <a:spLocks noGrp="1"/>
          </p:cNvSpPr>
          <p:nvPr>
            <p:ph type="subTitle" idx="16"/>
          </p:nvPr>
        </p:nvSpPr>
        <p:spPr>
          <a:xfrm>
            <a:off x="5074800" y="1506303"/>
            <a:ext cx="2806500" cy="609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1400"/>
              <a:buNone/>
              <a:defRPr>
                <a:solidFill>
                  <a:schemeClr val="accent2"/>
                </a:solidFill>
              </a:defRPr>
            </a:lvl1pPr>
            <a:lvl2pPr lvl="1" rtl="0">
              <a:spcBef>
                <a:spcPts val="1600"/>
              </a:spcBef>
              <a:spcAft>
                <a:spcPts val="0"/>
              </a:spcAft>
              <a:buClr>
                <a:schemeClr val="accent2"/>
              </a:buClr>
              <a:buSzPts val="1400"/>
              <a:buNone/>
              <a:defRPr sz="1400">
                <a:solidFill>
                  <a:schemeClr val="accent2"/>
                </a:solidFill>
              </a:defRPr>
            </a:lvl2pPr>
            <a:lvl3pPr lvl="2" rtl="0">
              <a:spcBef>
                <a:spcPts val="1600"/>
              </a:spcBef>
              <a:spcAft>
                <a:spcPts val="0"/>
              </a:spcAft>
              <a:buClr>
                <a:schemeClr val="accent2"/>
              </a:buClr>
              <a:buSzPts val="1400"/>
              <a:buNone/>
              <a:defRPr sz="1400">
                <a:solidFill>
                  <a:schemeClr val="accent2"/>
                </a:solidFill>
              </a:defRPr>
            </a:lvl3pPr>
            <a:lvl4pPr lvl="3" rtl="0">
              <a:spcBef>
                <a:spcPts val="1600"/>
              </a:spcBef>
              <a:spcAft>
                <a:spcPts val="0"/>
              </a:spcAft>
              <a:buClr>
                <a:schemeClr val="accent2"/>
              </a:buClr>
              <a:buSzPts val="1400"/>
              <a:buNone/>
              <a:defRPr sz="1400">
                <a:solidFill>
                  <a:schemeClr val="accent2"/>
                </a:solidFill>
              </a:defRPr>
            </a:lvl4pPr>
            <a:lvl5pPr lvl="4" rtl="0">
              <a:spcBef>
                <a:spcPts val="1600"/>
              </a:spcBef>
              <a:spcAft>
                <a:spcPts val="0"/>
              </a:spcAft>
              <a:buClr>
                <a:schemeClr val="accent2"/>
              </a:buClr>
              <a:buSzPts val="1400"/>
              <a:buNone/>
              <a:defRPr sz="1400">
                <a:solidFill>
                  <a:schemeClr val="accent2"/>
                </a:solidFill>
              </a:defRPr>
            </a:lvl5pPr>
            <a:lvl6pPr lvl="5" rtl="0">
              <a:spcBef>
                <a:spcPts val="1600"/>
              </a:spcBef>
              <a:spcAft>
                <a:spcPts val="0"/>
              </a:spcAft>
              <a:buClr>
                <a:schemeClr val="accent2"/>
              </a:buClr>
              <a:buSzPts val="1400"/>
              <a:buNone/>
              <a:defRPr sz="1400">
                <a:solidFill>
                  <a:schemeClr val="accent2"/>
                </a:solidFill>
              </a:defRPr>
            </a:lvl6pPr>
            <a:lvl7pPr lvl="6" rtl="0">
              <a:spcBef>
                <a:spcPts val="1600"/>
              </a:spcBef>
              <a:spcAft>
                <a:spcPts val="0"/>
              </a:spcAft>
              <a:buClr>
                <a:schemeClr val="accent2"/>
              </a:buClr>
              <a:buSzPts val="1400"/>
              <a:buNone/>
              <a:defRPr sz="1400">
                <a:solidFill>
                  <a:schemeClr val="accent2"/>
                </a:solidFill>
              </a:defRPr>
            </a:lvl7pPr>
            <a:lvl8pPr lvl="7" rtl="0">
              <a:spcBef>
                <a:spcPts val="1600"/>
              </a:spcBef>
              <a:spcAft>
                <a:spcPts val="0"/>
              </a:spcAft>
              <a:buClr>
                <a:schemeClr val="accent2"/>
              </a:buClr>
              <a:buSzPts val="1400"/>
              <a:buNone/>
              <a:defRPr sz="1400">
                <a:solidFill>
                  <a:schemeClr val="accent2"/>
                </a:solidFill>
              </a:defRPr>
            </a:lvl8pPr>
            <a:lvl9pPr lvl="8" rtl="0">
              <a:spcBef>
                <a:spcPts val="1600"/>
              </a:spcBef>
              <a:spcAft>
                <a:spcPts val="1600"/>
              </a:spcAft>
              <a:buClr>
                <a:schemeClr val="accent2"/>
              </a:buClr>
              <a:buSzPts val="1400"/>
              <a:buNone/>
              <a:defRPr sz="1400">
                <a:solidFill>
                  <a:schemeClr val="accent2"/>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Six Columns">
  <p:cSld name="TITLE_ONLY_5">
    <p:bg>
      <p:bgPr>
        <a:solidFill>
          <a:schemeClr val="accent5"/>
        </a:solidFill>
        <a:effectLst/>
      </p:bgPr>
    </p:bg>
    <p:spTree>
      <p:nvGrpSpPr>
        <p:cNvPr id="1" name="Shape 1368"/>
        <p:cNvGrpSpPr/>
        <p:nvPr/>
      </p:nvGrpSpPr>
      <p:grpSpPr>
        <a:xfrm>
          <a:off x="0" y="0"/>
          <a:ext cx="0" cy="0"/>
          <a:chOff x="0" y="0"/>
          <a:chExt cx="0" cy="0"/>
        </a:xfrm>
      </p:grpSpPr>
      <p:sp>
        <p:nvSpPr>
          <p:cNvPr id="1369" name="Google Shape;1369;p29"/>
          <p:cNvSpPr/>
          <p:nvPr/>
        </p:nvSpPr>
        <p:spPr>
          <a:xfrm>
            <a:off x="4110336" y="-37186"/>
            <a:ext cx="5033661" cy="3076189"/>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9"/>
          <p:cNvSpPr/>
          <p:nvPr/>
        </p:nvSpPr>
        <p:spPr>
          <a:xfrm rot="-5400000">
            <a:off x="6703090" y="2702607"/>
            <a:ext cx="1805387" cy="3076409"/>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9"/>
          <p:cNvSpPr/>
          <p:nvPr/>
        </p:nvSpPr>
        <p:spPr>
          <a:xfrm>
            <a:off x="2" y="2874835"/>
            <a:ext cx="4243207" cy="226867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9"/>
          <p:cNvSpPr/>
          <p:nvPr/>
        </p:nvSpPr>
        <p:spPr>
          <a:xfrm rot="-6414670">
            <a:off x="7589359" y="3083166"/>
            <a:ext cx="2361558" cy="1514531"/>
          </a:xfrm>
          <a:custGeom>
            <a:avLst/>
            <a:gdLst/>
            <a:ahLst/>
            <a:cxnLst/>
            <a:rect l="l" t="t" r="r" b="b"/>
            <a:pathLst>
              <a:path w="51816" h="33231" extrusionOk="0">
                <a:moveTo>
                  <a:pt x="29827" y="0"/>
                </a:moveTo>
                <a:cubicBezTo>
                  <a:pt x="29615" y="0"/>
                  <a:pt x="29401" y="5"/>
                  <a:pt x="29189" y="14"/>
                </a:cubicBezTo>
                <a:cubicBezTo>
                  <a:pt x="28999" y="23"/>
                  <a:pt x="28852" y="181"/>
                  <a:pt x="28860" y="370"/>
                </a:cubicBezTo>
                <a:cubicBezTo>
                  <a:pt x="28867" y="555"/>
                  <a:pt x="29018" y="697"/>
                  <a:pt x="29201" y="697"/>
                </a:cubicBezTo>
                <a:cubicBezTo>
                  <a:pt x="29206" y="697"/>
                  <a:pt x="29210" y="697"/>
                  <a:pt x="29217" y="695"/>
                </a:cubicBezTo>
                <a:cubicBezTo>
                  <a:pt x="29422" y="687"/>
                  <a:pt x="29623" y="683"/>
                  <a:pt x="29825" y="683"/>
                </a:cubicBezTo>
                <a:lnTo>
                  <a:pt x="29886" y="683"/>
                </a:lnTo>
                <a:cubicBezTo>
                  <a:pt x="30073" y="683"/>
                  <a:pt x="30225" y="532"/>
                  <a:pt x="30226" y="344"/>
                </a:cubicBezTo>
                <a:cubicBezTo>
                  <a:pt x="30230" y="155"/>
                  <a:pt x="30077" y="2"/>
                  <a:pt x="29887" y="0"/>
                </a:cubicBezTo>
                <a:close/>
                <a:moveTo>
                  <a:pt x="31251" y="67"/>
                </a:moveTo>
                <a:cubicBezTo>
                  <a:pt x="31077" y="67"/>
                  <a:pt x="30927" y="199"/>
                  <a:pt x="30911" y="376"/>
                </a:cubicBezTo>
                <a:cubicBezTo>
                  <a:pt x="30894" y="563"/>
                  <a:pt x="31031" y="730"/>
                  <a:pt x="31220" y="748"/>
                </a:cubicBezTo>
                <a:cubicBezTo>
                  <a:pt x="31441" y="770"/>
                  <a:pt x="31664" y="793"/>
                  <a:pt x="31884" y="824"/>
                </a:cubicBezTo>
                <a:cubicBezTo>
                  <a:pt x="31900" y="826"/>
                  <a:pt x="31916" y="826"/>
                  <a:pt x="31930" y="826"/>
                </a:cubicBezTo>
                <a:cubicBezTo>
                  <a:pt x="32098" y="826"/>
                  <a:pt x="32246" y="702"/>
                  <a:pt x="32268" y="530"/>
                </a:cubicBezTo>
                <a:cubicBezTo>
                  <a:pt x="32295" y="344"/>
                  <a:pt x="32162" y="172"/>
                  <a:pt x="31977" y="146"/>
                </a:cubicBezTo>
                <a:cubicBezTo>
                  <a:pt x="31745" y="115"/>
                  <a:pt x="31516" y="89"/>
                  <a:pt x="31283" y="68"/>
                </a:cubicBezTo>
                <a:cubicBezTo>
                  <a:pt x="31272" y="67"/>
                  <a:pt x="31262" y="67"/>
                  <a:pt x="31251" y="67"/>
                </a:cubicBezTo>
                <a:close/>
                <a:moveTo>
                  <a:pt x="27841" y="133"/>
                </a:moveTo>
                <a:cubicBezTo>
                  <a:pt x="27827" y="133"/>
                  <a:pt x="27812" y="134"/>
                  <a:pt x="27797" y="136"/>
                </a:cubicBezTo>
                <a:cubicBezTo>
                  <a:pt x="27567" y="165"/>
                  <a:pt x="27338" y="200"/>
                  <a:pt x="27107" y="240"/>
                </a:cubicBezTo>
                <a:cubicBezTo>
                  <a:pt x="26921" y="271"/>
                  <a:pt x="26794" y="449"/>
                  <a:pt x="26827" y="635"/>
                </a:cubicBezTo>
                <a:cubicBezTo>
                  <a:pt x="26855" y="801"/>
                  <a:pt x="27001" y="920"/>
                  <a:pt x="27164" y="920"/>
                </a:cubicBezTo>
                <a:cubicBezTo>
                  <a:pt x="27183" y="920"/>
                  <a:pt x="27200" y="918"/>
                  <a:pt x="27223" y="914"/>
                </a:cubicBezTo>
                <a:cubicBezTo>
                  <a:pt x="27446" y="876"/>
                  <a:pt x="27668" y="843"/>
                  <a:pt x="27887" y="814"/>
                </a:cubicBezTo>
                <a:cubicBezTo>
                  <a:pt x="28073" y="788"/>
                  <a:pt x="28207" y="615"/>
                  <a:pt x="28181" y="428"/>
                </a:cubicBezTo>
                <a:cubicBezTo>
                  <a:pt x="28157" y="257"/>
                  <a:pt x="28009" y="133"/>
                  <a:pt x="27841" y="133"/>
                </a:cubicBezTo>
                <a:close/>
                <a:moveTo>
                  <a:pt x="33276" y="382"/>
                </a:moveTo>
                <a:cubicBezTo>
                  <a:pt x="33118" y="382"/>
                  <a:pt x="32976" y="490"/>
                  <a:pt x="32941" y="650"/>
                </a:cubicBezTo>
                <a:cubicBezTo>
                  <a:pt x="32901" y="834"/>
                  <a:pt x="33016" y="1017"/>
                  <a:pt x="33202" y="1059"/>
                </a:cubicBezTo>
                <a:cubicBezTo>
                  <a:pt x="33421" y="1109"/>
                  <a:pt x="33638" y="1161"/>
                  <a:pt x="33854" y="1217"/>
                </a:cubicBezTo>
                <a:cubicBezTo>
                  <a:pt x="33881" y="1224"/>
                  <a:pt x="33911" y="1227"/>
                  <a:pt x="33940" y="1227"/>
                </a:cubicBezTo>
                <a:cubicBezTo>
                  <a:pt x="34092" y="1227"/>
                  <a:pt x="34229" y="1126"/>
                  <a:pt x="34271" y="972"/>
                </a:cubicBezTo>
                <a:cubicBezTo>
                  <a:pt x="34318" y="789"/>
                  <a:pt x="34210" y="602"/>
                  <a:pt x="34027" y="555"/>
                </a:cubicBezTo>
                <a:cubicBezTo>
                  <a:pt x="33801" y="494"/>
                  <a:pt x="33575" y="440"/>
                  <a:pt x="33350" y="390"/>
                </a:cubicBezTo>
                <a:cubicBezTo>
                  <a:pt x="33325" y="384"/>
                  <a:pt x="33300" y="382"/>
                  <a:pt x="33276" y="382"/>
                </a:cubicBezTo>
                <a:close/>
                <a:moveTo>
                  <a:pt x="25825" y="513"/>
                </a:moveTo>
                <a:cubicBezTo>
                  <a:pt x="25798" y="513"/>
                  <a:pt x="25770" y="517"/>
                  <a:pt x="25742" y="523"/>
                </a:cubicBezTo>
                <a:cubicBezTo>
                  <a:pt x="25516" y="581"/>
                  <a:pt x="25294" y="640"/>
                  <a:pt x="25070" y="704"/>
                </a:cubicBezTo>
                <a:cubicBezTo>
                  <a:pt x="24889" y="756"/>
                  <a:pt x="24785" y="947"/>
                  <a:pt x="24837" y="1128"/>
                </a:cubicBezTo>
                <a:cubicBezTo>
                  <a:pt x="24880" y="1278"/>
                  <a:pt x="25018" y="1375"/>
                  <a:pt x="25165" y="1375"/>
                </a:cubicBezTo>
                <a:cubicBezTo>
                  <a:pt x="25195" y="1375"/>
                  <a:pt x="25228" y="1372"/>
                  <a:pt x="25261" y="1363"/>
                </a:cubicBezTo>
                <a:cubicBezTo>
                  <a:pt x="25475" y="1299"/>
                  <a:pt x="25692" y="1243"/>
                  <a:pt x="25907" y="1189"/>
                </a:cubicBezTo>
                <a:cubicBezTo>
                  <a:pt x="26090" y="1144"/>
                  <a:pt x="26203" y="956"/>
                  <a:pt x="26158" y="774"/>
                </a:cubicBezTo>
                <a:cubicBezTo>
                  <a:pt x="26119" y="618"/>
                  <a:pt x="25980" y="513"/>
                  <a:pt x="25825" y="513"/>
                </a:cubicBezTo>
                <a:close/>
                <a:moveTo>
                  <a:pt x="35246" y="945"/>
                </a:moveTo>
                <a:cubicBezTo>
                  <a:pt x="35104" y="945"/>
                  <a:pt x="34974" y="1033"/>
                  <a:pt x="34924" y="1173"/>
                </a:cubicBezTo>
                <a:cubicBezTo>
                  <a:pt x="34860" y="1352"/>
                  <a:pt x="34954" y="1547"/>
                  <a:pt x="35133" y="1610"/>
                </a:cubicBezTo>
                <a:cubicBezTo>
                  <a:pt x="35343" y="1684"/>
                  <a:pt x="35552" y="1763"/>
                  <a:pt x="35760" y="1844"/>
                </a:cubicBezTo>
                <a:cubicBezTo>
                  <a:pt x="35802" y="1860"/>
                  <a:pt x="35845" y="1869"/>
                  <a:pt x="35887" y="1869"/>
                </a:cubicBezTo>
                <a:cubicBezTo>
                  <a:pt x="36023" y="1869"/>
                  <a:pt x="36151" y="1787"/>
                  <a:pt x="36205" y="1651"/>
                </a:cubicBezTo>
                <a:cubicBezTo>
                  <a:pt x="36275" y="1476"/>
                  <a:pt x="36189" y="1278"/>
                  <a:pt x="36014" y="1208"/>
                </a:cubicBezTo>
                <a:cubicBezTo>
                  <a:pt x="35797" y="1123"/>
                  <a:pt x="35579" y="1041"/>
                  <a:pt x="35360" y="965"/>
                </a:cubicBezTo>
                <a:cubicBezTo>
                  <a:pt x="35322" y="952"/>
                  <a:pt x="35284" y="945"/>
                  <a:pt x="35246" y="945"/>
                </a:cubicBezTo>
                <a:close/>
                <a:moveTo>
                  <a:pt x="23868" y="1127"/>
                </a:moveTo>
                <a:cubicBezTo>
                  <a:pt x="23828" y="1127"/>
                  <a:pt x="23787" y="1134"/>
                  <a:pt x="23747" y="1149"/>
                </a:cubicBezTo>
                <a:cubicBezTo>
                  <a:pt x="23526" y="1234"/>
                  <a:pt x="23307" y="1323"/>
                  <a:pt x="23099" y="1415"/>
                </a:cubicBezTo>
                <a:cubicBezTo>
                  <a:pt x="22925" y="1491"/>
                  <a:pt x="22847" y="1691"/>
                  <a:pt x="22923" y="1865"/>
                </a:cubicBezTo>
                <a:cubicBezTo>
                  <a:pt x="22979" y="1992"/>
                  <a:pt x="23104" y="2068"/>
                  <a:pt x="23236" y="2068"/>
                </a:cubicBezTo>
                <a:cubicBezTo>
                  <a:pt x="23281" y="2068"/>
                  <a:pt x="23330" y="2060"/>
                  <a:pt x="23375" y="2041"/>
                </a:cubicBezTo>
                <a:cubicBezTo>
                  <a:pt x="23575" y="1950"/>
                  <a:pt x="23782" y="1867"/>
                  <a:pt x="23992" y="1787"/>
                </a:cubicBezTo>
                <a:cubicBezTo>
                  <a:pt x="24168" y="1719"/>
                  <a:pt x="24255" y="1521"/>
                  <a:pt x="24187" y="1345"/>
                </a:cubicBezTo>
                <a:cubicBezTo>
                  <a:pt x="24136" y="1210"/>
                  <a:pt x="24006" y="1127"/>
                  <a:pt x="23868" y="1127"/>
                </a:cubicBezTo>
                <a:close/>
                <a:moveTo>
                  <a:pt x="37138" y="1739"/>
                </a:moveTo>
                <a:cubicBezTo>
                  <a:pt x="37011" y="1739"/>
                  <a:pt x="36889" y="1809"/>
                  <a:pt x="36829" y="1929"/>
                </a:cubicBezTo>
                <a:cubicBezTo>
                  <a:pt x="36747" y="2100"/>
                  <a:pt x="36815" y="2305"/>
                  <a:pt x="36985" y="2388"/>
                </a:cubicBezTo>
                <a:cubicBezTo>
                  <a:pt x="37185" y="2486"/>
                  <a:pt x="37385" y="2588"/>
                  <a:pt x="37582" y="2694"/>
                </a:cubicBezTo>
                <a:cubicBezTo>
                  <a:pt x="37634" y="2722"/>
                  <a:pt x="37689" y="2736"/>
                  <a:pt x="37743" y="2736"/>
                </a:cubicBezTo>
                <a:cubicBezTo>
                  <a:pt x="37865" y="2736"/>
                  <a:pt x="37983" y="2670"/>
                  <a:pt x="38046" y="2555"/>
                </a:cubicBezTo>
                <a:cubicBezTo>
                  <a:pt x="38134" y="2390"/>
                  <a:pt x="38073" y="2181"/>
                  <a:pt x="37907" y="2093"/>
                </a:cubicBezTo>
                <a:cubicBezTo>
                  <a:pt x="37703" y="1982"/>
                  <a:pt x="37496" y="1876"/>
                  <a:pt x="37288" y="1773"/>
                </a:cubicBezTo>
                <a:cubicBezTo>
                  <a:pt x="37239" y="1750"/>
                  <a:pt x="37188" y="1739"/>
                  <a:pt x="37138" y="1739"/>
                </a:cubicBezTo>
                <a:close/>
                <a:moveTo>
                  <a:pt x="22014" y="1997"/>
                </a:moveTo>
                <a:cubicBezTo>
                  <a:pt x="21956" y="1997"/>
                  <a:pt x="21898" y="2012"/>
                  <a:pt x="21846" y="2042"/>
                </a:cubicBezTo>
                <a:cubicBezTo>
                  <a:pt x="21639" y="2161"/>
                  <a:pt x="21437" y="2284"/>
                  <a:pt x="21244" y="2409"/>
                </a:cubicBezTo>
                <a:cubicBezTo>
                  <a:pt x="21084" y="2513"/>
                  <a:pt x="21041" y="2725"/>
                  <a:pt x="21144" y="2884"/>
                </a:cubicBezTo>
                <a:cubicBezTo>
                  <a:pt x="21210" y="2983"/>
                  <a:pt x="21319" y="3038"/>
                  <a:pt x="21430" y="3038"/>
                </a:cubicBezTo>
                <a:cubicBezTo>
                  <a:pt x="21493" y="3038"/>
                  <a:pt x="21559" y="3021"/>
                  <a:pt x="21616" y="2983"/>
                </a:cubicBezTo>
                <a:cubicBezTo>
                  <a:pt x="21799" y="2864"/>
                  <a:pt x="21988" y="2748"/>
                  <a:pt x="22185" y="2639"/>
                </a:cubicBezTo>
                <a:cubicBezTo>
                  <a:pt x="22350" y="2545"/>
                  <a:pt x="22405" y="2336"/>
                  <a:pt x="22311" y="2171"/>
                </a:cubicBezTo>
                <a:cubicBezTo>
                  <a:pt x="22249" y="2060"/>
                  <a:pt x="22133" y="1997"/>
                  <a:pt x="22014" y="1997"/>
                </a:cubicBezTo>
                <a:close/>
                <a:moveTo>
                  <a:pt x="38923" y="2746"/>
                </a:moveTo>
                <a:cubicBezTo>
                  <a:pt x="38811" y="2746"/>
                  <a:pt x="38700" y="2801"/>
                  <a:pt x="38635" y="2903"/>
                </a:cubicBezTo>
                <a:cubicBezTo>
                  <a:pt x="38531" y="3061"/>
                  <a:pt x="38576" y="3275"/>
                  <a:pt x="38734" y="3377"/>
                </a:cubicBezTo>
                <a:cubicBezTo>
                  <a:pt x="38922" y="3497"/>
                  <a:pt x="39106" y="3624"/>
                  <a:pt x="39288" y="3753"/>
                </a:cubicBezTo>
                <a:cubicBezTo>
                  <a:pt x="39349" y="3796"/>
                  <a:pt x="39419" y="3815"/>
                  <a:pt x="39486" y="3815"/>
                </a:cubicBezTo>
                <a:cubicBezTo>
                  <a:pt x="39592" y="3815"/>
                  <a:pt x="39698" y="3765"/>
                  <a:pt x="39768" y="3667"/>
                </a:cubicBezTo>
                <a:cubicBezTo>
                  <a:pt x="39877" y="3513"/>
                  <a:pt x="39841" y="3301"/>
                  <a:pt x="39686" y="3191"/>
                </a:cubicBezTo>
                <a:cubicBezTo>
                  <a:pt x="39495" y="3057"/>
                  <a:pt x="39304" y="2927"/>
                  <a:pt x="39108" y="2800"/>
                </a:cubicBezTo>
                <a:cubicBezTo>
                  <a:pt x="39051" y="2764"/>
                  <a:pt x="38987" y="2746"/>
                  <a:pt x="38923" y="2746"/>
                </a:cubicBezTo>
                <a:close/>
                <a:moveTo>
                  <a:pt x="20335" y="3174"/>
                </a:moveTo>
                <a:cubicBezTo>
                  <a:pt x="20256" y="3174"/>
                  <a:pt x="20176" y="3202"/>
                  <a:pt x="20111" y="3257"/>
                </a:cubicBezTo>
                <a:cubicBezTo>
                  <a:pt x="19941" y="3405"/>
                  <a:pt x="19764" y="3563"/>
                  <a:pt x="19593" y="3728"/>
                </a:cubicBezTo>
                <a:cubicBezTo>
                  <a:pt x="19456" y="3859"/>
                  <a:pt x="19451" y="4074"/>
                  <a:pt x="19581" y="4211"/>
                </a:cubicBezTo>
                <a:cubicBezTo>
                  <a:pt x="19649" y="4283"/>
                  <a:pt x="19741" y="4317"/>
                  <a:pt x="19830" y="4317"/>
                </a:cubicBezTo>
                <a:cubicBezTo>
                  <a:pt x="19917" y="4317"/>
                  <a:pt x="20002" y="4284"/>
                  <a:pt x="20066" y="4224"/>
                </a:cubicBezTo>
                <a:cubicBezTo>
                  <a:pt x="20228" y="4067"/>
                  <a:pt x="20394" y="3918"/>
                  <a:pt x="20558" y="3777"/>
                </a:cubicBezTo>
                <a:cubicBezTo>
                  <a:pt x="20700" y="3652"/>
                  <a:pt x="20718" y="3438"/>
                  <a:pt x="20594" y="3294"/>
                </a:cubicBezTo>
                <a:cubicBezTo>
                  <a:pt x="20527" y="3215"/>
                  <a:pt x="20431" y="3174"/>
                  <a:pt x="20335" y="3174"/>
                </a:cubicBezTo>
                <a:close/>
                <a:moveTo>
                  <a:pt x="40569" y="3962"/>
                </a:moveTo>
                <a:cubicBezTo>
                  <a:pt x="40471" y="3962"/>
                  <a:pt x="40375" y="4003"/>
                  <a:pt x="40307" y="4085"/>
                </a:cubicBezTo>
                <a:cubicBezTo>
                  <a:pt x="40189" y="4231"/>
                  <a:pt x="40206" y="4446"/>
                  <a:pt x="40350" y="4568"/>
                </a:cubicBezTo>
                <a:cubicBezTo>
                  <a:pt x="40522" y="4710"/>
                  <a:pt x="40689" y="4858"/>
                  <a:pt x="40854" y="5007"/>
                </a:cubicBezTo>
                <a:cubicBezTo>
                  <a:pt x="40920" y="5066"/>
                  <a:pt x="41002" y="5098"/>
                  <a:pt x="41085" y="5098"/>
                </a:cubicBezTo>
                <a:cubicBezTo>
                  <a:pt x="41179" y="5098"/>
                  <a:pt x="41270" y="5060"/>
                  <a:pt x="41339" y="4981"/>
                </a:cubicBezTo>
                <a:cubicBezTo>
                  <a:pt x="41466" y="4842"/>
                  <a:pt x="41454" y="4625"/>
                  <a:pt x="41315" y="4500"/>
                </a:cubicBezTo>
                <a:cubicBezTo>
                  <a:pt x="41144" y="4343"/>
                  <a:pt x="40967" y="4191"/>
                  <a:pt x="40790" y="4041"/>
                </a:cubicBezTo>
                <a:cubicBezTo>
                  <a:pt x="40725" y="3988"/>
                  <a:pt x="40647" y="3962"/>
                  <a:pt x="40569" y="3962"/>
                </a:cubicBezTo>
                <a:close/>
                <a:moveTo>
                  <a:pt x="385" y="3950"/>
                </a:moveTo>
                <a:cubicBezTo>
                  <a:pt x="349" y="3950"/>
                  <a:pt x="312" y="3956"/>
                  <a:pt x="275" y="3968"/>
                </a:cubicBezTo>
                <a:cubicBezTo>
                  <a:pt x="96" y="4029"/>
                  <a:pt x="1" y="4224"/>
                  <a:pt x="62" y="4403"/>
                </a:cubicBezTo>
                <a:cubicBezTo>
                  <a:pt x="138" y="4622"/>
                  <a:pt x="216" y="4841"/>
                  <a:pt x="301" y="5058"/>
                </a:cubicBezTo>
                <a:cubicBezTo>
                  <a:pt x="354" y="5195"/>
                  <a:pt x="484" y="5277"/>
                  <a:pt x="619" y="5277"/>
                </a:cubicBezTo>
                <a:cubicBezTo>
                  <a:pt x="661" y="5277"/>
                  <a:pt x="703" y="5268"/>
                  <a:pt x="741" y="5254"/>
                </a:cubicBezTo>
                <a:cubicBezTo>
                  <a:pt x="917" y="5185"/>
                  <a:pt x="1004" y="4987"/>
                  <a:pt x="938" y="4811"/>
                </a:cubicBezTo>
                <a:cubicBezTo>
                  <a:pt x="856" y="4602"/>
                  <a:pt x="781" y="4390"/>
                  <a:pt x="710" y="4180"/>
                </a:cubicBezTo>
                <a:cubicBezTo>
                  <a:pt x="661" y="4039"/>
                  <a:pt x="527" y="3950"/>
                  <a:pt x="385" y="3950"/>
                </a:cubicBezTo>
                <a:close/>
                <a:moveTo>
                  <a:pt x="18886" y="4620"/>
                </a:moveTo>
                <a:cubicBezTo>
                  <a:pt x="18792" y="4620"/>
                  <a:pt x="18698" y="4659"/>
                  <a:pt x="18630" y="4735"/>
                </a:cubicBezTo>
                <a:cubicBezTo>
                  <a:pt x="18477" y="4908"/>
                  <a:pt x="18326" y="5082"/>
                  <a:pt x="18179" y="5259"/>
                </a:cubicBezTo>
                <a:cubicBezTo>
                  <a:pt x="18057" y="5405"/>
                  <a:pt x="18074" y="5621"/>
                  <a:pt x="18220" y="5743"/>
                </a:cubicBezTo>
                <a:cubicBezTo>
                  <a:pt x="18283" y="5796"/>
                  <a:pt x="18361" y="5823"/>
                  <a:pt x="18439" y="5823"/>
                </a:cubicBezTo>
                <a:cubicBezTo>
                  <a:pt x="18537" y="5823"/>
                  <a:pt x="18634" y="5781"/>
                  <a:pt x="18702" y="5699"/>
                </a:cubicBezTo>
                <a:cubicBezTo>
                  <a:pt x="18846" y="5527"/>
                  <a:pt x="18990" y="5355"/>
                  <a:pt x="19141" y="5188"/>
                </a:cubicBezTo>
                <a:cubicBezTo>
                  <a:pt x="19266" y="5047"/>
                  <a:pt x="19254" y="4832"/>
                  <a:pt x="19112" y="4707"/>
                </a:cubicBezTo>
                <a:cubicBezTo>
                  <a:pt x="19047" y="4648"/>
                  <a:pt x="18966" y="4620"/>
                  <a:pt x="18886" y="4620"/>
                </a:cubicBezTo>
                <a:close/>
                <a:moveTo>
                  <a:pt x="42056" y="5375"/>
                </a:moveTo>
                <a:cubicBezTo>
                  <a:pt x="41973" y="5375"/>
                  <a:pt x="41890" y="5405"/>
                  <a:pt x="41824" y="5466"/>
                </a:cubicBezTo>
                <a:cubicBezTo>
                  <a:pt x="41687" y="5595"/>
                  <a:pt x="41678" y="5810"/>
                  <a:pt x="41807" y="5949"/>
                </a:cubicBezTo>
                <a:cubicBezTo>
                  <a:pt x="41958" y="6111"/>
                  <a:pt x="42106" y="6280"/>
                  <a:pt x="42250" y="6448"/>
                </a:cubicBezTo>
                <a:cubicBezTo>
                  <a:pt x="42318" y="6528"/>
                  <a:pt x="42413" y="6570"/>
                  <a:pt x="42511" y="6570"/>
                </a:cubicBezTo>
                <a:cubicBezTo>
                  <a:pt x="42589" y="6570"/>
                  <a:pt x="42667" y="6544"/>
                  <a:pt x="42730" y="6492"/>
                </a:cubicBezTo>
                <a:cubicBezTo>
                  <a:pt x="42874" y="6370"/>
                  <a:pt x="42891" y="6153"/>
                  <a:pt x="42769" y="6010"/>
                </a:cubicBezTo>
                <a:cubicBezTo>
                  <a:pt x="42618" y="5831"/>
                  <a:pt x="42465" y="5656"/>
                  <a:pt x="42305" y="5485"/>
                </a:cubicBezTo>
                <a:cubicBezTo>
                  <a:pt x="42239" y="5412"/>
                  <a:pt x="42147" y="5375"/>
                  <a:pt x="42056" y="5375"/>
                </a:cubicBezTo>
                <a:close/>
                <a:moveTo>
                  <a:pt x="1169" y="5846"/>
                </a:moveTo>
                <a:cubicBezTo>
                  <a:pt x="1118" y="5846"/>
                  <a:pt x="1066" y="5858"/>
                  <a:pt x="1017" y="5882"/>
                </a:cubicBezTo>
                <a:cubicBezTo>
                  <a:pt x="849" y="5963"/>
                  <a:pt x="779" y="6168"/>
                  <a:pt x="861" y="6337"/>
                </a:cubicBezTo>
                <a:cubicBezTo>
                  <a:pt x="964" y="6549"/>
                  <a:pt x="1070" y="6754"/>
                  <a:pt x="1181" y="6959"/>
                </a:cubicBezTo>
                <a:cubicBezTo>
                  <a:pt x="1242" y="7072"/>
                  <a:pt x="1358" y="7136"/>
                  <a:pt x="1480" y="7136"/>
                </a:cubicBezTo>
                <a:cubicBezTo>
                  <a:pt x="1537" y="7136"/>
                  <a:pt x="1591" y="7124"/>
                  <a:pt x="1643" y="7096"/>
                </a:cubicBezTo>
                <a:cubicBezTo>
                  <a:pt x="1808" y="7006"/>
                  <a:pt x="1869" y="6798"/>
                  <a:pt x="1780" y="6632"/>
                </a:cubicBezTo>
                <a:cubicBezTo>
                  <a:pt x="1674" y="6438"/>
                  <a:pt x="1572" y="6238"/>
                  <a:pt x="1475" y="6038"/>
                </a:cubicBezTo>
                <a:cubicBezTo>
                  <a:pt x="1415" y="5917"/>
                  <a:pt x="1295" y="5846"/>
                  <a:pt x="1169" y="5846"/>
                </a:cubicBezTo>
                <a:close/>
                <a:moveTo>
                  <a:pt x="17579" y="6203"/>
                </a:moveTo>
                <a:cubicBezTo>
                  <a:pt x="17479" y="6203"/>
                  <a:pt x="17379" y="6247"/>
                  <a:pt x="17311" y="6332"/>
                </a:cubicBezTo>
                <a:lnTo>
                  <a:pt x="16885" y="6865"/>
                </a:lnTo>
                <a:cubicBezTo>
                  <a:pt x="16769" y="7013"/>
                  <a:pt x="16792" y="7229"/>
                  <a:pt x="16939" y="7345"/>
                </a:cubicBezTo>
                <a:cubicBezTo>
                  <a:pt x="17004" y="7395"/>
                  <a:pt x="17078" y="7420"/>
                  <a:pt x="17153" y="7420"/>
                </a:cubicBezTo>
                <a:cubicBezTo>
                  <a:pt x="17252" y="7420"/>
                  <a:pt x="17353" y="7375"/>
                  <a:pt x="17421" y="7291"/>
                </a:cubicBezTo>
                <a:lnTo>
                  <a:pt x="17845" y="6758"/>
                </a:lnTo>
                <a:cubicBezTo>
                  <a:pt x="17963" y="6610"/>
                  <a:pt x="17939" y="6394"/>
                  <a:pt x="17791" y="6276"/>
                </a:cubicBezTo>
                <a:cubicBezTo>
                  <a:pt x="17728" y="6227"/>
                  <a:pt x="17654" y="6203"/>
                  <a:pt x="17579" y="6203"/>
                </a:cubicBezTo>
                <a:close/>
                <a:moveTo>
                  <a:pt x="43337" y="6976"/>
                </a:moveTo>
                <a:cubicBezTo>
                  <a:pt x="43271" y="6976"/>
                  <a:pt x="43204" y="6995"/>
                  <a:pt x="43145" y="7036"/>
                </a:cubicBezTo>
                <a:cubicBezTo>
                  <a:pt x="42988" y="7140"/>
                  <a:pt x="42947" y="7352"/>
                  <a:pt x="43053" y="7508"/>
                </a:cubicBezTo>
                <a:cubicBezTo>
                  <a:pt x="43178" y="7689"/>
                  <a:pt x="43296" y="7879"/>
                  <a:pt x="43413" y="8070"/>
                </a:cubicBezTo>
                <a:cubicBezTo>
                  <a:pt x="43475" y="8176"/>
                  <a:pt x="43590" y="8235"/>
                  <a:pt x="43705" y="8235"/>
                </a:cubicBezTo>
                <a:cubicBezTo>
                  <a:pt x="43765" y="8235"/>
                  <a:pt x="43826" y="8217"/>
                  <a:pt x="43882" y="8188"/>
                </a:cubicBezTo>
                <a:cubicBezTo>
                  <a:pt x="44042" y="8091"/>
                  <a:pt x="44096" y="7882"/>
                  <a:pt x="43998" y="7719"/>
                </a:cubicBezTo>
                <a:cubicBezTo>
                  <a:pt x="43877" y="7515"/>
                  <a:pt x="43748" y="7317"/>
                  <a:pt x="43621" y="7126"/>
                </a:cubicBezTo>
                <a:cubicBezTo>
                  <a:pt x="43554" y="7029"/>
                  <a:pt x="43446" y="6976"/>
                  <a:pt x="43337" y="6976"/>
                </a:cubicBezTo>
                <a:close/>
                <a:moveTo>
                  <a:pt x="2187" y="7623"/>
                </a:moveTo>
                <a:cubicBezTo>
                  <a:pt x="2122" y="7623"/>
                  <a:pt x="2056" y="7642"/>
                  <a:pt x="1998" y="7680"/>
                </a:cubicBezTo>
                <a:cubicBezTo>
                  <a:pt x="1841" y="7785"/>
                  <a:pt x="1800" y="7997"/>
                  <a:pt x="1904" y="8153"/>
                </a:cubicBezTo>
                <a:cubicBezTo>
                  <a:pt x="2034" y="8350"/>
                  <a:pt x="2172" y="8542"/>
                  <a:pt x="2309" y="8727"/>
                </a:cubicBezTo>
                <a:cubicBezTo>
                  <a:pt x="2375" y="8817"/>
                  <a:pt x="2477" y="8864"/>
                  <a:pt x="2582" y="8864"/>
                </a:cubicBezTo>
                <a:cubicBezTo>
                  <a:pt x="2653" y="8864"/>
                  <a:pt x="2726" y="8843"/>
                  <a:pt x="2787" y="8796"/>
                </a:cubicBezTo>
                <a:cubicBezTo>
                  <a:pt x="2938" y="8683"/>
                  <a:pt x="2969" y="8471"/>
                  <a:pt x="2856" y="8318"/>
                </a:cubicBezTo>
                <a:cubicBezTo>
                  <a:pt x="2726" y="8143"/>
                  <a:pt x="2596" y="7960"/>
                  <a:pt x="2470" y="7774"/>
                </a:cubicBezTo>
                <a:cubicBezTo>
                  <a:pt x="2405" y="7676"/>
                  <a:pt x="2297" y="7623"/>
                  <a:pt x="2187" y="7623"/>
                </a:cubicBezTo>
                <a:close/>
                <a:moveTo>
                  <a:pt x="16292" y="7795"/>
                </a:moveTo>
                <a:cubicBezTo>
                  <a:pt x="16194" y="7795"/>
                  <a:pt x="16097" y="7837"/>
                  <a:pt x="16030" y="7917"/>
                </a:cubicBezTo>
                <a:cubicBezTo>
                  <a:pt x="15884" y="8089"/>
                  <a:pt x="15738" y="8261"/>
                  <a:pt x="15589" y="8428"/>
                </a:cubicBezTo>
                <a:cubicBezTo>
                  <a:pt x="15462" y="8569"/>
                  <a:pt x="15476" y="8784"/>
                  <a:pt x="15617" y="8909"/>
                </a:cubicBezTo>
                <a:cubicBezTo>
                  <a:pt x="15683" y="8968"/>
                  <a:pt x="15763" y="8996"/>
                  <a:pt x="15843" y="8996"/>
                </a:cubicBezTo>
                <a:cubicBezTo>
                  <a:pt x="15936" y="8996"/>
                  <a:pt x="16030" y="8958"/>
                  <a:pt x="16098" y="8881"/>
                </a:cubicBezTo>
                <a:cubicBezTo>
                  <a:pt x="16253" y="8709"/>
                  <a:pt x="16402" y="8534"/>
                  <a:pt x="16553" y="8358"/>
                </a:cubicBezTo>
                <a:cubicBezTo>
                  <a:pt x="16675" y="8212"/>
                  <a:pt x="16654" y="7997"/>
                  <a:pt x="16512" y="7875"/>
                </a:cubicBezTo>
                <a:cubicBezTo>
                  <a:pt x="16447" y="7821"/>
                  <a:pt x="16369" y="7795"/>
                  <a:pt x="16292" y="7795"/>
                </a:cubicBezTo>
                <a:close/>
                <a:moveTo>
                  <a:pt x="44349" y="8758"/>
                </a:moveTo>
                <a:cubicBezTo>
                  <a:pt x="44300" y="8758"/>
                  <a:pt x="44250" y="8768"/>
                  <a:pt x="44203" y="8791"/>
                </a:cubicBezTo>
                <a:cubicBezTo>
                  <a:pt x="44033" y="8871"/>
                  <a:pt x="43960" y="9073"/>
                  <a:pt x="44040" y="9245"/>
                </a:cubicBezTo>
                <a:cubicBezTo>
                  <a:pt x="44136" y="9444"/>
                  <a:pt x="44226" y="9648"/>
                  <a:pt x="44311" y="9855"/>
                </a:cubicBezTo>
                <a:cubicBezTo>
                  <a:pt x="44365" y="9987"/>
                  <a:pt x="44492" y="10065"/>
                  <a:pt x="44626" y="10065"/>
                </a:cubicBezTo>
                <a:cubicBezTo>
                  <a:pt x="44669" y="10065"/>
                  <a:pt x="44716" y="10056"/>
                  <a:pt x="44756" y="10039"/>
                </a:cubicBezTo>
                <a:cubicBezTo>
                  <a:pt x="44930" y="9966"/>
                  <a:pt x="45013" y="9766"/>
                  <a:pt x="44942" y="9592"/>
                </a:cubicBezTo>
                <a:cubicBezTo>
                  <a:pt x="44850" y="9377"/>
                  <a:pt x="44754" y="9161"/>
                  <a:pt x="44657" y="8953"/>
                </a:cubicBezTo>
                <a:cubicBezTo>
                  <a:pt x="44599" y="8831"/>
                  <a:pt x="44477" y="8758"/>
                  <a:pt x="44349" y="8758"/>
                </a:cubicBezTo>
                <a:close/>
                <a:moveTo>
                  <a:pt x="3456" y="9233"/>
                </a:moveTo>
                <a:cubicBezTo>
                  <a:pt x="3373" y="9233"/>
                  <a:pt x="3289" y="9263"/>
                  <a:pt x="3223" y="9325"/>
                </a:cubicBezTo>
                <a:cubicBezTo>
                  <a:pt x="3086" y="9453"/>
                  <a:pt x="3079" y="9670"/>
                  <a:pt x="3207" y="9808"/>
                </a:cubicBezTo>
                <a:cubicBezTo>
                  <a:pt x="3369" y="9978"/>
                  <a:pt x="3536" y="10148"/>
                  <a:pt x="3703" y="10307"/>
                </a:cubicBezTo>
                <a:cubicBezTo>
                  <a:pt x="3769" y="10369"/>
                  <a:pt x="3852" y="10400"/>
                  <a:pt x="3937" y="10400"/>
                </a:cubicBezTo>
                <a:cubicBezTo>
                  <a:pt x="4029" y="10400"/>
                  <a:pt x="4118" y="10366"/>
                  <a:pt x="4186" y="10293"/>
                </a:cubicBezTo>
                <a:cubicBezTo>
                  <a:pt x="4316" y="10157"/>
                  <a:pt x="4309" y="9942"/>
                  <a:pt x="4172" y="9811"/>
                </a:cubicBezTo>
                <a:cubicBezTo>
                  <a:pt x="4014" y="9663"/>
                  <a:pt x="3857" y="9505"/>
                  <a:pt x="3704" y="9342"/>
                </a:cubicBezTo>
                <a:cubicBezTo>
                  <a:pt x="3638" y="9269"/>
                  <a:pt x="3548" y="9233"/>
                  <a:pt x="3456" y="9233"/>
                </a:cubicBezTo>
                <a:close/>
                <a:moveTo>
                  <a:pt x="14894" y="9298"/>
                </a:moveTo>
                <a:cubicBezTo>
                  <a:pt x="14810" y="9298"/>
                  <a:pt x="14725" y="9329"/>
                  <a:pt x="14659" y="9392"/>
                </a:cubicBezTo>
                <a:cubicBezTo>
                  <a:pt x="14496" y="9545"/>
                  <a:pt x="14331" y="9696"/>
                  <a:pt x="14165" y="9837"/>
                </a:cubicBezTo>
                <a:cubicBezTo>
                  <a:pt x="14019" y="9961"/>
                  <a:pt x="14006" y="10176"/>
                  <a:pt x="14127" y="10319"/>
                </a:cubicBezTo>
                <a:cubicBezTo>
                  <a:pt x="14193" y="10397"/>
                  <a:pt x="14292" y="10439"/>
                  <a:pt x="14388" y="10439"/>
                </a:cubicBezTo>
                <a:cubicBezTo>
                  <a:pt x="14466" y="10439"/>
                  <a:pt x="14546" y="10413"/>
                  <a:pt x="14607" y="10357"/>
                </a:cubicBezTo>
                <a:cubicBezTo>
                  <a:pt x="14781" y="10209"/>
                  <a:pt x="14956" y="10049"/>
                  <a:pt x="15128" y="9888"/>
                </a:cubicBezTo>
                <a:cubicBezTo>
                  <a:pt x="15264" y="9759"/>
                  <a:pt x="15271" y="9542"/>
                  <a:pt x="15140" y="9405"/>
                </a:cubicBezTo>
                <a:cubicBezTo>
                  <a:pt x="15073" y="9334"/>
                  <a:pt x="14984" y="9298"/>
                  <a:pt x="14894" y="9298"/>
                </a:cubicBezTo>
                <a:close/>
                <a:moveTo>
                  <a:pt x="13295" y="10576"/>
                </a:moveTo>
                <a:cubicBezTo>
                  <a:pt x="13231" y="10576"/>
                  <a:pt x="13165" y="10595"/>
                  <a:pt x="13107" y="10633"/>
                </a:cubicBezTo>
                <a:cubicBezTo>
                  <a:pt x="12919" y="10755"/>
                  <a:pt x="12730" y="10870"/>
                  <a:pt x="12542" y="10976"/>
                </a:cubicBezTo>
                <a:cubicBezTo>
                  <a:pt x="12377" y="11068"/>
                  <a:pt x="12320" y="11276"/>
                  <a:pt x="12412" y="11441"/>
                </a:cubicBezTo>
                <a:cubicBezTo>
                  <a:pt x="12476" y="11551"/>
                  <a:pt x="12591" y="11615"/>
                  <a:pt x="12711" y="11615"/>
                </a:cubicBezTo>
                <a:cubicBezTo>
                  <a:pt x="12768" y="11615"/>
                  <a:pt x="12825" y="11600"/>
                  <a:pt x="12879" y="11572"/>
                </a:cubicBezTo>
                <a:cubicBezTo>
                  <a:pt x="13079" y="11459"/>
                  <a:pt x="13284" y="11334"/>
                  <a:pt x="13484" y="11203"/>
                </a:cubicBezTo>
                <a:cubicBezTo>
                  <a:pt x="13641" y="11099"/>
                  <a:pt x="13686" y="10889"/>
                  <a:pt x="13581" y="10731"/>
                </a:cubicBezTo>
                <a:cubicBezTo>
                  <a:pt x="13515" y="10631"/>
                  <a:pt x="13407" y="10576"/>
                  <a:pt x="13295" y="10576"/>
                </a:cubicBezTo>
                <a:close/>
                <a:moveTo>
                  <a:pt x="4993" y="10587"/>
                </a:moveTo>
                <a:cubicBezTo>
                  <a:pt x="4887" y="10587"/>
                  <a:pt x="4781" y="10637"/>
                  <a:pt x="4716" y="10731"/>
                </a:cubicBezTo>
                <a:cubicBezTo>
                  <a:pt x="4605" y="10884"/>
                  <a:pt x="4641" y="11097"/>
                  <a:pt x="4796" y="11207"/>
                </a:cubicBezTo>
                <a:cubicBezTo>
                  <a:pt x="4991" y="11346"/>
                  <a:pt x="5190" y="11476"/>
                  <a:pt x="5390" y="11594"/>
                </a:cubicBezTo>
                <a:cubicBezTo>
                  <a:pt x="5446" y="11627"/>
                  <a:pt x="5507" y="11643"/>
                  <a:pt x="5564" y="11643"/>
                </a:cubicBezTo>
                <a:cubicBezTo>
                  <a:pt x="5682" y="11643"/>
                  <a:pt x="5795" y="11582"/>
                  <a:pt x="5860" y="11478"/>
                </a:cubicBezTo>
                <a:cubicBezTo>
                  <a:pt x="5955" y="11315"/>
                  <a:pt x="5903" y="11104"/>
                  <a:pt x="5741" y="11009"/>
                </a:cubicBezTo>
                <a:cubicBezTo>
                  <a:pt x="5555" y="10897"/>
                  <a:pt x="5371" y="10778"/>
                  <a:pt x="5190" y="10651"/>
                </a:cubicBezTo>
                <a:cubicBezTo>
                  <a:pt x="5131" y="10608"/>
                  <a:pt x="5062" y="10587"/>
                  <a:pt x="4993" y="10587"/>
                </a:cubicBezTo>
                <a:close/>
                <a:moveTo>
                  <a:pt x="45093" y="10666"/>
                </a:moveTo>
                <a:cubicBezTo>
                  <a:pt x="45059" y="10666"/>
                  <a:pt x="45024" y="10671"/>
                  <a:pt x="44989" y="10682"/>
                </a:cubicBezTo>
                <a:cubicBezTo>
                  <a:pt x="44808" y="10741"/>
                  <a:pt x="44711" y="10932"/>
                  <a:pt x="44768" y="11113"/>
                </a:cubicBezTo>
                <a:cubicBezTo>
                  <a:pt x="44834" y="11323"/>
                  <a:pt x="44899" y="11539"/>
                  <a:pt x="44956" y="11754"/>
                </a:cubicBezTo>
                <a:cubicBezTo>
                  <a:pt x="44998" y="11905"/>
                  <a:pt x="45137" y="12006"/>
                  <a:pt x="45286" y="12006"/>
                </a:cubicBezTo>
                <a:cubicBezTo>
                  <a:pt x="45317" y="12006"/>
                  <a:pt x="45347" y="12001"/>
                  <a:pt x="45376" y="11994"/>
                </a:cubicBezTo>
                <a:cubicBezTo>
                  <a:pt x="45559" y="11945"/>
                  <a:pt x="45667" y="11758"/>
                  <a:pt x="45616" y="11575"/>
                </a:cubicBezTo>
                <a:cubicBezTo>
                  <a:pt x="45554" y="11348"/>
                  <a:pt x="45489" y="11122"/>
                  <a:pt x="45420" y="10904"/>
                </a:cubicBezTo>
                <a:cubicBezTo>
                  <a:pt x="45372" y="10758"/>
                  <a:pt x="45238" y="10666"/>
                  <a:pt x="45093" y="10666"/>
                </a:cubicBezTo>
                <a:close/>
                <a:moveTo>
                  <a:pt x="11470" y="11511"/>
                </a:moveTo>
                <a:cubicBezTo>
                  <a:pt x="11431" y="11511"/>
                  <a:pt x="11391" y="11518"/>
                  <a:pt x="11352" y="11532"/>
                </a:cubicBezTo>
                <a:cubicBezTo>
                  <a:pt x="11147" y="11608"/>
                  <a:pt x="10938" y="11676"/>
                  <a:pt x="10731" y="11732"/>
                </a:cubicBezTo>
                <a:cubicBezTo>
                  <a:pt x="10550" y="11782"/>
                  <a:pt x="10443" y="11968"/>
                  <a:pt x="10491" y="12151"/>
                </a:cubicBezTo>
                <a:cubicBezTo>
                  <a:pt x="10533" y="12303"/>
                  <a:pt x="10672" y="12403"/>
                  <a:pt x="10822" y="12403"/>
                </a:cubicBezTo>
                <a:cubicBezTo>
                  <a:pt x="10853" y="12403"/>
                  <a:pt x="10882" y="12399"/>
                  <a:pt x="10912" y="12392"/>
                </a:cubicBezTo>
                <a:cubicBezTo>
                  <a:pt x="11138" y="12331"/>
                  <a:pt x="11366" y="12258"/>
                  <a:pt x="11591" y="12173"/>
                </a:cubicBezTo>
                <a:cubicBezTo>
                  <a:pt x="11767" y="12107"/>
                  <a:pt x="11856" y="11911"/>
                  <a:pt x="11791" y="11733"/>
                </a:cubicBezTo>
                <a:cubicBezTo>
                  <a:pt x="11740" y="11595"/>
                  <a:pt x="11609" y="11511"/>
                  <a:pt x="11470" y="11511"/>
                </a:cubicBezTo>
                <a:close/>
                <a:moveTo>
                  <a:pt x="6794" y="11549"/>
                </a:moveTo>
                <a:cubicBezTo>
                  <a:pt x="6655" y="11549"/>
                  <a:pt x="6523" y="11634"/>
                  <a:pt x="6473" y="11773"/>
                </a:cubicBezTo>
                <a:cubicBezTo>
                  <a:pt x="6407" y="11949"/>
                  <a:pt x="6497" y="12147"/>
                  <a:pt x="6675" y="12211"/>
                </a:cubicBezTo>
                <a:cubicBezTo>
                  <a:pt x="6901" y="12295"/>
                  <a:pt x="7132" y="12368"/>
                  <a:pt x="7359" y="12427"/>
                </a:cubicBezTo>
                <a:cubicBezTo>
                  <a:pt x="7389" y="12434"/>
                  <a:pt x="7419" y="12437"/>
                  <a:pt x="7446" y="12437"/>
                </a:cubicBezTo>
                <a:cubicBezTo>
                  <a:pt x="7598" y="12437"/>
                  <a:pt x="7737" y="12337"/>
                  <a:pt x="7777" y="12184"/>
                </a:cubicBezTo>
                <a:cubicBezTo>
                  <a:pt x="7823" y="12001"/>
                  <a:pt x="7714" y="11813"/>
                  <a:pt x="7532" y="11766"/>
                </a:cubicBezTo>
                <a:cubicBezTo>
                  <a:pt x="7325" y="11713"/>
                  <a:pt x="7116" y="11647"/>
                  <a:pt x="6911" y="11570"/>
                </a:cubicBezTo>
                <a:cubicBezTo>
                  <a:pt x="6872" y="11556"/>
                  <a:pt x="6833" y="11549"/>
                  <a:pt x="6794" y="11549"/>
                </a:cubicBezTo>
                <a:close/>
                <a:moveTo>
                  <a:pt x="9481" y="11943"/>
                </a:moveTo>
                <a:cubicBezTo>
                  <a:pt x="9473" y="11943"/>
                  <a:pt x="9464" y="11943"/>
                  <a:pt x="9455" y="11944"/>
                </a:cubicBezTo>
                <a:cubicBezTo>
                  <a:pt x="9325" y="11952"/>
                  <a:pt x="9195" y="11958"/>
                  <a:pt x="9064" y="11958"/>
                </a:cubicBezTo>
                <a:cubicBezTo>
                  <a:pt x="8979" y="11958"/>
                  <a:pt x="8896" y="11958"/>
                  <a:pt x="8811" y="11952"/>
                </a:cubicBezTo>
                <a:cubicBezTo>
                  <a:pt x="8806" y="11952"/>
                  <a:pt x="8800" y="11952"/>
                  <a:pt x="8795" y="11952"/>
                </a:cubicBezTo>
                <a:cubicBezTo>
                  <a:pt x="8617" y="11952"/>
                  <a:pt x="8463" y="12097"/>
                  <a:pt x="8454" y="12281"/>
                </a:cubicBezTo>
                <a:cubicBezTo>
                  <a:pt x="8447" y="12470"/>
                  <a:pt x="8593" y="12628"/>
                  <a:pt x="8783" y="12637"/>
                </a:cubicBezTo>
                <a:cubicBezTo>
                  <a:pt x="8875" y="12642"/>
                  <a:pt x="8976" y="12642"/>
                  <a:pt x="9064" y="12644"/>
                </a:cubicBezTo>
                <a:cubicBezTo>
                  <a:pt x="9209" y="12644"/>
                  <a:pt x="9353" y="12641"/>
                  <a:pt x="9499" y="12627"/>
                </a:cubicBezTo>
                <a:cubicBezTo>
                  <a:pt x="9688" y="12616"/>
                  <a:pt x="9831" y="12453"/>
                  <a:pt x="9819" y="12264"/>
                </a:cubicBezTo>
                <a:cubicBezTo>
                  <a:pt x="9809" y="12083"/>
                  <a:pt x="9661" y="11943"/>
                  <a:pt x="9481" y="11943"/>
                </a:cubicBezTo>
                <a:close/>
                <a:moveTo>
                  <a:pt x="45589" y="12656"/>
                </a:moveTo>
                <a:cubicBezTo>
                  <a:pt x="45568" y="12656"/>
                  <a:pt x="45547" y="12658"/>
                  <a:pt x="45526" y="12662"/>
                </a:cubicBezTo>
                <a:cubicBezTo>
                  <a:pt x="45342" y="12696"/>
                  <a:pt x="45217" y="12874"/>
                  <a:pt x="45251" y="13060"/>
                </a:cubicBezTo>
                <a:cubicBezTo>
                  <a:pt x="45291" y="13279"/>
                  <a:pt x="45328" y="13497"/>
                  <a:pt x="45359" y="13720"/>
                </a:cubicBezTo>
                <a:cubicBezTo>
                  <a:pt x="45382" y="13889"/>
                  <a:pt x="45529" y="14012"/>
                  <a:pt x="45698" y="14012"/>
                </a:cubicBezTo>
                <a:cubicBezTo>
                  <a:pt x="45715" y="14012"/>
                  <a:pt x="45729" y="14012"/>
                  <a:pt x="45743" y="14010"/>
                </a:cubicBezTo>
                <a:cubicBezTo>
                  <a:pt x="45929" y="13984"/>
                  <a:pt x="46060" y="13810"/>
                  <a:pt x="46033" y="13624"/>
                </a:cubicBezTo>
                <a:cubicBezTo>
                  <a:pt x="46002" y="13393"/>
                  <a:pt x="45964" y="13164"/>
                  <a:pt x="45924" y="12934"/>
                </a:cubicBezTo>
                <a:cubicBezTo>
                  <a:pt x="45895" y="12771"/>
                  <a:pt x="45751" y="12656"/>
                  <a:pt x="45589" y="12656"/>
                </a:cubicBezTo>
                <a:close/>
                <a:moveTo>
                  <a:pt x="45830" y="14691"/>
                </a:moveTo>
                <a:cubicBezTo>
                  <a:pt x="45824" y="14691"/>
                  <a:pt x="45818" y="14691"/>
                  <a:pt x="45813" y="14691"/>
                </a:cubicBezTo>
                <a:cubicBezTo>
                  <a:pt x="45623" y="14702"/>
                  <a:pt x="45481" y="14862"/>
                  <a:pt x="45491" y="15051"/>
                </a:cubicBezTo>
                <a:cubicBezTo>
                  <a:pt x="45503" y="15275"/>
                  <a:pt x="45512" y="15500"/>
                  <a:pt x="45516" y="15720"/>
                </a:cubicBezTo>
                <a:cubicBezTo>
                  <a:pt x="45517" y="15908"/>
                  <a:pt x="45668" y="16058"/>
                  <a:pt x="45856" y="16058"/>
                </a:cubicBezTo>
                <a:cubicBezTo>
                  <a:pt x="45858" y="16058"/>
                  <a:pt x="45860" y="16058"/>
                  <a:pt x="45860" y="16056"/>
                </a:cubicBezTo>
                <a:cubicBezTo>
                  <a:pt x="46049" y="16052"/>
                  <a:pt x="46199" y="15899"/>
                  <a:pt x="46197" y="15710"/>
                </a:cubicBezTo>
                <a:cubicBezTo>
                  <a:pt x="46195" y="15477"/>
                  <a:pt x="46186" y="15244"/>
                  <a:pt x="46172" y="15013"/>
                </a:cubicBezTo>
                <a:cubicBezTo>
                  <a:pt x="46162" y="14829"/>
                  <a:pt x="46015" y="14691"/>
                  <a:pt x="45830" y="14691"/>
                </a:cubicBezTo>
                <a:close/>
                <a:moveTo>
                  <a:pt x="45810" y="16741"/>
                </a:moveTo>
                <a:cubicBezTo>
                  <a:pt x="45633" y="16741"/>
                  <a:pt x="45485" y="16877"/>
                  <a:pt x="45472" y="17057"/>
                </a:cubicBezTo>
                <a:cubicBezTo>
                  <a:pt x="45456" y="17276"/>
                  <a:pt x="45434" y="17500"/>
                  <a:pt x="45406" y="17719"/>
                </a:cubicBezTo>
                <a:cubicBezTo>
                  <a:pt x="45385" y="17909"/>
                  <a:pt x="45517" y="18077"/>
                  <a:pt x="45703" y="18101"/>
                </a:cubicBezTo>
                <a:cubicBezTo>
                  <a:pt x="45719" y="18103"/>
                  <a:pt x="45735" y="18103"/>
                  <a:pt x="45747" y="18103"/>
                </a:cubicBezTo>
                <a:cubicBezTo>
                  <a:pt x="45917" y="18103"/>
                  <a:pt x="46065" y="17978"/>
                  <a:pt x="46084" y="17806"/>
                </a:cubicBezTo>
                <a:cubicBezTo>
                  <a:pt x="46112" y="17573"/>
                  <a:pt x="46136" y="17338"/>
                  <a:pt x="46153" y="17109"/>
                </a:cubicBezTo>
                <a:cubicBezTo>
                  <a:pt x="46169" y="16920"/>
                  <a:pt x="46028" y="16756"/>
                  <a:pt x="45839" y="16742"/>
                </a:cubicBezTo>
                <a:cubicBezTo>
                  <a:pt x="45829" y="16742"/>
                  <a:pt x="45820" y="16741"/>
                  <a:pt x="45810" y="16741"/>
                </a:cubicBezTo>
                <a:close/>
                <a:moveTo>
                  <a:pt x="45509" y="18767"/>
                </a:moveTo>
                <a:cubicBezTo>
                  <a:pt x="45354" y="18767"/>
                  <a:pt x="45214" y="18873"/>
                  <a:pt x="45178" y="19031"/>
                </a:cubicBezTo>
                <a:cubicBezTo>
                  <a:pt x="45130" y="19247"/>
                  <a:pt x="45074" y="19462"/>
                  <a:pt x="45013" y="19674"/>
                </a:cubicBezTo>
                <a:cubicBezTo>
                  <a:pt x="44961" y="19857"/>
                  <a:pt x="45065" y="20046"/>
                  <a:pt x="45248" y="20098"/>
                </a:cubicBezTo>
                <a:cubicBezTo>
                  <a:pt x="45277" y="20107"/>
                  <a:pt x="45310" y="20111"/>
                  <a:pt x="45342" y="20111"/>
                </a:cubicBezTo>
                <a:cubicBezTo>
                  <a:pt x="45489" y="20111"/>
                  <a:pt x="45625" y="20013"/>
                  <a:pt x="45672" y="19864"/>
                </a:cubicBezTo>
                <a:cubicBezTo>
                  <a:pt x="45735" y="19640"/>
                  <a:pt x="45794" y="19412"/>
                  <a:pt x="45846" y="19184"/>
                </a:cubicBezTo>
                <a:cubicBezTo>
                  <a:pt x="45886" y="19002"/>
                  <a:pt x="45771" y="18816"/>
                  <a:pt x="45587" y="18776"/>
                </a:cubicBezTo>
                <a:cubicBezTo>
                  <a:pt x="45561" y="18770"/>
                  <a:pt x="45535" y="18767"/>
                  <a:pt x="45509" y="18767"/>
                </a:cubicBezTo>
                <a:close/>
                <a:moveTo>
                  <a:pt x="44890" y="20718"/>
                </a:moveTo>
                <a:cubicBezTo>
                  <a:pt x="44757" y="20718"/>
                  <a:pt x="44630" y="20797"/>
                  <a:pt x="44574" y="20927"/>
                </a:cubicBezTo>
                <a:cubicBezTo>
                  <a:pt x="44487" y="21132"/>
                  <a:pt x="44396" y="21334"/>
                  <a:pt x="44299" y="21530"/>
                </a:cubicBezTo>
                <a:cubicBezTo>
                  <a:pt x="44214" y="21699"/>
                  <a:pt x="44283" y="21904"/>
                  <a:pt x="44452" y="21988"/>
                </a:cubicBezTo>
                <a:cubicBezTo>
                  <a:pt x="44502" y="22012"/>
                  <a:pt x="44553" y="22022"/>
                  <a:pt x="44605" y="22022"/>
                </a:cubicBezTo>
                <a:cubicBezTo>
                  <a:pt x="44730" y="22022"/>
                  <a:pt x="44850" y="21953"/>
                  <a:pt x="44911" y="21835"/>
                </a:cubicBezTo>
                <a:cubicBezTo>
                  <a:pt x="45015" y="21626"/>
                  <a:pt x="45112" y="21411"/>
                  <a:pt x="45204" y="21193"/>
                </a:cubicBezTo>
                <a:cubicBezTo>
                  <a:pt x="45277" y="21020"/>
                  <a:pt x="45196" y="20820"/>
                  <a:pt x="45022" y="20745"/>
                </a:cubicBezTo>
                <a:cubicBezTo>
                  <a:pt x="44979" y="20727"/>
                  <a:pt x="44934" y="20718"/>
                  <a:pt x="44890" y="20718"/>
                </a:cubicBezTo>
                <a:close/>
                <a:moveTo>
                  <a:pt x="43919" y="22520"/>
                </a:moveTo>
                <a:cubicBezTo>
                  <a:pt x="43807" y="22520"/>
                  <a:pt x="43697" y="22576"/>
                  <a:pt x="43632" y="22678"/>
                </a:cubicBezTo>
                <a:cubicBezTo>
                  <a:pt x="43517" y="22855"/>
                  <a:pt x="43392" y="23055"/>
                  <a:pt x="43267" y="23272"/>
                </a:cubicBezTo>
                <a:cubicBezTo>
                  <a:pt x="43171" y="23435"/>
                  <a:pt x="43225" y="23644"/>
                  <a:pt x="43388" y="23739"/>
                </a:cubicBezTo>
                <a:cubicBezTo>
                  <a:pt x="43442" y="23773"/>
                  <a:pt x="43501" y="23786"/>
                  <a:pt x="43560" y="23786"/>
                </a:cubicBezTo>
                <a:cubicBezTo>
                  <a:pt x="43677" y="23786"/>
                  <a:pt x="43791" y="23726"/>
                  <a:pt x="43857" y="23618"/>
                </a:cubicBezTo>
                <a:cubicBezTo>
                  <a:pt x="43979" y="23411"/>
                  <a:pt x="44096" y="23218"/>
                  <a:pt x="44207" y="23046"/>
                </a:cubicBezTo>
                <a:cubicBezTo>
                  <a:pt x="44308" y="22888"/>
                  <a:pt x="44261" y="22678"/>
                  <a:pt x="44103" y="22575"/>
                </a:cubicBezTo>
                <a:cubicBezTo>
                  <a:pt x="44046" y="22538"/>
                  <a:pt x="43982" y="22520"/>
                  <a:pt x="43919" y="22520"/>
                </a:cubicBezTo>
                <a:close/>
                <a:moveTo>
                  <a:pt x="42907" y="24304"/>
                </a:moveTo>
                <a:cubicBezTo>
                  <a:pt x="42782" y="24304"/>
                  <a:pt x="42661" y="24373"/>
                  <a:pt x="42601" y="24494"/>
                </a:cubicBezTo>
                <a:cubicBezTo>
                  <a:pt x="42500" y="24695"/>
                  <a:pt x="42398" y="24904"/>
                  <a:pt x="42297" y="25116"/>
                </a:cubicBezTo>
                <a:cubicBezTo>
                  <a:pt x="42217" y="25286"/>
                  <a:pt x="42288" y="25490"/>
                  <a:pt x="42460" y="25571"/>
                </a:cubicBezTo>
                <a:cubicBezTo>
                  <a:pt x="42509" y="25592"/>
                  <a:pt x="42557" y="25603"/>
                  <a:pt x="42606" y="25603"/>
                </a:cubicBezTo>
                <a:cubicBezTo>
                  <a:pt x="42735" y="25603"/>
                  <a:pt x="42858" y="25531"/>
                  <a:pt x="42914" y="25406"/>
                </a:cubicBezTo>
                <a:cubicBezTo>
                  <a:pt x="43013" y="25199"/>
                  <a:pt x="43110" y="24994"/>
                  <a:pt x="43209" y="24800"/>
                </a:cubicBezTo>
                <a:cubicBezTo>
                  <a:pt x="43296" y="24633"/>
                  <a:pt x="43230" y="24426"/>
                  <a:pt x="43060" y="24341"/>
                </a:cubicBezTo>
                <a:cubicBezTo>
                  <a:pt x="43011" y="24316"/>
                  <a:pt x="42959" y="24304"/>
                  <a:pt x="42907" y="24304"/>
                </a:cubicBezTo>
                <a:close/>
                <a:moveTo>
                  <a:pt x="47002" y="25297"/>
                </a:moveTo>
                <a:cubicBezTo>
                  <a:pt x="46990" y="25297"/>
                  <a:pt x="46979" y="25297"/>
                  <a:pt x="46967" y="25298"/>
                </a:cubicBezTo>
                <a:cubicBezTo>
                  <a:pt x="46803" y="25316"/>
                  <a:pt x="46640" y="25351"/>
                  <a:pt x="46477" y="25401"/>
                </a:cubicBezTo>
                <a:cubicBezTo>
                  <a:pt x="46386" y="25429"/>
                  <a:pt x="46299" y="25458"/>
                  <a:pt x="46219" y="25490"/>
                </a:cubicBezTo>
                <a:cubicBezTo>
                  <a:pt x="46042" y="25559"/>
                  <a:pt x="45955" y="25757"/>
                  <a:pt x="46025" y="25933"/>
                </a:cubicBezTo>
                <a:cubicBezTo>
                  <a:pt x="46080" y="26068"/>
                  <a:pt x="46207" y="26150"/>
                  <a:pt x="46345" y="26150"/>
                </a:cubicBezTo>
                <a:cubicBezTo>
                  <a:pt x="46386" y="26150"/>
                  <a:pt x="46428" y="26145"/>
                  <a:pt x="46468" y="26127"/>
                </a:cubicBezTo>
                <a:cubicBezTo>
                  <a:pt x="46534" y="26103"/>
                  <a:pt x="46604" y="26077"/>
                  <a:pt x="46677" y="26054"/>
                </a:cubicBezTo>
                <a:cubicBezTo>
                  <a:pt x="46798" y="26018"/>
                  <a:pt x="46923" y="25992"/>
                  <a:pt x="47041" y="25980"/>
                </a:cubicBezTo>
                <a:cubicBezTo>
                  <a:pt x="47231" y="25957"/>
                  <a:pt x="47367" y="25789"/>
                  <a:pt x="47344" y="25601"/>
                </a:cubicBezTo>
                <a:cubicBezTo>
                  <a:pt x="47324" y="25424"/>
                  <a:pt x="47173" y="25297"/>
                  <a:pt x="47002" y="25297"/>
                </a:cubicBezTo>
                <a:close/>
                <a:moveTo>
                  <a:pt x="48313" y="25590"/>
                </a:moveTo>
                <a:cubicBezTo>
                  <a:pt x="48198" y="25590"/>
                  <a:pt x="48085" y="25648"/>
                  <a:pt x="48022" y="25754"/>
                </a:cubicBezTo>
                <a:cubicBezTo>
                  <a:pt x="47923" y="25914"/>
                  <a:pt x="47975" y="26124"/>
                  <a:pt x="48135" y="26223"/>
                </a:cubicBezTo>
                <a:cubicBezTo>
                  <a:pt x="48296" y="26320"/>
                  <a:pt x="48448" y="26446"/>
                  <a:pt x="48585" y="26597"/>
                </a:cubicBezTo>
                <a:cubicBezTo>
                  <a:pt x="48653" y="26670"/>
                  <a:pt x="48743" y="26706"/>
                  <a:pt x="48837" y="26706"/>
                </a:cubicBezTo>
                <a:cubicBezTo>
                  <a:pt x="48919" y="26706"/>
                  <a:pt x="49002" y="26678"/>
                  <a:pt x="49066" y="26619"/>
                </a:cubicBezTo>
                <a:cubicBezTo>
                  <a:pt x="49205" y="26494"/>
                  <a:pt x="49217" y="26277"/>
                  <a:pt x="49089" y="26138"/>
                </a:cubicBezTo>
                <a:cubicBezTo>
                  <a:pt x="48908" y="25940"/>
                  <a:pt x="48708" y="25773"/>
                  <a:pt x="48491" y="25641"/>
                </a:cubicBezTo>
                <a:cubicBezTo>
                  <a:pt x="48436" y="25606"/>
                  <a:pt x="48374" y="25590"/>
                  <a:pt x="48313" y="25590"/>
                </a:cubicBezTo>
                <a:close/>
                <a:moveTo>
                  <a:pt x="42065" y="26175"/>
                </a:moveTo>
                <a:cubicBezTo>
                  <a:pt x="41928" y="26175"/>
                  <a:pt x="41799" y="26257"/>
                  <a:pt x="41746" y="26392"/>
                </a:cubicBezTo>
                <a:cubicBezTo>
                  <a:pt x="41661" y="26609"/>
                  <a:pt x="41579" y="26826"/>
                  <a:pt x="41502" y="27045"/>
                </a:cubicBezTo>
                <a:cubicBezTo>
                  <a:pt x="41440" y="27224"/>
                  <a:pt x="41532" y="27419"/>
                  <a:pt x="41711" y="27483"/>
                </a:cubicBezTo>
                <a:cubicBezTo>
                  <a:pt x="41748" y="27495"/>
                  <a:pt x="41788" y="27502"/>
                  <a:pt x="41824" y="27502"/>
                </a:cubicBezTo>
                <a:cubicBezTo>
                  <a:pt x="41965" y="27502"/>
                  <a:pt x="42097" y="27414"/>
                  <a:pt x="42147" y="27269"/>
                </a:cubicBezTo>
                <a:cubicBezTo>
                  <a:pt x="42222" y="27061"/>
                  <a:pt x="42300" y="26850"/>
                  <a:pt x="42382" y="26642"/>
                </a:cubicBezTo>
                <a:cubicBezTo>
                  <a:pt x="42451" y="26466"/>
                  <a:pt x="42365" y="26268"/>
                  <a:pt x="42189" y="26199"/>
                </a:cubicBezTo>
                <a:cubicBezTo>
                  <a:pt x="42148" y="26183"/>
                  <a:pt x="42106" y="26175"/>
                  <a:pt x="42065" y="26175"/>
                </a:cubicBezTo>
                <a:close/>
                <a:moveTo>
                  <a:pt x="45366" y="26357"/>
                </a:moveTo>
                <a:cubicBezTo>
                  <a:pt x="45223" y="26357"/>
                  <a:pt x="45090" y="26448"/>
                  <a:pt x="45043" y="26593"/>
                </a:cubicBezTo>
                <a:cubicBezTo>
                  <a:pt x="44996" y="26746"/>
                  <a:pt x="44970" y="26911"/>
                  <a:pt x="44970" y="27080"/>
                </a:cubicBezTo>
                <a:cubicBezTo>
                  <a:pt x="44970" y="27196"/>
                  <a:pt x="44980" y="27315"/>
                  <a:pt x="45003" y="27436"/>
                </a:cubicBezTo>
                <a:cubicBezTo>
                  <a:pt x="45032" y="27601"/>
                  <a:pt x="45178" y="27718"/>
                  <a:pt x="45338" y="27718"/>
                </a:cubicBezTo>
                <a:cubicBezTo>
                  <a:pt x="45359" y="27718"/>
                  <a:pt x="45380" y="27714"/>
                  <a:pt x="45399" y="27711"/>
                </a:cubicBezTo>
                <a:cubicBezTo>
                  <a:pt x="45585" y="27676"/>
                  <a:pt x="45708" y="27497"/>
                  <a:pt x="45674" y="27313"/>
                </a:cubicBezTo>
                <a:cubicBezTo>
                  <a:pt x="45658" y="27233"/>
                  <a:pt x="45651" y="27156"/>
                  <a:pt x="45651" y="27083"/>
                </a:cubicBezTo>
                <a:cubicBezTo>
                  <a:pt x="45651" y="26983"/>
                  <a:pt x="45665" y="26889"/>
                  <a:pt x="45693" y="26805"/>
                </a:cubicBezTo>
                <a:cubicBezTo>
                  <a:pt x="45752" y="26625"/>
                  <a:pt x="45655" y="26433"/>
                  <a:pt x="45474" y="26374"/>
                </a:cubicBezTo>
                <a:cubicBezTo>
                  <a:pt x="45438" y="26363"/>
                  <a:pt x="45402" y="26357"/>
                  <a:pt x="45366" y="26357"/>
                </a:cubicBezTo>
                <a:close/>
                <a:moveTo>
                  <a:pt x="49492" y="27211"/>
                </a:moveTo>
                <a:cubicBezTo>
                  <a:pt x="49460" y="27211"/>
                  <a:pt x="49428" y="27215"/>
                  <a:pt x="49396" y="27224"/>
                </a:cubicBezTo>
                <a:cubicBezTo>
                  <a:pt x="49214" y="27276"/>
                  <a:pt x="49113" y="27467"/>
                  <a:pt x="49165" y="27648"/>
                </a:cubicBezTo>
                <a:cubicBezTo>
                  <a:pt x="49221" y="27843"/>
                  <a:pt x="49257" y="28044"/>
                  <a:pt x="49273" y="28248"/>
                </a:cubicBezTo>
                <a:cubicBezTo>
                  <a:pt x="49287" y="28427"/>
                  <a:pt x="49436" y="28564"/>
                  <a:pt x="49614" y="28564"/>
                </a:cubicBezTo>
                <a:lnTo>
                  <a:pt x="49640" y="28564"/>
                </a:lnTo>
                <a:cubicBezTo>
                  <a:pt x="49828" y="28550"/>
                  <a:pt x="49968" y="28389"/>
                  <a:pt x="49956" y="28199"/>
                </a:cubicBezTo>
                <a:cubicBezTo>
                  <a:pt x="49939" y="27949"/>
                  <a:pt x="49892" y="27700"/>
                  <a:pt x="49821" y="27457"/>
                </a:cubicBezTo>
                <a:cubicBezTo>
                  <a:pt x="49778" y="27307"/>
                  <a:pt x="49640" y="27211"/>
                  <a:pt x="49492" y="27211"/>
                </a:cubicBezTo>
                <a:close/>
                <a:moveTo>
                  <a:pt x="41432" y="28127"/>
                </a:moveTo>
                <a:cubicBezTo>
                  <a:pt x="41278" y="28127"/>
                  <a:pt x="41138" y="28233"/>
                  <a:pt x="41098" y="28389"/>
                </a:cubicBezTo>
                <a:cubicBezTo>
                  <a:pt x="41040" y="28625"/>
                  <a:pt x="40992" y="28858"/>
                  <a:pt x="40953" y="29082"/>
                </a:cubicBezTo>
                <a:cubicBezTo>
                  <a:pt x="40922" y="29268"/>
                  <a:pt x="41045" y="29444"/>
                  <a:pt x="41233" y="29477"/>
                </a:cubicBezTo>
                <a:cubicBezTo>
                  <a:pt x="41252" y="29478"/>
                  <a:pt x="41271" y="29482"/>
                  <a:pt x="41292" y="29482"/>
                </a:cubicBezTo>
                <a:cubicBezTo>
                  <a:pt x="41457" y="29482"/>
                  <a:pt x="41600" y="29362"/>
                  <a:pt x="41628" y="29195"/>
                </a:cubicBezTo>
                <a:cubicBezTo>
                  <a:pt x="41662" y="28988"/>
                  <a:pt x="41709" y="28771"/>
                  <a:pt x="41763" y="28549"/>
                </a:cubicBezTo>
                <a:cubicBezTo>
                  <a:pt x="41807" y="28366"/>
                  <a:pt x="41694" y="28182"/>
                  <a:pt x="41511" y="28137"/>
                </a:cubicBezTo>
                <a:cubicBezTo>
                  <a:pt x="41485" y="28130"/>
                  <a:pt x="41458" y="28127"/>
                  <a:pt x="41432" y="28127"/>
                </a:cubicBezTo>
                <a:close/>
                <a:moveTo>
                  <a:pt x="45905" y="28265"/>
                </a:moveTo>
                <a:cubicBezTo>
                  <a:pt x="45838" y="28265"/>
                  <a:pt x="45771" y="28285"/>
                  <a:pt x="45712" y="28326"/>
                </a:cubicBezTo>
                <a:cubicBezTo>
                  <a:pt x="45556" y="28432"/>
                  <a:pt x="45517" y="28644"/>
                  <a:pt x="45623" y="28801"/>
                </a:cubicBezTo>
                <a:cubicBezTo>
                  <a:pt x="45707" y="28920"/>
                  <a:pt x="45795" y="29042"/>
                  <a:pt x="45893" y="29164"/>
                </a:cubicBezTo>
                <a:cubicBezTo>
                  <a:pt x="45950" y="29237"/>
                  <a:pt x="46007" y="29308"/>
                  <a:pt x="46068" y="29374"/>
                </a:cubicBezTo>
                <a:cubicBezTo>
                  <a:pt x="46136" y="29451"/>
                  <a:pt x="46232" y="29491"/>
                  <a:pt x="46325" y="29491"/>
                </a:cubicBezTo>
                <a:cubicBezTo>
                  <a:pt x="46405" y="29491"/>
                  <a:pt x="46485" y="29461"/>
                  <a:pt x="46555" y="29404"/>
                </a:cubicBezTo>
                <a:cubicBezTo>
                  <a:pt x="46696" y="29277"/>
                  <a:pt x="46710" y="29061"/>
                  <a:pt x="46583" y="28920"/>
                </a:cubicBezTo>
                <a:cubicBezTo>
                  <a:pt x="46531" y="28861"/>
                  <a:pt x="46480" y="28801"/>
                  <a:pt x="46430" y="28738"/>
                </a:cubicBezTo>
                <a:cubicBezTo>
                  <a:pt x="46343" y="28630"/>
                  <a:pt x="46263" y="28521"/>
                  <a:pt x="46188" y="28415"/>
                </a:cubicBezTo>
                <a:cubicBezTo>
                  <a:pt x="46122" y="28318"/>
                  <a:pt x="46015" y="28265"/>
                  <a:pt x="45905" y="28265"/>
                </a:cubicBezTo>
                <a:close/>
                <a:moveTo>
                  <a:pt x="47369" y="29680"/>
                </a:moveTo>
                <a:cubicBezTo>
                  <a:pt x="47254" y="29680"/>
                  <a:pt x="47142" y="29737"/>
                  <a:pt x="47076" y="29842"/>
                </a:cubicBezTo>
                <a:cubicBezTo>
                  <a:pt x="46977" y="30003"/>
                  <a:pt x="47028" y="30214"/>
                  <a:pt x="47187" y="30313"/>
                </a:cubicBezTo>
                <a:cubicBezTo>
                  <a:pt x="47386" y="30434"/>
                  <a:pt x="47594" y="30545"/>
                  <a:pt x="47824" y="30655"/>
                </a:cubicBezTo>
                <a:cubicBezTo>
                  <a:pt x="47872" y="30676"/>
                  <a:pt x="47923" y="30686"/>
                  <a:pt x="47970" y="30686"/>
                </a:cubicBezTo>
                <a:cubicBezTo>
                  <a:pt x="48100" y="30686"/>
                  <a:pt x="48222" y="30613"/>
                  <a:pt x="48281" y="30490"/>
                </a:cubicBezTo>
                <a:cubicBezTo>
                  <a:pt x="48361" y="30320"/>
                  <a:pt x="48288" y="30116"/>
                  <a:pt x="48116" y="30034"/>
                </a:cubicBezTo>
                <a:cubicBezTo>
                  <a:pt x="47909" y="29939"/>
                  <a:pt x="47725" y="29840"/>
                  <a:pt x="47549" y="29730"/>
                </a:cubicBezTo>
                <a:cubicBezTo>
                  <a:pt x="47493" y="29696"/>
                  <a:pt x="47431" y="29680"/>
                  <a:pt x="47369" y="29680"/>
                </a:cubicBezTo>
                <a:close/>
                <a:moveTo>
                  <a:pt x="49428" y="29227"/>
                </a:moveTo>
                <a:cubicBezTo>
                  <a:pt x="49287" y="29227"/>
                  <a:pt x="49155" y="29315"/>
                  <a:pt x="49106" y="29456"/>
                </a:cubicBezTo>
                <a:cubicBezTo>
                  <a:pt x="49038" y="29647"/>
                  <a:pt x="48952" y="29835"/>
                  <a:pt x="48847" y="30017"/>
                </a:cubicBezTo>
                <a:cubicBezTo>
                  <a:pt x="48753" y="30180"/>
                  <a:pt x="48811" y="30391"/>
                  <a:pt x="48974" y="30485"/>
                </a:cubicBezTo>
                <a:cubicBezTo>
                  <a:pt x="49011" y="30507"/>
                  <a:pt x="49052" y="30519"/>
                  <a:pt x="49092" y="30526"/>
                </a:cubicBezTo>
                <a:cubicBezTo>
                  <a:pt x="49014" y="30565"/>
                  <a:pt x="48952" y="30634"/>
                  <a:pt x="48922" y="30726"/>
                </a:cubicBezTo>
                <a:cubicBezTo>
                  <a:pt x="48863" y="30903"/>
                  <a:pt x="48960" y="31098"/>
                  <a:pt x="49141" y="31155"/>
                </a:cubicBezTo>
                <a:cubicBezTo>
                  <a:pt x="49296" y="31206"/>
                  <a:pt x="49454" y="31256"/>
                  <a:pt x="49610" y="31307"/>
                </a:cubicBezTo>
                <a:lnTo>
                  <a:pt x="49794" y="31364"/>
                </a:lnTo>
                <a:cubicBezTo>
                  <a:pt x="49829" y="31376"/>
                  <a:pt x="49864" y="31380"/>
                  <a:pt x="49899" y="31380"/>
                </a:cubicBezTo>
                <a:cubicBezTo>
                  <a:pt x="50045" y="31380"/>
                  <a:pt x="50179" y="31289"/>
                  <a:pt x="50220" y="31145"/>
                </a:cubicBezTo>
                <a:cubicBezTo>
                  <a:pt x="50279" y="30964"/>
                  <a:pt x="50179" y="30771"/>
                  <a:pt x="50000" y="30714"/>
                </a:cubicBezTo>
                <a:lnTo>
                  <a:pt x="49814" y="30657"/>
                </a:lnTo>
                <a:cubicBezTo>
                  <a:pt x="49657" y="30608"/>
                  <a:pt x="49503" y="30559"/>
                  <a:pt x="49350" y="30509"/>
                </a:cubicBezTo>
                <a:cubicBezTo>
                  <a:pt x="49332" y="30502"/>
                  <a:pt x="49313" y="30497"/>
                  <a:pt x="49296" y="30495"/>
                </a:cubicBezTo>
                <a:cubicBezTo>
                  <a:pt x="49353" y="30467"/>
                  <a:pt x="49403" y="30422"/>
                  <a:pt x="49438" y="30361"/>
                </a:cubicBezTo>
                <a:cubicBezTo>
                  <a:pt x="49565" y="30142"/>
                  <a:pt x="49671" y="29913"/>
                  <a:pt x="49751" y="29683"/>
                </a:cubicBezTo>
                <a:cubicBezTo>
                  <a:pt x="49814" y="29504"/>
                  <a:pt x="49720" y="29310"/>
                  <a:pt x="49542" y="29247"/>
                </a:cubicBezTo>
                <a:cubicBezTo>
                  <a:pt x="49505" y="29233"/>
                  <a:pt x="49466" y="29227"/>
                  <a:pt x="49428" y="29227"/>
                </a:cubicBezTo>
                <a:close/>
                <a:moveTo>
                  <a:pt x="41191" y="30156"/>
                </a:moveTo>
                <a:cubicBezTo>
                  <a:pt x="41185" y="30156"/>
                  <a:pt x="41180" y="30156"/>
                  <a:pt x="41174" y="30156"/>
                </a:cubicBezTo>
                <a:cubicBezTo>
                  <a:pt x="40985" y="30165"/>
                  <a:pt x="40842" y="30326"/>
                  <a:pt x="40851" y="30516"/>
                </a:cubicBezTo>
                <a:cubicBezTo>
                  <a:pt x="40866" y="30780"/>
                  <a:pt x="40898" y="31030"/>
                  <a:pt x="40955" y="31256"/>
                </a:cubicBezTo>
                <a:cubicBezTo>
                  <a:pt x="40993" y="31413"/>
                  <a:pt x="41132" y="31517"/>
                  <a:pt x="41287" y="31517"/>
                </a:cubicBezTo>
                <a:cubicBezTo>
                  <a:pt x="41313" y="31517"/>
                  <a:pt x="41341" y="31515"/>
                  <a:pt x="41365" y="31507"/>
                </a:cubicBezTo>
                <a:cubicBezTo>
                  <a:pt x="41549" y="31463"/>
                  <a:pt x="41662" y="31275"/>
                  <a:pt x="41617" y="31093"/>
                </a:cubicBezTo>
                <a:cubicBezTo>
                  <a:pt x="41572" y="30909"/>
                  <a:pt x="41542" y="30702"/>
                  <a:pt x="41532" y="30481"/>
                </a:cubicBezTo>
                <a:cubicBezTo>
                  <a:pt x="41524" y="30297"/>
                  <a:pt x="41376" y="30156"/>
                  <a:pt x="41191" y="30156"/>
                </a:cubicBezTo>
                <a:close/>
                <a:moveTo>
                  <a:pt x="51443" y="30706"/>
                </a:moveTo>
                <a:cubicBezTo>
                  <a:pt x="51410" y="30706"/>
                  <a:pt x="51375" y="30711"/>
                  <a:pt x="51341" y="30721"/>
                </a:cubicBezTo>
                <a:cubicBezTo>
                  <a:pt x="51161" y="30778"/>
                  <a:pt x="51061" y="30970"/>
                  <a:pt x="51117" y="31150"/>
                </a:cubicBezTo>
                <a:cubicBezTo>
                  <a:pt x="51121" y="31154"/>
                  <a:pt x="51121" y="31159"/>
                  <a:pt x="51122" y="31162"/>
                </a:cubicBezTo>
                <a:cubicBezTo>
                  <a:pt x="51016" y="31185"/>
                  <a:pt x="50921" y="31258"/>
                  <a:pt x="50874" y="31368"/>
                </a:cubicBezTo>
                <a:cubicBezTo>
                  <a:pt x="50801" y="31541"/>
                  <a:pt x="50886" y="31741"/>
                  <a:pt x="51060" y="31812"/>
                </a:cubicBezTo>
                <a:lnTo>
                  <a:pt x="51168" y="31858"/>
                </a:lnTo>
                <a:cubicBezTo>
                  <a:pt x="51211" y="31877"/>
                  <a:pt x="51256" y="31885"/>
                  <a:pt x="51303" y="31885"/>
                </a:cubicBezTo>
                <a:cubicBezTo>
                  <a:pt x="51373" y="31885"/>
                  <a:pt x="51439" y="31865"/>
                  <a:pt x="51498" y="31825"/>
                </a:cubicBezTo>
                <a:cubicBezTo>
                  <a:pt x="51703" y="31682"/>
                  <a:pt x="51816" y="31468"/>
                  <a:pt x="51816" y="31228"/>
                </a:cubicBezTo>
                <a:cubicBezTo>
                  <a:pt x="51816" y="31138"/>
                  <a:pt x="51800" y="31043"/>
                  <a:pt x="51769" y="30945"/>
                </a:cubicBezTo>
                <a:cubicBezTo>
                  <a:pt x="51724" y="30798"/>
                  <a:pt x="51589" y="30706"/>
                  <a:pt x="51443" y="30706"/>
                </a:cubicBezTo>
                <a:close/>
                <a:moveTo>
                  <a:pt x="48282" y="30899"/>
                </a:moveTo>
                <a:cubicBezTo>
                  <a:pt x="48200" y="30899"/>
                  <a:pt x="48118" y="30929"/>
                  <a:pt x="48053" y="30989"/>
                </a:cubicBezTo>
                <a:cubicBezTo>
                  <a:pt x="47898" y="31128"/>
                  <a:pt x="47731" y="31263"/>
                  <a:pt x="47552" y="31388"/>
                </a:cubicBezTo>
                <a:cubicBezTo>
                  <a:pt x="47398" y="31498"/>
                  <a:pt x="47361" y="31710"/>
                  <a:pt x="47471" y="31865"/>
                </a:cubicBezTo>
                <a:cubicBezTo>
                  <a:pt x="47537" y="31960"/>
                  <a:pt x="47645" y="32011"/>
                  <a:pt x="47751" y="32011"/>
                </a:cubicBezTo>
                <a:cubicBezTo>
                  <a:pt x="47820" y="32011"/>
                  <a:pt x="47888" y="31990"/>
                  <a:pt x="47945" y="31946"/>
                </a:cubicBezTo>
                <a:cubicBezTo>
                  <a:pt x="48147" y="31806"/>
                  <a:pt x="48340" y="31651"/>
                  <a:pt x="48514" y="31493"/>
                </a:cubicBezTo>
                <a:cubicBezTo>
                  <a:pt x="48653" y="31368"/>
                  <a:pt x="48663" y="31150"/>
                  <a:pt x="48534" y="31011"/>
                </a:cubicBezTo>
                <a:cubicBezTo>
                  <a:pt x="48468" y="30937"/>
                  <a:pt x="48375" y="30899"/>
                  <a:pt x="48282" y="30899"/>
                </a:cubicBezTo>
                <a:close/>
                <a:moveTo>
                  <a:pt x="46556" y="31987"/>
                </a:moveTo>
                <a:cubicBezTo>
                  <a:pt x="46511" y="31987"/>
                  <a:pt x="46466" y="31996"/>
                  <a:pt x="46423" y="32014"/>
                </a:cubicBezTo>
                <a:cubicBezTo>
                  <a:pt x="46223" y="32097"/>
                  <a:pt x="46020" y="32172"/>
                  <a:pt x="45813" y="32237"/>
                </a:cubicBezTo>
                <a:cubicBezTo>
                  <a:pt x="45632" y="32292"/>
                  <a:pt x="45529" y="32483"/>
                  <a:pt x="45587" y="32664"/>
                </a:cubicBezTo>
                <a:cubicBezTo>
                  <a:pt x="45630" y="32812"/>
                  <a:pt x="45768" y="32906"/>
                  <a:pt x="45912" y="32906"/>
                </a:cubicBezTo>
                <a:cubicBezTo>
                  <a:pt x="45947" y="32906"/>
                  <a:pt x="45980" y="32900"/>
                  <a:pt x="46013" y="32890"/>
                </a:cubicBezTo>
                <a:cubicBezTo>
                  <a:pt x="46240" y="32820"/>
                  <a:pt x="46468" y="32737"/>
                  <a:pt x="46689" y="32645"/>
                </a:cubicBezTo>
                <a:cubicBezTo>
                  <a:pt x="46862" y="32570"/>
                  <a:pt x="46944" y="32370"/>
                  <a:pt x="46871" y="32197"/>
                </a:cubicBezTo>
                <a:cubicBezTo>
                  <a:pt x="46816" y="32066"/>
                  <a:pt x="46690" y="31987"/>
                  <a:pt x="46556" y="31987"/>
                </a:cubicBezTo>
                <a:close/>
                <a:moveTo>
                  <a:pt x="41966" y="31991"/>
                </a:moveTo>
                <a:cubicBezTo>
                  <a:pt x="41868" y="31991"/>
                  <a:pt x="41772" y="32032"/>
                  <a:pt x="41704" y="32111"/>
                </a:cubicBezTo>
                <a:cubicBezTo>
                  <a:pt x="41582" y="32257"/>
                  <a:pt x="41602" y="32473"/>
                  <a:pt x="41746" y="32595"/>
                </a:cubicBezTo>
                <a:cubicBezTo>
                  <a:pt x="41940" y="32760"/>
                  <a:pt x="42170" y="32897"/>
                  <a:pt x="42425" y="32996"/>
                </a:cubicBezTo>
                <a:cubicBezTo>
                  <a:pt x="42467" y="33012"/>
                  <a:pt x="42511" y="33020"/>
                  <a:pt x="42552" y="33020"/>
                </a:cubicBezTo>
                <a:cubicBezTo>
                  <a:pt x="42688" y="33020"/>
                  <a:pt x="42816" y="32940"/>
                  <a:pt x="42870" y="32803"/>
                </a:cubicBezTo>
                <a:cubicBezTo>
                  <a:pt x="42938" y="32628"/>
                  <a:pt x="42853" y="32429"/>
                  <a:pt x="42677" y="32360"/>
                </a:cubicBezTo>
                <a:cubicBezTo>
                  <a:pt x="42490" y="32285"/>
                  <a:pt x="42325" y="32188"/>
                  <a:pt x="42186" y="32071"/>
                </a:cubicBezTo>
                <a:cubicBezTo>
                  <a:pt x="42121" y="32017"/>
                  <a:pt x="42043" y="31991"/>
                  <a:pt x="41966" y="31991"/>
                </a:cubicBezTo>
                <a:close/>
                <a:moveTo>
                  <a:pt x="44576" y="32500"/>
                </a:moveTo>
                <a:cubicBezTo>
                  <a:pt x="44563" y="32500"/>
                  <a:pt x="44549" y="32501"/>
                  <a:pt x="44535" y="32502"/>
                </a:cubicBezTo>
                <a:cubicBezTo>
                  <a:pt x="44309" y="32532"/>
                  <a:pt x="44092" y="32546"/>
                  <a:pt x="43891" y="32549"/>
                </a:cubicBezTo>
                <a:cubicBezTo>
                  <a:pt x="43701" y="32551"/>
                  <a:pt x="43552" y="32706"/>
                  <a:pt x="43553" y="32893"/>
                </a:cubicBezTo>
                <a:cubicBezTo>
                  <a:pt x="43555" y="33081"/>
                  <a:pt x="43708" y="33231"/>
                  <a:pt x="43894" y="33231"/>
                </a:cubicBezTo>
                <a:lnTo>
                  <a:pt x="43899" y="33231"/>
                </a:lnTo>
                <a:cubicBezTo>
                  <a:pt x="44125" y="33229"/>
                  <a:pt x="44368" y="33212"/>
                  <a:pt x="44617" y="33180"/>
                </a:cubicBezTo>
                <a:cubicBezTo>
                  <a:pt x="44805" y="33159"/>
                  <a:pt x="44937" y="32987"/>
                  <a:pt x="44916" y="32801"/>
                </a:cubicBezTo>
                <a:cubicBezTo>
                  <a:pt x="44895" y="32628"/>
                  <a:pt x="44746" y="32500"/>
                  <a:pt x="44576" y="325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9"/>
          <p:cNvSpPr/>
          <p:nvPr/>
        </p:nvSpPr>
        <p:spPr>
          <a:xfrm>
            <a:off x="831775" y="3252421"/>
            <a:ext cx="2194021" cy="1956908"/>
          </a:xfrm>
          <a:custGeom>
            <a:avLst/>
            <a:gdLst/>
            <a:ahLst/>
            <a:cxnLst/>
            <a:rect l="l" t="t" r="r" b="b"/>
            <a:pathLst>
              <a:path w="54010" h="48173" extrusionOk="0">
                <a:moveTo>
                  <a:pt x="16027" y="1"/>
                </a:moveTo>
                <a:cubicBezTo>
                  <a:pt x="15839" y="1"/>
                  <a:pt x="15695" y="152"/>
                  <a:pt x="15695" y="342"/>
                </a:cubicBezTo>
                <a:cubicBezTo>
                  <a:pt x="15695" y="531"/>
                  <a:pt x="15858" y="682"/>
                  <a:pt x="16048" y="682"/>
                </a:cubicBezTo>
                <a:cubicBezTo>
                  <a:pt x="16258" y="682"/>
                  <a:pt x="16474" y="691"/>
                  <a:pt x="16688" y="705"/>
                </a:cubicBezTo>
                <a:lnTo>
                  <a:pt x="16710" y="705"/>
                </a:lnTo>
                <a:cubicBezTo>
                  <a:pt x="16887" y="705"/>
                  <a:pt x="17040" y="566"/>
                  <a:pt x="17053" y="385"/>
                </a:cubicBezTo>
                <a:cubicBezTo>
                  <a:pt x="17066" y="197"/>
                  <a:pt x="16922" y="36"/>
                  <a:pt x="16734" y="22"/>
                </a:cubicBezTo>
                <a:cubicBezTo>
                  <a:pt x="16503" y="6"/>
                  <a:pt x="16274" y="1"/>
                  <a:pt x="16027" y="1"/>
                </a:cubicBezTo>
                <a:close/>
                <a:moveTo>
                  <a:pt x="14663" y="95"/>
                </a:moveTo>
                <a:cubicBezTo>
                  <a:pt x="14648" y="95"/>
                  <a:pt x="14633" y="96"/>
                  <a:pt x="14618" y="98"/>
                </a:cubicBezTo>
                <a:cubicBezTo>
                  <a:pt x="14383" y="129"/>
                  <a:pt x="14148" y="169"/>
                  <a:pt x="13921" y="216"/>
                </a:cubicBezTo>
                <a:cubicBezTo>
                  <a:pt x="13736" y="256"/>
                  <a:pt x="13616" y="437"/>
                  <a:pt x="13655" y="621"/>
                </a:cubicBezTo>
                <a:cubicBezTo>
                  <a:pt x="13689" y="781"/>
                  <a:pt x="13832" y="892"/>
                  <a:pt x="13990" y="892"/>
                </a:cubicBezTo>
                <a:cubicBezTo>
                  <a:pt x="14014" y="892"/>
                  <a:pt x="14037" y="891"/>
                  <a:pt x="14061" y="886"/>
                </a:cubicBezTo>
                <a:cubicBezTo>
                  <a:pt x="14272" y="840"/>
                  <a:pt x="14491" y="804"/>
                  <a:pt x="14711" y="773"/>
                </a:cubicBezTo>
                <a:cubicBezTo>
                  <a:pt x="14897" y="750"/>
                  <a:pt x="15028" y="576"/>
                  <a:pt x="15002" y="388"/>
                </a:cubicBezTo>
                <a:cubicBezTo>
                  <a:pt x="14981" y="218"/>
                  <a:pt x="14833" y="95"/>
                  <a:pt x="14663" y="95"/>
                </a:cubicBezTo>
                <a:close/>
                <a:moveTo>
                  <a:pt x="18063" y="205"/>
                </a:moveTo>
                <a:cubicBezTo>
                  <a:pt x="17904" y="205"/>
                  <a:pt x="17761" y="316"/>
                  <a:pt x="17729" y="479"/>
                </a:cubicBezTo>
                <a:cubicBezTo>
                  <a:pt x="17692" y="663"/>
                  <a:pt x="17812" y="844"/>
                  <a:pt x="17996" y="880"/>
                </a:cubicBezTo>
                <a:cubicBezTo>
                  <a:pt x="18212" y="922"/>
                  <a:pt x="18426" y="972"/>
                  <a:pt x="18639" y="1030"/>
                </a:cubicBezTo>
                <a:cubicBezTo>
                  <a:pt x="18669" y="1037"/>
                  <a:pt x="18698" y="1040"/>
                  <a:pt x="18728" y="1040"/>
                </a:cubicBezTo>
                <a:cubicBezTo>
                  <a:pt x="18881" y="1040"/>
                  <a:pt x="19016" y="939"/>
                  <a:pt x="19058" y="792"/>
                </a:cubicBezTo>
                <a:cubicBezTo>
                  <a:pt x="19109" y="607"/>
                  <a:pt x="18999" y="421"/>
                  <a:pt x="18817" y="371"/>
                </a:cubicBezTo>
                <a:cubicBezTo>
                  <a:pt x="18591" y="310"/>
                  <a:pt x="18361" y="256"/>
                  <a:pt x="18130" y="211"/>
                </a:cubicBezTo>
                <a:cubicBezTo>
                  <a:pt x="18108" y="207"/>
                  <a:pt x="18085" y="205"/>
                  <a:pt x="18063" y="205"/>
                </a:cubicBezTo>
                <a:close/>
                <a:moveTo>
                  <a:pt x="12674" y="576"/>
                </a:moveTo>
                <a:cubicBezTo>
                  <a:pt x="12636" y="576"/>
                  <a:pt x="12598" y="582"/>
                  <a:pt x="12560" y="595"/>
                </a:cubicBezTo>
                <a:cubicBezTo>
                  <a:pt x="12339" y="673"/>
                  <a:pt x="12120" y="759"/>
                  <a:pt x="11903" y="852"/>
                </a:cubicBezTo>
                <a:cubicBezTo>
                  <a:pt x="11729" y="927"/>
                  <a:pt x="11647" y="1127"/>
                  <a:pt x="11722" y="1301"/>
                </a:cubicBezTo>
                <a:cubicBezTo>
                  <a:pt x="11778" y="1430"/>
                  <a:pt x="11905" y="1508"/>
                  <a:pt x="12037" y="1508"/>
                </a:cubicBezTo>
                <a:cubicBezTo>
                  <a:pt x="12082" y="1508"/>
                  <a:pt x="12129" y="1499"/>
                  <a:pt x="12172" y="1480"/>
                </a:cubicBezTo>
                <a:cubicBezTo>
                  <a:pt x="12376" y="1393"/>
                  <a:pt x="12582" y="1313"/>
                  <a:pt x="12789" y="1240"/>
                </a:cubicBezTo>
                <a:cubicBezTo>
                  <a:pt x="12966" y="1178"/>
                  <a:pt x="13060" y="983"/>
                  <a:pt x="12998" y="804"/>
                </a:cubicBezTo>
                <a:cubicBezTo>
                  <a:pt x="12947" y="663"/>
                  <a:pt x="12815" y="576"/>
                  <a:pt x="12674" y="576"/>
                </a:cubicBezTo>
                <a:close/>
                <a:moveTo>
                  <a:pt x="20022" y="794"/>
                </a:moveTo>
                <a:cubicBezTo>
                  <a:pt x="19888" y="794"/>
                  <a:pt x="19762" y="875"/>
                  <a:pt x="19708" y="1005"/>
                </a:cubicBezTo>
                <a:cubicBezTo>
                  <a:pt x="19637" y="1181"/>
                  <a:pt x="19719" y="1381"/>
                  <a:pt x="19892" y="1454"/>
                </a:cubicBezTo>
                <a:cubicBezTo>
                  <a:pt x="20094" y="1537"/>
                  <a:pt x="20297" y="1629"/>
                  <a:pt x="20494" y="1727"/>
                </a:cubicBezTo>
                <a:cubicBezTo>
                  <a:pt x="20542" y="1751"/>
                  <a:pt x="20595" y="1761"/>
                  <a:pt x="20645" y="1761"/>
                </a:cubicBezTo>
                <a:cubicBezTo>
                  <a:pt x="20770" y="1761"/>
                  <a:pt x="20892" y="1692"/>
                  <a:pt x="20954" y="1570"/>
                </a:cubicBezTo>
                <a:cubicBezTo>
                  <a:pt x="21038" y="1402"/>
                  <a:pt x="20968" y="1195"/>
                  <a:pt x="20798" y="1111"/>
                </a:cubicBezTo>
                <a:cubicBezTo>
                  <a:pt x="20588" y="1007"/>
                  <a:pt x="20370" y="910"/>
                  <a:pt x="20155" y="821"/>
                </a:cubicBezTo>
                <a:cubicBezTo>
                  <a:pt x="20111" y="803"/>
                  <a:pt x="20067" y="794"/>
                  <a:pt x="20022" y="794"/>
                </a:cubicBezTo>
                <a:close/>
                <a:moveTo>
                  <a:pt x="10807" y="1426"/>
                </a:moveTo>
                <a:cubicBezTo>
                  <a:pt x="10753" y="1426"/>
                  <a:pt x="10698" y="1439"/>
                  <a:pt x="10646" y="1466"/>
                </a:cubicBezTo>
                <a:cubicBezTo>
                  <a:pt x="10439" y="1577"/>
                  <a:pt x="10238" y="1690"/>
                  <a:pt x="10040" y="1808"/>
                </a:cubicBezTo>
                <a:cubicBezTo>
                  <a:pt x="9878" y="1904"/>
                  <a:pt x="9822" y="2113"/>
                  <a:pt x="9918" y="2274"/>
                </a:cubicBezTo>
                <a:cubicBezTo>
                  <a:pt x="9982" y="2384"/>
                  <a:pt x="10097" y="2444"/>
                  <a:pt x="10213" y="2444"/>
                </a:cubicBezTo>
                <a:cubicBezTo>
                  <a:pt x="10273" y="2444"/>
                  <a:pt x="10333" y="2429"/>
                  <a:pt x="10386" y="2396"/>
                </a:cubicBezTo>
                <a:cubicBezTo>
                  <a:pt x="10577" y="2286"/>
                  <a:pt x="10770" y="2175"/>
                  <a:pt x="10969" y="2069"/>
                </a:cubicBezTo>
                <a:cubicBezTo>
                  <a:pt x="11138" y="1979"/>
                  <a:pt x="11199" y="1774"/>
                  <a:pt x="11109" y="1605"/>
                </a:cubicBezTo>
                <a:cubicBezTo>
                  <a:pt x="11047" y="1491"/>
                  <a:pt x="10929" y="1426"/>
                  <a:pt x="10807" y="1426"/>
                </a:cubicBezTo>
                <a:close/>
                <a:moveTo>
                  <a:pt x="21829" y="1762"/>
                </a:moveTo>
                <a:cubicBezTo>
                  <a:pt x="21718" y="1762"/>
                  <a:pt x="21609" y="1816"/>
                  <a:pt x="21544" y="1914"/>
                </a:cubicBezTo>
                <a:cubicBezTo>
                  <a:pt x="21439" y="2071"/>
                  <a:pt x="21483" y="2283"/>
                  <a:pt x="21639" y="2387"/>
                </a:cubicBezTo>
                <a:cubicBezTo>
                  <a:pt x="21820" y="2509"/>
                  <a:pt x="22002" y="2637"/>
                  <a:pt x="22178" y="2773"/>
                </a:cubicBezTo>
                <a:cubicBezTo>
                  <a:pt x="22239" y="2820"/>
                  <a:pt x="22312" y="2841"/>
                  <a:pt x="22385" y="2841"/>
                </a:cubicBezTo>
                <a:cubicBezTo>
                  <a:pt x="22487" y="2841"/>
                  <a:pt x="22588" y="2794"/>
                  <a:pt x="22656" y="2707"/>
                </a:cubicBezTo>
                <a:cubicBezTo>
                  <a:pt x="22769" y="2556"/>
                  <a:pt x="22741" y="2342"/>
                  <a:pt x="22592" y="2227"/>
                </a:cubicBezTo>
                <a:cubicBezTo>
                  <a:pt x="22404" y="2083"/>
                  <a:pt x="22211" y="1947"/>
                  <a:pt x="22018" y="1819"/>
                </a:cubicBezTo>
                <a:cubicBezTo>
                  <a:pt x="21960" y="1780"/>
                  <a:pt x="21894" y="1762"/>
                  <a:pt x="21829" y="1762"/>
                </a:cubicBezTo>
                <a:close/>
                <a:moveTo>
                  <a:pt x="9063" y="2501"/>
                </a:moveTo>
                <a:cubicBezTo>
                  <a:pt x="8995" y="2501"/>
                  <a:pt x="8926" y="2521"/>
                  <a:pt x="8867" y="2563"/>
                </a:cubicBezTo>
                <a:cubicBezTo>
                  <a:pt x="8681" y="2698"/>
                  <a:pt x="8493" y="2836"/>
                  <a:pt x="8307" y="2978"/>
                </a:cubicBezTo>
                <a:cubicBezTo>
                  <a:pt x="8157" y="3093"/>
                  <a:pt x="8128" y="3308"/>
                  <a:pt x="8244" y="3458"/>
                </a:cubicBezTo>
                <a:cubicBezTo>
                  <a:pt x="8310" y="3545"/>
                  <a:pt x="8413" y="3592"/>
                  <a:pt x="8515" y="3592"/>
                </a:cubicBezTo>
                <a:cubicBezTo>
                  <a:pt x="8588" y="3592"/>
                  <a:pt x="8661" y="3567"/>
                  <a:pt x="8722" y="3519"/>
                </a:cubicBezTo>
                <a:cubicBezTo>
                  <a:pt x="8900" y="3380"/>
                  <a:pt x="9080" y="3249"/>
                  <a:pt x="9261" y="3122"/>
                </a:cubicBezTo>
                <a:cubicBezTo>
                  <a:pt x="9414" y="3013"/>
                  <a:pt x="9452" y="2801"/>
                  <a:pt x="9343" y="2646"/>
                </a:cubicBezTo>
                <a:cubicBezTo>
                  <a:pt x="9277" y="2551"/>
                  <a:pt x="9171" y="2501"/>
                  <a:pt x="9063" y="2501"/>
                </a:cubicBezTo>
                <a:close/>
                <a:moveTo>
                  <a:pt x="23416" y="3053"/>
                </a:moveTo>
                <a:cubicBezTo>
                  <a:pt x="23328" y="3053"/>
                  <a:pt x="23240" y="3087"/>
                  <a:pt x="23174" y="3155"/>
                </a:cubicBezTo>
                <a:cubicBezTo>
                  <a:pt x="23040" y="3287"/>
                  <a:pt x="23040" y="3505"/>
                  <a:pt x="23175" y="3637"/>
                </a:cubicBezTo>
                <a:cubicBezTo>
                  <a:pt x="23332" y="3793"/>
                  <a:pt x="23487" y="3957"/>
                  <a:pt x="23629" y="4120"/>
                </a:cubicBezTo>
                <a:cubicBezTo>
                  <a:pt x="23697" y="4195"/>
                  <a:pt x="23791" y="4235"/>
                  <a:pt x="23886" y="4235"/>
                </a:cubicBezTo>
                <a:cubicBezTo>
                  <a:pt x="23966" y="4235"/>
                  <a:pt x="24046" y="4207"/>
                  <a:pt x="24109" y="4148"/>
                </a:cubicBezTo>
                <a:cubicBezTo>
                  <a:pt x="24251" y="4024"/>
                  <a:pt x="24265" y="3807"/>
                  <a:pt x="24140" y="3665"/>
                </a:cubicBezTo>
                <a:cubicBezTo>
                  <a:pt x="23985" y="3491"/>
                  <a:pt x="23822" y="3319"/>
                  <a:pt x="23655" y="3152"/>
                </a:cubicBezTo>
                <a:cubicBezTo>
                  <a:pt x="23590" y="3086"/>
                  <a:pt x="23503" y="3053"/>
                  <a:pt x="23416" y="3053"/>
                </a:cubicBezTo>
                <a:close/>
                <a:moveTo>
                  <a:pt x="7462" y="3777"/>
                </a:moveTo>
                <a:cubicBezTo>
                  <a:pt x="7386" y="3777"/>
                  <a:pt x="7310" y="3802"/>
                  <a:pt x="7247" y="3854"/>
                </a:cubicBezTo>
                <a:cubicBezTo>
                  <a:pt x="7073" y="3995"/>
                  <a:pt x="6896" y="4134"/>
                  <a:pt x="6718" y="4273"/>
                </a:cubicBezTo>
                <a:cubicBezTo>
                  <a:pt x="6569" y="4391"/>
                  <a:pt x="6543" y="4603"/>
                  <a:pt x="6658" y="4753"/>
                </a:cubicBezTo>
                <a:cubicBezTo>
                  <a:pt x="6725" y="4839"/>
                  <a:pt x="6824" y="4886"/>
                  <a:pt x="6927" y="4886"/>
                </a:cubicBezTo>
                <a:cubicBezTo>
                  <a:pt x="7002" y="4886"/>
                  <a:pt x="7075" y="4862"/>
                  <a:pt x="7137" y="4813"/>
                </a:cubicBezTo>
                <a:cubicBezTo>
                  <a:pt x="7320" y="4671"/>
                  <a:pt x="7500" y="4527"/>
                  <a:pt x="7679" y="4382"/>
                </a:cubicBezTo>
                <a:cubicBezTo>
                  <a:pt x="7824" y="4262"/>
                  <a:pt x="7846" y="4047"/>
                  <a:pt x="7726" y="3901"/>
                </a:cubicBezTo>
                <a:cubicBezTo>
                  <a:pt x="7659" y="3819"/>
                  <a:pt x="7561" y="3777"/>
                  <a:pt x="7462" y="3777"/>
                </a:cubicBezTo>
                <a:close/>
                <a:moveTo>
                  <a:pt x="24721" y="4634"/>
                </a:moveTo>
                <a:cubicBezTo>
                  <a:pt x="24656" y="4634"/>
                  <a:pt x="24590" y="4653"/>
                  <a:pt x="24531" y="4693"/>
                </a:cubicBezTo>
                <a:cubicBezTo>
                  <a:pt x="24375" y="4798"/>
                  <a:pt x="24333" y="5010"/>
                  <a:pt x="24437" y="5166"/>
                </a:cubicBezTo>
                <a:cubicBezTo>
                  <a:pt x="24559" y="5349"/>
                  <a:pt x="24679" y="5538"/>
                  <a:pt x="24787" y="5728"/>
                </a:cubicBezTo>
                <a:cubicBezTo>
                  <a:pt x="24851" y="5837"/>
                  <a:pt x="24966" y="5898"/>
                  <a:pt x="25082" y="5898"/>
                </a:cubicBezTo>
                <a:cubicBezTo>
                  <a:pt x="25139" y="5898"/>
                  <a:pt x="25200" y="5882"/>
                  <a:pt x="25254" y="5853"/>
                </a:cubicBezTo>
                <a:cubicBezTo>
                  <a:pt x="25418" y="5757"/>
                  <a:pt x="25471" y="5549"/>
                  <a:pt x="25378" y="5385"/>
                </a:cubicBezTo>
                <a:cubicBezTo>
                  <a:pt x="25261" y="5184"/>
                  <a:pt x="25134" y="4982"/>
                  <a:pt x="25004" y="4786"/>
                </a:cubicBezTo>
                <a:cubicBezTo>
                  <a:pt x="24939" y="4688"/>
                  <a:pt x="24831" y="4634"/>
                  <a:pt x="24721" y="4634"/>
                </a:cubicBezTo>
                <a:close/>
                <a:moveTo>
                  <a:pt x="5848" y="5040"/>
                </a:moveTo>
                <a:cubicBezTo>
                  <a:pt x="5773" y="5040"/>
                  <a:pt x="5697" y="5064"/>
                  <a:pt x="5634" y="5114"/>
                </a:cubicBezTo>
                <a:cubicBezTo>
                  <a:pt x="5451" y="5260"/>
                  <a:pt x="5271" y="5408"/>
                  <a:pt x="5095" y="5559"/>
                </a:cubicBezTo>
                <a:cubicBezTo>
                  <a:pt x="4953" y="5684"/>
                  <a:pt x="4937" y="5898"/>
                  <a:pt x="5060" y="6042"/>
                </a:cubicBezTo>
                <a:cubicBezTo>
                  <a:pt x="5128" y="6120"/>
                  <a:pt x="5224" y="6159"/>
                  <a:pt x="5319" y="6159"/>
                </a:cubicBezTo>
                <a:cubicBezTo>
                  <a:pt x="5397" y="6159"/>
                  <a:pt x="5477" y="6131"/>
                  <a:pt x="5543" y="6075"/>
                </a:cubicBezTo>
                <a:cubicBezTo>
                  <a:pt x="5712" y="5929"/>
                  <a:pt x="5884" y="5788"/>
                  <a:pt x="6060" y="5649"/>
                </a:cubicBezTo>
                <a:cubicBezTo>
                  <a:pt x="6207" y="5531"/>
                  <a:pt x="6232" y="5316"/>
                  <a:pt x="6114" y="5168"/>
                </a:cubicBezTo>
                <a:cubicBezTo>
                  <a:pt x="6047" y="5083"/>
                  <a:pt x="5948" y="5040"/>
                  <a:pt x="5848" y="5040"/>
                </a:cubicBezTo>
                <a:close/>
                <a:moveTo>
                  <a:pt x="4345" y="6435"/>
                </a:moveTo>
                <a:cubicBezTo>
                  <a:pt x="4249" y="6435"/>
                  <a:pt x="4153" y="6476"/>
                  <a:pt x="4085" y="6555"/>
                </a:cubicBezTo>
                <a:cubicBezTo>
                  <a:pt x="3960" y="6701"/>
                  <a:pt x="3842" y="6850"/>
                  <a:pt x="3736" y="6998"/>
                </a:cubicBezTo>
                <a:cubicBezTo>
                  <a:pt x="3705" y="7040"/>
                  <a:pt x="3677" y="7080"/>
                  <a:pt x="3646" y="7123"/>
                </a:cubicBezTo>
                <a:cubicBezTo>
                  <a:pt x="3540" y="7280"/>
                  <a:pt x="3580" y="7493"/>
                  <a:pt x="3736" y="7599"/>
                </a:cubicBezTo>
                <a:cubicBezTo>
                  <a:pt x="3795" y="7641"/>
                  <a:pt x="3861" y="7660"/>
                  <a:pt x="3929" y="7660"/>
                </a:cubicBezTo>
                <a:cubicBezTo>
                  <a:pt x="4037" y="7660"/>
                  <a:pt x="4144" y="7608"/>
                  <a:pt x="4209" y="7512"/>
                </a:cubicBezTo>
                <a:cubicBezTo>
                  <a:pt x="4235" y="7476"/>
                  <a:pt x="4263" y="7436"/>
                  <a:pt x="4289" y="7400"/>
                </a:cubicBezTo>
                <a:cubicBezTo>
                  <a:pt x="4384" y="7266"/>
                  <a:pt x="4492" y="7132"/>
                  <a:pt x="4605" y="7000"/>
                </a:cubicBezTo>
                <a:cubicBezTo>
                  <a:pt x="4728" y="6857"/>
                  <a:pt x="4711" y="6642"/>
                  <a:pt x="4567" y="6518"/>
                </a:cubicBezTo>
                <a:cubicBezTo>
                  <a:pt x="4503" y="6462"/>
                  <a:pt x="4424" y="6435"/>
                  <a:pt x="4345" y="6435"/>
                </a:cubicBezTo>
                <a:close/>
                <a:moveTo>
                  <a:pt x="25686" y="6442"/>
                </a:moveTo>
                <a:cubicBezTo>
                  <a:pt x="25642" y="6442"/>
                  <a:pt x="25598" y="6451"/>
                  <a:pt x="25555" y="6468"/>
                </a:cubicBezTo>
                <a:cubicBezTo>
                  <a:pt x="25381" y="6539"/>
                  <a:pt x="25298" y="6739"/>
                  <a:pt x="25369" y="6913"/>
                </a:cubicBezTo>
                <a:cubicBezTo>
                  <a:pt x="25452" y="7114"/>
                  <a:pt x="25530" y="7323"/>
                  <a:pt x="25600" y="7532"/>
                </a:cubicBezTo>
                <a:cubicBezTo>
                  <a:pt x="25647" y="7676"/>
                  <a:pt x="25781" y="7764"/>
                  <a:pt x="25923" y="7764"/>
                </a:cubicBezTo>
                <a:cubicBezTo>
                  <a:pt x="25960" y="7764"/>
                  <a:pt x="25998" y="7758"/>
                  <a:pt x="26033" y="7747"/>
                </a:cubicBezTo>
                <a:cubicBezTo>
                  <a:pt x="26210" y="7688"/>
                  <a:pt x="26307" y="7493"/>
                  <a:pt x="26247" y="7314"/>
                </a:cubicBezTo>
                <a:cubicBezTo>
                  <a:pt x="26172" y="7088"/>
                  <a:pt x="26088" y="6868"/>
                  <a:pt x="26000" y="6652"/>
                </a:cubicBezTo>
                <a:cubicBezTo>
                  <a:pt x="25947" y="6521"/>
                  <a:pt x="25820" y="6442"/>
                  <a:pt x="25686" y="6442"/>
                </a:cubicBezTo>
                <a:close/>
                <a:moveTo>
                  <a:pt x="3244" y="8160"/>
                </a:moveTo>
                <a:cubicBezTo>
                  <a:pt x="3119" y="8160"/>
                  <a:pt x="2998" y="8229"/>
                  <a:pt x="2938" y="8348"/>
                </a:cubicBezTo>
                <a:cubicBezTo>
                  <a:pt x="2836" y="8555"/>
                  <a:pt x="2737" y="8764"/>
                  <a:pt x="2638" y="8978"/>
                </a:cubicBezTo>
                <a:cubicBezTo>
                  <a:pt x="2559" y="9148"/>
                  <a:pt x="2636" y="9351"/>
                  <a:pt x="2808" y="9429"/>
                </a:cubicBezTo>
                <a:cubicBezTo>
                  <a:pt x="2853" y="9449"/>
                  <a:pt x="2902" y="9459"/>
                  <a:pt x="2949" y="9459"/>
                </a:cubicBezTo>
                <a:cubicBezTo>
                  <a:pt x="3079" y="9459"/>
                  <a:pt x="3204" y="9386"/>
                  <a:pt x="3260" y="9261"/>
                </a:cubicBezTo>
                <a:cubicBezTo>
                  <a:pt x="3354" y="9058"/>
                  <a:pt x="3449" y="8852"/>
                  <a:pt x="3548" y="8656"/>
                </a:cubicBezTo>
                <a:cubicBezTo>
                  <a:pt x="3633" y="8486"/>
                  <a:pt x="3566" y="8282"/>
                  <a:pt x="3397" y="8197"/>
                </a:cubicBezTo>
                <a:cubicBezTo>
                  <a:pt x="3348" y="8172"/>
                  <a:pt x="3296" y="8160"/>
                  <a:pt x="3244" y="8160"/>
                </a:cubicBezTo>
                <a:close/>
                <a:moveTo>
                  <a:pt x="26272" y="8401"/>
                </a:moveTo>
                <a:cubicBezTo>
                  <a:pt x="26251" y="8401"/>
                  <a:pt x="26229" y="8403"/>
                  <a:pt x="26207" y="8408"/>
                </a:cubicBezTo>
                <a:cubicBezTo>
                  <a:pt x="26021" y="8444"/>
                  <a:pt x="25899" y="8625"/>
                  <a:pt x="25937" y="8809"/>
                </a:cubicBezTo>
                <a:cubicBezTo>
                  <a:pt x="25981" y="9025"/>
                  <a:pt x="26015" y="9244"/>
                  <a:pt x="26043" y="9461"/>
                </a:cubicBezTo>
                <a:cubicBezTo>
                  <a:pt x="26064" y="9633"/>
                  <a:pt x="26212" y="9760"/>
                  <a:pt x="26382" y="9760"/>
                </a:cubicBezTo>
                <a:cubicBezTo>
                  <a:pt x="26394" y="9760"/>
                  <a:pt x="26410" y="9756"/>
                  <a:pt x="26426" y="9756"/>
                </a:cubicBezTo>
                <a:cubicBezTo>
                  <a:pt x="26612" y="9734"/>
                  <a:pt x="26744" y="9562"/>
                  <a:pt x="26721" y="9374"/>
                </a:cubicBezTo>
                <a:cubicBezTo>
                  <a:pt x="26690" y="9139"/>
                  <a:pt x="26653" y="8905"/>
                  <a:pt x="26608" y="8677"/>
                </a:cubicBezTo>
                <a:cubicBezTo>
                  <a:pt x="26576" y="8515"/>
                  <a:pt x="26432" y="8401"/>
                  <a:pt x="26272" y="8401"/>
                </a:cubicBezTo>
                <a:close/>
                <a:moveTo>
                  <a:pt x="2404" y="10032"/>
                </a:moveTo>
                <a:cubicBezTo>
                  <a:pt x="2271" y="10032"/>
                  <a:pt x="2144" y="10109"/>
                  <a:pt x="2088" y="10239"/>
                </a:cubicBezTo>
                <a:cubicBezTo>
                  <a:pt x="2000" y="10450"/>
                  <a:pt x="1908" y="10658"/>
                  <a:pt x="1819" y="10863"/>
                </a:cubicBezTo>
                <a:cubicBezTo>
                  <a:pt x="1741" y="11034"/>
                  <a:pt x="1821" y="11237"/>
                  <a:pt x="1993" y="11312"/>
                </a:cubicBezTo>
                <a:cubicBezTo>
                  <a:pt x="2036" y="11333"/>
                  <a:pt x="2085" y="11341"/>
                  <a:pt x="2130" y="11341"/>
                </a:cubicBezTo>
                <a:cubicBezTo>
                  <a:pt x="2262" y="11341"/>
                  <a:pt x="2386" y="11265"/>
                  <a:pt x="2445" y="11141"/>
                </a:cubicBezTo>
                <a:cubicBezTo>
                  <a:pt x="2537" y="10933"/>
                  <a:pt x="2627" y="10721"/>
                  <a:pt x="2719" y="10509"/>
                </a:cubicBezTo>
                <a:cubicBezTo>
                  <a:pt x="2792" y="10335"/>
                  <a:pt x="2712" y="10133"/>
                  <a:pt x="2538" y="10059"/>
                </a:cubicBezTo>
                <a:cubicBezTo>
                  <a:pt x="2494" y="10040"/>
                  <a:pt x="2449" y="10032"/>
                  <a:pt x="2404" y="10032"/>
                </a:cubicBezTo>
                <a:close/>
                <a:moveTo>
                  <a:pt x="26464" y="10438"/>
                </a:moveTo>
                <a:cubicBezTo>
                  <a:pt x="26278" y="10438"/>
                  <a:pt x="26125" y="10589"/>
                  <a:pt x="26123" y="10776"/>
                </a:cubicBezTo>
                <a:cubicBezTo>
                  <a:pt x="26121" y="10994"/>
                  <a:pt x="26113" y="11214"/>
                  <a:pt x="26095" y="11437"/>
                </a:cubicBezTo>
                <a:cubicBezTo>
                  <a:pt x="26080" y="11625"/>
                  <a:pt x="26220" y="11788"/>
                  <a:pt x="26410" y="11804"/>
                </a:cubicBezTo>
                <a:cubicBezTo>
                  <a:pt x="26419" y="11805"/>
                  <a:pt x="26427" y="11805"/>
                  <a:pt x="26436" y="11805"/>
                </a:cubicBezTo>
                <a:cubicBezTo>
                  <a:pt x="26612" y="11805"/>
                  <a:pt x="26763" y="11668"/>
                  <a:pt x="26775" y="11489"/>
                </a:cubicBezTo>
                <a:cubicBezTo>
                  <a:pt x="26792" y="11251"/>
                  <a:pt x="26803" y="11013"/>
                  <a:pt x="26806" y="10782"/>
                </a:cubicBezTo>
                <a:cubicBezTo>
                  <a:pt x="26808" y="10594"/>
                  <a:pt x="26655" y="10439"/>
                  <a:pt x="26467" y="10438"/>
                </a:cubicBezTo>
                <a:close/>
                <a:moveTo>
                  <a:pt x="1570" y="11902"/>
                </a:moveTo>
                <a:cubicBezTo>
                  <a:pt x="1437" y="11902"/>
                  <a:pt x="1310" y="11981"/>
                  <a:pt x="1254" y="12111"/>
                </a:cubicBezTo>
                <a:cubicBezTo>
                  <a:pt x="1164" y="12325"/>
                  <a:pt x="1079" y="12544"/>
                  <a:pt x="999" y="12761"/>
                </a:cubicBezTo>
                <a:cubicBezTo>
                  <a:pt x="933" y="12940"/>
                  <a:pt x="1023" y="13135"/>
                  <a:pt x="1200" y="13201"/>
                </a:cubicBezTo>
                <a:cubicBezTo>
                  <a:pt x="1240" y="13215"/>
                  <a:pt x="1278" y="13222"/>
                  <a:pt x="1318" y="13222"/>
                </a:cubicBezTo>
                <a:cubicBezTo>
                  <a:pt x="1457" y="13222"/>
                  <a:pt x="1590" y="13137"/>
                  <a:pt x="1638" y="12998"/>
                </a:cubicBezTo>
                <a:cubicBezTo>
                  <a:pt x="1718" y="12789"/>
                  <a:pt x="1798" y="12584"/>
                  <a:pt x="1885" y="12377"/>
                </a:cubicBezTo>
                <a:cubicBezTo>
                  <a:pt x="1958" y="12203"/>
                  <a:pt x="1876" y="12003"/>
                  <a:pt x="1702" y="11929"/>
                </a:cubicBezTo>
                <a:cubicBezTo>
                  <a:pt x="1659" y="11911"/>
                  <a:pt x="1615" y="11902"/>
                  <a:pt x="1570" y="11902"/>
                </a:cubicBezTo>
                <a:close/>
                <a:moveTo>
                  <a:pt x="26247" y="12473"/>
                </a:moveTo>
                <a:cubicBezTo>
                  <a:pt x="26089" y="12473"/>
                  <a:pt x="25945" y="12586"/>
                  <a:pt x="25913" y="12749"/>
                </a:cubicBezTo>
                <a:cubicBezTo>
                  <a:pt x="25869" y="12961"/>
                  <a:pt x="25821" y="13180"/>
                  <a:pt x="25765" y="13396"/>
                </a:cubicBezTo>
                <a:cubicBezTo>
                  <a:pt x="25716" y="13580"/>
                  <a:pt x="25828" y="13766"/>
                  <a:pt x="26010" y="13813"/>
                </a:cubicBezTo>
                <a:cubicBezTo>
                  <a:pt x="26038" y="13820"/>
                  <a:pt x="26068" y="13823"/>
                  <a:pt x="26095" y="13823"/>
                </a:cubicBezTo>
                <a:cubicBezTo>
                  <a:pt x="26247" y="13823"/>
                  <a:pt x="26386" y="13722"/>
                  <a:pt x="26427" y="13566"/>
                </a:cubicBezTo>
                <a:cubicBezTo>
                  <a:pt x="26486" y="13337"/>
                  <a:pt x="26539" y="13107"/>
                  <a:pt x="26584" y="12881"/>
                </a:cubicBezTo>
                <a:cubicBezTo>
                  <a:pt x="26620" y="12697"/>
                  <a:pt x="26499" y="12516"/>
                  <a:pt x="26314" y="12480"/>
                </a:cubicBezTo>
                <a:cubicBezTo>
                  <a:pt x="26292" y="12475"/>
                  <a:pt x="26269" y="12473"/>
                  <a:pt x="26247" y="12473"/>
                </a:cubicBezTo>
                <a:close/>
                <a:moveTo>
                  <a:pt x="903" y="13841"/>
                </a:moveTo>
                <a:cubicBezTo>
                  <a:pt x="752" y="13841"/>
                  <a:pt x="613" y="13940"/>
                  <a:pt x="573" y="14093"/>
                </a:cubicBezTo>
                <a:cubicBezTo>
                  <a:pt x="510" y="14317"/>
                  <a:pt x="453" y="14544"/>
                  <a:pt x="402" y="14770"/>
                </a:cubicBezTo>
                <a:cubicBezTo>
                  <a:pt x="362" y="14956"/>
                  <a:pt x="477" y="15139"/>
                  <a:pt x="661" y="15179"/>
                </a:cubicBezTo>
                <a:cubicBezTo>
                  <a:pt x="687" y="15186"/>
                  <a:pt x="714" y="15187"/>
                  <a:pt x="738" y="15187"/>
                </a:cubicBezTo>
                <a:cubicBezTo>
                  <a:pt x="894" y="15187"/>
                  <a:pt x="1035" y="15080"/>
                  <a:pt x="1072" y="14922"/>
                </a:cubicBezTo>
                <a:cubicBezTo>
                  <a:pt x="1120" y="14706"/>
                  <a:pt x="1174" y="14487"/>
                  <a:pt x="1233" y="14272"/>
                </a:cubicBezTo>
                <a:cubicBezTo>
                  <a:pt x="1280" y="14089"/>
                  <a:pt x="1174" y="13901"/>
                  <a:pt x="992" y="13853"/>
                </a:cubicBezTo>
                <a:cubicBezTo>
                  <a:pt x="962" y="13845"/>
                  <a:pt x="932" y="13841"/>
                  <a:pt x="903" y="13841"/>
                </a:cubicBezTo>
                <a:close/>
                <a:moveTo>
                  <a:pt x="25692" y="14448"/>
                </a:moveTo>
                <a:cubicBezTo>
                  <a:pt x="25553" y="14448"/>
                  <a:pt x="25422" y="14535"/>
                  <a:pt x="25372" y="14673"/>
                </a:cubicBezTo>
                <a:cubicBezTo>
                  <a:pt x="25296" y="14882"/>
                  <a:pt x="25212" y="15090"/>
                  <a:pt x="25129" y="15297"/>
                </a:cubicBezTo>
                <a:cubicBezTo>
                  <a:pt x="25054" y="15471"/>
                  <a:pt x="25139" y="15671"/>
                  <a:pt x="25313" y="15742"/>
                </a:cubicBezTo>
                <a:cubicBezTo>
                  <a:pt x="25357" y="15759"/>
                  <a:pt x="25400" y="15768"/>
                  <a:pt x="25444" y="15768"/>
                </a:cubicBezTo>
                <a:cubicBezTo>
                  <a:pt x="25576" y="15768"/>
                  <a:pt x="25704" y="15688"/>
                  <a:pt x="25760" y="15559"/>
                </a:cubicBezTo>
                <a:cubicBezTo>
                  <a:pt x="25852" y="15342"/>
                  <a:pt x="25937" y="15123"/>
                  <a:pt x="26015" y="14908"/>
                </a:cubicBezTo>
                <a:cubicBezTo>
                  <a:pt x="26080" y="14730"/>
                  <a:pt x="25988" y="14534"/>
                  <a:pt x="25810" y="14470"/>
                </a:cubicBezTo>
                <a:cubicBezTo>
                  <a:pt x="25771" y="14455"/>
                  <a:pt x="25731" y="14448"/>
                  <a:pt x="25692" y="14448"/>
                </a:cubicBezTo>
                <a:close/>
                <a:moveTo>
                  <a:pt x="493" y="15850"/>
                </a:moveTo>
                <a:cubicBezTo>
                  <a:pt x="327" y="15850"/>
                  <a:pt x="180" y="15975"/>
                  <a:pt x="156" y="16145"/>
                </a:cubicBezTo>
                <a:cubicBezTo>
                  <a:pt x="123" y="16376"/>
                  <a:pt x="97" y="16606"/>
                  <a:pt x="76" y="16839"/>
                </a:cubicBezTo>
                <a:cubicBezTo>
                  <a:pt x="58" y="17026"/>
                  <a:pt x="197" y="17193"/>
                  <a:pt x="383" y="17210"/>
                </a:cubicBezTo>
                <a:cubicBezTo>
                  <a:pt x="394" y="17212"/>
                  <a:pt x="406" y="17212"/>
                  <a:pt x="416" y="17212"/>
                </a:cubicBezTo>
                <a:cubicBezTo>
                  <a:pt x="590" y="17212"/>
                  <a:pt x="740" y="17080"/>
                  <a:pt x="757" y="16903"/>
                </a:cubicBezTo>
                <a:cubicBezTo>
                  <a:pt x="776" y="16680"/>
                  <a:pt x="802" y="16458"/>
                  <a:pt x="833" y="16237"/>
                </a:cubicBezTo>
                <a:cubicBezTo>
                  <a:pt x="858" y="16051"/>
                  <a:pt x="727" y="15879"/>
                  <a:pt x="540" y="15853"/>
                </a:cubicBezTo>
                <a:cubicBezTo>
                  <a:pt x="524" y="15851"/>
                  <a:pt x="509" y="15850"/>
                  <a:pt x="493" y="15850"/>
                </a:cubicBezTo>
                <a:close/>
                <a:moveTo>
                  <a:pt x="24865" y="16326"/>
                </a:moveTo>
                <a:cubicBezTo>
                  <a:pt x="24742" y="16326"/>
                  <a:pt x="24622" y="16394"/>
                  <a:pt x="24561" y="16512"/>
                </a:cubicBezTo>
                <a:cubicBezTo>
                  <a:pt x="24460" y="16712"/>
                  <a:pt x="24356" y="16906"/>
                  <a:pt x="24244" y="17103"/>
                </a:cubicBezTo>
                <a:cubicBezTo>
                  <a:pt x="24152" y="17264"/>
                  <a:pt x="24210" y="17473"/>
                  <a:pt x="24375" y="17567"/>
                </a:cubicBezTo>
                <a:cubicBezTo>
                  <a:pt x="24427" y="17595"/>
                  <a:pt x="24486" y="17610"/>
                  <a:pt x="24542" y="17610"/>
                </a:cubicBezTo>
                <a:cubicBezTo>
                  <a:pt x="24661" y="17610"/>
                  <a:pt x="24776" y="17549"/>
                  <a:pt x="24839" y="17438"/>
                </a:cubicBezTo>
                <a:cubicBezTo>
                  <a:pt x="24952" y="17235"/>
                  <a:pt x="25063" y="17030"/>
                  <a:pt x="25169" y="16825"/>
                </a:cubicBezTo>
                <a:cubicBezTo>
                  <a:pt x="25256" y="16654"/>
                  <a:pt x="25190" y="16451"/>
                  <a:pt x="25021" y="16364"/>
                </a:cubicBezTo>
                <a:cubicBezTo>
                  <a:pt x="24971" y="16338"/>
                  <a:pt x="24918" y="16326"/>
                  <a:pt x="24865" y="16326"/>
                </a:cubicBezTo>
                <a:close/>
                <a:moveTo>
                  <a:pt x="343" y="17892"/>
                </a:moveTo>
                <a:cubicBezTo>
                  <a:pt x="157" y="17892"/>
                  <a:pt x="4" y="18045"/>
                  <a:pt x="3" y="18231"/>
                </a:cubicBezTo>
                <a:lnTo>
                  <a:pt x="1" y="18417"/>
                </a:lnTo>
                <a:cubicBezTo>
                  <a:pt x="1" y="18585"/>
                  <a:pt x="6" y="18757"/>
                  <a:pt x="10" y="18929"/>
                </a:cubicBezTo>
                <a:cubicBezTo>
                  <a:pt x="15" y="19115"/>
                  <a:pt x="166" y="19261"/>
                  <a:pt x="350" y="19261"/>
                </a:cubicBezTo>
                <a:cubicBezTo>
                  <a:pt x="354" y="19261"/>
                  <a:pt x="357" y="19261"/>
                  <a:pt x="361" y="19260"/>
                </a:cubicBezTo>
                <a:cubicBezTo>
                  <a:pt x="548" y="19253"/>
                  <a:pt x="698" y="19096"/>
                  <a:pt x="691" y="18907"/>
                </a:cubicBezTo>
                <a:cubicBezTo>
                  <a:pt x="687" y="18743"/>
                  <a:pt x="686" y="18578"/>
                  <a:pt x="686" y="18417"/>
                </a:cubicBezTo>
                <a:lnTo>
                  <a:pt x="687" y="18238"/>
                </a:lnTo>
                <a:cubicBezTo>
                  <a:pt x="689" y="18048"/>
                  <a:pt x="538" y="17895"/>
                  <a:pt x="349" y="17892"/>
                </a:cubicBezTo>
                <a:close/>
                <a:moveTo>
                  <a:pt x="23827" y="18091"/>
                </a:moveTo>
                <a:cubicBezTo>
                  <a:pt x="23717" y="18091"/>
                  <a:pt x="23608" y="18145"/>
                  <a:pt x="23542" y="18243"/>
                </a:cubicBezTo>
                <a:cubicBezTo>
                  <a:pt x="23419" y="18429"/>
                  <a:pt x="23290" y="18615"/>
                  <a:pt x="23160" y="18794"/>
                </a:cubicBezTo>
                <a:cubicBezTo>
                  <a:pt x="23049" y="18948"/>
                  <a:pt x="23083" y="19162"/>
                  <a:pt x="23236" y="19272"/>
                </a:cubicBezTo>
                <a:cubicBezTo>
                  <a:pt x="23297" y="19315"/>
                  <a:pt x="23367" y="19338"/>
                  <a:pt x="23436" y="19338"/>
                </a:cubicBezTo>
                <a:cubicBezTo>
                  <a:pt x="23540" y="19338"/>
                  <a:pt x="23645" y="19287"/>
                  <a:pt x="23713" y="19194"/>
                </a:cubicBezTo>
                <a:cubicBezTo>
                  <a:pt x="23846" y="19008"/>
                  <a:pt x="23978" y="18816"/>
                  <a:pt x="24109" y="18623"/>
                </a:cubicBezTo>
                <a:cubicBezTo>
                  <a:pt x="24217" y="18467"/>
                  <a:pt x="24173" y="18253"/>
                  <a:pt x="24017" y="18149"/>
                </a:cubicBezTo>
                <a:cubicBezTo>
                  <a:pt x="23959" y="18110"/>
                  <a:pt x="23893" y="18091"/>
                  <a:pt x="23827" y="18091"/>
                </a:cubicBezTo>
                <a:close/>
                <a:moveTo>
                  <a:pt x="22595" y="19730"/>
                </a:moveTo>
                <a:cubicBezTo>
                  <a:pt x="22498" y="19730"/>
                  <a:pt x="22400" y="19772"/>
                  <a:pt x="22333" y="19852"/>
                </a:cubicBezTo>
                <a:cubicBezTo>
                  <a:pt x="22187" y="20024"/>
                  <a:pt x="22039" y="20193"/>
                  <a:pt x="21889" y="20356"/>
                </a:cubicBezTo>
                <a:cubicBezTo>
                  <a:pt x="21761" y="20495"/>
                  <a:pt x="21771" y="20711"/>
                  <a:pt x="21910" y="20838"/>
                </a:cubicBezTo>
                <a:cubicBezTo>
                  <a:pt x="21976" y="20897"/>
                  <a:pt x="22058" y="20928"/>
                  <a:pt x="22141" y="20928"/>
                </a:cubicBezTo>
                <a:cubicBezTo>
                  <a:pt x="22235" y="20928"/>
                  <a:pt x="22327" y="20888"/>
                  <a:pt x="22395" y="20817"/>
                </a:cubicBezTo>
                <a:cubicBezTo>
                  <a:pt x="22552" y="20648"/>
                  <a:pt x="22704" y="20471"/>
                  <a:pt x="22856" y="20294"/>
                </a:cubicBezTo>
                <a:cubicBezTo>
                  <a:pt x="22977" y="20148"/>
                  <a:pt x="22958" y="19932"/>
                  <a:pt x="22814" y="19811"/>
                </a:cubicBezTo>
                <a:cubicBezTo>
                  <a:pt x="22751" y="19757"/>
                  <a:pt x="22673" y="19730"/>
                  <a:pt x="22595" y="19730"/>
                </a:cubicBezTo>
                <a:close/>
                <a:moveTo>
                  <a:pt x="445" y="19939"/>
                </a:moveTo>
                <a:cubicBezTo>
                  <a:pt x="433" y="19939"/>
                  <a:pt x="421" y="19940"/>
                  <a:pt x="409" y="19941"/>
                </a:cubicBezTo>
                <a:cubicBezTo>
                  <a:pt x="223" y="19963"/>
                  <a:pt x="86" y="20132"/>
                  <a:pt x="107" y="20320"/>
                </a:cubicBezTo>
                <a:cubicBezTo>
                  <a:pt x="133" y="20549"/>
                  <a:pt x="164" y="20780"/>
                  <a:pt x="199" y="21010"/>
                </a:cubicBezTo>
                <a:cubicBezTo>
                  <a:pt x="223" y="21180"/>
                  <a:pt x="371" y="21302"/>
                  <a:pt x="536" y="21302"/>
                </a:cubicBezTo>
                <a:cubicBezTo>
                  <a:pt x="554" y="21302"/>
                  <a:pt x="571" y="21302"/>
                  <a:pt x="588" y="21297"/>
                </a:cubicBezTo>
                <a:cubicBezTo>
                  <a:pt x="774" y="21269"/>
                  <a:pt x="903" y="21095"/>
                  <a:pt x="875" y="20909"/>
                </a:cubicBezTo>
                <a:cubicBezTo>
                  <a:pt x="842" y="20686"/>
                  <a:pt x="811" y="20466"/>
                  <a:pt x="788" y="20243"/>
                </a:cubicBezTo>
                <a:cubicBezTo>
                  <a:pt x="767" y="20069"/>
                  <a:pt x="618" y="19939"/>
                  <a:pt x="445" y="19939"/>
                </a:cubicBezTo>
                <a:close/>
                <a:moveTo>
                  <a:pt x="21180" y="21212"/>
                </a:moveTo>
                <a:cubicBezTo>
                  <a:pt x="21098" y="21212"/>
                  <a:pt x="21015" y="21242"/>
                  <a:pt x="20949" y="21303"/>
                </a:cubicBezTo>
                <a:cubicBezTo>
                  <a:pt x="20781" y="21458"/>
                  <a:pt x="20612" y="21608"/>
                  <a:pt x="20447" y="21747"/>
                </a:cubicBezTo>
                <a:cubicBezTo>
                  <a:pt x="20303" y="21868"/>
                  <a:pt x="20283" y="22086"/>
                  <a:pt x="20405" y="22228"/>
                </a:cubicBezTo>
                <a:cubicBezTo>
                  <a:pt x="20473" y="22310"/>
                  <a:pt x="20568" y="22351"/>
                  <a:pt x="20666" y="22351"/>
                </a:cubicBezTo>
                <a:cubicBezTo>
                  <a:pt x="20744" y="22351"/>
                  <a:pt x="20822" y="22322"/>
                  <a:pt x="20888" y="22268"/>
                </a:cubicBezTo>
                <a:cubicBezTo>
                  <a:pt x="21062" y="22122"/>
                  <a:pt x="21238" y="21966"/>
                  <a:pt x="21411" y="21806"/>
                </a:cubicBezTo>
                <a:cubicBezTo>
                  <a:pt x="21550" y="21677"/>
                  <a:pt x="21559" y="21462"/>
                  <a:pt x="21431" y="21323"/>
                </a:cubicBezTo>
                <a:cubicBezTo>
                  <a:pt x="21363" y="21249"/>
                  <a:pt x="21272" y="21212"/>
                  <a:pt x="21180" y="21212"/>
                </a:cubicBezTo>
                <a:close/>
                <a:moveTo>
                  <a:pt x="790" y="21959"/>
                </a:moveTo>
                <a:cubicBezTo>
                  <a:pt x="765" y="21959"/>
                  <a:pt x="740" y="21962"/>
                  <a:pt x="715" y="21967"/>
                </a:cubicBezTo>
                <a:cubicBezTo>
                  <a:pt x="533" y="22011"/>
                  <a:pt x="418" y="22193"/>
                  <a:pt x="462" y="22379"/>
                </a:cubicBezTo>
                <a:cubicBezTo>
                  <a:pt x="514" y="22605"/>
                  <a:pt x="573" y="22831"/>
                  <a:pt x="634" y="23054"/>
                </a:cubicBezTo>
                <a:cubicBezTo>
                  <a:pt x="677" y="23207"/>
                  <a:pt x="813" y="23307"/>
                  <a:pt x="964" y="23307"/>
                </a:cubicBezTo>
                <a:cubicBezTo>
                  <a:pt x="993" y="23307"/>
                  <a:pt x="1025" y="23302"/>
                  <a:pt x="1052" y="23293"/>
                </a:cubicBezTo>
                <a:cubicBezTo>
                  <a:pt x="1235" y="23241"/>
                  <a:pt x="1341" y="23054"/>
                  <a:pt x="1291" y="22871"/>
                </a:cubicBezTo>
                <a:cubicBezTo>
                  <a:pt x="1233" y="22657"/>
                  <a:pt x="1176" y="22440"/>
                  <a:pt x="1125" y="22223"/>
                </a:cubicBezTo>
                <a:cubicBezTo>
                  <a:pt x="1088" y="22065"/>
                  <a:pt x="946" y="21959"/>
                  <a:pt x="790" y="21959"/>
                </a:cubicBezTo>
                <a:close/>
                <a:moveTo>
                  <a:pt x="19589" y="22509"/>
                </a:moveTo>
                <a:cubicBezTo>
                  <a:pt x="19518" y="22509"/>
                  <a:pt x="19446" y="22530"/>
                  <a:pt x="19385" y="22576"/>
                </a:cubicBezTo>
                <a:lnTo>
                  <a:pt x="18837" y="22986"/>
                </a:lnTo>
                <a:cubicBezTo>
                  <a:pt x="18684" y="23097"/>
                  <a:pt x="18655" y="23311"/>
                  <a:pt x="18768" y="23464"/>
                </a:cubicBezTo>
                <a:cubicBezTo>
                  <a:pt x="18834" y="23552"/>
                  <a:pt x="18936" y="23599"/>
                  <a:pt x="19041" y="23599"/>
                </a:cubicBezTo>
                <a:cubicBezTo>
                  <a:pt x="19112" y="23599"/>
                  <a:pt x="19185" y="23578"/>
                  <a:pt x="19246" y="23532"/>
                </a:cubicBezTo>
                <a:lnTo>
                  <a:pt x="19793" y="23123"/>
                </a:lnTo>
                <a:cubicBezTo>
                  <a:pt x="19945" y="23010"/>
                  <a:pt x="19976" y="22798"/>
                  <a:pt x="19863" y="22645"/>
                </a:cubicBezTo>
                <a:cubicBezTo>
                  <a:pt x="19796" y="22555"/>
                  <a:pt x="19693" y="22509"/>
                  <a:pt x="19589" y="22509"/>
                </a:cubicBezTo>
                <a:close/>
                <a:moveTo>
                  <a:pt x="17958" y="23754"/>
                </a:moveTo>
                <a:cubicBezTo>
                  <a:pt x="17882" y="23754"/>
                  <a:pt x="17805" y="23779"/>
                  <a:pt x="17742" y="23832"/>
                </a:cubicBezTo>
                <a:cubicBezTo>
                  <a:pt x="17548" y="23990"/>
                  <a:pt x="17374" y="24143"/>
                  <a:pt x="17212" y="24293"/>
                </a:cubicBezTo>
                <a:cubicBezTo>
                  <a:pt x="17073" y="24421"/>
                  <a:pt x="17065" y="24637"/>
                  <a:pt x="17192" y="24776"/>
                </a:cubicBezTo>
                <a:cubicBezTo>
                  <a:pt x="17259" y="24849"/>
                  <a:pt x="17353" y="24885"/>
                  <a:pt x="17444" y="24885"/>
                </a:cubicBezTo>
                <a:cubicBezTo>
                  <a:pt x="17529" y="24885"/>
                  <a:pt x="17612" y="24856"/>
                  <a:pt x="17675" y="24795"/>
                </a:cubicBezTo>
                <a:cubicBezTo>
                  <a:pt x="17829" y="24651"/>
                  <a:pt x="17995" y="24510"/>
                  <a:pt x="18177" y="24359"/>
                </a:cubicBezTo>
                <a:cubicBezTo>
                  <a:pt x="18321" y="24239"/>
                  <a:pt x="18342" y="24023"/>
                  <a:pt x="18222" y="23877"/>
                </a:cubicBezTo>
                <a:cubicBezTo>
                  <a:pt x="18155" y="23796"/>
                  <a:pt x="18057" y="23754"/>
                  <a:pt x="17958" y="23754"/>
                </a:cubicBezTo>
                <a:close/>
                <a:moveTo>
                  <a:pt x="1424" y="23904"/>
                </a:moveTo>
                <a:cubicBezTo>
                  <a:pt x="1374" y="23904"/>
                  <a:pt x="1324" y="23915"/>
                  <a:pt x="1277" y="23938"/>
                </a:cubicBezTo>
                <a:cubicBezTo>
                  <a:pt x="1106" y="24022"/>
                  <a:pt x="1035" y="24225"/>
                  <a:pt x="1117" y="24395"/>
                </a:cubicBezTo>
                <a:cubicBezTo>
                  <a:pt x="1219" y="24606"/>
                  <a:pt x="1337" y="24819"/>
                  <a:pt x="1463" y="25025"/>
                </a:cubicBezTo>
                <a:cubicBezTo>
                  <a:pt x="1529" y="25129"/>
                  <a:pt x="1638" y="25188"/>
                  <a:pt x="1755" y="25188"/>
                </a:cubicBezTo>
                <a:cubicBezTo>
                  <a:pt x="1815" y="25188"/>
                  <a:pt x="1878" y="25172"/>
                  <a:pt x="1930" y="25134"/>
                </a:cubicBezTo>
                <a:cubicBezTo>
                  <a:pt x="2092" y="25037"/>
                  <a:pt x="2144" y="24825"/>
                  <a:pt x="2043" y="24665"/>
                </a:cubicBezTo>
                <a:cubicBezTo>
                  <a:pt x="1928" y="24477"/>
                  <a:pt x="1824" y="24289"/>
                  <a:pt x="1732" y="24098"/>
                </a:cubicBezTo>
                <a:cubicBezTo>
                  <a:pt x="1673" y="23976"/>
                  <a:pt x="1551" y="23904"/>
                  <a:pt x="1424" y="23904"/>
                </a:cubicBezTo>
                <a:close/>
                <a:moveTo>
                  <a:pt x="16515" y="25203"/>
                </a:moveTo>
                <a:cubicBezTo>
                  <a:pt x="16413" y="25203"/>
                  <a:pt x="16312" y="25249"/>
                  <a:pt x="16244" y="25336"/>
                </a:cubicBezTo>
                <a:cubicBezTo>
                  <a:pt x="16095" y="25529"/>
                  <a:pt x="15956" y="25728"/>
                  <a:pt x="15834" y="25928"/>
                </a:cubicBezTo>
                <a:cubicBezTo>
                  <a:pt x="15737" y="26090"/>
                  <a:pt x="15787" y="26300"/>
                  <a:pt x="15947" y="26398"/>
                </a:cubicBezTo>
                <a:cubicBezTo>
                  <a:pt x="16004" y="26432"/>
                  <a:pt x="16065" y="26448"/>
                  <a:pt x="16126" y="26448"/>
                </a:cubicBezTo>
                <a:cubicBezTo>
                  <a:pt x="16241" y="26448"/>
                  <a:pt x="16354" y="26389"/>
                  <a:pt x="16418" y="26288"/>
                </a:cubicBezTo>
                <a:cubicBezTo>
                  <a:pt x="16528" y="26107"/>
                  <a:pt x="16651" y="25928"/>
                  <a:pt x="16787" y="25754"/>
                </a:cubicBezTo>
                <a:cubicBezTo>
                  <a:pt x="16901" y="25605"/>
                  <a:pt x="16875" y="25389"/>
                  <a:pt x="16726" y="25275"/>
                </a:cubicBezTo>
                <a:cubicBezTo>
                  <a:pt x="16663" y="25227"/>
                  <a:pt x="16588" y="25203"/>
                  <a:pt x="16515" y="25203"/>
                </a:cubicBezTo>
                <a:close/>
                <a:moveTo>
                  <a:pt x="2567" y="25602"/>
                </a:moveTo>
                <a:cubicBezTo>
                  <a:pt x="2487" y="25602"/>
                  <a:pt x="2407" y="25629"/>
                  <a:pt x="2342" y="25685"/>
                </a:cubicBezTo>
                <a:cubicBezTo>
                  <a:pt x="2200" y="25810"/>
                  <a:pt x="2184" y="26024"/>
                  <a:pt x="2309" y="26168"/>
                </a:cubicBezTo>
                <a:cubicBezTo>
                  <a:pt x="2452" y="26333"/>
                  <a:pt x="2608" y="26502"/>
                  <a:pt x="2782" y="26684"/>
                </a:cubicBezTo>
                <a:cubicBezTo>
                  <a:pt x="2850" y="26754"/>
                  <a:pt x="2940" y="26789"/>
                  <a:pt x="3030" y="26789"/>
                </a:cubicBezTo>
                <a:cubicBezTo>
                  <a:pt x="3114" y="26789"/>
                  <a:pt x="3201" y="26759"/>
                  <a:pt x="3263" y="26693"/>
                </a:cubicBezTo>
                <a:cubicBezTo>
                  <a:pt x="3401" y="26563"/>
                  <a:pt x="3406" y="26349"/>
                  <a:pt x="3275" y="26212"/>
                </a:cubicBezTo>
                <a:cubicBezTo>
                  <a:pt x="3107" y="26038"/>
                  <a:pt x="2963" y="25876"/>
                  <a:pt x="2825" y="25720"/>
                </a:cubicBezTo>
                <a:cubicBezTo>
                  <a:pt x="2758" y="25642"/>
                  <a:pt x="2663" y="25602"/>
                  <a:pt x="2567" y="25602"/>
                </a:cubicBezTo>
                <a:close/>
                <a:moveTo>
                  <a:pt x="3999" y="27073"/>
                </a:moveTo>
                <a:cubicBezTo>
                  <a:pt x="3911" y="27073"/>
                  <a:pt x="3822" y="27107"/>
                  <a:pt x="3755" y="27176"/>
                </a:cubicBezTo>
                <a:cubicBezTo>
                  <a:pt x="3623" y="27308"/>
                  <a:pt x="3625" y="27525"/>
                  <a:pt x="3760" y="27658"/>
                </a:cubicBezTo>
                <a:cubicBezTo>
                  <a:pt x="3920" y="27817"/>
                  <a:pt x="4080" y="27976"/>
                  <a:pt x="4240" y="28136"/>
                </a:cubicBezTo>
                <a:cubicBezTo>
                  <a:pt x="4308" y="28203"/>
                  <a:pt x="4395" y="28238"/>
                  <a:pt x="4483" y="28238"/>
                </a:cubicBezTo>
                <a:cubicBezTo>
                  <a:pt x="4568" y="28238"/>
                  <a:pt x="4655" y="28205"/>
                  <a:pt x="4721" y="28141"/>
                </a:cubicBezTo>
                <a:cubicBezTo>
                  <a:pt x="4857" y="28010"/>
                  <a:pt x="4859" y="27793"/>
                  <a:pt x="4727" y="27658"/>
                </a:cubicBezTo>
                <a:cubicBezTo>
                  <a:pt x="4565" y="27496"/>
                  <a:pt x="4400" y="27333"/>
                  <a:pt x="4238" y="27171"/>
                </a:cubicBezTo>
                <a:cubicBezTo>
                  <a:pt x="4172" y="27106"/>
                  <a:pt x="4086" y="27073"/>
                  <a:pt x="3999" y="27073"/>
                </a:cubicBezTo>
                <a:close/>
                <a:moveTo>
                  <a:pt x="15560" y="27003"/>
                </a:moveTo>
                <a:cubicBezTo>
                  <a:pt x="15416" y="27003"/>
                  <a:pt x="15282" y="27095"/>
                  <a:pt x="15235" y="27240"/>
                </a:cubicBezTo>
                <a:cubicBezTo>
                  <a:pt x="15162" y="27465"/>
                  <a:pt x="15099" y="27699"/>
                  <a:pt x="15052" y="27939"/>
                </a:cubicBezTo>
                <a:cubicBezTo>
                  <a:pt x="15016" y="28123"/>
                  <a:pt x="15135" y="28304"/>
                  <a:pt x="15320" y="28341"/>
                </a:cubicBezTo>
                <a:cubicBezTo>
                  <a:pt x="15341" y="28344"/>
                  <a:pt x="15365" y="28348"/>
                  <a:pt x="15388" y="28348"/>
                </a:cubicBezTo>
                <a:cubicBezTo>
                  <a:pt x="15546" y="28348"/>
                  <a:pt x="15688" y="28235"/>
                  <a:pt x="15723" y="28073"/>
                </a:cubicBezTo>
                <a:cubicBezTo>
                  <a:pt x="15766" y="27859"/>
                  <a:pt x="15822" y="27649"/>
                  <a:pt x="15886" y="27449"/>
                </a:cubicBezTo>
                <a:cubicBezTo>
                  <a:pt x="15944" y="27268"/>
                  <a:pt x="15845" y="27077"/>
                  <a:pt x="15666" y="27020"/>
                </a:cubicBezTo>
                <a:cubicBezTo>
                  <a:pt x="15631" y="27009"/>
                  <a:pt x="15595" y="27003"/>
                  <a:pt x="15560" y="27003"/>
                </a:cubicBezTo>
                <a:close/>
                <a:moveTo>
                  <a:pt x="5394" y="28572"/>
                </a:moveTo>
                <a:cubicBezTo>
                  <a:pt x="5319" y="28572"/>
                  <a:pt x="5243" y="28597"/>
                  <a:pt x="5180" y="28646"/>
                </a:cubicBezTo>
                <a:cubicBezTo>
                  <a:pt x="5032" y="28765"/>
                  <a:pt x="5008" y="28978"/>
                  <a:pt x="5126" y="29126"/>
                </a:cubicBezTo>
                <a:cubicBezTo>
                  <a:pt x="5269" y="29305"/>
                  <a:pt x="5396" y="29479"/>
                  <a:pt x="5512" y="29655"/>
                </a:cubicBezTo>
                <a:cubicBezTo>
                  <a:pt x="5578" y="29752"/>
                  <a:pt x="5686" y="29807"/>
                  <a:pt x="5797" y="29807"/>
                </a:cubicBezTo>
                <a:cubicBezTo>
                  <a:pt x="5862" y="29807"/>
                  <a:pt x="5928" y="29787"/>
                  <a:pt x="5983" y="29748"/>
                </a:cubicBezTo>
                <a:cubicBezTo>
                  <a:pt x="6143" y="29644"/>
                  <a:pt x="6185" y="29430"/>
                  <a:pt x="6079" y="29274"/>
                </a:cubicBezTo>
                <a:cubicBezTo>
                  <a:pt x="5952" y="29083"/>
                  <a:pt x="5815" y="28895"/>
                  <a:pt x="5660" y="28700"/>
                </a:cubicBezTo>
                <a:cubicBezTo>
                  <a:pt x="5593" y="28616"/>
                  <a:pt x="5494" y="28572"/>
                  <a:pt x="5394" y="28572"/>
                </a:cubicBezTo>
                <a:close/>
                <a:moveTo>
                  <a:pt x="15308" y="29027"/>
                </a:moveTo>
                <a:cubicBezTo>
                  <a:pt x="15301" y="29027"/>
                  <a:pt x="15295" y="29027"/>
                  <a:pt x="15288" y="29027"/>
                </a:cubicBezTo>
                <a:cubicBezTo>
                  <a:pt x="15101" y="29034"/>
                  <a:pt x="14955" y="29192"/>
                  <a:pt x="14962" y="29382"/>
                </a:cubicBezTo>
                <a:cubicBezTo>
                  <a:pt x="14970" y="29609"/>
                  <a:pt x="14989" y="29847"/>
                  <a:pt x="15016" y="30087"/>
                </a:cubicBezTo>
                <a:cubicBezTo>
                  <a:pt x="15035" y="30261"/>
                  <a:pt x="15182" y="30391"/>
                  <a:pt x="15354" y="30391"/>
                </a:cubicBezTo>
                <a:lnTo>
                  <a:pt x="15391" y="30391"/>
                </a:lnTo>
                <a:cubicBezTo>
                  <a:pt x="15579" y="30369"/>
                  <a:pt x="15714" y="30200"/>
                  <a:pt x="15693" y="30013"/>
                </a:cubicBezTo>
                <a:cubicBezTo>
                  <a:pt x="15669" y="29790"/>
                  <a:pt x="15652" y="29568"/>
                  <a:pt x="15643" y="29356"/>
                </a:cubicBezTo>
                <a:cubicBezTo>
                  <a:pt x="15636" y="29172"/>
                  <a:pt x="15495" y="29027"/>
                  <a:pt x="15308" y="29027"/>
                </a:cubicBezTo>
                <a:close/>
                <a:moveTo>
                  <a:pt x="24926" y="30278"/>
                </a:moveTo>
                <a:cubicBezTo>
                  <a:pt x="24748" y="30278"/>
                  <a:pt x="24591" y="30409"/>
                  <a:pt x="24576" y="30591"/>
                </a:cubicBezTo>
                <a:cubicBezTo>
                  <a:pt x="24561" y="30784"/>
                  <a:pt x="24517" y="30981"/>
                  <a:pt x="24451" y="31168"/>
                </a:cubicBezTo>
                <a:cubicBezTo>
                  <a:pt x="24387" y="31347"/>
                  <a:pt x="24481" y="31542"/>
                  <a:pt x="24658" y="31606"/>
                </a:cubicBezTo>
                <a:cubicBezTo>
                  <a:pt x="24698" y="31618"/>
                  <a:pt x="24734" y="31625"/>
                  <a:pt x="24774" y="31625"/>
                </a:cubicBezTo>
                <a:cubicBezTo>
                  <a:pt x="24913" y="31625"/>
                  <a:pt x="25046" y="31537"/>
                  <a:pt x="25096" y="31398"/>
                </a:cubicBezTo>
                <a:cubicBezTo>
                  <a:pt x="25183" y="31154"/>
                  <a:pt x="25237" y="30902"/>
                  <a:pt x="25259" y="30647"/>
                </a:cubicBezTo>
                <a:cubicBezTo>
                  <a:pt x="25273" y="30459"/>
                  <a:pt x="25134" y="30294"/>
                  <a:pt x="24947" y="30278"/>
                </a:cubicBezTo>
                <a:cubicBezTo>
                  <a:pt x="24940" y="30278"/>
                  <a:pt x="24933" y="30278"/>
                  <a:pt x="24926" y="30278"/>
                </a:cubicBezTo>
                <a:close/>
                <a:moveTo>
                  <a:pt x="6438" y="30324"/>
                </a:moveTo>
                <a:cubicBezTo>
                  <a:pt x="6393" y="30324"/>
                  <a:pt x="6347" y="30333"/>
                  <a:pt x="6303" y="30351"/>
                </a:cubicBezTo>
                <a:cubicBezTo>
                  <a:pt x="6129" y="30428"/>
                  <a:pt x="6049" y="30628"/>
                  <a:pt x="6126" y="30802"/>
                </a:cubicBezTo>
                <a:cubicBezTo>
                  <a:pt x="6216" y="31012"/>
                  <a:pt x="6301" y="31219"/>
                  <a:pt x="6379" y="31420"/>
                </a:cubicBezTo>
                <a:cubicBezTo>
                  <a:pt x="6432" y="31558"/>
                  <a:pt x="6562" y="31641"/>
                  <a:pt x="6699" y="31641"/>
                </a:cubicBezTo>
                <a:cubicBezTo>
                  <a:pt x="6741" y="31641"/>
                  <a:pt x="6781" y="31634"/>
                  <a:pt x="6823" y="31617"/>
                </a:cubicBezTo>
                <a:cubicBezTo>
                  <a:pt x="6998" y="31549"/>
                  <a:pt x="7085" y="31351"/>
                  <a:pt x="7017" y="31175"/>
                </a:cubicBezTo>
                <a:cubicBezTo>
                  <a:pt x="6937" y="30965"/>
                  <a:pt x="6849" y="30749"/>
                  <a:pt x="6753" y="30530"/>
                </a:cubicBezTo>
                <a:cubicBezTo>
                  <a:pt x="6696" y="30401"/>
                  <a:pt x="6570" y="30324"/>
                  <a:pt x="6438" y="30324"/>
                </a:cubicBezTo>
                <a:close/>
                <a:moveTo>
                  <a:pt x="15595" y="31054"/>
                </a:moveTo>
                <a:cubicBezTo>
                  <a:pt x="15568" y="31054"/>
                  <a:pt x="15540" y="31057"/>
                  <a:pt x="15513" y="31064"/>
                </a:cubicBezTo>
                <a:cubicBezTo>
                  <a:pt x="15330" y="31107"/>
                  <a:pt x="15217" y="31295"/>
                  <a:pt x="15262" y="31478"/>
                </a:cubicBezTo>
                <a:cubicBezTo>
                  <a:pt x="15320" y="31712"/>
                  <a:pt x="15384" y="31942"/>
                  <a:pt x="15457" y="32159"/>
                </a:cubicBezTo>
                <a:cubicBezTo>
                  <a:pt x="15504" y="32305"/>
                  <a:pt x="15640" y="32397"/>
                  <a:pt x="15782" y="32397"/>
                </a:cubicBezTo>
                <a:cubicBezTo>
                  <a:pt x="15817" y="32397"/>
                  <a:pt x="15852" y="32390"/>
                  <a:pt x="15886" y="32380"/>
                </a:cubicBezTo>
                <a:cubicBezTo>
                  <a:pt x="16067" y="32321"/>
                  <a:pt x="16164" y="32129"/>
                  <a:pt x="16105" y="31949"/>
                </a:cubicBezTo>
                <a:cubicBezTo>
                  <a:pt x="16041" y="31747"/>
                  <a:pt x="15980" y="31533"/>
                  <a:pt x="15926" y="31314"/>
                </a:cubicBezTo>
                <a:cubicBezTo>
                  <a:pt x="15889" y="31159"/>
                  <a:pt x="15749" y="31054"/>
                  <a:pt x="15595" y="31054"/>
                </a:cubicBezTo>
                <a:close/>
                <a:moveTo>
                  <a:pt x="24058" y="32094"/>
                </a:moveTo>
                <a:cubicBezTo>
                  <a:pt x="23965" y="32094"/>
                  <a:pt x="23873" y="32131"/>
                  <a:pt x="23805" y="32204"/>
                </a:cubicBezTo>
                <a:cubicBezTo>
                  <a:pt x="23669" y="32352"/>
                  <a:pt x="23514" y="32501"/>
                  <a:pt x="23342" y="32642"/>
                </a:cubicBezTo>
                <a:cubicBezTo>
                  <a:pt x="23196" y="32762"/>
                  <a:pt x="23177" y="32976"/>
                  <a:pt x="23297" y="33122"/>
                </a:cubicBezTo>
                <a:cubicBezTo>
                  <a:pt x="23365" y="33205"/>
                  <a:pt x="23462" y="33245"/>
                  <a:pt x="23560" y="33245"/>
                </a:cubicBezTo>
                <a:cubicBezTo>
                  <a:pt x="23636" y="33245"/>
                  <a:pt x="23714" y="33219"/>
                  <a:pt x="23777" y="33167"/>
                </a:cubicBezTo>
                <a:cubicBezTo>
                  <a:pt x="23973" y="33007"/>
                  <a:pt x="24151" y="32837"/>
                  <a:pt x="24309" y="32665"/>
                </a:cubicBezTo>
                <a:cubicBezTo>
                  <a:pt x="24436" y="32526"/>
                  <a:pt x="24427" y="32312"/>
                  <a:pt x="24288" y="32183"/>
                </a:cubicBezTo>
                <a:cubicBezTo>
                  <a:pt x="24222" y="32124"/>
                  <a:pt x="24140" y="32094"/>
                  <a:pt x="24058" y="32094"/>
                </a:cubicBezTo>
                <a:close/>
                <a:moveTo>
                  <a:pt x="7132" y="32256"/>
                </a:moveTo>
                <a:cubicBezTo>
                  <a:pt x="7101" y="32256"/>
                  <a:pt x="7071" y="32260"/>
                  <a:pt x="7040" y="32268"/>
                </a:cubicBezTo>
                <a:cubicBezTo>
                  <a:pt x="6857" y="32319"/>
                  <a:pt x="6751" y="32505"/>
                  <a:pt x="6802" y="32687"/>
                </a:cubicBezTo>
                <a:cubicBezTo>
                  <a:pt x="6861" y="32905"/>
                  <a:pt x="6915" y="33120"/>
                  <a:pt x="6958" y="33330"/>
                </a:cubicBezTo>
                <a:cubicBezTo>
                  <a:pt x="6991" y="33492"/>
                  <a:pt x="7134" y="33602"/>
                  <a:pt x="7292" y="33602"/>
                </a:cubicBezTo>
                <a:cubicBezTo>
                  <a:pt x="7314" y="33602"/>
                  <a:pt x="7337" y="33600"/>
                  <a:pt x="7360" y="33596"/>
                </a:cubicBezTo>
                <a:cubicBezTo>
                  <a:pt x="7544" y="33556"/>
                  <a:pt x="7664" y="33376"/>
                  <a:pt x="7624" y="33191"/>
                </a:cubicBezTo>
                <a:cubicBezTo>
                  <a:pt x="7579" y="32967"/>
                  <a:pt x="7523" y="32738"/>
                  <a:pt x="7459" y="32507"/>
                </a:cubicBezTo>
                <a:cubicBezTo>
                  <a:pt x="7418" y="32355"/>
                  <a:pt x="7282" y="32256"/>
                  <a:pt x="7132" y="32256"/>
                </a:cubicBezTo>
                <a:close/>
                <a:moveTo>
                  <a:pt x="42142" y="32930"/>
                </a:moveTo>
                <a:cubicBezTo>
                  <a:pt x="42134" y="32930"/>
                  <a:pt x="42125" y="32930"/>
                  <a:pt x="42116" y="32931"/>
                </a:cubicBezTo>
                <a:cubicBezTo>
                  <a:pt x="41880" y="32950"/>
                  <a:pt x="41642" y="32981"/>
                  <a:pt x="41407" y="33024"/>
                </a:cubicBezTo>
                <a:cubicBezTo>
                  <a:pt x="41223" y="33059"/>
                  <a:pt x="41098" y="33235"/>
                  <a:pt x="41133" y="33422"/>
                </a:cubicBezTo>
                <a:cubicBezTo>
                  <a:pt x="41164" y="33588"/>
                  <a:pt x="41310" y="33702"/>
                  <a:pt x="41470" y="33702"/>
                </a:cubicBezTo>
                <a:cubicBezTo>
                  <a:pt x="41492" y="33702"/>
                  <a:pt x="41511" y="33701"/>
                  <a:pt x="41531" y="33697"/>
                </a:cubicBezTo>
                <a:cubicBezTo>
                  <a:pt x="41743" y="33659"/>
                  <a:pt x="41960" y="33631"/>
                  <a:pt x="42174" y="33612"/>
                </a:cubicBezTo>
                <a:cubicBezTo>
                  <a:pt x="42363" y="33598"/>
                  <a:pt x="42502" y="33433"/>
                  <a:pt x="42486" y="33243"/>
                </a:cubicBezTo>
                <a:cubicBezTo>
                  <a:pt x="42472" y="33063"/>
                  <a:pt x="42319" y="32930"/>
                  <a:pt x="42142" y="32930"/>
                </a:cubicBezTo>
                <a:close/>
                <a:moveTo>
                  <a:pt x="43512" y="32953"/>
                </a:moveTo>
                <a:cubicBezTo>
                  <a:pt x="43339" y="32953"/>
                  <a:pt x="43194" y="33082"/>
                  <a:pt x="43173" y="33254"/>
                </a:cubicBezTo>
                <a:cubicBezTo>
                  <a:pt x="43152" y="33443"/>
                  <a:pt x="43286" y="33614"/>
                  <a:pt x="43474" y="33635"/>
                </a:cubicBezTo>
                <a:cubicBezTo>
                  <a:pt x="43686" y="33661"/>
                  <a:pt x="43903" y="33695"/>
                  <a:pt x="44117" y="33741"/>
                </a:cubicBezTo>
                <a:cubicBezTo>
                  <a:pt x="44139" y="33746"/>
                  <a:pt x="44164" y="33747"/>
                  <a:pt x="44188" y="33747"/>
                </a:cubicBezTo>
                <a:cubicBezTo>
                  <a:pt x="44344" y="33747"/>
                  <a:pt x="44487" y="33640"/>
                  <a:pt x="44522" y="33478"/>
                </a:cubicBezTo>
                <a:cubicBezTo>
                  <a:pt x="44562" y="33294"/>
                  <a:pt x="44443" y="33111"/>
                  <a:pt x="44259" y="33071"/>
                </a:cubicBezTo>
                <a:cubicBezTo>
                  <a:pt x="44025" y="33023"/>
                  <a:pt x="43788" y="32983"/>
                  <a:pt x="43554" y="32955"/>
                </a:cubicBezTo>
                <a:cubicBezTo>
                  <a:pt x="43540" y="32953"/>
                  <a:pt x="43526" y="32953"/>
                  <a:pt x="43512" y="32953"/>
                </a:cubicBezTo>
                <a:close/>
                <a:moveTo>
                  <a:pt x="16321" y="32964"/>
                </a:moveTo>
                <a:cubicBezTo>
                  <a:pt x="16263" y="32964"/>
                  <a:pt x="16205" y="32978"/>
                  <a:pt x="16152" y="33009"/>
                </a:cubicBezTo>
                <a:cubicBezTo>
                  <a:pt x="15989" y="33103"/>
                  <a:pt x="15931" y="33313"/>
                  <a:pt x="16025" y="33476"/>
                </a:cubicBezTo>
                <a:cubicBezTo>
                  <a:pt x="16156" y="33702"/>
                  <a:pt x="16295" y="33909"/>
                  <a:pt x="16442" y="34086"/>
                </a:cubicBezTo>
                <a:cubicBezTo>
                  <a:pt x="16510" y="34170"/>
                  <a:pt x="16608" y="34213"/>
                  <a:pt x="16708" y="34213"/>
                </a:cubicBezTo>
                <a:cubicBezTo>
                  <a:pt x="16783" y="34213"/>
                  <a:pt x="16861" y="34189"/>
                  <a:pt x="16922" y="34132"/>
                </a:cubicBezTo>
                <a:cubicBezTo>
                  <a:pt x="17068" y="34013"/>
                  <a:pt x="17091" y="33798"/>
                  <a:pt x="16971" y="33652"/>
                </a:cubicBezTo>
                <a:cubicBezTo>
                  <a:pt x="16849" y="33504"/>
                  <a:pt x="16729" y="33329"/>
                  <a:pt x="16618" y="33134"/>
                </a:cubicBezTo>
                <a:cubicBezTo>
                  <a:pt x="16556" y="33025"/>
                  <a:pt x="16440" y="32964"/>
                  <a:pt x="16321" y="32964"/>
                </a:cubicBezTo>
                <a:close/>
                <a:moveTo>
                  <a:pt x="22421" y="33314"/>
                </a:moveTo>
                <a:cubicBezTo>
                  <a:pt x="22367" y="33314"/>
                  <a:pt x="22312" y="33326"/>
                  <a:pt x="22261" y="33353"/>
                </a:cubicBezTo>
                <a:cubicBezTo>
                  <a:pt x="22072" y="33452"/>
                  <a:pt x="21874" y="33548"/>
                  <a:pt x="21667" y="33636"/>
                </a:cubicBezTo>
                <a:cubicBezTo>
                  <a:pt x="21497" y="33713"/>
                  <a:pt x="21415" y="33913"/>
                  <a:pt x="21491" y="34086"/>
                </a:cubicBezTo>
                <a:cubicBezTo>
                  <a:pt x="21545" y="34217"/>
                  <a:pt x="21672" y="34293"/>
                  <a:pt x="21804" y="34293"/>
                </a:cubicBezTo>
                <a:cubicBezTo>
                  <a:pt x="21849" y="34293"/>
                  <a:pt x="21896" y="34285"/>
                  <a:pt x="21942" y="34265"/>
                </a:cubicBezTo>
                <a:cubicBezTo>
                  <a:pt x="22162" y="34166"/>
                  <a:pt x="22379" y="34066"/>
                  <a:pt x="22583" y="33956"/>
                </a:cubicBezTo>
                <a:cubicBezTo>
                  <a:pt x="22750" y="33867"/>
                  <a:pt x="22812" y="33661"/>
                  <a:pt x="22724" y="33494"/>
                </a:cubicBezTo>
                <a:cubicBezTo>
                  <a:pt x="22662" y="33379"/>
                  <a:pt x="22543" y="33314"/>
                  <a:pt x="22421" y="33314"/>
                </a:cubicBezTo>
                <a:close/>
                <a:moveTo>
                  <a:pt x="40158" y="33388"/>
                </a:moveTo>
                <a:cubicBezTo>
                  <a:pt x="40118" y="33388"/>
                  <a:pt x="40077" y="33395"/>
                  <a:pt x="40038" y="33410"/>
                </a:cubicBezTo>
                <a:cubicBezTo>
                  <a:pt x="39824" y="33492"/>
                  <a:pt x="39603" y="33584"/>
                  <a:pt x="39384" y="33688"/>
                </a:cubicBezTo>
                <a:cubicBezTo>
                  <a:pt x="39212" y="33772"/>
                  <a:pt x="39141" y="33975"/>
                  <a:pt x="39221" y="34145"/>
                </a:cubicBezTo>
                <a:cubicBezTo>
                  <a:pt x="39280" y="34269"/>
                  <a:pt x="39401" y="34340"/>
                  <a:pt x="39530" y="34340"/>
                </a:cubicBezTo>
                <a:cubicBezTo>
                  <a:pt x="39580" y="34340"/>
                  <a:pt x="39629" y="34331"/>
                  <a:pt x="39678" y="34309"/>
                </a:cubicBezTo>
                <a:cubicBezTo>
                  <a:pt x="39879" y="34210"/>
                  <a:pt x="40084" y="34126"/>
                  <a:pt x="40281" y="34050"/>
                </a:cubicBezTo>
                <a:cubicBezTo>
                  <a:pt x="40458" y="33982"/>
                  <a:pt x="40547" y="33784"/>
                  <a:pt x="40479" y="33608"/>
                </a:cubicBezTo>
                <a:cubicBezTo>
                  <a:pt x="40426" y="33472"/>
                  <a:pt x="40297" y="33388"/>
                  <a:pt x="40158" y="33388"/>
                </a:cubicBezTo>
                <a:close/>
                <a:moveTo>
                  <a:pt x="45489" y="33467"/>
                </a:moveTo>
                <a:cubicBezTo>
                  <a:pt x="45357" y="33467"/>
                  <a:pt x="45232" y="33545"/>
                  <a:pt x="45175" y="33674"/>
                </a:cubicBezTo>
                <a:cubicBezTo>
                  <a:pt x="45102" y="33848"/>
                  <a:pt x="45180" y="34046"/>
                  <a:pt x="45354" y="34123"/>
                </a:cubicBezTo>
                <a:cubicBezTo>
                  <a:pt x="45545" y="34206"/>
                  <a:pt x="45738" y="34304"/>
                  <a:pt x="45931" y="34413"/>
                </a:cubicBezTo>
                <a:cubicBezTo>
                  <a:pt x="45987" y="34443"/>
                  <a:pt x="46044" y="34458"/>
                  <a:pt x="46101" y="34458"/>
                </a:cubicBezTo>
                <a:cubicBezTo>
                  <a:pt x="46221" y="34458"/>
                  <a:pt x="46336" y="34398"/>
                  <a:pt x="46397" y="34286"/>
                </a:cubicBezTo>
                <a:cubicBezTo>
                  <a:pt x="46491" y="34121"/>
                  <a:pt x="46432" y="33913"/>
                  <a:pt x="46268" y="33819"/>
                </a:cubicBezTo>
                <a:cubicBezTo>
                  <a:pt x="46056" y="33697"/>
                  <a:pt x="45839" y="33589"/>
                  <a:pt x="45625" y="33495"/>
                </a:cubicBezTo>
                <a:cubicBezTo>
                  <a:pt x="45581" y="33476"/>
                  <a:pt x="45535" y="33467"/>
                  <a:pt x="45489" y="33467"/>
                </a:cubicBezTo>
                <a:close/>
                <a:moveTo>
                  <a:pt x="20515" y="34062"/>
                </a:moveTo>
                <a:cubicBezTo>
                  <a:pt x="20485" y="34062"/>
                  <a:pt x="20455" y="34066"/>
                  <a:pt x="20424" y="34074"/>
                </a:cubicBezTo>
                <a:cubicBezTo>
                  <a:pt x="20212" y="34130"/>
                  <a:pt x="19997" y="34182"/>
                  <a:pt x="19781" y="34224"/>
                </a:cubicBezTo>
                <a:cubicBezTo>
                  <a:pt x="19597" y="34260"/>
                  <a:pt x="19475" y="34441"/>
                  <a:pt x="19512" y="34625"/>
                </a:cubicBezTo>
                <a:cubicBezTo>
                  <a:pt x="19543" y="34789"/>
                  <a:pt x="19686" y="34902"/>
                  <a:pt x="19847" y="34902"/>
                </a:cubicBezTo>
                <a:cubicBezTo>
                  <a:pt x="19868" y="34902"/>
                  <a:pt x="19891" y="34900"/>
                  <a:pt x="19912" y="34895"/>
                </a:cubicBezTo>
                <a:cubicBezTo>
                  <a:pt x="20143" y="34849"/>
                  <a:pt x="20376" y="34796"/>
                  <a:pt x="20603" y="34735"/>
                </a:cubicBezTo>
                <a:cubicBezTo>
                  <a:pt x="20786" y="34684"/>
                  <a:pt x="20893" y="34497"/>
                  <a:pt x="20845" y="34314"/>
                </a:cubicBezTo>
                <a:cubicBezTo>
                  <a:pt x="20803" y="34162"/>
                  <a:pt x="20665" y="34062"/>
                  <a:pt x="20515" y="34062"/>
                </a:cubicBezTo>
                <a:close/>
                <a:moveTo>
                  <a:pt x="17808" y="34299"/>
                </a:moveTo>
                <a:cubicBezTo>
                  <a:pt x="17657" y="34299"/>
                  <a:pt x="17519" y="34401"/>
                  <a:pt x="17478" y="34554"/>
                </a:cubicBezTo>
                <a:cubicBezTo>
                  <a:pt x="17431" y="34736"/>
                  <a:pt x="17539" y="34922"/>
                  <a:pt x="17722" y="34971"/>
                </a:cubicBezTo>
                <a:cubicBezTo>
                  <a:pt x="17831" y="34999"/>
                  <a:pt x="17942" y="35018"/>
                  <a:pt x="18052" y="35027"/>
                </a:cubicBezTo>
                <a:cubicBezTo>
                  <a:pt x="18187" y="35039"/>
                  <a:pt x="18333" y="35044"/>
                  <a:pt x="18483" y="35044"/>
                </a:cubicBezTo>
                <a:lnTo>
                  <a:pt x="18486" y="35044"/>
                </a:lnTo>
                <a:cubicBezTo>
                  <a:pt x="18676" y="35044"/>
                  <a:pt x="18829" y="34891"/>
                  <a:pt x="18825" y="34703"/>
                </a:cubicBezTo>
                <a:cubicBezTo>
                  <a:pt x="18825" y="34514"/>
                  <a:pt x="18672" y="34363"/>
                  <a:pt x="18483" y="34363"/>
                </a:cubicBezTo>
                <a:cubicBezTo>
                  <a:pt x="18353" y="34363"/>
                  <a:pt x="18226" y="34358"/>
                  <a:pt x="18109" y="34347"/>
                </a:cubicBezTo>
                <a:cubicBezTo>
                  <a:pt x="18038" y="34340"/>
                  <a:pt x="17965" y="34328"/>
                  <a:pt x="17895" y="34311"/>
                </a:cubicBezTo>
                <a:cubicBezTo>
                  <a:pt x="17866" y="34303"/>
                  <a:pt x="17837" y="34299"/>
                  <a:pt x="17808" y="34299"/>
                </a:cubicBezTo>
                <a:close/>
                <a:moveTo>
                  <a:pt x="38338" y="34323"/>
                </a:moveTo>
                <a:cubicBezTo>
                  <a:pt x="38274" y="34323"/>
                  <a:pt x="38210" y="34341"/>
                  <a:pt x="38152" y="34378"/>
                </a:cubicBezTo>
                <a:cubicBezTo>
                  <a:pt x="37964" y="34500"/>
                  <a:pt x="37768" y="34632"/>
                  <a:pt x="37573" y="34773"/>
                </a:cubicBezTo>
                <a:cubicBezTo>
                  <a:pt x="37418" y="34884"/>
                  <a:pt x="37384" y="35096"/>
                  <a:pt x="37495" y="35251"/>
                </a:cubicBezTo>
                <a:cubicBezTo>
                  <a:pt x="37561" y="35345"/>
                  <a:pt x="37665" y="35395"/>
                  <a:pt x="37773" y="35395"/>
                </a:cubicBezTo>
                <a:cubicBezTo>
                  <a:pt x="37842" y="35395"/>
                  <a:pt x="37912" y="35373"/>
                  <a:pt x="37971" y="35326"/>
                </a:cubicBezTo>
                <a:cubicBezTo>
                  <a:pt x="38159" y="35192"/>
                  <a:pt x="38343" y="35067"/>
                  <a:pt x="38522" y="34952"/>
                </a:cubicBezTo>
                <a:cubicBezTo>
                  <a:pt x="38680" y="34849"/>
                  <a:pt x="38725" y="34639"/>
                  <a:pt x="38623" y="34479"/>
                </a:cubicBezTo>
                <a:cubicBezTo>
                  <a:pt x="38559" y="34378"/>
                  <a:pt x="38450" y="34323"/>
                  <a:pt x="38338" y="34323"/>
                </a:cubicBezTo>
                <a:close/>
                <a:moveTo>
                  <a:pt x="7483" y="34273"/>
                </a:moveTo>
                <a:cubicBezTo>
                  <a:pt x="7474" y="34273"/>
                  <a:pt x="7466" y="34273"/>
                  <a:pt x="7457" y="34274"/>
                </a:cubicBezTo>
                <a:cubicBezTo>
                  <a:pt x="7268" y="34286"/>
                  <a:pt x="7127" y="34450"/>
                  <a:pt x="7141" y="34639"/>
                </a:cubicBezTo>
                <a:cubicBezTo>
                  <a:pt x="7155" y="34856"/>
                  <a:pt x="7163" y="35079"/>
                  <a:pt x="7167" y="35300"/>
                </a:cubicBezTo>
                <a:cubicBezTo>
                  <a:pt x="7167" y="35485"/>
                  <a:pt x="7320" y="35638"/>
                  <a:pt x="7507" y="35638"/>
                </a:cubicBezTo>
                <a:cubicBezTo>
                  <a:pt x="7699" y="35635"/>
                  <a:pt x="7850" y="35482"/>
                  <a:pt x="7850" y="35296"/>
                </a:cubicBezTo>
                <a:cubicBezTo>
                  <a:pt x="7848" y="35060"/>
                  <a:pt x="7839" y="34823"/>
                  <a:pt x="7822" y="34590"/>
                </a:cubicBezTo>
                <a:cubicBezTo>
                  <a:pt x="7810" y="34410"/>
                  <a:pt x="7661" y="34273"/>
                  <a:pt x="7483" y="34273"/>
                </a:cubicBezTo>
                <a:close/>
                <a:moveTo>
                  <a:pt x="47224" y="34554"/>
                </a:moveTo>
                <a:cubicBezTo>
                  <a:pt x="47124" y="34554"/>
                  <a:pt x="47025" y="34597"/>
                  <a:pt x="46958" y="34679"/>
                </a:cubicBezTo>
                <a:cubicBezTo>
                  <a:pt x="46838" y="34825"/>
                  <a:pt x="46863" y="35041"/>
                  <a:pt x="47007" y="35160"/>
                </a:cubicBezTo>
                <a:cubicBezTo>
                  <a:pt x="47176" y="35294"/>
                  <a:pt x="47342" y="35442"/>
                  <a:pt x="47508" y="35595"/>
                </a:cubicBezTo>
                <a:cubicBezTo>
                  <a:pt x="47572" y="35656"/>
                  <a:pt x="47657" y="35685"/>
                  <a:pt x="47740" y="35685"/>
                </a:cubicBezTo>
                <a:cubicBezTo>
                  <a:pt x="47831" y="35685"/>
                  <a:pt x="47925" y="35649"/>
                  <a:pt x="47987" y="35574"/>
                </a:cubicBezTo>
                <a:cubicBezTo>
                  <a:pt x="48118" y="35437"/>
                  <a:pt x="48109" y="35220"/>
                  <a:pt x="47970" y="35093"/>
                </a:cubicBezTo>
                <a:cubicBezTo>
                  <a:pt x="47794" y="34929"/>
                  <a:pt x="47615" y="34775"/>
                  <a:pt x="47438" y="34630"/>
                </a:cubicBezTo>
                <a:cubicBezTo>
                  <a:pt x="47375" y="34579"/>
                  <a:pt x="47299" y="34554"/>
                  <a:pt x="47224" y="34554"/>
                </a:cubicBezTo>
                <a:close/>
                <a:moveTo>
                  <a:pt x="36695" y="35553"/>
                </a:moveTo>
                <a:cubicBezTo>
                  <a:pt x="36617" y="35553"/>
                  <a:pt x="36539" y="35579"/>
                  <a:pt x="36475" y="35633"/>
                </a:cubicBezTo>
                <a:cubicBezTo>
                  <a:pt x="36299" y="35783"/>
                  <a:pt x="36125" y="35936"/>
                  <a:pt x="35952" y="36090"/>
                </a:cubicBezTo>
                <a:cubicBezTo>
                  <a:pt x="35811" y="36215"/>
                  <a:pt x="35800" y="36431"/>
                  <a:pt x="35925" y="36572"/>
                </a:cubicBezTo>
                <a:cubicBezTo>
                  <a:pt x="35993" y="36646"/>
                  <a:pt x="36085" y="36685"/>
                  <a:pt x="36179" y="36685"/>
                </a:cubicBezTo>
                <a:cubicBezTo>
                  <a:pt x="36261" y="36685"/>
                  <a:pt x="36343" y="36657"/>
                  <a:pt x="36407" y="36598"/>
                </a:cubicBezTo>
                <a:cubicBezTo>
                  <a:pt x="36575" y="36448"/>
                  <a:pt x="36744" y="36301"/>
                  <a:pt x="36916" y="36156"/>
                </a:cubicBezTo>
                <a:cubicBezTo>
                  <a:pt x="37059" y="36035"/>
                  <a:pt x="37079" y="35817"/>
                  <a:pt x="36958" y="35675"/>
                </a:cubicBezTo>
                <a:cubicBezTo>
                  <a:pt x="36890" y="35595"/>
                  <a:pt x="36793" y="35553"/>
                  <a:pt x="36695" y="35553"/>
                </a:cubicBezTo>
                <a:close/>
                <a:moveTo>
                  <a:pt x="48694" y="35981"/>
                </a:moveTo>
                <a:cubicBezTo>
                  <a:pt x="48613" y="35981"/>
                  <a:pt x="48532" y="36009"/>
                  <a:pt x="48467" y="36066"/>
                </a:cubicBezTo>
                <a:cubicBezTo>
                  <a:pt x="48326" y="36189"/>
                  <a:pt x="48314" y="36407"/>
                  <a:pt x="48437" y="36547"/>
                </a:cubicBezTo>
                <a:cubicBezTo>
                  <a:pt x="48578" y="36709"/>
                  <a:pt x="48715" y="36878"/>
                  <a:pt x="48846" y="37057"/>
                </a:cubicBezTo>
                <a:cubicBezTo>
                  <a:pt x="48912" y="37147"/>
                  <a:pt x="49016" y="37196"/>
                  <a:pt x="49120" y="37196"/>
                </a:cubicBezTo>
                <a:cubicBezTo>
                  <a:pt x="49193" y="37196"/>
                  <a:pt x="49263" y="37173"/>
                  <a:pt x="49320" y="37130"/>
                </a:cubicBezTo>
                <a:cubicBezTo>
                  <a:pt x="49473" y="37020"/>
                  <a:pt x="49506" y="36805"/>
                  <a:pt x="49395" y="36652"/>
                </a:cubicBezTo>
                <a:cubicBezTo>
                  <a:pt x="49254" y="36459"/>
                  <a:pt x="49103" y="36273"/>
                  <a:pt x="48950" y="36096"/>
                </a:cubicBezTo>
                <a:cubicBezTo>
                  <a:pt x="48883" y="36020"/>
                  <a:pt x="48788" y="35981"/>
                  <a:pt x="48694" y="35981"/>
                </a:cubicBezTo>
                <a:close/>
                <a:moveTo>
                  <a:pt x="7442" y="36318"/>
                </a:moveTo>
                <a:cubicBezTo>
                  <a:pt x="7270" y="36318"/>
                  <a:pt x="7117" y="36446"/>
                  <a:pt x="7099" y="36624"/>
                </a:cubicBezTo>
                <a:cubicBezTo>
                  <a:pt x="7076" y="36841"/>
                  <a:pt x="7049" y="37064"/>
                  <a:pt x="7016" y="37290"/>
                </a:cubicBezTo>
                <a:cubicBezTo>
                  <a:pt x="6988" y="37475"/>
                  <a:pt x="7118" y="37649"/>
                  <a:pt x="7306" y="37675"/>
                </a:cubicBezTo>
                <a:cubicBezTo>
                  <a:pt x="7323" y="37677"/>
                  <a:pt x="7341" y="37681"/>
                  <a:pt x="7354" y="37681"/>
                </a:cubicBezTo>
                <a:cubicBezTo>
                  <a:pt x="7523" y="37681"/>
                  <a:pt x="7667" y="37559"/>
                  <a:pt x="7692" y="37389"/>
                </a:cubicBezTo>
                <a:cubicBezTo>
                  <a:pt x="7726" y="37154"/>
                  <a:pt x="7754" y="36925"/>
                  <a:pt x="7779" y="36695"/>
                </a:cubicBezTo>
                <a:cubicBezTo>
                  <a:pt x="7798" y="36507"/>
                  <a:pt x="7662" y="36339"/>
                  <a:pt x="7474" y="36320"/>
                </a:cubicBezTo>
                <a:cubicBezTo>
                  <a:pt x="7463" y="36319"/>
                  <a:pt x="7453" y="36318"/>
                  <a:pt x="7442" y="36318"/>
                </a:cubicBezTo>
                <a:close/>
                <a:moveTo>
                  <a:pt x="35182" y="36935"/>
                </a:moveTo>
                <a:cubicBezTo>
                  <a:pt x="35096" y="36935"/>
                  <a:pt x="35010" y="36968"/>
                  <a:pt x="34943" y="37032"/>
                </a:cubicBezTo>
                <a:cubicBezTo>
                  <a:pt x="34778" y="37194"/>
                  <a:pt x="34615" y="37354"/>
                  <a:pt x="34453" y="37515"/>
                </a:cubicBezTo>
                <a:cubicBezTo>
                  <a:pt x="34318" y="37648"/>
                  <a:pt x="34318" y="37863"/>
                  <a:pt x="34450" y="37997"/>
                </a:cubicBezTo>
                <a:cubicBezTo>
                  <a:pt x="34518" y="38065"/>
                  <a:pt x="34605" y="38099"/>
                  <a:pt x="34693" y="38099"/>
                </a:cubicBezTo>
                <a:cubicBezTo>
                  <a:pt x="34780" y="38099"/>
                  <a:pt x="34867" y="38066"/>
                  <a:pt x="34933" y="37997"/>
                </a:cubicBezTo>
                <a:cubicBezTo>
                  <a:pt x="35093" y="37839"/>
                  <a:pt x="35256" y="37681"/>
                  <a:pt x="35420" y="37521"/>
                </a:cubicBezTo>
                <a:cubicBezTo>
                  <a:pt x="35554" y="37390"/>
                  <a:pt x="35559" y="37173"/>
                  <a:pt x="35427" y="37039"/>
                </a:cubicBezTo>
                <a:cubicBezTo>
                  <a:pt x="35360" y="36970"/>
                  <a:pt x="35271" y="36935"/>
                  <a:pt x="35182" y="36935"/>
                </a:cubicBezTo>
                <a:close/>
                <a:moveTo>
                  <a:pt x="49841" y="37671"/>
                </a:moveTo>
                <a:cubicBezTo>
                  <a:pt x="49787" y="37671"/>
                  <a:pt x="49732" y="37684"/>
                  <a:pt x="49682" y="37710"/>
                </a:cubicBezTo>
                <a:cubicBezTo>
                  <a:pt x="49515" y="37799"/>
                  <a:pt x="49451" y="38006"/>
                  <a:pt x="49537" y="38172"/>
                </a:cubicBezTo>
                <a:cubicBezTo>
                  <a:pt x="49638" y="38362"/>
                  <a:pt x="49736" y="38562"/>
                  <a:pt x="49831" y="38770"/>
                </a:cubicBezTo>
                <a:cubicBezTo>
                  <a:pt x="49889" y="38897"/>
                  <a:pt x="50012" y="38970"/>
                  <a:pt x="50142" y="38970"/>
                </a:cubicBezTo>
                <a:cubicBezTo>
                  <a:pt x="50191" y="38970"/>
                  <a:pt x="50238" y="38960"/>
                  <a:pt x="50287" y="38937"/>
                </a:cubicBezTo>
                <a:cubicBezTo>
                  <a:pt x="50457" y="38857"/>
                  <a:pt x="50532" y="38656"/>
                  <a:pt x="50453" y="38484"/>
                </a:cubicBezTo>
                <a:cubicBezTo>
                  <a:pt x="50353" y="38265"/>
                  <a:pt x="50248" y="38051"/>
                  <a:pt x="50144" y="37854"/>
                </a:cubicBezTo>
                <a:cubicBezTo>
                  <a:pt x="50082" y="37737"/>
                  <a:pt x="49963" y="37671"/>
                  <a:pt x="49841" y="37671"/>
                </a:cubicBezTo>
                <a:close/>
                <a:moveTo>
                  <a:pt x="33482" y="38489"/>
                </a:moveTo>
                <a:lnTo>
                  <a:pt x="33002" y="38968"/>
                </a:lnTo>
                <a:cubicBezTo>
                  <a:pt x="32867" y="39101"/>
                  <a:pt x="32867" y="39316"/>
                  <a:pt x="32999" y="39450"/>
                </a:cubicBezTo>
                <a:cubicBezTo>
                  <a:pt x="33066" y="39518"/>
                  <a:pt x="33155" y="39551"/>
                  <a:pt x="33242" y="39551"/>
                </a:cubicBezTo>
                <a:cubicBezTo>
                  <a:pt x="33329" y="39551"/>
                  <a:pt x="33416" y="39516"/>
                  <a:pt x="33484" y="39453"/>
                </a:cubicBezTo>
                <a:lnTo>
                  <a:pt x="33968" y="38968"/>
                </a:lnTo>
                <a:lnTo>
                  <a:pt x="33482" y="38489"/>
                </a:lnTo>
                <a:close/>
                <a:moveTo>
                  <a:pt x="7122" y="38342"/>
                </a:moveTo>
                <a:cubicBezTo>
                  <a:pt x="6963" y="38342"/>
                  <a:pt x="6817" y="38455"/>
                  <a:pt x="6784" y="38617"/>
                </a:cubicBezTo>
                <a:cubicBezTo>
                  <a:pt x="6755" y="38763"/>
                  <a:pt x="6725" y="38911"/>
                  <a:pt x="6694" y="39059"/>
                </a:cubicBezTo>
                <a:cubicBezTo>
                  <a:pt x="6680" y="39137"/>
                  <a:pt x="6663" y="39215"/>
                  <a:pt x="6649" y="39293"/>
                </a:cubicBezTo>
                <a:cubicBezTo>
                  <a:pt x="6616" y="39481"/>
                  <a:pt x="6737" y="39658"/>
                  <a:pt x="6925" y="39691"/>
                </a:cubicBezTo>
                <a:cubicBezTo>
                  <a:pt x="6944" y="39695"/>
                  <a:pt x="6967" y="39698"/>
                  <a:pt x="6986" y="39698"/>
                </a:cubicBezTo>
                <a:cubicBezTo>
                  <a:pt x="7149" y="39698"/>
                  <a:pt x="7292" y="39580"/>
                  <a:pt x="7320" y="39415"/>
                </a:cubicBezTo>
                <a:cubicBezTo>
                  <a:pt x="7334" y="39344"/>
                  <a:pt x="7349" y="39273"/>
                  <a:pt x="7363" y="39198"/>
                </a:cubicBezTo>
                <a:cubicBezTo>
                  <a:pt x="7394" y="39047"/>
                  <a:pt x="7424" y="38899"/>
                  <a:pt x="7455" y="38751"/>
                </a:cubicBezTo>
                <a:cubicBezTo>
                  <a:pt x="7492" y="38565"/>
                  <a:pt x="7370" y="38386"/>
                  <a:pt x="7186" y="38348"/>
                </a:cubicBezTo>
                <a:cubicBezTo>
                  <a:pt x="7165" y="38344"/>
                  <a:pt x="7143" y="38342"/>
                  <a:pt x="7122" y="38342"/>
                </a:cubicBezTo>
                <a:close/>
                <a:moveTo>
                  <a:pt x="50661" y="39550"/>
                </a:moveTo>
                <a:cubicBezTo>
                  <a:pt x="50621" y="39550"/>
                  <a:pt x="50581" y="39557"/>
                  <a:pt x="50542" y="39572"/>
                </a:cubicBezTo>
                <a:cubicBezTo>
                  <a:pt x="50363" y="39639"/>
                  <a:pt x="50274" y="39837"/>
                  <a:pt x="50342" y="40013"/>
                </a:cubicBezTo>
                <a:cubicBezTo>
                  <a:pt x="50422" y="40223"/>
                  <a:pt x="50500" y="40437"/>
                  <a:pt x="50577" y="40649"/>
                </a:cubicBezTo>
                <a:cubicBezTo>
                  <a:pt x="50627" y="40788"/>
                  <a:pt x="50759" y="40875"/>
                  <a:pt x="50898" y="40875"/>
                </a:cubicBezTo>
                <a:cubicBezTo>
                  <a:pt x="50938" y="40875"/>
                  <a:pt x="50977" y="40870"/>
                  <a:pt x="51013" y="40856"/>
                </a:cubicBezTo>
                <a:cubicBezTo>
                  <a:pt x="51192" y="40793"/>
                  <a:pt x="51284" y="40597"/>
                  <a:pt x="51220" y="40420"/>
                </a:cubicBezTo>
                <a:cubicBezTo>
                  <a:pt x="51143" y="40202"/>
                  <a:pt x="51063" y="39987"/>
                  <a:pt x="50984" y="39771"/>
                </a:cubicBezTo>
                <a:cubicBezTo>
                  <a:pt x="50931" y="39634"/>
                  <a:pt x="50799" y="39550"/>
                  <a:pt x="50661" y="39550"/>
                </a:cubicBezTo>
                <a:close/>
                <a:moveTo>
                  <a:pt x="32266" y="39825"/>
                </a:moveTo>
                <a:cubicBezTo>
                  <a:pt x="32180" y="39825"/>
                  <a:pt x="32094" y="39857"/>
                  <a:pt x="32029" y="39923"/>
                </a:cubicBezTo>
                <a:cubicBezTo>
                  <a:pt x="31865" y="40081"/>
                  <a:pt x="31700" y="40237"/>
                  <a:pt x="31537" y="40394"/>
                </a:cubicBezTo>
                <a:cubicBezTo>
                  <a:pt x="31400" y="40524"/>
                  <a:pt x="31396" y="40739"/>
                  <a:pt x="31527" y="40875"/>
                </a:cubicBezTo>
                <a:cubicBezTo>
                  <a:pt x="31594" y="40948"/>
                  <a:pt x="31685" y="40983"/>
                  <a:pt x="31773" y="40983"/>
                </a:cubicBezTo>
                <a:cubicBezTo>
                  <a:pt x="31859" y="40983"/>
                  <a:pt x="31945" y="40950"/>
                  <a:pt x="32008" y="40887"/>
                </a:cubicBezTo>
                <a:lnTo>
                  <a:pt x="32503" y="40411"/>
                </a:lnTo>
                <a:cubicBezTo>
                  <a:pt x="32639" y="40281"/>
                  <a:pt x="32641" y="40063"/>
                  <a:pt x="32510" y="39928"/>
                </a:cubicBezTo>
                <a:cubicBezTo>
                  <a:pt x="32444" y="39860"/>
                  <a:pt x="32355" y="39825"/>
                  <a:pt x="32266" y="39825"/>
                </a:cubicBezTo>
                <a:close/>
                <a:moveTo>
                  <a:pt x="6861" y="40374"/>
                </a:moveTo>
                <a:cubicBezTo>
                  <a:pt x="6673" y="40376"/>
                  <a:pt x="6520" y="40531"/>
                  <a:pt x="6524" y="40719"/>
                </a:cubicBezTo>
                <a:cubicBezTo>
                  <a:pt x="6525" y="40960"/>
                  <a:pt x="6541" y="41202"/>
                  <a:pt x="6567" y="41436"/>
                </a:cubicBezTo>
                <a:cubicBezTo>
                  <a:pt x="6586" y="41610"/>
                  <a:pt x="6734" y="41739"/>
                  <a:pt x="6904" y="41739"/>
                </a:cubicBezTo>
                <a:cubicBezTo>
                  <a:pt x="6916" y="41739"/>
                  <a:pt x="6932" y="41739"/>
                  <a:pt x="6944" y="41735"/>
                </a:cubicBezTo>
                <a:cubicBezTo>
                  <a:pt x="7132" y="41714"/>
                  <a:pt x="7266" y="41544"/>
                  <a:pt x="7243" y="41358"/>
                </a:cubicBezTo>
                <a:cubicBezTo>
                  <a:pt x="7221" y="41148"/>
                  <a:pt x="7207" y="40931"/>
                  <a:pt x="7205" y="40713"/>
                </a:cubicBezTo>
                <a:cubicBezTo>
                  <a:pt x="7205" y="40526"/>
                  <a:pt x="7050" y="40374"/>
                  <a:pt x="6864" y="40374"/>
                </a:cubicBezTo>
                <a:close/>
                <a:moveTo>
                  <a:pt x="30780" y="41232"/>
                </a:moveTo>
                <a:cubicBezTo>
                  <a:pt x="30697" y="41232"/>
                  <a:pt x="30614" y="41262"/>
                  <a:pt x="30548" y="41322"/>
                </a:cubicBezTo>
                <a:cubicBezTo>
                  <a:pt x="30381" y="41475"/>
                  <a:pt x="30214" y="41628"/>
                  <a:pt x="30044" y="41777"/>
                </a:cubicBezTo>
                <a:cubicBezTo>
                  <a:pt x="29903" y="41904"/>
                  <a:pt x="29891" y="42118"/>
                  <a:pt x="30016" y="42260"/>
                </a:cubicBezTo>
                <a:cubicBezTo>
                  <a:pt x="30084" y="42335"/>
                  <a:pt x="30176" y="42375"/>
                  <a:pt x="30270" y="42375"/>
                </a:cubicBezTo>
                <a:cubicBezTo>
                  <a:pt x="30352" y="42375"/>
                  <a:pt x="30432" y="42344"/>
                  <a:pt x="30499" y="42286"/>
                </a:cubicBezTo>
                <a:cubicBezTo>
                  <a:pt x="30670" y="42133"/>
                  <a:pt x="30840" y="41979"/>
                  <a:pt x="31009" y="41826"/>
                </a:cubicBezTo>
                <a:cubicBezTo>
                  <a:pt x="31148" y="41699"/>
                  <a:pt x="31160" y="41482"/>
                  <a:pt x="31031" y="41343"/>
                </a:cubicBezTo>
                <a:cubicBezTo>
                  <a:pt x="30964" y="41269"/>
                  <a:pt x="30872" y="41232"/>
                  <a:pt x="30780" y="41232"/>
                </a:cubicBezTo>
                <a:close/>
                <a:moveTo>
                  <a:pt x="51367" y="41476"/>
                </a:moveTo>
                <a:cubicBezTo>
                  <a:pt x="51326" y="41476"/>
                  <a:pt x="51286" y="41484"/>
                  <a:pt x="51246" y="41499"/>
                </a:cubicBezTo>
                <a:cubicBezTo>
                  <a:pt x="51067" y="41567"/>
                  <a:pt x="50978" y="41765"/>
                  <a:pt x="51046" y="41940"/>
                </a:cubicBezTo>
                <a:cubicBezTo>
                  <a:pt x="51126" y="42158"/>
                  <a:pt x="51211" y="42373"/>
                  <a:pt x="51298" y="42585"/>
                </a:cubicBezTo>
                <a:cubicBezTo>
                  <a:pt x="51352" y="42717"/>
                  <a:pt x="51481" y="42799"/>
                  <a:pt x="51616" y="42799"/>
                </a:cubicBezTo>
                <a:cubicBezTo>
                  <a:pt x="51660" y="42799"/>
                  <a:pt x="51703" y="42790"/>
                  <a:pt x="51745" y="42773"/>
                </a:cubicBezTo>
                <a:cubicBezTo>
                  <a:pt x="51919" y="42700"/>
                  <a:pt x="52004" y="42504"/>
                  <a:pt x="51932" y="42326"/>
                </a:cubicBezTo>
                <a:cubicBezTo>
                  <a:pt x="51847" y="42121"/>
                  <a:pt x="51767" y="41909"/>
                  <a:pt x="51687" y="41699"/>
                </a:cubicBezTo>
                <a:cubicBezTo>
                  <a:pt x="51635" y="41562"/>
                  <a:pt x="51504" y="41476"/>
                  <a:pt x="51367" y="41476"/>
                </a:cubicBezTo>
                <a:close/>
                <a:moveTo>
                  <a:pt x="7214" y="42380"/>
                </a:moveTo>
                <a:cubicBezTo>
                  <a:pt x="7175" y="42380"/>
                  <a:pt x="7136" y="42387"/>
                  <a:pt x="7097" y="42401"/>
                </a:cubicBezTo>
                <a:cubicBezTo>
                  <a:pt x="6920" y="42465"/>
                  <a:pt x="6828" y="42662"/>
                  <a:pt x="6892" y="42839"/>
                </a:cubicBezTo>
                <a:cubicBezTo>
                  <a:pt x="6976" y="43063"/>
                  <a:pt x="7071" y="43286"/>
                  <a:pt x="7179" y="43503"/>
                </a:cubicBezTo>
                <a:cubicBezTo>
                  <a:pt x="7240" y="43621"/>
                  <a:pt x="7360" y="43691"/>
                  <a:pt x="7485" y="43691"/>
                </a:cubicBezTo>
                <a:cubicBezTo>
                  <a:pt x="7537" y="43691"/>
                  <a:pt x="7589" y="43680"/>
                  <a:pt x="7638" y="43652"/>
                </a:cubicBezTo>
                <a:cubicBezTo>
                  <a:pt x="7806" y="43567"/>
                  <a:pt x="7874" y="43364"/>
                  <a:pt x="7789" y="43193"/>
                </a:cubicBezTo>
                <a:cubicBezTo>
                  <a:pt x="7693" y="43002"/>
                  <a:pt x="7606" y="42804"/>
                  <a:pt x="7535" y="42604"/>
                </a:cubicBezTo>
                <a:cubicBezTo>
                  <a:pt x="7485" y="42467"/>
                  <a:pt x="7354" y="42380"/>
                  <a:pt x="7214" y="42380"/>
                </a:cubicBezTo>
                <a:close/>
                <a:moveTo>
                  <a:pt x="29238" y="42588"/>
                </a:moveTo>
                <a:cubicBezTo>
                  <a:pt x="29160" y="42588"/>
                  <a:pt x="29082" y="42614"/>
                  <a:pt x="29017" y="42669"/>
                </a:cubicBezTo>
                <a:cubicBezTo>
                  <a:pt x="28845" y="42813"/>
                  <a:pt x="28671" y="42957"/>
                  <a:pt x="28496" y="43100"/>
                </a:cubicBezTo>
                <a:cubicBezTo>
                  <a:pt x="28348" y="43218"/>
                  <a:pt x="28327" y="43435"/>
                  <a:pt x="28445" y="43581"/>
                </a:cubicBezTo>
                <a:cubicBezTo>
                  <a:pt x="28513" y="43663"/>
                  <a:pt x="28610" y="43706"/>
                  <a:pt x="28711" y="43706"/>
                </a:cubicBezTo>
                <a:cubicBezTo>
                  <a:pt x="28787" y="43706"/>
                  <a:pt x="28862" y="43680"/>
                  <a:pt x="28928" y="43630"/>
                </a:cubicBezTo>
                <a:cubicBezTo>
                  <a:pt x="29106" y="43487"/>
                  <a:pt x="29283" y="43339"/>
                  <a:pt x="29458" y="43192"/>
                </a:cubicBezTo>
                <a:cubicBezTo>
                  <a:pt x="29601" y="43070"/>
                  <a:pt x="29622" y="42853"/>
                  <a:pt x="29500" y="42709"/>
                </a:cubicBezTo>
                <a:cubicBezTo>
                  <a:pt x="29432" y="42629"/>
                  <a:pt x="29335" y="42588"/>
                  <a:pt x="29238" y="42588"/>
                </a:cubicBezTo>
                <a:close/>
                <a:moveTo>
                  <a:pt x="52188" y="43354"/>
                </a:moveTo>
                <a:cubicBezTo>
                  <a:pt x="52134" y="43354"/>
                  <a:pt x="52079" y="43367"/>
                  <a:pt x="52028" y="43393"/>
                </a:cubicBezTo>
                <a:cubicBezTo>
                  <a:pt x="51861" y="43482"/>
                  <a:pt x="51797" y="43689"/>
                  <a:pt x="51887" y="43856"/>
                </a:cubicBezTo>
                <a:cubicBezTo>
                  <a:pt x="52000" y="44069"/>
                  <a:pt x="52118" y="44276"/>
                  <a:pt x="52242" y="44469"/>
                </a:cubicBezTo>
                <a:cubicBezTo>
                  <a:pt x="52304" y="44573"/>
                  <a:pt x="52417" y="44629"/>
                  <a:pt x="52530" y="44629"/>
                </a:cubicBezTo>
                <a:cubicBezTo>
                  <a:pt x="52593" y="44629"/>
                  <a:pt x="52655" y="44612"/>
                  <a:pt x="52711" y="44577"/>
                </a:cubicBezTo>
                <a:cubicBezTo>
                  <a:pt x="52871" y="44478"/>
                  <a:pt x="52920" y="44268"/>
                  <a:pt x="52819" y="44106"/>
                </a:cubicBezTo>
                <a:cubicBezTo>
                  <a:pt x="52708" y="43925"/>
                  <a:pt x="52596" y="43732"/>
                  <a:pt x="52490" y="43534"/>
                </a:cubicBezTo>
                <a:cubicBezTo>
                  <a:pt x="52429" y="43419"/>
                  <a:pt x="52310" y="43354"/>
                  <a:pt x="52188" y="43354"/>
                </a:cubicBezTo>
                <a:close/>
                <a:moveTo>
                  <a:pt x="27634" y="43865"/>
                </a:moveTo>
                <a:cubicBezTo>
                  <a:pt x="27562" y="43865"/>
                  <a:pt x="27490" y="43888"/>
                  <a:pt x="27428" y="43934"/>
                </a:cubicBezTo>
                <a:cubicBezTo>
                  <a:pt x="27251" y="44071"/>
                  <a:pt x="27069" y="44207"/>
                  <a:pt x="26886" y="44339"/>
                </a:cubicBezTo>
                <a:cubicBezTo>
                  <a:pt x="26731" y="44450"/>
                  <a:pt x="26698" y="44664"/>
                  <a:pt x="26810" y="44817"/>
                </a:cubicBezTo>
                <a:cubicBezTo>
                  <a:pt x="26876" y="44911"/>
                  <a:pt x="26980" y="44958"/>
                  <a:pt x="27086" y="44958"/>
                </a:cubicBezTo>
                <a:cubicBezTo>
                  <a:pt x="27156" y="44958"/>
                  <a:pt x="27225" y="44937"/>
                  <a:pt x="27286" y="44890"/>
                </a:cubicBezTo>
                <a:cubicBezTo>
                  <a:pt x="27472" y="44756"/>
                  <a:pt x="27658" y="44619"/>
                  <a:pt x="27840" y="44480"/>
                </a:cubicBezTo>
                <a:cubicBezTo>
                  <a:pt x="27991" y="44367"/>
                  <a:pt x="28019" y="44151"/>
                  <a:pt x="27906" y="44002"/>
                </a:cubicBezTo>
                <a:cubicBezTo>
                  <a:pt x="27840" y="43912"/>
                  <a:pt x="27737" y="43865"/>
                  <a:pt x="27634" y="43865"/>
                </a:cubicBezTo>
                <a:close/>
                <a:moveTo>
                  <a:pt x="8234" y="44147"/>
                </a:moveTo>
                <a:cubicBezTo>
                  <a:pt x="8157" y="44147"/>
                  <a:pt x="8079" y="44173"/>
                  <a:pt x="8015" y="44226"/>
                </a:cubicBezTo>
                <a:cubicBezTo>
                  <a:pt x="7871" y="44348"/>
                  <a:pt x="7850" y="44563"/>
                  <a:pt x="7970" y="44707"/>
                </a:cubicBezTo>
                <a:cubicBezTo>
                  <a:pt x="8119" y="44888"/>
                  <a:pt x="8283" y="45067"/>
                  <a:pt x="8455" y="45236"/>
                </a:cubicBezTo>
                <a:cubicBezTo>
                  <a:pt x="8522" y="45302"/>
                  <a:pt x="8609" y="45333"/>
                  <a:pt x="8696" y="45333"/>
                </a:cubicBezTo>
                <a:cubicBezTo>
                  <a:pt x="8783" y="45333"/>
                  <a:pt x="8872" y="45302"/>
                  <a:pt x="8938" y="45232"/>
                </a:cubicBezTo>
                <a:cubicBezTo>
                  <a:pt x="9072" y="45098"/>
                  <a:pt x="9072" y="44881"/>
                  <a:pt x="8936" y="44749"/>
                </a:cubicBezTo>
                <a:cubicBezTo>
                  <a:pt x="8780" y="44594"/>
                  <a:pt x="8632" y="44434"/>
                  <a:pt x="8498" y="44271"/>
                </a:cubicBezTo>
                <a:cubicBezTo>
                  <a:pt x="8430" y="44189"/>
                  <a:pt x="8332" y="44147"/>
                  <a:pt x="8234" y="44147"/>
                </a:cubicBezTo>
                <a:close/>
                <a:moveTo>
                  <a:pt x="53354" y="45035"/>
                </a:moveTo>
                <a:cubicBezTo>
                  <a:pt x="53271" y="45035"/>
                  <a:pt x="53189" y="45064"/>
                  <a:pt x="53123" y="45124"/>
                </a:cubicBezTo>
                <a:cubicBezTo>
                  <a:pt x="52984" y="45251"/>
                  <a:pt x="52975" y="45469"/>
                  <a:pt x="53104" y="45608"/>
                </a:cubicBezTo>
                <a:cubicBezTo>
                  <a:pt x="53198" y="45707"/>
                  <a:pt x="53295" y="45807"/>
                  <a:pt x="53394" y="45905"/>
                </a:cubicBezTo>
                <a:cubicBezTo>
                  <a:pt x="53460" y="45967"/>
                  <a:pt x="53547" y="46000"/>
                  <a:pt x="53632" y="46000"/>
                </a:cubicBezTo>
                <a:cubicBezTo>
                  <a:pt x="53723" y="46000"/>
                  <a:pt x="53811" y="45966"/>
                  <a:pt x="53877" y="45896"/>
                </a:cubicBezTo>
                <a:cubicBezTo>
                  <a:pt x="54009" y="45762"/>
                  <a:pt x="54006" y="45545"/>
                  <a:pt x="53869" y="45415"/>
                </a:cubicBezTo>
                <a:cubicBezTo>
                  <a:pt x="53776" y="45324"/>
                  <a:pt x="53690" y="45236"/>
                  <a:pt x="53606" y="45145"/>
                </a:cubicBezTo>
                <a:cubicBezTo>
                  <a:pt x="53538" y="45072"/>
                  <a:pt x="53446" y="45035"/>
                  <a:pt x="53354" y="45035"/>
                </a:cubicBezTo>
                <a:close/>
                <a:moveTo>
                  <a:pt x="25963" y="45055"/>
                </a:moveTo>
                <a:cubicBezTo>
                  <a:pt x="25898" y="45055"/>
                  <a:pt x="25832" y="45074"/>
                  <a:pt x="25774" y="45112"/>
                </a:cubicBezTo>
                <a:cubicBezTo>
                  <a:pt x="25586" y="45236"/>
                  <a:pt x="25398" y="45359"/>
                  <a:pt x="25207" y="45481"/>
                </a:cubicBezTo>
                <a:cubicBezTo>
                  <a:pt x="25047" y="45581"/>
                  <a:pt x="25000" y="45794"/>
                  <a:pt x="25103" y="45953"/>
                </a:cubicBezTo>
                <a:cubicBezTo>
                  <a:pt x="25167" y="46054"/>
                  <a:pt x="25278" y="46112"/>
                  <a:pt x="25391" y="46112"/>
                </a:cubicBezTo>
                <a:cubicBezTo>
                  <a:pt x="25454" y="46112"/>
                  <a:pt x="25517" y="46094"/>
                  <a:pt x="25572" y="46059"/>
                </a:cubicBezTo>
                <a:cubicBezTo>
                  <a:pt x="25767" y="45933"/>
                  <a:pt x="25960" y="45807"/>
                  <a:pt x="26151" y="45681"/>
                </a:cubicBezTo>
                <a:cubicBezTo>
                  <a:pt x="26311" y="45576"/>
                  <a:pt x="26351" y="45364"/>
                  <a:pt x="26247" y="45208"/>
                </a:cubicBezTo>
                <a:cubicBezTo>
                  <a:pt x="26181" y="45108"/>
                  <a:pt x="26073" y="45055"/>
                  <a:pt x="25963" y="45055"/>
                </a:cubicBezTo>
                <a:close/>
                <a:moveTo>
                  <a:pt x="9750" y="45516"/>
                </a:moveTo>
                <a:cubicBezTo>
                  <a:pt x="9642" y="45516"/>
                  <a:pt x="9534" y="45567"/>
                  <a:pt x="9468" y="45663"/>
                </a:cubicBezTo>
                <a:cubicBezTo>
                  <a:pt x="9360" y="45820"/>
                  <a:pt x="9402" y="46033"/>
                  <a:pt x="9555" y="46139"/>
                </a:cubicBezTo>
                <a:cubicBezTo>
                  <a:pt x="9746" y="46271"/>
                  <a:pt x="9949" y="46400"/>
                  <a:pt x="10154" y="46520"/>
                </a:cubicBezTo>
                <a:cubicBezTo>
                  <a:pt x="10210" y="46553"/>
                  <a:pt x="10269" y="46567"/>
                  <a:pt x="10326" y="46567"/>
                </a:cubicBezTo>
                <a:cubicBezTo>
                  <a:pt x="10445" y="46567"/>
                  <a:pt x="10558" y="46510"/>
                  <a:pt x="10622" y="46397"/>
                </a:cubicBezTo>
                <a:cubicBezTo>
                  <a:pt x="10717" y="46233"/>
                  <a:pt x="10664" y="46025"/>
                  <a:pt x="10500" y="45929"/>
                </a:cubicBezTo>
                <a:cubicBezTo>
                  <a:pt x="10307" y="45818"/>
                  <a:pt x="10120" y="45698"/>
                  <a:pt x="9944" y="45576"/>
                </a:cubicBezTo>
                <a:cubicBezTo>
                  <a:pt x="9885" y="45536"/>
                  <a:pt x="9818" y="45516"/>
                  <a:pt x="9750" y="45516"/>
                </a:cubicBezTo>
                <a:close/>
                <a:moveTo>
                  <a:pt x="24207" y="46113"/>
                </a:moveTo>
                <a:cubicBezTo>
                  <a:pt x="24155" y="46113"/>
                  <a:pt x="24102" y="46125"/>
                  <a:pt x="24053" y="46150"/>
                </a:cubicBezTo>
                <a:cubicBezTo>
                  <a:pt x="23857" y="46251"/>
                  <a:pt x="23655" y="46344"/>
                  <a:pt x="23454" y="46433"/>
                </a:cubicBezTo>
                <a:cubicBezTo>
                  <a:pt x="23282" y="46510"/>
                  <a:pt x="23202" y="46709"/>
                  <a:pt x="23278" y="46883"/>
                </a:cubicBezTo>
                <a:cubicBezTo>
                  <a:pt x="23332" y="47014"/>
                  <a:pt x="23457" y="47088"/>
                  <a:pt x="23591" y="47088"/>
                </a:cubicBezTo>
                <a:cubicBezTo>
                  <a:pt x="23636" y="47088"/>
                  <a:pt x="23683" y="47080"/>
                  <a:pt x="23726" y="47061"/>
                </a:cubicBezTo>
                <a:cubicBezTo>
                  <a:pt x="23942" y="46967"/>
                  <a:pt x="24154" y="46868"/>
                  <a:pt x="24363" y="46762"/>
                </a:cubicBezTo>
                <a:cubicBezTo>
                  <a:pt x="24533" y="46675"/>
                  <a:pt x="24597" y="46468"/>
                  <a:pt x="24514" y="46301"/>
                </a:cubicBezTo>
                <a:cubicBezTo>
                  <a:pt x="24452" y="46181"/>
                  <a:pt x="24331" y="46113"/>
                  <a:pt x="24207" y="46113"/>
                </a:cubicBezTo>
                <a:close/>
                <a:moveTo>
                  <a:pt x="11551" y="46489"/>
                </a:moveTo>
                <a:cubicBezTo>
                  <a:pt x="11416" y="46489"/>
                  <a:pt x="11289" y="46569"/>
                  <a:pt x="11234" y="46701"/>
                </a:cubicBezTo>
                <a:cubicBezTo>
                  <a:pt x="11161" y="46875"/>
                  <a:pt x="11244" y="47074"/>
                  <a:pt x="11418" y="47147"/>
                </a:cubicBezTo>
                <a:cubicBezTo>
                  <a:pt x="11630" y="47236"/>
                  <a:pt x="11852" y="47321"/>
                  <a:pt x="12077" y="47399"/>
                </a:cubicBezTo>
                <a:cubicBezTo>
                  <a:pt x="12113" y="47413"/>
                  <a:pt x="12151" y="47419"/>
                  <a:pt x="12190" y="47419"/>
                </a:cubicBezTo>
                <a:cubicBezTo>
                  <a:pt x="12330" y="47419"/>
                  <a:pt x="12462" y="47330"/>
                  <a:pt x="12509" y="47187"/>
                </a:cubicBezTo>
                <a:cubicBezTo>
                  <a:pt x="12572" y="47008"/>
                  <a:pt x="12478" y="46815"/>
                  <a:pt x="12299" y="46753"/>
                </a:cubicBezTo>
                <a:cubicBezTo>
                  <a:pt x="12089" y="46678"/>
                  <a:pt x="11880" y="46600"/>
                  <a:pt x="11680" y="46515"/>
                </a:cubicBezTo>
                <a:cubicBezTo>
                  <a:pt x="11638" y="46498"/>
                  <a:pt x="11594" y="46489"/>
                  <a:pt x="11551" y="46489"/>
                </a:cubicBezTo>
                <a:close/>
                <a:moveTo>
                  <a:pt x="22311" y="46877"/>
                </a:moveTo>
                <a:cubicBezTo>
                  <a:pt x="22278" y="46877"/>
                  <a:pt x="22244" y="46882"/>
                  <a:pt x="22211" y="46892"/>
                </a:cubicBezTo>
                <a:cubicBezTo>
                  <a:pt x="22002" y="46956"/>
                  <a:pt x="21785" y="47015"/>
                  <a:pt x="21570" y="47067"/>
                </a:cubicBezTo>
                <a:cubicBezTo>
                  <a:pt x="21385" y="47111"/>
                  <a:pt x="21272" y="47297"/>
                  <a:pt x="21318" y="47479"/>
                </a:cubicBezTo>
                <a:cubicBezTo>
                  <a:pt x="21358" y="47636"/>
                  <a:pt x="21497" y="47740"/>
                  <a:pt x="21650" y="47740"/>
                </a:cubicBezTo>
                <a:cubicBezTo>
                  <a:pt x="21676" y="47740"/>
                  <a:pt x="21702" y="47737"/>
                  <a:pt x="21731" y="47730"/>
                </a:cubicBezTo>
                <a:cubicBezTo>
                  <a:pt x="21959" y="47676"/>
                  <a:pt x="22187" y="47613"/>
                  <a:pt x="22409" y="47545"/>
                </a:cubicBezTo>
                <a:cubicBezTo>
                  <a:pt x="22588" y="47492"/>
                  <a:pt x="22691" y="47300"/>
                  <a:pt x="22637" y="47120"/>
                </a:cubicBezTo>
                <a:cubicBezTo>
                  <a:pt x="22593" y="46972"/>
                  <a:pt x="22457" y="46877"/>
                  <a:pt x="22311" y="46877"/>
                </a:cubicBezTo>
                <a:close/>
                <a:moveTo>
                  <a:pt x="13504" y="47115"/>
                </a:moveTo>
                <a:cubicBezTo>
                  <a:pt x="13346" y="47115"/>
                  <a:pt x="13206" y="47222"/>
                  <a:pt x="13168" y="47380"/>
                </a:cubicBezTo>
                <a:cubicBezTo>
                  <a:pt x="13128" y="47565"/>
                  <a:pt x="13239" y="47747"/>
                  <a:pt x="13425" y="47790"/>
                </a:cubicBezTo>
                <a:cubicBezTo>
                  <a:pt x="13648" y="47843"/>
                  <a:pt x="13879" y="47891"/>
                  <a:pt x="14112" y="47931"/>
                </a:cubicBezTo>
                <a:cubicBezTo>
                  <a:pt x="14131" y="47935"/>
                  <a:pt x="14154" y="47936"/>
                  <a:pt x="14173" y="47936"/>
                </a:cubicBezTo>
                <a:cubicBezTo>
                  <a:pt x="14336" y="47936"/>
                  <a:pt x="14479" y="47818"/>
                  <a:pt x="14506" y="47653"/>
                </a:cubicBezTo>
                <a:cubicBezTo>
                  <a:pt x="14539" y="47467"/>
                  <a:pt x="14418" y="47288"/>
                  <a:pt x="14230" y="47257"/>
                </a:cubicBezTo>
                <a:cubicBezTo>
                  <a:pt x="14011" y="47217"/>
                  <a:pt x="13792" y="47173"/>
                  <a:pt x="13578" y="47123"/>
                </a:cubicBezTo>
                <a:cubicBezTo>
                  <a:pt x="13553" y="47118"/>
                  <a:pt x="13528" y="47115"/>
                  <a:pt x="13504" y="47115"/>
                </a:cubicBezTo>
                <a:close/>
                <a:moveTo>
                  <a:pt x="20307" y="47314"/>
                </a:moveTo>
                <a:cubicBezTo>
                  <a:pt x="20291" y="47314"/>
                  <a:pt x="20275" y="47316"/>
                  <a:pt x="20259" y="47318"/>
                </a:cubicBezTo>
                <a:cubicBezTo>
                  <a:pt x="20038" y="47349"/>
                  <a:pt x="19816" y="47375"/>
                  <a:pt x="19595" y="47398"/>
                </a:cubicBezTo>
                <a:cubicBezTo>
                  <a:pt x="19407" y="47417"/>
                  <a:pt x="19268" y="47584"/>
                  <a:pt x="19289" y="47771"/>
                </a:cubicBezTo>
                <a:cubicBezTo>
                  <a:pt x="19307" y="47947"/>
                  <a:pt x="19454" y="48079"/>
                  <a:pt x="19628" y="48079"/>
                </a:cubicBezTo>
                <a:cubicBezTo>
                  <a:pt x="19639" y="48079"/>
                  <a:pt x="19651" y="48077"/>
                  <a:pt x="19663" y="48077"/>
                </a:cubicBezTo>
                <a:cubicBezTo>
                  <a:pt x="19894" y="48056"/>
                  <a:pt x="20125" y="48027"/>
                  <a:pt x="20355" y="47996"/>
                </a:cubicBezTo>
                <a:cubicBezTo>
                  <a:pt x="20542" y="47969"/>
                  <a:pt x="20673" y="47796"/>
                  <a:pt x="20647" y="47608"/>
                </a:cubicBezTo>
                <a:cubicBezTo>
                  <a:pt x="20623" y="47438"/>
                  <a:pt x="20476" y="47314"/>
                  <a:pt x="20307" y="47314"/>
                </a:cubicBezTo>
                <a:close/>
                <a:moveTo>
                  <a:pt x="15531" y="47425"/>
                </a:moveTo>
                <a:cubicBezTo>
                  <a:pt x="15355" y="47425"/>
                  <a:pt x="15204" y="47561"/>
                  <a:pt x="15189" y="47740"/>
                </a:cubicBezTo>
                <a:cubicBezTo>
                  <a:pt x="15174" y="47930"/>
                  <a:pt x="15315" y="48093"/>
                  <a:pt x="15504" y="48107"/>
                </a:cubicBezTo>
                <a:cubicBezTo>
                  <a:pt x="15636" y="48117"/>
                  <a:pt x="15766" y="48124"/>
                  <a:pt x="15900" y="48131"/>
                </a:cubicBezTo>
                <a:lnTo>
                  <a:pt x="16197" y="48145"/>
                </a:lnTo>
                <a:lnTo>
                  <a:pt x="16215" y="47804"/>
                </a:lnTo>
                <a:lnTo>
                  <a:pt x="16217" y="47462"/>
                </a:lnTo>
                <a:lnTo>
                  <a:pt x="15935" y="47450"/>
                </a:lnTo>
                <a:cubicBezTo>
                  <a:pt x="15808" y="47443"/>
                  <a:pt x="15683" y="47434"/>
                  <a:pt x="15556" y="47425"/>
                </a:cubicBezTo>
                <a:cubicBezTo>
                  <a:pt x="15548" y="47425"/>
                  <a:pt x="15539" y="47425"/>
                  <a:pt x="15531" y="47425"/>
                </a:cubicBezTo>
                <a:close/>
                <a:moveTo>
                  <a:pt x="18275" y="47482"/>
                </a:moveTo>
                <a:cubicBezTo>
                  <a:pt x="18267" y="47482"/>
                  <a:pt x="18260" y="47482"/>
                  <a:pt x="18252" y="47483"/>
                </a:cubicBezTo>
                <a:cubicBezTo>
                  <a:pt x="18031" y="47486"/>
                  <a:pt x="17805" y="47492"/>
                  <a:pt x="17579" y="47492"/>
                </a:cubicBezTo>
                <a:cubicBezTo>
                  <a:pt x="17390" y="47492"/>
                  <a:pt x="17238" y="47643"/>
                  <a:pt x="17238" y="47832"/>
                </a:cubicBezTo>
                <a:cubicBezTo>
                  <a:pt x="17238" y="48022"/>
                  <a:pt x="17390" y="48173"/>
                  <a:pt x="17579" y="48173"/>
                </a:cubicBezTo>
                <a:cubicBezTo>
                  <a:pt x="17814" y="48173"/>
                  <a:pt x="18043" y="48171"/>
                  <a:pt x="18271" y="48166"/>
                </a:cubicBezTo>
                <a:cubicBezTo>
                  <a:pt x="18460" y="48161"/>
                  <a:pt x="18611" y="48004"/>
                  <a:pt x="18605" y="47815"/>
                </a:cubicBezTo>
                <a:cubicBezTo>
                  <a:pt x="18598" y="47633"/>
                  <a:pt x="18454" y="47482"/>
                  <a:pt x="18275" y="4748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9"/>
          <p:cNvSpPr/>
          <p:nvPr/>
        </p:nvSpPr>
        <p:spPr>
          <a:xfrm rot="6404316">
            <a:off x="585545" y="-51430"/>
            <a:ext cx="1400491" cy="1181867"/>
          </a:xfrm>
          <a:custGeom>
            <a:avLst/>
            <a:gdLst/>
            <a:ahLst/>
            <a:cxnLst/>
            <a:rect l="l" t="t" r="r" b="b"/>
            <a:pathLst>
              <a:path w="29762" h="25116" extrusionOk="0">
                <a:moveTo>
                  <a:pt x="4020" y="1"/>
                </a:moveTo>
                <a:cubicBezTo>
                  <a:pt x="3997" y="1"/>
                  <a:pt x="3974" y="3"/>
                  <a:pt x="3951" y="8"/>
                </a:cubicBezTo>
                <a:cubicBezTo>
                  <a:pt x="3704" y="55"/>
                  <a:pt x="3464" y="131"/>
                  <a:pt x="3231" y="230"/>
                </a:cubicBezTo>
                <a:cubicBezTo>
                  <a:pt x="3059" y="307"/>
                  <a:pt x="2979" y="507"/>
                  <a:pt x="3052" y="681"/>
                </a:cubicBezTo>
                <a:cubicBezTo>
                  <a:pt x="3110" y="809"/>
                  <a:pt x="3235" y="887"/>
                  <a:pt x="3369" y="887"/>
                </a:cubicBezTo>
                <a:cubicBezTo>
                  <a:pt x="3414" y="887"/>
                  <a:pt x="3459" y="879"/>
                  <a:pt x="3502" y="860"/>
                </a:cubicBezTo>
                <a:cubicBezTo>
                  <a:pt x="3690" y="778"/>
                  <a:pt x="3885" y="715"/>
                  <a:pt x="4085" y="677"/>
                </a:cubicBezTo>
                <a:cubicBezTo>
                  <a:pt x="4269" y="639"/>
                  <a:pt x="4389" y="460"/>
                  <a:pt x="4352" y="274"/>
                </a:cubicBezTo>
                <a:cubicBezTo>
                  <a:pt x="4320" y="113"/>
                  <a:pt x="4178" y="1"/>
                  <a:pt x="4020" y="1"/>
                </a:cubicBezTo>
                <a:close/>
                <a:moveTo>
                  <a:pt x="2244" y="965"/>
                </a:moveTo>
                <a:cubicBezTo>
                  <a:pt x="2158" y="965"/>
                  <a:pt x="2072" y="997"/>
                  <a:pt x="2006" y="1061"/>
                </a:cubicBezTo>
                <a:cubicBezTo>
                  <a:pt x="1836" y="1226"/>
                  <a:pt x="1674" y="1411"/>
                  <a:pt x="1519" y="1609"/>
                </a:cubicBezTo>
                <a:cubicBezTo>
                  <a:pt x="1403" y="1758"/>
                  <a:pt x="1431" y="1974"/>
                  <a:pt x="1580" y="2088"/>
                </a:cubicBezTo>
                <a:cubicBezTo>
                  <a:pt x="1641" y="2135"/>
                  <a:pt x="1714" y="2160"/>
                  <a:pt x="1789" y="2160"/>
                </a:cubicBezTo>
                <a:cubicBezTo>
                  <a:pt x="1891" y="2160"/>
                  <a:pt x="1992" y="2114"/>
                  <a:pt x="2060" y="2024"/>
                </a:cubicBezTo>
                <a:cubicBezTo>
                  <a:pt x="2192" y="1852"/>
                  <a:pt x="2336" y="1690"/>
                  <a:pt x="2482" y="1550"/>
                </a:cubicBezTo>
                <a:cubicBezTo>
                  <a:pt x="2616" y="1419"/>
                  <a:pt x="2618" y="1202"/>
                  <a:pt x="2487" y="1068"/>
                </a:cubicBezTo>
                <a:cubicBezTo>
                  <a:pt x="2421" y="999"/>
                  <a:pt x="2332" y="965"/>
                  <a:pt x="2244" y="965"/>
                </a:cubicBezTo>
                <a:close/>
                <a:moveTo>
                  <a:pt x="1089" y="2646"/>
                </a:moveTo>
                <a:cubicBezTo>
                  <a:pt x="960" y="2646"/>
                  <a:pt x="837" y="2719"/>
                  <a:pt x="779" y="2844"/>
                </a:cubicBezTo>
                <a:cubicBezTo>
                  <a:pt x="680" y="3055"/>
                  <a:pt x="589" y="3279"/>
                  <a:pt x="510" y="3505"/>
                </a:cubicBezTo>
                <a:cubicBezTo>
                  <a:pt x="443" y="3684"/>
                  <a:pt x="537" y="3879"/>
                  <a:pt x="715" y="3941"/>
                </a:cubicBezTo>
                <a:cubicBezTo>
                  <a:pt x="755" y="3955"/>
                  <a:pt x="791" y="3962"/>
                  <a:pt x="829" y="3962"/>
                </a:cubicBezTo>
                <a:cubicBezTo>
                  <a:pt x="970" y="3962"/>
                  <a:pt x="1102" y="3875"/>
                  <a:pt x="1154" y="3736"/>
                </a:cubicBezTo>
                <a:cubicBezTo>
                  <a:pt x="1227" y="3527"/>
                  <a:pt x="1311" y="3324"/>
                  <a:pt x="1399" y="3131"/>
                </a:cubicBezTo>
                <a:cubicBezTo>
                  <a:pt x="1478" y="2959"/>
                  <a:pt x="1403" y="2758"/>
                  <a:pt x="1233" y="2678"/>
                </a:cubicBezTo>
                <a:cubicBezTo>
                  <a:pt x="1186" y="2656"/>
                  <a:pt x="1137" y="2646"/>
                  <a:pt x="1089" y="2646"/>
                </a:cubicBezTo>
                <a:close/>
                <a:moveTo>
                  <a:pt x="479" y="4600"/>
                </a:moveTo>
                <a:cubicBezTo>
                  <a:pt x="316" y="4600"/>
                  <a:pt x="172" y="4715"/>
                  <a:pt x="141" y="4880"/>
                </a:cubicBezTo>
                <a:cubicBezTo>
                  <a:pt x="98" y="5112"/>
                  <a:pt x="66" y="5349"/>
                  <a:pt x="42" y="5583"/>
                </a:cubicBezTo>
                <a:cubicBezTo>
                  <a:pt x="25" y="5771"/>
                  <a:pt x="162" y="5938"/>
                  <a:pt x="348" y="5957"/>
                </a:cubicBezTo>
                <a:cubicBezTo>
                  <a:pt x="358" y="5961"/>
                  <a:pt x="372" y="5961"/>
                  <a:pt x="383" y="5961"/>
                </a:cubicBezTo>
                <a:cubicBezTo>
                  <a:pt x="556" y="5961"/>
                  <a:pt x="704" y="5830"/>
                  <a:pt x="723" y="5653"/>
                </a:cubicBezTo>
                <a:cubicBezTo>
                  <a:pt x="746" y="5436"/>
                  <a:pt x="775" y="5217"/>
                  <a:pt x="815" y="5001"/>
                </a:cubicBezTo>
                <a:cubicBezTo>
                  <a:pt x="848" y="4815"/>
                  <a:pt x="723" y="4640"/>
                  <a:pt x="539" y="4605"/>
                </a:cubicBezTo>
                <a:cubicBezTo>
                  <a:pt x="519" y="4601"/>
                  <a:pt x="499" y="4600"/>
                  <a:pt x="479" y="4600"/>
                </a:cubicBezTo>
                <a:close/>
                <a:moveTo>
                  <a:pt x="4822" y="7033"/>
                </a:moveTo>
                <a:cubicBezTo>
                  <a:pt x="4771" y="7035"/>
                  <a:pt x="4716" y="7035"/>
                  <a:pt x="4660" y="7038"/>
                </a:cubicBezTo>
                <a:cubicBezTo>
                  <a:pt x="4472" y="7047"/>
                  <a:pt x="4328" y="7207"/>
                  <a:pt x="4337" y="7396"/>
                </a:cubicBezTo>
                <a:cubicBezTo>
                  <a:pt x="4345" y="7581"/>
                  <a:pt x="4499" y="7720"/>
                  <a:pt x="4681" y="7720"/>
                </a:cubicBezTo>
                <a:cubicBezTo>
                  <a:pt x="4686" y="7720"/>
                  <a:pt x="4690" y="7720"/>
                  <a:pt x="4695" y="7719"/>
                </a:cubicBezTo>
                <a:cubicBezTo>
                  <a:pt x="4716" y="7719"/>
                  <a:pt x="4738" y="7719"/>
                  <a:pt x="4759" y="7719"/>
                </a:cubicBezTo>
                <a:cubicBezTo>
                  <a:pt x="4780" y="7719"/>
                  <a:pt x="4801" y="7719"/>
                  <a:pt x="4822" y="7718"/>
                </a:cubicBezTo>
                <a:cubicBezTo>
                  <a:pt x="4987" y="7718"/>
                  <a:pt x="5131" y="7737"/>
                  <a:pt x="5251" y="7773"/>
                </a:cubicBezTo>
                <a:cubicBezTo>
                  <a:pt x="5286" y="7786"/>
                  <a:pt x="5319" y="7789"/>
                  <a:pt x="5353" y="7789"/>
                </a:cubicBezTo>
                <a:cubicBezTo>
                  <a:pt x="5499" y="7789"/>
                  <a:pt x="5633" y="7695"/>
                  <a:pt x="5680" y="7547"/>
                </a:cubicBezTo>
                <a:cubicBezTo>
                  <a:pt x="5736" y="7368"/>
                  <a:pt x="5637" y="7177"/>
                  <a:pt x="5456" y="7120"/>
                </a:cubicBezTo>
                <a:cubicBezTo>
                  <a:pt x="5268" y="7064"/>
                  <a:pt x="5056" y="7033"/>
                  <a:pt x="4822" y="7033"/>
                </a:cubicBezTo>
                <a:close/>
                <a:moveTo>
                  <a:pt x="351" y="6643"/>
                </a:moveTo>
                <a:cubicBezTo>
                  <a:pt x="345" y="6643"/>
                  <a:pt x="339" y="6643"/>
                  <a:pt x="332" y="6644"/>
                </a:cubicBezTo>
                <a:cubicBezTo>
                  <a:pt x="145" y="6654"/>
                  <a:pt x="0" y="6817"/>
                  <a:pt x="14" y="7007"/>
                </a:cubicBezTo>
                <a:cubicBezTo>
                  <a:pt x="32" y="7250"/>
                  <a:pt x="58" y="7488"/>
                  <a:pt x="96" y="7719"/>
                </a:cubicBezTo>
                <a:cubicBezTo>
                  <a:pt x="124" y="7886"/>
                  <a:pt x="268" y="8005"/>
                  <a:pt x="433" y="8005"/>
                </a:cubicBezTo>
                <a:cubicBezTo>
                  <a:pt x="452" y="8005"/>
                  <a:pt x="470" y="8005"/>
                  <a:pt x="489" y="8001"/>
                </a:cubicBezTo>
                <a:cubicBezTo>
                  <a:pt x="675" y="7971"/>
                  <a:pt x="800" y="7796"/>
                  <a:pt x="770" y="7608"/>
                </a:cubicBezTo>
                <a:cubicBezTo>
                  <a:pt x="735" y="7400"/>
                  <a:pt x="711" y="7184"/>
                  <a:pt x="696" y="6963"/>
                </a:cubicBezTo>
                <a:cubicBezTo>
                  <a:pt x="685" y="6781"/>
                  <a:pt x="526" y="6643"/>
                  <a:pt x="351" y="6643"/>
                </a:cubicBezTo>
                <a:close/>
                <a:moveTo>
                  <a:pt x="3448" y="7550"/>
                </a:moveTo>
                <a:cubicBezTo>
                  <a:pt x="3365" y="7550"/>
                  <a:pt x="3282" y="7580"/>
                  <a:pt x="3216" y="7641"/>
                </a:cubicBezTo>
                <a:cubicBezTo>
                  <a:pt x="3040" y="7805"/>
                  <a:pt x="2875" y="7999"/>
                  <a:pt x="2725" y="8223"/>
                </a:cubicBezTo>
                <a:cubicBezTo>
                  <a:pt x="2621" y="8380"/>
                  <a:pt x="2661" y="8590"/>
                  <a:pt x="2818" y="8698"/>
                </a:cubicBezTo>
                <a:cubicBezTo>
                  <a:pt x="2877" y="8736"/>
                  <a:pt x="2944" y="8755"/>
                  <a:pt x="3009" y="8755"/>
                </a:cubicBezTo>
                <a:cubicBezTo>
                  <a:pt x="3118" y="8755"/>
                  <a:pt x="3226" y="8701"/>
                  <a:pt x="3294" y="8604"/>
                </a:cubicBezTo>
                <a:cubicBezTo>
                  <a:pt x="3414" y="8422"/>
                  <a:pt x="3544" y="8267"/>
                  <a:pt x="3681" y="8142"/>
                </a:cubicBezTo>
                <a:cubicBezTo>
                  <a:pt x="3817" y="8013"/>
                  <a:pt x="3826" y="7798"/>
                  <a:pt x="3699" y="7659"/>
                </a:cubicBezTo>
                <a:cubicBezTo>
                  <a:pt x="3631" y="7587"/>
                  <a:pt x="3540" y="7550"/>
                  <a:pt x="3448" y="7550"/>
                </a:cubicBezTo>
                <a:close/>
                <a:moveTo>
                  <a:pt x="22118" y="8674"/>
                </a:moveTo>
                <a:cubicBezTo>
                  <a:pt x="21943" y="8675"/>
                  <a:pt x="21758" y="8677"/>
                  <a:pt x="21578" y="8686"/>
                </a:cubicBezTo>
                <a:cubicBezTo>
                  <a:pt x="21388" y="8694"/>
                  <a:pt x="21244" y="8856"/>
                  <a:pt x="21254" y="9046"/>
                </a:cubicBezTo>
                <a:cubicBezTo>
                  <a:pt x="21263" y="9228"/>
                  <a:pt x="21414" y="9369"/>
                  <a:pt x="21595" y="9369"/>
                </a:cubicBezTo>
                <a:cubicBezTo>
                  <a:pt x="21602" y="9369"/>
                  <a:pt x="21609" y="9369"/>
                  <a:pt x="21616" y="9371"/>
                </a:cubicBezTo>
                <a:cubicBezTo>
                  <a:pt x="21779" y="9362"/>
                  <a:pt x="21943" y="9358"/>
                  <a:pt x="22108" y="9358"/>
                </a:cubicBezTo>
                <a:cubicBezTo>
                  <a:pt x="22163" y="9358"/>
                  <a:pt x="22219" y="9360"/>
                  <a:pt x="22275" y="9360"/>
                </a:cubicBezTo>
                <a:lnTo>
                  <a:pt x="22281" y="9360"/>
                </a:lnTo>
                <a:cubicBezTo>
                  <a:pt x="22466" y="9360"/>
                  <a:pt x="22620" y="9211"/>
                  <a:pt x="22622" y="9023"/>
                </a:cubicBezTo>
                <a:cubicBezTo>
                  <a:pt x="22626" y="8834"/>
                  <a:pt x="22474" y="8677"/>
                  <a:pt x="22287" y="8675"/>
                </a:cubicBezTo>
                <a:cubicBezTo>
                  <a:pt x="22229" y="8674"/>
                  <a:pt x="22175" y="8674"/>
                  <a:pt x="22118" y="8674"/>
                </a:cubicBezTo>
                <a:close/>
                <a:moveTo>
                  <a:pt x="5993" y="8170"/>
                </a:moveTo>
                <a:cubicBezTo>
                  <a:pt x="5823" y="8170"/>
                  <a:pt x="5673" y="8292"/>
                  <a:pt x="5649" y="8465"/>
                </a:cubicBezTo>
                <a:cubicBezTo>
                  <a:pt x="5624" y="8632"/>
                  <a:pt x="5560" y="8814"/>
                  <a:pt x="5465" y="8995"/>
                </a:cubicBezTo>
                <a:cubicBezTo>
                  <a:pt x="5372" y="9162"/>
                  <a:pt x="5435" y="9369"/>
                  <a:pt x="5604" y="9457"/>
                </a:cubicBezTo>
                <a:cubicBezTo>
                  <a:pt x="5656" y="9485"/>
                  <a:pt x="5710" y="9499"/>
                  <a:pt x="5764" y="9499"/>
                </a:cubicBezTo>
                <a:cubicBezTo>
                  <a:pt x="5885" y="9499"/>
                  <a:pt x="6005" y="9433"/>
                  <a:pt x="6068" y="9317"/>
                </a:cubicBezTo>
                <a:cubicBezTo>
                  <a:pt x="6205" y="9065"/>
                  <a:pt x="6292" y="8811"/>
                  <a:pt x="6327" y="8561"/>
                </a:cubicBezTo>
                <a:cubicBezTo>
                  <a:pt x="6353" y="8373"/>
                  <a:pt x="6222" y="8199"/>
                  <a:pt x="6036" y="8173"/>
                </a:cubicBezTo>
                <a:cubicBezTo>
                  <a:pt x="6022" y="8171"/>
                  <a:pt x="6007" y="8170"/>
                  <a:pt x="5993" y="8170"/>
                </a:cubicBezTo>
                <a:close/>
                <a:moveTo>
                  <a:pt x="23637" y="8791"/>
                </a:moveTo>
                <a:cubicBezTo>
                  <a:pt x="23475" y="8791"/>
                  <a:pt x="23330" y="8912"/>
                  <a:pt x="23302" y="9080"/>
                </a:cubicBezTo>
                <a:cubicBezTo>
                  <a:pt x="23274" y="9266"/>
                  <a:pt x="23401" y="9440"/>
                  <a:pt x="23587" y="9471"/>
                </a:cubicBezTo>
                <a:cubicBezTo>
                  <a:pt x="23804" y="9506"/>
                  <a:pt x="24021" y="9546"/>
                  <a:pt x="24233" y="9597"/>
                </a:cubicBezTo>
                <a:cubicBezTo>
                  <a:pt x="24259" y="9603"/>
                  <a:pt x="24285" y="9605"/>
                  <a:pt x="24311" y="9605"/>
                </a:cubicBezTo>
                <a:cubicBezTo>
                  <a:pt x="24466" y="9605"/>
                  <a:pt x="24607" y="9499"/>
                  <a:pt x="24643" y="9341"/>
                </a:cubicBezTo>
                <a:cubicBezTo>
                  <a:pt x="24687" y="9155"/>
                  <a:pt x="24574" y="8973"/>
                  <a:pt x="24388" y="8929"/>
                </a:cubicBezTo>
                <a:cubicBezTo>
                  <a:pt x="24160" y="8877"/>
                  <a:pt x="23927" y="8832"/>
                  <a:pt x="23693" y="8795"/>
                </a:cubicBezTo>
                <a:cubicBezTo>
                  <a:pt x="23674" y="8792"/>
                  <a:pt x="23656" y="8791"/>
                  <a:pt x="23637" y="8791"/>
                </a:cubicBezTo>
                <a:close/>
                <a:moveTo>
                  <a:pt x="20239" y="8850"/>
                </a:moveTo>
                <a:cubicBezTo>
                  <a:pt x="20218" y="8850"/>
                  <a:pt x="20196" y="8852"/>
                  <a:pt x="20175" y="8856"/>
                </a:cubicBezTo>
                <a:cubicBezTo>
                  <a:pt x="19942" y="8901"/>
                  <a:pt x="19709" y="8953"/>
                  <a:pt x="19485" y="9014"/>
                </a:cubicBezTo>
                <a:cubicBezTo>
                  <a:pt x="19303" y="9063"/>
                  <a:pt x="19195" y="9249"/>
                  <a:pt x="19242" y="9431"/>
                </a:cubicBezTo>
                <a:cubicBezTo>
                  <a:pt x="19283" y="9586"/>
                  <a:pt x="19421" y="9685"/>
                  <a:pt x="19572" y="9685"/>
                </a:cubicBezTo>
                <a:cubicBezTo>
                  <a:pt x="19603" y="9685"/>
                  <a:pt x="19631" y="9683"/>
                  <a:pt x="19659" y="9675"/>
                </a:cubicBezTo>
                <a:cubicBezTo>
                  <a:pt x="19867" y="9619"/>
                  <a:pt x="20085" y="9569"/>
                  <a:pt x="20302" y="9527"/>
                </a:cubicBezTo>
                <a:cubicBezTo>
                  <a:pt x="20490" y="9492"/>
                  <a:pt x="20610" y="9311"/>
                  <a:pt x="20575" y="9127"/>
                </a:cubicBezTo>
                <a:cubicBezTo>
                  <a:pt x="20544" y="8963"/>
                  <a:pt x="20399" y="8850"/>
                  <a:pt x="20239" y="8850"/>
                </a:cubicBezTo>
                <a:close/>
                <a:moveTo>
                  <a:pt x="819" y="8628"/>
                </a:moveTo>
                <a:cubicBezTo>
                  <a:pt x="771" y="8628"/>
                  <a:pt x="723" y="8638"/>
                  <a:pt x="676" y="8660"/>
                </a:cubicBezTo>
                <a:cubicBezTo>
                  <a:pt x="504" y="8741"/>
                  <a:pt x="431" y="8943"/>
                  <a:pt x="510" y="9115"/>
                </a:cubicBezTo>
                <a:cubicBezTo>
                  <a:pt x="617" y="9350"/>
                  <a:pt x="746" y="9569"/>
                  <a:pt x="885" y="9762"/>
                </a:cubicBezTo>
                <a:cubicBezTo>
                  <a:pt x="953" y="9854"/>
                  <a:pt x="1057" y="9902"/>
                  <a:pt x="1163" y="9902"/>
                </a:cubicBezTo>
                <a:cubicBezTo>
                  <a:pt x="1233" y="9902"/>
                  <a:pt x="1302" y="9883"/>
                  <a:pt x="1363" y="9840"/>
                </a:cubicBezTo>
                <a:cubicBezTo>
                  <a:pt x="1514" y="9729"/>
                  <a:pt x="1549" y="9515"/>
                  <a:pt x="1439" y="9362"/>
                </a:cubicBezTo>
                <a:cubicBezTo>
                  <a:pt x="1323" y="9204"/>
                  <a:pt x="1222" y="9023"/>
                  <a:pt x="1130" y="8828"/>
                </a:cubicBezTo>
                <a:cubicBezTo>
                  <a:pt x="1072" y="8703"/>
                  <a:pt x="948" y="8628"/>
                  <a:pt x="819" y="8628"/>
                </a:cubicBezTo>
                <a:close/>
                <a:moveTo>
                  <a:pt x="25613" y="9334"/>
                </a:moveTo>
                <a:cubicBezTo>
                  <a:pt x="25478" y="9334"/>
                  <a:pt x="25351" y="9413"/>
                  <a:pt x="25297" y="9546"/>
                </a:cubicBezTo>
                <a:cubicBezTo>
                  <a:pt x="25227" y="9723"/>
                  <a:pt x="25311" y="9920"/>
                  <a:pt x="25486" y="9993"/>
                </a:cubicBezTo>
                <a:cubicBezTo>
                  <a:pt x="25688" y="10073"/>
                  <a:pt x="25890" y="10163"/>
                  <a:pt x="26084" y="10262"/>
                </a:cubicBezTo>
                <a:cubicBezTo>
                  <a:pt x="26131" y="10288"/>
                  <a:pt x="26183" y="10299"/>
                  <a:pt x="26235" y="10299"/>
                </a:cubicBezTo>
                <a:cubicBezTo>
                  <a:pt x="26362" y="10299"/>
                  <a:pt x="26480" y="10229"/>
                  <a:pt x="26541" y="10109"/>
                </a:cubicBezTo>
                <a:cubicBezTo>
                  <a:pt x="26626" y="9942"/>
                  <a:pt x="26559" y="9736"/>
                  <a:pt x="26390" y="9650"/>
                </a:cubicBezTo>
                <a:cubicBezTo>
                  <a:pt x="26180" y="9544"/>
                  <a:pt x="25963" y="9447"/>
                  <a:pt x="25742" y="9358"/>
                </a:cubicBezTo>
                <a:cubicBezTo>
                  <a:pt x="25700" y="9342"/>
                  <a:pt x="25656" y="9334"/>
                  <a:pt x="25613" y="9334"/>
                </a:cubicBezTo>
                <a:close/>
                <a:moveTo>
                  <a:pt x="18284" y="9446"/>
                </a:moveTo>
                <a:cubicBezTo>
                  <a:pt x="18238" y="9446"/>
                  <a:pt x="18192" y="9455"/>
                  <a:pt x="18147" y="9475"/>
                </a:cubicBezTo>
                <a:cubicBezTo>
                  <a:pt x="17928" y="9570"/>
                  <a:pt x="17712" y="9673"/>
                  <a:pt x="17507" y="9781"/>
                </a:cubicBezTo>
                <a:cubicBezTo>
                  <a:pt x="17339" y="9871"/>
                  <a:pt x="17274" y="10076"/>
                  <a:pt x="17363" y="10245"/>
                </a:cubicBezTo>
                <a:cubicBezTo>
                  <a:pt x="17424" y="10361"/>
                  <a:pt x="17544" y="10427"/>
                  <a:pt x="17665" y="10427"/>
                </a:cubicBezTo>
                <a:cubicBezTo>
                  <a:pt x="17719" y="10427"/>
                  <a:pt x="17773" y="10413"/>
                  <a:pt x="17825" y="10386"/>
                </a:cubicBezTo>
                <a:cubicBezTo>
                  <a:pt x="18016" y="10285"/>
                  <a:pt x="18215" y="10189"/>
                  <a:pt x="18420" y="10102"/>
                </a:cubicBezTo>
                <a:cubicBezTo>
                  <a:pt x="18593" y="10026"/>
                  <a:pt x="18672" y="9826"/>
                  <a:pt x="18597" y="9652"/>
                </a:cubicBezTo>
                <a:cubicBezTo>
                  <a:pt x="18540" y="9523"/>
                  <a:pt x="18415" y="9446"/>
                  <a:pt x="18284" y="9446"/>
                </a:cubicBezTo>
                <a:close/>
                <a:moveTo>
                  <a:pt x="4838" y="9801"/>
                </a:moveTo>
                <a:cubicBezTo>
                  <a:pt x="4777" y="9801"/>
                  <a:pt x="4716" y="9817"/>
                  <a:pt x="4660" y="9850"/>
                </a:cubicBezTo>
                <a:cubicBezTo>
                  <a:pt x="4561" y="9911"/>
                  <a:pt x="4457" y="9963"/>
                  <a:pt x="4352" y="10003"/>
                </a:cubicBezTo>
                <a:cubicBezTo>
                  <a:pt x="4271" y="10036"/>
                  <a:pt x="4191" y="10064"/>
                  <a:pt x="4111" y="10088"/>
                </a:cubicBezTo>
                <a:cubicBezTo>
                  <a:pt x="3930" y="10144"/>
                  <a:pt x="3831" y="10335"/>
                  <a:pt x="3886" y="10516"/>
                </a:cubicBezTo>
                <a:cubicBezTo>
                  <a:pt x="3933" y="10662"/>
                  <a:pt x="4067" y="10754"/>
                  <a:pt x="4213" y="10754"/>
                </a:cubicBezTo>
                <a:cubicBezTo>
                  <a:pt x="4248" y="10754"/>
                  <a:pt x="4283" y="10751"/>
                  <a:pt x="4316" y="10740"/>
                </a:cubicBezTo>
                <a:cubicBezTo>
                  <a:pt x="4406" y="10709"/>
                  <a:pt x="4500" y="10679"/>
                  <a:pt x="4594" y="10641"/>
                </a:cubicBezTo>
                <a:cubicBezTo>
                  <a:pt x="4738" y="10587"/>
                  <a:pt x="4881" y="10516"/>
                  <a:pt x="5016" y="10432"/>
                </a:cubicBezTo>
                <a:cubicBezTo>
                  <a:pt x="5178" y="10335"/>
                  <a:pt x="5228" y="10125"/>
                  <a:pt x="5129" y="9963"/>
                </a:cubicBezTo>
                <a:cubicBezTo>
                  <a:pt x="5065" y="9858"/>
                  <a:pt x="4953" y="9801"/>
                  <a:pt x="4838" y="9801"/>
                </a:cubicBezTo>
                <a:close/>
                <a:moveTo>
                  <a:pt x="2421" y="9302"/>
                </a:moveTo>
                <a:cubicBezTo>
                  <a:pt x="2278" y="9302"/>
                  <a:pt x="2145" y="9391"/>
                  <a:pt x="2096" y="9534"/>
                </a:cubicBezTo>
                <a:cubicBezTo>
                  <a:pt x="2023" y="9751"/>
                  <a:pt x="1954" y="9979"/>
                  <a:pt x="1895" y="10217"/>
                </a:cubicBezTo>
                <a:cubicBezTo>
                  <a:pt x="1888" y="10247"/>
                  <a:pt x="1884" y="10273"/>
                  <a:pt x="1884" y="10300"/>
                </a:cubicBezTo>
                <a:cubicBezTo>
                  <a:pt x="1823" y="10471"/>
                  <a:pt x="1905" y="10662"/>
                  <a:pt x="2075" y="10731"/>
                </a:cubicBezTo>
                <a:cubicBezTo>
                  <a:pt x="2312" y="10829"/>
                  <a:pt x="2566" y="10893"/>
                  <a:pt x="2832" y="10919"/>
                </a:cubicBezTo>
                <a:cubicBezTo>
                  <a:pt x="2842" y="10923"/>
                  <a:pt x="2856" y="10923"/>
                  <a:pt x="2866" y="10923"/>
                </a:cubicBezTo>
                <a:cubicBezTo>
                  <a:pt x="3040" y="10923"/>
                  <a:pt x="3188" y="10789"/>
                  <a:pt x="3207" y="10615"/>
                </a:cubicBezTo>
                <a:cubicBezTo>
                  <a:pt x="3224" y="10427"/>
                  <a:pt x="3087" y="10259"/>
                  <a:pt x="2901" y="10240"/>
                </a:cubicBezTo>
                <a:cubicBezTo>
                  <a:pt x="2800" y="10231"/>
                  <a:pt x="2703" y="10213"/>
                  <a:pt x="2609" y="10189"/>
                </a:cubicBezTo>
                <a:cubicBezTo>
                  <a:pt x="2651" y="10040"/>
                  <a:pt x="2696" y="9894"/>
                  <a:pt x="2745" y="9755"/>
                </a:cubicBezTo>
                <a:cubicBezTo>
                  <a:pt x="2805" y="9577"/>
                  <a:pt x="2710" y="9381"/>
                  <a:pt x="2531" y="9320"/>
                </a:cubicBezTo>
                <a:cubicBezTo>
                  <a:pt x="2494" y="9308"/>
                  <a:pt x="2457" y="9302"/>
                  <a:pt x="2421" y="9302"/>
                </a:cubicBezTo>
                <a:close/>
                <a:moveTo>
                  <a:pt x="27400" y="10330"/>
                </a:moveTo>
                <a:cubicBezTo>
                  <a:pt x="27297" y="10330"/>
                  <a:pt x="27196" y="10376"/>
                  <a:pt x="27129" y="10464"/>
                </a:cubicBezTo>
                <a:cubicBezTo>
                  <a:pt x="27014" y="10613"/>
                  <a:pt x="27042" y="10829"/>
                  <a:pt x="27191" y="10943"/>
                </a:cubicBezTo>
                <a:cubicBezTo>
                  <a:pt x="27356" y="11072"/>
                  <a:pt x="27515" y="11213"/>
                  <a:pt x="27659" y="11366"/>
                </a:cubicBezTo>
                <a:cubicBezTo>
                  <a:pt x="27727" y="11437"/>
                  <a:pt x="27815" y="11472"/>
                  <a:pt x="27906" y="11472"/>
                </a:cubicBezTo>
                <a:cubicBezTo>
                  <a:pt x="27991" y="11472"/>
                  <a:pt x="28076" y="11441"/>
                  <a:pt x="28144" y="11376"/>
                </a:cubicBezTo>
                <a:cubicBezTo>
                  <a:pt x="28279" y="11248"/>
                  <a:pt x="28286" y="11030"/>
                  <a:pt x="28156" y="10893"/>
                </a:cubicBezTo>
                <a:cubicBezTo>
                  <a:pt x="27987" y="10716"/>
                  <a:pt x="27805" y="10551"/>
                  <a:pt x="27608" y="10401"/>
                </a:cubicBezTo>
                <a:cubicBezTo>
                  <a:pt x="27546" y="10353"/>
                  <a:pt x="27472" y="10330"/>
                  <a:pt x="27400" y="10330"/>
                </a:cubicBezTo>
                <a:close/>
                <a:moveTo>
                  <a:pt x="16504" y="10465"/>
                </a:moveTo>
                <a:cubicBezTo>
                  <a:pt x="16437" y="10465"/>
                  <a:pt x="16369" y="10485"/>
                  <a:pt x="16310" y="10526"/>
                </a:cubicBezTo>
                <a:cubicBezTo>
                  <a:pt x="16120" y="10658"/>
                  <a:pt x="15934" y="10794"/>
                  <a:pt x="15747" y="10935"/>
                </a:cubicBezTo>
                <a:cubicBezTo>
                  <a:pt x="15595" y="11048"/>
                  <a:pt x="15564" y="11262"/>
                  <a:pt x="15677" y="11413"/>
                </a:cubicBezTo>
                <a:cubicBezTo>
                  <a:pt x="15745" y="11501"/>
                  <a:pt x="15847" y="11550"/>
                  <a:pt x="15950" y="11550"/>
                </a:cubicBezTo>
                <a:cubicBezTo>
                  <a:pt x="16023" y="11550"/>
                  <a:pt x="16094" y="11527"/>
                  <a:pt x="16155" y="11480"/>
                </a:cubicBezTo>
                <a:cubicBezTo>
                  <a:pt x="16338" y="11345"/>
                  <a:pt x="16518" y="11213"/>
                  <a:pt x="16701" y="11086"/>
                </a:cubicBezTo>
                <a:cubicBezTo>
                  <a:pt x="16855" y="10978"/>
                  <a:pt x="16894" y="10766"/>
                  <a:pt x="16784" y="10611"/>
                </a:cubicBezTo>
                <a:cubicBezTo>
                  <a:pt x="16718" y="10516"/>
                  <a:pt x="16612" y="10465"/>
                  <a:pt x="16504" y="10465"/>
                </a:cubicBezTo>
                <a:close/>
                <a:moveTo>
                  <a:pt x="1993" y="11305"/>
                </a:moveTo>
                <a:cubicBezTo>
                  <a:pt x="1821" y="11305"/>
                  <a:pt x="1675" y="11439"/>
                  <a:pt x="1658" y="11614"/>
                </a:cubicBezTo>
                <a:cubicBezTo>
                  <a:pt x="1636" y="11844"/>
                  <a:pt x="1625" y="12061"/>
                  <a:pt x="1625" y="12263"/>
                </a:cubicBezTo>
                <a:lnTo>
                  <a:pt x="1625" y="12334"/>
                </a:lnTo>
                <a:cubicBezTo>
                  <a:pt x="1627" y="12523"/>
                  <a:pt x="1780" y="12673"/>
                  <a:pt x="1966" y="12673"/>
                </a:cubicBezTo>
                <a:cubicBezTo>
                  <a:pt x="1966" y="12673"/>
                  <a:pt x="1969" y="12673"/>
                  <a:pt x="1971" y="12671"/>
                </a:cubicBezTo>
                <a:cubicBezTo>
                  <a:pt x="2161" y="12669"/>
                  <a:pt x="2312" y="12515"/>
                  <a:pt x="2310" y="12325"/>
                </a:cubicBezTo>
                <a:lnTo>
                  <a:pt x="2310" y="12263"/>
                </a:lnTo>
                <a:cubicBezTo>
                  <a:pt x="2310" y="12082"/>
                  <a:pt x="2319" y="11884"/>
                  <a:pt x="2338" y="11679"/>
                </a:cubicBezTo>
                <a:cubicBezTo>
                  <a:pt x="2355" y="11491"/>
                  <a:pt x="2216" y="11324"/>
                  <a:pt x="2030" y="11307"/>
                </a:cubicBezTo>
                <a:cubicBezTo>
                  <a:pt x="2018" y="11305"/>
                  <a:pt x="2006" y="11305"/>
                  <a:pt x="1993" y="11305"/>
                </a:cubicBezTo>
                <a:close/>
                <a:moveTo>
                  <a:pt x="14877" y="11714"/>
                </a:moveTo>
                <a:cubicBezTo>
                  <a:pt x="14801" y="11714"/>
                  <a:pt x="14724" y="11739"/>
                  <a:pt x="14660" y="11792"/>
                </a:cubicBezTo>
                <a:cubicBezTo>
                  <a:pt x="14485" y="11934"/>
                  <a:pt x="14306" y="12080"/>
                  <a:pt x="14130" y="12226"/>
                </a:cubicBezTo>
                <a:cubicBezTo>
                  <a:pt x="13984" y="12344"/>
                  <a:pt x="13965" y="12560"/>
                  <a:pt x="14085" y="12706"/>
                </a:cubicBezTo>
                <a:cubicBezTo>
                  <a:pt x="14153" y="12787"/>
                  <a:pt x="14250" y="12829"/>
                  <a:pt x="14348" y="12829"/>
                </a:cubicBezTo>
                <a:cubicBezTo>
                  <a:pt x="14424" y="12829"/>
                  <a:pt x="14500" y="12803"/>
                  <a:pt x="14563" y="12753"/>
                </a:cubicBezTo>
                <a:cubicBezTo>
                  <a:pt x="14739" y="12608"/>
                  <a:pt x="14914" y="12464"/>
                  <a:pt x="15091" y="12322"/>
                </a:cubicBezTo>
                <a:cubicBezTo>
                  <a:pt x="15239" y="12202"/>
                  <a:pt x="15260" y="11986"/>
                  <a:pt x="15140" y="11840"/>
                </a:cubicBezTo>
                <a:cubicBezTo>
                  <a:pt x="15073" y="11757"/>
                  <a:pt x="14976" y="11714"/>
                  <a:pt x="14877" y="11714"/>
                </a:cubicBezTo>
                <a:close/>
                <a:moveTo>
                  <a:pt x="28690" y="11904"/>
                </a:moveTo>
                <a:cubicBezTo>
                  <a:pt x="28638" y="11904"/>
                  <a:pt x="28585" y="11916"/>
                  <a:pt x="28535" y="11941"/>
                </a:cubicBezTo>
                <a:cubicBezTo>
                  <a:pt x="28364" y="12028"/>
                  <a:pt x="28300" y="12235"/>
                  <a:pt x="28384" y="12402"/>
                </a:cubicBezTo>
                <a:cubicBezTo>
                  <a:pt x="28477" y="12586"/>
                  <a:pt x="28564" y="12786"/>
                  <a:pt x="28639" y="12991"/>
                </a:cubicBezTo>
                <a:cubicBezTo>
                  <a:pt x="28688" y="13126"/>
                  <a:pt x="28822" y="13213"/>
                  <a:pt x="28961" y="13213"/>
                </a:cubicBezTo>
                <a:cubicBezTo>
                  <a:pt x="28999" y="13213"/>
                  <a:pt x="29039" y="13208"/>
                  <a:pt x="29079" y="13194"/>
                </a:cubicBezTo>
                <a:cubicBezTo>
                  <a:pt x="29258" y="13128"/>
                  <a:pt x="29348" y="12933"/>
                  <a:pt x="29284" y="12756"/>
                </a:cubicBezTo>
                <a:cubicBezTo>
                  <a:pt x="29199" y="12525"/>
                  <a:pt x="29101" y="12301"/>
                  <a:pt x="28995" y="12091"/>
                </a:cubicBezTo>
                <a:cubicBezTo>
                  <a:pt x="28934" y="11972"/>
                  <a:pt x="28814" y="11904"/>
                  <a:pt x="28690" y="11904"/>
                </a:cubicBezTo>
                <a:close/>
                <a:moveTo>
                  <a:pt x="13292" y="13013"/>
                </a:moveTo>
                <a:cubicBezTo>
                  <a:pt x="13217" y="13013"/>
                  <a:pt x="13141" y="13037"/>
                  <a:pt x="13077" y="13088"/>
                </a:cubicBezTo>
                <a:cubicBezTo>
                  <a:pt x="12901" y="13229"/>
                  <a:pt x="12722" y="13368"/>
                  <a:pt x="12545" y="13507"/>
                </a:cubicBezTo>
                <a:cubicBezTo>
                  <a:pt x="12394" y="13622"/>
                  <a:pt x="12368" y="13837"/>
                  <a:pt x="12484" y="13987"/>
                </a:cubicBezTo>
                <a:cubicBezTo>
                  <a:pt x="12549" y="14074"/>
                  <a:pt x="12651" y="14121"/>
                  <a:pt x="12754" y="14121"/>
                </a:cubicBezTo>
                <a:cubicBezTo>
                  <a:pt x="12825" y="14121"/>
                  <a:pt x="12898" y="14096"/>
                  <a:pt x="12964" y="14048"/>
                </a:cubicBezTo>
                <a:cubicBezTo>
                  <a:pt x="13145" y="13907"/>
                  <a:pt x="13324" y="13762"/>
                  <a:pt x="13505" y="13620"/>
                </a:cubicBezTo>
                <a:cubicBezTo>
                  <a:pt x="13652" y="13502"/>
                  <a:pt x="13675" y="13288"/>
                  <a:pt x="13557" y="13140"/>
                </a:cubicBezTo>
                <a:cubicBezTo>
                  <a:pt x="13490" y="13056"/>
                  <a:pt x="13392" y="13013"/>
                  <a:pt x="13292" y="13013"/>
                </a:cubicBezTo>
                <a:close/>
                <a:moveTo>
                  <a:pt x="2182" y="13334"/>
                </a:moveTo>
                <a:cubicBezTo>
                  <a:pt x="2146" y="13334"/>
                  <a:pt x="2110" y="13340"/>
                  <a:pt x="2074" y="13352"/>
                </a:cubicBezTo>
                <a:cubicBezTo>
                  <a:pt x="1895" y="13411"/>
                  <a:pt x="1797" y="13608"/>
                  <a:pt x="1858" y="13785"/>
                </a:cubicBezTo>
                <a:cubicBezTo>
                  <a:pt x="1938" y="14025"/>
                  <a:pt x="2041" y="14254"/>
                  <a:pt x="2161" y="14468"/>
                </a:cubicBezTo>
                <a:cubicBezTo>
                  <a:pt x="2223" y="14578"/>
                  <a:pt x="2338" y="14642"/>
                  <a:pt x="2458" y="14642"/>
                </a:cubicBezTo>
                <a:cubicBezTo>
                  <a:pt x="2517" y="14642"/>
                  <a:pt x="2573" y="14626"/>
                  <a:pt x="2625" y="14598"/>
                </a:cubicBezTo>
                <a:cubicBezTo>
                  <a:pt x="2790" y="14506"/>
                  <a:pt x="2849" y="14298"/>
                  <a:pt x="2755" y="14133"/>
                </a:cubicBezTo>
                <a:cubicBezTo>
                  <a:pt x="2654" y="13957"/>
                  <a:pt x="2573" y="13766"/>
                  <a:pt x="2505" y="13568"/>
                </a:cubicBezTo>
                <a:cubicBezTo>
                  <a:pt x="2459" y="13426"/>
                  <a:pt x="2325" y="13334"/>
                  <a:pt x="2182" y="13334"/>
                </a:cubicBezTo>
                <a:close/>
                <a:moveTo>
                  <a:pt x="29294" y="13852"/>
                </a:moveTo>
                <a:cubicBezTo>
                  <a:pt x="29276" y="13852"/>
                  <a:pt x="29258" y="13853"/>
                  <a:pt x="29240" y="13856"/>
                </a:cubicBezTo>
                <a:cubicBezTo>
                  <a:pt x="29053" y="13886"/>
                  <a:pt x="28928" y="14061"/>
                  <a:pt x="28957" y="14247"/>
                </a:cubicBezTo>
                <a:cubicBezTo>
                  <a:pt x="28992" y="14459"/>
                  <a:pt x="29018" y="14678"/>
                  <a:pt x="29037" y="14903"/>
                </a:cubicBezTo>
                <a:cubicBezTo>
                  <a:pt x="29056" y="15080"/>
                  <a:pt x="29202" y="15215"/>
                  <a:pt x="29379" y="15215"/>
                </a:cubicBezTo>
                <a:cubicBezTo>
                  <a:pt x="29390" y="15215"/>
                  <a:pt x="29399" y="15215"/>
                  <a:pt x="29407" y="15212"/>
                </a:cubicBezTo>
                <a:cubicBezTo>
                  <a:pt x="29593" y="15198"/>
                  <a:pt x="29736" y="15033"/>
                  <a:pt x="29718" y="14844"/>
                </a:cubicBezTo>
                <a:cubicBezTo>
                  <a:pt x="29696" y="14602"/>
                  <a:pt x="29668" y="14366"/>
                  <a:pt x="29631" y="14140"/>
                </a:cubicBezTo>
                <a:cubicBezTo>
                  <a:pt x="29605" y="13973"/>
                  <a:pt x="29459" y="13852"/>
                  <a:pt x="29294" y="13852"/>
                </a:cubicBezTo>
                <a:close/>
                <a:moveTo>
                  <a:pt x="11648" y="14243"/>
                </a:moveTo>
                <a:cubicBezTo>
                  <a:pt x="11582" y="14243"/>
                  <a:pt x="11514" y="14262"/>
                  <a:pt x="11455" y="14303"/>
                </a:cubicBezTo>
                <a:cubicBezTo>
                  <a:pt x="11268" y="14430"/>
                  <a:pt x="11078" y="14552"/>
                  <a:pt x="10896" y="14664"/>
                </a:cubicBezTo>
                <a:cubicBezTo>
                  <a:pt x="10734" y="14764"/>
                  <a:pt x="10686" y="14974"/>
                  <a:pt x="10783" y="15134"/>
                </a:cubicBezTo>
                <a:cubicBezTo>
                  <a:pt x="10847" y="15238"/>
                  <a:pt x="10958" y="15297"/>
                  <a:pt x="11073" y="15297"/>
                </a:cubicBezTo>
                <a:cubicBezTo>
                  <a:pt x="11134" y="15297"/>
                  <a:pt x="11198" y="15280"/>
                  <a:pt x="11254" y="15250"/>
                </a:cubicBezTo>
                <a:cubicBezTo>
                  <a:pt x="11445" y="15132"/>
                  <a:pt x="11643" y="15003"/>
                  <a:pt x="11840" y="14870"/>
                </a:cubicBezTo>
                <a:cubicBezTo>
                  <a:pt x="11996" y="14764"/>
                  <a:pt x="12038" y="14550"/>
                  <a:pt x="11932" y="14393"/>
                </a:cubicBezTo>
                <a:cubicBezTo>
                  <a:pt x="11866" y="14296"/>
                  <a:pt x="11758" y="14243"/>
                  <a:pt x="11648" y="14243"/>
                </a:cubicBezTo>
                <a:close/>
                <a:moveTo>
                  <a:pt x="3345" y="14982"/>
                </a:moveTo>
                <a:cubicBezTo>
                  <a:pt x="3242" y="14982"/>
                  <a:pt x="3142" y="15028"/>
                  <a:pt x="3075" y="15115"/>
                </a:cubicBezTo>
                <a:cubicBezTo>
                  <a:pt x="2958" y="15264"/>
                  <a:pt x="2986" y="15480"/>
                  <a:pt x="3136" y="15594"/>
                </a:cubicBezTo>
                <a:cubicBezTo>
                  <a:pt x="3327" y="15742"/>
                  <a:pt x="3535" y="15879"/>
                  <a:pt x="3760" y="15998"/>
                </a:cubicBezTo>
                <a:cubicBezTo>
                  <a:pt x="3812" y="16024"/>
                  <a:pt x="3866" y="16036"/>
                  <a:pt x="3919" y="16036"/>
                </a:cubicBezTo>
                <a:cubicBezTo>
                  <a:pt x="4043" y="16036"/>
                  <a:pt x="4161" y="15971"/>
                  <a:pt x="4220" y="15853"/>
                </a:cubicBezTo>
                <a:cubicBezTo>
                  <a:pt x="4309" y="15686"/>
                  <a:pt x="4246" y="15480"/>
                  <a:pt x="4078" y="15391"/>
                </a:cubicBezTo>
                <a:cubicBezTo>
                  <a:pt x="3890" y="15290"/>
                  <a:pt x="3713" y="15177"/>
                  <a:pt x="3555" y="15054"/>
                </a:cubicBezTo>
                <a:cubicBezTo>
                  <a:pt x="3492" y="15006"/>
                  <a:pt x="3418" y="14982"/>
                  <a:pt x="3345" y="14982"/>
                </a:cubicBezTo>
                <a:close/>
                <a:moveTo>
                  <a:pt x="9870" y="15258"/>
                </a:moveTo>
                <a:cubicBezTo>
                  <a:pt x="9823" y="15258"/>
                  <a:pt x="9775" y="15268"/>
                  <a:pt x="9730" y="15288"/>
                </a:cubicBezTo>
                <a:cubicBezTo>
                  <a:pt x="9525" y="15382"/>
                  <a:pt x="9321" y="15467"/>
                  <a:pt x="9121" y="15539"/>
                </a:cubicBezTo>
                <a:cubicBezTo>
                  <a:pt x="8942" y="15603"/>
                  <a:pt x="8852" y="15799"/>
                  <a:pt x="8916" y="15977"/>
                </a:cubicBezTo>
                <a:cubicBezTo>
                  <a:pt x="8967" y="16114"/>
                  <a:pt x="9099" y="16201"/>
                  <a:pt x="9238" y="16201"/>
                </a:cubicBezTo>
                <a:cubicBezTo>
                  <a:pt x="9278" y="16201"/>
                  <a:pt x="9316" y="16194"/>
                  <a:pt x="9354" y="16180"/>
                </a:cubicBezTo>
                <a:cubicBezTo>
                  <a:pt x="9570" y="16102"/>
                  <a:pt x="9792" y="16010"/>
                  <a:pt x="10011" y="15911"/>
                </a:cubicBezTo>
                <a:cubicBezTo>
                  <a:pt x="10183" y="15832"/>
                  <a:pt x="10258" y="15629"/>
                  <a:pt x="10180" y="15459"/>
                </a:cubicBezTo>
                <a:cubicBezTo>
                  <a:pt x="10124" y="15333"/>
                  <a:pt x="9999" y="15258"/>
                  <a:pt x="9870" y="15258"/>
                </a:cubicBezTo>
                <a:close/>
                <a:moveTo>
                  <a:pt x="5204" y="15812"/>
                </a:moveTo>
                <a:cubicBezTo>
                  <a:pt x="5047" y="15812"/>
                  <a:pt x="4907" y="15921"/>
                  <a:pt x="4872" y="16081"/>
                </a:cubicBezTo>
                <a:cubicBezTo>
                  <a:pt x="4830" y="16267"/>
                  <a:pt x="4947" y="16446"/>
                  <a:pt x="5133" y="16488"/>
                </a:cubicBezTo>
                <a:cubicBezTo>
                  <a:pt x="5359" y="16536"/>
                  <a:pt x="5597" y="16575"/>
                  <a:pt x="5840" y="16602"/>
                </a:cubicBezTo>
                <a:cubicBezTo>
                  <a:pt x="5854" y="16606"/>
                  <a:pt x="5866" y="16606"/>
                  <a:pt x="5880" y="16606"/>
                </a:cubicBezTo>
                <a:cubicBezTo>
                  <a:pt x="6050" y="16606"/>
                  <a:pt x="6198" y="16477"/>
                  <a:pt x="6219" y="16303"/>
                </a:cubicBezTo>
                <a:cubicBezTo>
                  <a:pt x="6238" y="16116"/>
                  <a:pt x="6102" y="15947"/>
                  <a:pt x="5916" y="15925"/>
                </a:cubicBezTo>
                <a:cubicBezTo>
                  <a:pt x="5697" y="15902"/>
                  <a:pt x="5482" y="15864"/>
                  <a:pt x="5277" y="15820"/>
                </a:cubicBezTo>
                <a:cubicBezTo>
                  <a:pt x="5252" y="15815"/>
                  <a:pt x="5228" y="15812"/>
                  <a:pt x="5204" y="15812"/>
                </a:cubicBezTo>
                <a:close/>
                <a:moveTo>
                  <a:pt x="7916" y="15870"/>
                </a:moveTo>
                <a:cubicBezTo>
                  <a:pt x="7898" y="15870"/>
                  <a:pt x="7880" y="15871"/>
                  <a:pt x="7861" y="15874"/>
                </a:cubicBezTo>
                <a:cubicBezTo>
                  <a:pt x="7648" y="15912"/>
                  <a:pt x="7432" y="15938"/>
                  <a:pt x="7216" y="15952"/>
                </a:cubicBezTo>
                <a:cubicBezTo>
                  <a:pt x="7029" y="15966"/>
                  <a:pt x="6886" y="16130"/>
                  <a:pt x="6900" y="16319"/>
                </a:cubicBezTo>
                <a:cubicBezTo>
                  <a:pt x="6912" y="16498"/>
                  <a:pt x="7064" y="16635"/>
                  <a:pt x="7241" y="16635"/>
                </a:cubicBezTo>
                <a:lnTo>
                  <a:pt x="7267" y="16635"/>
                </a:lnTo>
                <a:cubicBezTo>
                  <a:pt x="7505" y="16618"/>
                  <a:pt x="7743" y="16590"/>
                  <a:pt x="7978" y="16548"/>
                </a:cubicBezTo>
                <a:cubicBezTo>
                  <a:pt x="8162" y="16515"/>
                  <a:pt x="8289" y="16340"/>
                  <a:pt x="8256" y="16152"/>
                </a:cubicBezTo>
                <a:cubicBezTo>
                  <a:pt x="8226" y="15986"/>
                  <a:pt x="8081" y="15870"/>
                  <a:pt x="7916" y="15870"/>
                </a:cubicBezTo>
                <a:close/>
                <a:moveTo>
                  <a:pt x="29407" y="15896"/>
                </a:moveTo>
                <a:cubicBezTo>
                  <a:pt x="29228" y="15896"/>
                  <a:pt x="29079" y="16044"/>
                  <a:pt x="29074" y="16227"/>
                </a:cubicBezTo>
                <a:cubicBezTo>
                  <a:pt x="29067" y="16444"/>
                  <a:pt x="29053" y="16668"/>
                  <a:pt x="29035" y="16894"/>
                </a:cubicBezTo>
                <a:cubicBezTo>
                  <a:pt x="29021" y="17080"/>
                  <a:pt x="29159" y="17245"/>
                  <a:pt x="29348" y="17261"/>
                </a:cubicBezTo>
                <a:cubicBezTo>
                  <a:pt x="29360" y="17263"/>
                  <a:pt x="29369" y="17263"/>
                  <a:pt x="29376" y="17263"/>
                </a:cubicBezTo>
                <a:cubicBezTo>
                  <a:pt x="29553" y="17263"/>
                  <a:pt x="29703" y="17129"/>
                  <a:pt x="29717" y="16948"/>
                </a:cubicBezTo>
                <a:cubicBezTo>
                  <a:pt x="29736" y="16712"/>
                  <a:pt x="29748" y="16477"/>
                  <a:pt x="29755" y="16250"/>
                </a:cubicBezTo>
                <a:cubicBezTo>
                  <a:pt x="29762" y="16060"/>
                  <a:pt x="29614" y="15904"/>
                  <a:pt x="29425" y="15897"/>
                </a:cubicBezTo>
                <a:cubicBezTo>
                  <a:pt x="29419" y="15896"/>
                  <a:pt x="29413" y="15896"/>
                  <a:pt x="29407" y="15896"/>
                </a:cubicBezTo>
                <a:close/>
                <a:moveTo>
                  <a:pt x="29217" y="17937"/>
                </a:moveTo>
                <a:cubicBezTo>
                  <a:pt x="29052" y="17937"/>
                  <a:pt x="28904" y="18057"/>
                  <a:pt x="28877" y="18226"/>
                </a:cubicBezTo>
                <a:cubicBezTo>
                  <a:pt x="28842" y="18448"/>
                  <a:pt x="28804" y="18669"/>
                  <a:pt x="28761" y="18888"/>
                </a:cubicBezTo>
                <a:cubicBezTo>
                  <a:pt x="28723" y="19074"/>
                  <a:pt x="28844" y="19251"/>
                  <a:pt x="29028" y="19288"/>
                </a:cubicBezTo>
                <a:cubicBezTo>
                  <a:pt x="29051" y="19293"/>
                  <a:pt x="29072" y="19295"/>
                  <a:pt x="29094" y="19295"/>
                </a:cubicBezTo>
                <a:cubicBezTo>
                  <a:pt x="29256" y="19295"/>
                  <a:pt x="29397" y="19182"/>
                  <a:pt x="29432" y="19016"/>
                </a:cubicBezTo>
                <a:cubicBezTo>
                  <a:pt x="29475" y="18789"/>
                  <a:pt x="29515" y="18561"/>
                  <a:pt x="29553" y="18332"/>
                </a:cubicBezTo>
                <a:cubicBezTo>
                  <a:pt x="29581" y="18146"/>
                  <a:pt x="29456" y="17972"/>
                  <a:pt x="29268" y="17941"/>
                </a:cubicBezTo>
                <a:cubicBezTo>
                  <a:pt x="29251" y="17938"/>
                  <a:pt x="29234" y="17937"/>
                  <a:pt x="29217" y="17937"/>
                </a:cubicBezTo>
                <a:close/>
                <a:moveTo>
                  <a:pt x="28792" y="19947"/>
                </a:moveTo>
                <a:cubicBezTo>
                  <a:pt x="28639" y="19947"/>
                  <a:pt x="28498" y="20049"/>
                  <a:pt x="28458" y="20203"/>
                </a:cubicBezTo>
                <a:cubicBezTo>
                  <a:pt x="28401" y="20421"/>
                  <a:pt x="28342" y="20638"/>
                  <a:pt x="28279" y="20852"/>
                </a:cubicBezTo>
                <a:cubicBezTo>
                  <a:pt x="28227" y="21033"/>
                  <a:pt x="28331" y="21224"/>
                  <a:pt x="28512" y="21276"/>
                </a:cubicBezTo>
                <a:cubicBezTo>
                  <a:pt x="28545" y="21285"/>
                  <a:pt x="28575" y="21290"/>
                  <a:pt x="28608" y="21290"/>
                </a:cubicBezTo>
                <a:cubicBezTo>
                  <a:pt x="28756" y="21290"/>
                  <a:pt x="28893" y="21191"/>
                  <a:pt x="28936" y="21043"/>
                </a:cubicBezTo>
                <a:cubicBezTo>
                  <a:pt x="29001" y="20822"/>
                  <a:pt x="29061" y="20600"/>
                  <a:pt x="29121" y="20374"/>
                </a:cubicBezTo>
                <a:cubicBezTo>
                  <a:pt x="29169" y="20191"/>
                  <a:pt x="29058" y="20005"/>
                  <a:pt x="28875" y="19957"/>
                </a:cubicBezTo>
                <a:cubicBezTo>
                  <a:pt x="28848" y="19950"/>
                  <a:pt x="28820" y="19947"/>
                  <a:pt x="28792" y="19947"/>
                </a:cubicBezTo>
                <a:close/>
                <a:moveTo>
                  <a:pt x="28192" y="21907"/>
                </a:moveTo>
                <a:cubicBezTo>
                  <a:pt x="28051" y="21907"/>
                  <a:pt x="27919" y="21995"/>
                  <a:pt x="27869" y="22136"/>
                </a:cubicBezTo>
                <a:cubicBezTo>
                  <a:pt x="27793" y="22353"/>
                  <a:pt x="27714" y="22564"/>
                  <a:pt x="27636" y="22770"/>
                </a:cubicBezTo>
                <a:cubicBezTo>
                  <a:pt x="27568" y="22946"/>
                  <a:pt x="27659" y="23144"/>
                  <a:pt x="27834" y="23212"/>
                </a:cubicBezTo>
                <a:cubicBezTo>
                  <a:pt x="27874" y="23228"/>
                  <a:pt x="27914" y="23233"/>
                  <a:pt x="27956" y="23233"/>
                </a:cubicBezTo>
                <a:cubicBezTo>
                  <a:pt x="28093" y="23233"/>
                  <a:pt x="28224" y="23149"/>
                  <a:pt x="28276" y="23012"/>
                </a:cubicBezTo>
                <a:cubicBezTo>
                  <a:pt x="28358" y="22798"/>
                  <a:pt x="28436" y="22581"/>
                  <a:pt x="28514" y="22360"/>
                </a:cubicBezTo>
                <a:cubicBezTo>
                  <a:pt x="28575" y="22185"/>
                  <a:pt x="28483" y="21988"/>
                  <a:pt x="28304" y="21926"/>
                </a:cubicBezTo>
                <a:cubicBezTo>
                  <a:pt x="28267" y="21913"/>
                  <a:pt x="28229" y="21907"/>
                  <a:pt x="28192" y="21907"/>
                </a:cubicBezTo>
                <a:close/>
                <a:moveTo>
                  <a:pt x="27434" y="23811"/>
                </a:moveTo>
                <a:cubicBezTo>
                  <a:pt x="27304" y="23811"/>
                  <a:pt x="27179" y="23887"/>
                  <a:pt x="27122" y="24013"/>
                </a:cubicBezTo>
                <a:cubicBezTo>
                  <a:pt x="27026" y="24227"/>
                  <a:pt x="26931" y="24429"/>
                  <a:pt x="26835" y="24621"/>
                </a:cubicBezTo>
                <a:cubicBezTo>
                  <a:pt x="26750" y="24792"/>
                  <a:pt x="26819" y="24995"/>
                  <a:pt x="26990" y="25080"/>
                </a:cubicBezTo>
                <a:cubicBezTo>
                  <a:pt x="27038" y="25105"/>
                  <a:pt x="27092" y="25115"/>
                  <a:pt x="27141" y="25115"/>
                </a:cubicBezTo>
                <a:cubicBezTo>
                  <a:pt x="27268" y="25115"/>
                  <a:pt x="27388" y="25046"/>
                  <a:pt x="27447" y="24924"/>
                </a:cubicBezTo>
                <a:cubicBezTo>
                  <a:pt x="27548" y="24724"/>
                  <a:pt x="27645" y="24514"/>
                  <a:pt x="27746" y="24293"/>
                </a:cubicBezTo>
                <a:cubicBezTo>
                  <a:pt x="27824" y="24121"/>
                  <a:pt x="27746" y="23919"/>
                  <a:pt x="27574" y="23841"/>
                </a:cubicBezTo>
                <a:cubicBezTo>
                  <a:pt x="27528" y="23820"/>
                  <a:pt x="27481" y="23811"/>
                  <a:pt x="27434" y="23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5" name="Google Shape;1375;p29"/>
          <p:cNvGrpSpPr/>
          <p:nvPr/>
        </p:nvGrpSpPr>
        <p:grpSpPr>
          <a:xfrm>
            <a:off x="1384775" y="254267"/>
            <a:ext cx="7401223" cy="4605175"/>
            <a:chOff x="1384800" y="539500"/>
            <a:chExt cx="7046100" cy="4059927"/>
          </a:xfrm>
        </p:grpSpPr>
        <p:sp>
          <p:nvSpPr>
            <p:cNvPr id="1376" name="Google Shape;1376;p29"/>
            <p:cNvSpPr/>
            <p:nvPr/>
          </p:nvSpPr>
          <p:spPr>
            <a:xfrm>
              <a:off x="1384800" y="539500"/>
              <a:ext cx="7046100" cy="4059900"/>
            </a:xfrm>
            <a:prstGeom prst="roundRect">
              <a:avLst>
                <a:gd name="adj" fmla="val 864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77" name="Google Shape;1377;p29"/>
            <p:cNvCxnSpPr/>
            <p:nvPr/>
          </p:nvCxnSpPr>
          <p:spPr>
            <a:xfrm>
              <a:off x="1384800" y="42942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378" name="Google Shape;1378;p29"/>
            <p:cNvCxnSpPr/>
            <p:nvPr/>
          </p:nvCxnSpPr>
          <p:spPr>
            <a:xfrm>
              <a:off x="1384800" y="40496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379" name="Google Shape;1379;p29"/>
            <p:cNvCxnSpPr/>
            <p:nvPr/>
          </p:nvCxnSpPr>
          <p:spPr>
            <a:xfrm>
              <a:off x="1384800" y="38051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380" name="Google Shape;1380;p29"/>
            <p:cNvCxnSpPr/>
            <p:nvPr/>
          </p:nvCxnSpPr>
          <p:spPr>
            <a:xfrm>
              <a:off x="1384800" y="35605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381" name="Google Shape;1381;p29"/>
            <p:cNvCxnSpPr/>
            <p:nvPr/>
          </p:nvCxnSpPr>
          <p:spPr>
            <a:xfrm>
              <a:off x="1384800" y="33160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382" name="Google Shape;1382;p29"/>
            <p:cNvCxnSpPr/>
            <p:nvPr/>
          </p:nvCxnSpPr>
          <p:spPr>
            <a:xfrm>
              <a:off x="1384800" y="30714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383" name="Google Shape;1383;p29"/>
            <p:cNvCxnSpPr/>
            <p:nvPr/>
          </p:nvCxnSpPr>
          <p:spPr>
            <a:xfrm>
              <a:off x="1384800" y="28269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384" name="Google Shape;1384;p29"/>
            <p:cNvCxnSpPr/>
            <p:nvPr/>
          </p:nvCxnSpPr>
          <p:spPr>
            <a:xfrm>
              <a:off x="1384800" y="25823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385" name="Google Shape;1385;p29"/>
            <p:cNvCxnSpPr/>
            <p:nvPr/>
          </p:nvCxnSpPr>
          <p:spPr>
            <a:xfrm>
              <a:off x="1384800" y="23378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386" name="Google Shape;1386;p29"/>
            <p:cNvCxnSpPr/>
            <p:nvPr/>
          </p:nvCxnSpPr>
          <p:spPr>
            <a:xfrm>
              <a:off x="1384800" y="20932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387" name="Google Shape;1387;p29"/>
            <p:cNvCxnSpPr/>
            <p:nvPr/>
          </p:nvCxnSpPr>
          <p:spPr>
            <a:xfrm>
              <a:off x="1384800" y="18487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388" name="Google Shape;1388;p29"/>
            <p:cNvCxnSpPr/>
            <p:nvPr/>
          </p:nvCxnSpPr>
          <p:spPr>
            <a:xfrm>
              <a:off x="1384800" y="16041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389" name="Google Shape;1389;p29"/>
            <p:cNvCxnSpPr/>
            <p:nvPr/>
          </p:nvCxnSpPr>
          <p:spPr>
            <a:xfrm>
              <a:off x="1384800" y="13596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390" name="Google Shape;1390;p29"/>
            <p:cNvCxnSpPr/>
            <p:nvPr/>
          </p:nvCxnSpPr>
          <p:spPr>
            <a:xfrm>
              <a:off x="1384800" y="11150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391" name="Google Shape;1391;p29"/>
            <p:cNvCxnSpPr/>
            <p:nvPr/>
          </p:nvCxnSpPr>
          <p:spPr>
            <a:xfrm>
              <a:off x="1384800" y="870500"/>
              <a:ext cx="7034100" cy="0"/>
            </a:xfrm>
            <a:prstGeom prst="straightConnector1">
              <a:avLst/>
            </a:prstGeom>
            <a:noFill/>
            <a:ln w="19050" cap="flat" cmpd="sng">
              <a:solidFill>
                <a:srgbClr val="F3F3F3"/>
              </a:solidFill>
              <a:prstDash val="solid"/>
              <a:round/>
              <a:headEnd type="none" w="med" len="med"/>
              <a:tailEnd type="none" w="med" len="med"/>
            </a:ln>
          </p:spPr>
        </p:cxnSp>
        <p:sp>
          <p:nvSpPr>
            <p:cNvPr id="1392" name="Google Shape;1392;p29"/>
            <p:cNvSpPr/>
            <p:nvPr/>
          </p:nvSpPr>
          <p:spPr>
            <a:xfrm flipH="1">
              <a:off x="1699150" y="539500"/>
              <a:ext cx="33600" cy="4059927"/>
            </a:xfrm>
            <a:custGeom>
              <a:avLst/>
              <a:gdLst/>
              <a:ahLst/>
              <a:cxnLst/>
              <a:rect l="l" t="t" r="r" b="b"/>
              <a:pathLst>
                <a:path w="448" h="64148" extrusionOk="0">
                  <a:moveTo>
                    <a:pt x="0" y="1"/>
                  </a:moveTo>
                  <a:lnTo>
                    <a:pt x="0" y="64148"/>
                  </a:lnTo>
                  <a:lnTo>
                    <a:pt x="448" y="64148"/>
                  </a:lnTo>
                  <a:lnTo>
                    <a:pt x="44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3" name="Google Shape;1393;p29"/>
          <p:cNvSpPr/>
          <p:nvPr/>
        </p:nvSpPr>
        <p:spPr>
          <a:xfrm rot="10800000">
            <a:off x="218712" y="16"/>
            <a:ext cx="836012" cy="5141709"/>
          </a:xfrm>
          <a:custGeom>
            <a:avLst/>
            <a:gdLst/>
            <a:ahLst/>
            <a:cxnLst/>
            <a:rect l="l" t="t" r="r" b="b"/>
            <a:pathLst>
              <a:path w="9337" h="32918" extrusionOk="0">
                <a:moveTo>
                  <a:pt x="1" y="1"/>
                </a:moveTo>
                <a:lnTo>
                  <a:pt x="1" y="32917"/>
                </a:lnTo>
                <a:lnTo>
                  <a:pt x="9337" y="32917"/>
                </a:lnTo>
                <a:lnTo>
                  <a:pt x="9337" y="1"/>
                </a:lnTo>
                <a:lnTo>
                  <a:pt x="4504" y="270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9"/>
          <p:cNvSpPr txBox="1">
            <a:spLocks noGrp="1"/>
          </p:cNvSpPr>
          <p:nvPr>
            <p:ph type="subTitle" idx="1"/>
          </p:nvPr>
        </p:nvSpPr>
        <p:spPr>
          <a:xfrm>
            <a:off x="218656" y="1073550"/>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395" name="Google Shape;1395;p29"/>
          <p:cNvSpPr txBox="1">
            <a:spLocks noGrp="1"/>
          </p:cNvSpPr>
          <p:nvPr>
            <p:ph type="subTitle" idx="2"/>
          </p:nvPr>
        </p:nvSpPr>
        <p:spPr>
          <a:xfrm>
            <a:off x="218656" y="2633988"/>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396" name="Google Shape;1396;p29"/>
          <p:cNvSpPr txBox="1">
            <a:spLocks noGrp="1"/>
          </p:cNvSpPr>
          <p:nvPr>
            <p:ph type="subTitle" idx="3"/>
          </p:nvPr>
        </p:nvSpPr>
        <p:spPr>
          <a:xfrm>
            <a:off x="218656" y="3154133"/>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397" name="Google Shape;1397;p29"/>
          <p:cNvSpPr txBox="1">
            <a:spLocks noGrp="1"/>
          </p:cNvSpPr>
          <p:nvPr>
            <p:ph type="subTitle" idx="4"/>
          </p:nvPr>
        </p:nvSpPr>
        <p:spPr>
          <a:xfrm>
            <a:off x="218656" y="3674279"/>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398" name="Google Shape;1398;p29"/>
          <p:cNvSpPr txBox="1">
            <a:spLocks noGrp="1"/>
          </p:cNvSpPr>
          <p:nvPr>
            <p:ph type="subTitle" idx="5"/>
          </p:nvPr>
        </p:nvSpPr>
        <p:spPr>
          <a:xfrm>
            <a:off x="218656" y="4194425"/>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grpSp>
        <p:nvGrpSpPr>
          <p:cNvPr id="1399" name="Google Shape;1399;p29"/>
          <p:cNvGrpSpPr/>
          <p:nvPr/>
        </p:nvGrpSpPr>
        <p:grpSpPr>
          <a:xfrm>
            <a:off x="441648" y="539502"/>
            <a:ext cx="390115" cy="478199"/>
            <a:chOff x="6813948" y="1342927"/>
            <a:chExt cx="390115" cy="478199"/>
          </a:xfrm>
        </p:grpSpPr>
        <p:sp>
          <p:nvSpPr>
            <p:cNvPr id="1400" name="Google Shape;1400;p29"/>
            <p:cNvSpPr/>
            <p:nvPr/>
          </p:nvSpPr>
          <p:spPr>
            <a:xfrm rot="-5400000">
              <a:off x="6814041" y="1342927"/>
              <a:ext cx="390022" cy="390022"/>
            </a:xfrm>
            <a:custGeom>
              <a:avLst/>
              <a:gdLst/>
              <a:ahLst/>
              <a:cxnLst/>
              <a:rect l="l" t="t" r="r" b="b"/>
              <a:pathLst>
                <a:path w="12553" h="12553" extrusionOk="0">
                  <a:moveTo>
                    <a:pt x="1" y="1"/>
                  </a:moveTo>
                  <a:lnTo>
                    <a:pt x="1" y="12552"/>
                  </a:lnTo>
                  <a:lnTo>
                    <a:pt x="12552" y="12552"/>
                  </a:lnTo>
                  <a:lnTo>
                    <a:pt x="12552" y="1271"/>
                  </a:lnTo>
                  <a:cubicBezTo>
                    <a:pt x="12552" y="569"/>
                    <a:pt x="11984" y="1"/>
                    <a:pt x="11280" y="1"/>
                  </a:cubicBezTo>
                  <a:lnTo>
                    <a:pt x="2903" y="1"/>
                  </a:lnTo>
                  <a:lnTo>
                    <a:pt x="2903" y="6"/>
                  </a:lnTo>
                  <a:cubicBezTo>
                    <a:pt x="2868" y="2"/>
                    <a:pt x="2832" y="1"/>
                    <a:pt x="27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9"/>
            <p:cNvSpPr/>
            <p:nvPr/>
          </p:nvSpPr>
          <p:spPr>
            <a:xfrm rot="-5400000">
              <a:off x="6969484" y="1540346"/>
              <a:ext cx="78980" cy="390053"/>
            </a:xfrm>
            <a:custGeom>
              <a:avLst/>
              <a:gdLst/>
              <a:ahLst/>
              <a:cxnLst/>
              <a:rect l="l" t="t" r="r" b="b"/>
              <a:pathLst>
                <a:path w="2542" h="12554" extrusionOk="0">
                  <a:moveTo>
                    <a:pt x="1271" y="0"/>
                  </a:moveTo>
                  <a:cubicBezTo>
                    <a:pt x="569" y="0"/>
                    <a:pt x="1" y="570"/>
                    <a:pt x="1" y="1272"/>
                  </a:cubicBezTo>
                  <a:lnTo>
                    <a:pt x="1" y="12554"/>
                  </a:lnTo>
                  <a:lnTo>
                    <a:pt x="2542" y="12554"/>
                  </a:lnTo>
                  <a:lnTo>
                    <a:pt x="2542" y="1272"/>
                  </a:lnTo>
                  <a:cubicBezTo>
                    <a:pt x="2542" y="570"/>
                    <a:pt x="1974" y="0"/>
                    <a:pt x="1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9"/>
            <p:cNvSpPr/>
            <p:nvPr/>
          </p:nvSpPr>
          <p:spPr>
            <a:xfrm rot="-5400000">
              <a:off x="6991404" y="1550583"/>
              <a:ext cx="55646" cy="369547"/>
            </a:xfrm>
            <a:custGeom>
              <a:avLst/>
              <a:gdLst/>
              <a:ahLst/>
              <a:cxnLst/>
              <a:rect l="l" t="t" r="r" b="b"/>
              <a:pathLst>
                <a:path w="1791" h="11894" extrusionOk="0">
                  <a:moveTo>
                    <a:pt x="895" y="0"/>
                  </a:moveTo>
                  <a:cubicBezTo>
                    <a:pt x="400" y="0"/>
                    <a:pt x="0" y="404"/>
                    <a:pt x="0" y="896"/>
                  </a:cubicBezTo>
                  <a:lnTo>
                    <a:pt x="0" y="11894"/>
                  </a:lnTo>
                  <a:lnTo>
                    <a:pt x="1790" y="11894"/>
                  </a:lnTo>
                  <a:lnTo>
                    <a:pt x="1790" y="896"/>
                  </a:lnTo>
                  <a:cubicBezTo>
                    <a:pt x="1790" y="400"/>
                    <a:pt x="1389" y="0"/>
                    <a:pt x="8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9"/>
            <p:cNvSpPr/>
            <p:nvPr/>
          </p:nvSpPr>
          <p:spPr>
            <a:xfrm rot="-5400000">
              <a:off x="6875342" y="1749137"/>
              <a:ext cx="86872" cy="57107"/>
            </a:xfrm>
            <a:custGeom>
              <a:avLst/>
              <a:gdLst/>
              <a:ahLst/>
              <a:cxnLst/>
              <a:rect l="l" t="t" r="r" b="b"/>
              <a:pathLst>
                <a:path w="2796" h="1838" extrusionOk="0">
                  <a:moveTo>
                    <a:pt x="0" y="1"/>
                  </a:moveTo>
                  <a:lnTo>
                    <a:pt x="391" y="920"/>
                  </a:lnTo>
                  <a:lnTo>
                    <a:pt x="0" y="1838"/>
                  </a:lnTo>
                  <a:lnTo>
                    <a:pt x="2795" y="1838"/>
                  </a:lnTo>
                  <a:lnTo>
                    <a:pt x="27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4" name="Google Shape;1404;p29"/>
          <p:cNvSpPr txBox="1">
            <a:spLocks noGrp="1"/>
          </p:cNvSpPr>
          <p:nvPr>
            <p:ph type="subTitle" idx="6"/>
          </p:nvPr>
        </p:nvSpPr>
        <p:spPr>
          <a:xfrm>
            <a:off x="218656" y="1593696"/>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405" name="Google Shape;1405;p29"/>
          <p:cNvSpPr txBox="1">
            <a:spLocks noGrp="1"/>
          </p:cNvSpPr>
          <p:nvPr>
            <p:ph type="subTitle" idx="7"/>
          </p:nvPr>
        </p:nvSpPr>
        <p:spPr>
          <a:xfrm>
            <a:off x="218656" y="2113842"/>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Font typeface="Capriola"/>
              <a:buNone/>
              <a:defRPr sz="1200" b="1">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406" name="Google Shape;1406;p29"/>
          <p:cNvSpPr txBox="1">
            <a:spLocks noGrp="1"/>
          </p:cNvSpPr>
          <p:nvPr>
            <p:ph type="title"/>
          </p:nvPr>
        </p:nvSpPr>
        <p:spPr>
          <a:xfrm>
            <a:off x="1883425" y="709025"/>
            <a:ext cx="6547200" cy="478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07" name="Google Shape;1407;p29"/>
          <p:cNvSpPr txBox="1">
            <a:spLocks noGrp="1"/>
          </p:cNvSpPr>
          <p:nvPr>
            <p:ph type="subTitle" idx="8"/>
          </p:nvPr>
        </p:nvSpPr>
        <p:spPr>
          <a:xfrm>
            <a:off x="1883425" y="1988838"/>
            <a:ext cx="1793100" cy="394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Font typeface="Poppins"/>
              <a:buNone/>
              <a:defRPr sz="1800" b="1">
                <a:solidFill>
                  <a:schemeClr val="accent2"/>
                </a:solidFill>
                <a:latin typeface="Poppins"/>
                <a:ea typeface="Poppins"/>
                <a:cs typeface="Poppins"/>
                <a:sym typeface="Poppins"/>
              </a:defRPr>
            </a:lvl1pPr>
            <a:lvl2pPr lvl="1" rtl="0">
              <a:spcBef>
                <a:spcPts val="1600"/>
              </a:spcBef>
              <a:spcAft>
                <a:spcPts val="0"/>
              </a:spcAft>
              <a:buClr>
                <a:schemeClr val="accent2"/>
              </a:buClr>
              <a:buSzPts val="1000"/>
              <a:buNone/>
              <a:defRPr>
                <a:solidFill>
                  <a:schemeClr val="accent2"/>
                </a:solidFill>
              </a:defRPr>
            </a:lvl2pPr>
            <a:lvl3pPr lvl="2" rtl="0">
              <a:spcBef>
                <a:spcPts val="1600"/>
              </a:spcBef>
              <a:spcAft>
                <a:spcPts val="0"/>
              </a:spcAft>
              <a:buClr>
                <a:schemeClr val="accent2"/>
              </a:buClr>
              <a:buSzPts val="1000"/>
              <a:buNone/>
              <a:defRPr>
                <a:solidFill>
                  <a:schemeClr val="accent2"/>
                </a:solidFill>
              </a:defRPr>
            </a:lvl3pPr>
            <a:lvl4pPr lvl="3" rtl="0">
              <a:spcBef>
                <a:spcPts val="1600"/>
              </a:spcBef>
              <a:spcAft>
                <a:spcPts val="0"/>
              </a:spcAft>
              <a:buClr>
                <a:schemeClr val="accent2"/>
              </a:buClr>
              <a:buSzPts val="1000"/>
              <a:buNone/>
              <a:defRPr>
                <a:solidFill>
                  <a:schemeClr val="accent2"/>
                </a:solidFill>
              </a:defRPr>
            </a:lvl4pPr>
            <a:lvl5pPr lvl="4" rtl="0">
              <a:spcBef>
                <a:spcPts val="1600"/>
              </a:spcBef>
              <a:spcAft>
                <a:spcPts val="0"/>
              </a:spcAft>
              <a:buClr>
                <a:schemeClr val="accent2"/>
              </a:buClr>
              <a:buSzPts val="1000"/>
              <a:buNone/>
              <a:defRPr>
                <a:solidFill>
                  <a:schemeClr val="accent2"/>
                </a:solidFill>
              </a:defRPr>
            </a:lvl5pPr>
            <a:lvl6pPr lvl="5" rtl="0">
              <a:spcBef>
                <a:spcPts val="1600"/>
              </a:spcBef>
              <a:spcAft>
                <a:spcPts val="0"/>
              </a:spcAft>
              <a:buClr>
                <a:schemeClr val="accent2"/>
              </a:buClr>
              <a:buSzPts val="1000"/>
              <a:buNone/>
              <a:defRPr>
                <a:solidFill>
                  <a:schemeClr val="accent2"/>
                </a:solidFill>
              </a:defRPr>
            </a:lvl6pPr>
            <a:lvl7pPr lvl="6" rtl="0">
              <a:spcBef>
                <a:spcPts val="1600"/>
              </a:spcBef>
              <a:spcAft>
                <a:spcPts val="0"/>
              </a:spcAft>
              <a:buClr>
                <a:schemeClr val="accent2"/>
              </a:buClr>
              <a:buSzPts val="1000"/>
              <a:buNone/>
              <a:defRPr>
                <a:solidFill>
                  <a:schemeClr val="accent2"/>
                </a:solidFill>
              </a:defRPr>
            </a:lvl7pPr>
            <a:lvl8pPr lvl="7" rtl="0">
              <a:spcBef>
                <a:spcPts val="1600"/>
              </a:spcBef>
              <a:spcAft>
                <a:spcPts val="0"/>
              </a:spcAft>
              <a:buClr>
                <a:schemeClr val="accent2"/>
              </a:buClr>
              <a:buSzPts val="1000"/>
              <a:buNone/>
              <a:defRPr>
                <a:solidFill>
                  <a:schemeClr val="accent2"/>
                </a:solidFill>
              </a:defRPr>
            </a:lvl8pPr>
            <a:lvl9pPr lvl="8" rtl="0">
              <a:spcBef>
                <a:spcPts val="1600"/>
              </a:spcBef>
              <a:spcAft>
                <a:spcPts val="1600"/>
              </a:spcAft>
              <a:buClr>
                <a:schemeClr val="accent2"/>
              </a:buClr>
              <a:buSzPts val="1000"/>
              <a:buNone/>
              <a:defRPr>
                <a:solidFill>
                  <a:schemeClr val="accent2"/>
                </a:solidFill>
              </a:defRPr>
            </a:lvl9pPr>
          </a:lstStyle>
          <a:p>
            <a:endParaRPr/>
          </a:p>
        </p:txBody>
      </p:sp>
      <p:sp>
        <p:nvSpPr>
          <p:cNvPr id="1408" name="Google Shape;1408;p29"/>
          <p:cNvSpPr txBox="1">
            <a:spLocks noGrp="1"/>
          </p:cNvSpPr>
          <p:nvPr>
            <p:ph type="subTitle" idx="9"/>
          </p:nvPr>
        </p:nvSpPr>
        <p:spPr>
          <a:xfrm>
            <a:off x="1883450" y="2255563"/>
            <a:ext cx="1793100" cy="587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1400"/>
              <a:buNone/>
              <a:defRPr>
                <a:solidFill>
                  <a:schemeClr val="accent2"/>
                </a:solidFill>
              </a:defRPr>
            </a:lvl1pPr>
            <a:lvl2pPr lvl="1" rtl="0">
              <a:spcBef>
                <a:spcPts val="1600"/>
              </a:spcBef>
              <a:spcAft>
                <a:spcPts val="0"/>
              </a:spcAft>
              <a:buClr>
                <a:schemeClr val="accent2"/>
              </a:buClr>
              <a:buSzPts val="1400"/>
              <a:buNone/>
              <a:defRPr sz="1400">
                <a:solidFill>
                  <a:schemeClr val="accent2"/>
                </a:solidFill>
              </a:defRPr>
            </a:lvl2pPr>
            <a:lvl3pPr lvl="2" rtl="0">
              <a:spcBef>
                <a:spcPts val="1600"/>
              </a:spcBef>
              <a:spcAft>
                <a:spcPts val="0"/>
              </a:spcAft>
              <a:buClr>
                <a:schemeClr val="accent2"/>
              </a:buClr>
              <a:buSzPts val="1400"/>
              <a:buNone/>
              <a:defRPr sz="1400">
                <a:solidFill>
                  <a:schemeClr val="accent2"/>
                </a:solidFill>
              </a:defRPr>
            </a:lvl3pPr>
            <a:lvl4pPr lvl="3" rtl="0">
              <a:spcBef>
                <a:spcPts val="1600"/>
              </a:spcBef>
              <a:spcAft>
                <a:spcPts val="0"/>
              </a:spcAft>
              <a:buClr>
                <a:schemeClr val="accent2"/>
              </a:buClr>
              <a:buSzPts val="1400"/>
              <a:buNone/>
              <a:defRPr sz="1400">
                <a:solidFill>
                  <a:schemeClr val="accent2"/>
                </a:solidFill>
              </a:defRPr>
            </a:lvl4pPr>
            <a:lvl5pPr lvl="4" rtl="0">
              <a:spcBef>
                <a:spcPts val="1600"/>
              </a:spcBef>
              <a:spcAft>
                <a:spcPts val="0"/>
              </a:spcAft>
              <a:buClr>
                <a:schemeClr val="accent2"/>
              </a:buClr>
              <a:buSzPts val="1400"/>
              <a:buNone/>
              <a:defRPr sz="1400">
                <a:solidFill>
                  <a:schemeClr val="accent2"/>
                </a:solidFill>
              </a:defRPr>
            </a:lvl5pPr>
            <a:lvl6pPr lvl="5" rtl="0">
              <a:spcBef>
                <a:spcPts val="1600"/>
              </a:spcBef>
              <a:spcAft>
                <a:spcPts val="0"/>
              </a:spcAft>
              <a:buClr>
                <a:schemeClr val="accent2"/>
              </a:buClr>
              <a:buSzPts val="1400"/>
              <a:buNone/>
              <a:defRPr sz="1400">
                <a:solidFill>
                  <a:schemeClr val="accent2"/>
                </a:solidFill>
              </a:defRPr>
            </a:lvl6pPr>
            <a:lvl7pPr lvl="6" rtl="0">
              <a:spcBef>
                <a:spcPts val="1600"/>
              </a:spcBef>
              <a:spcAft>
                <a:spcPts val="0"/>
              </a:spcAft>
              <a:buClr>
                <a:schemeClr val="accent2"/>
              </a:buClr>
              <a:buSzPts val="1400"/>
              <a:buNone/>
              <a:defRPr sz="1400">
                <a:solidFill>
                  <a:schemeClr val="accent2"/>
                </a:solidFill>
              </a:defRPr>
            </a:lvl7pPr>
            <a:lvl8pPr lvl="7" rtl="0">
              <a:spcBef>
                <a:spcPts val="1600"/>
              </a:spcBef>
              <a:spcAft>
                <a:spcPts val="0"/>
              </a:spcAft>
              <a:buClr>
                <a:schemeClr val="accent2"/>
              </a:buClr>
              <a:buSzPts val="1400"/>
              <a:buNone/>
              <a:defRPr sz="1400">
                <a:solidFill>
                  <a:schemeClr val="accent2"/>
                </a:solidFill>
              </a:defRPr>
            </a:lvl8pPr>
            <a:lvl9pPr lvl="8" rtl="0">
              <a:spcBef>
                <a:spcPts val="1600"/>
              </a:spcBef>
              <a:spcAft>
                <a:spcPts val="1600"/>
              </a:spcAft>
              <a:buClr>
                <a:schemeClr val="accent2"/>
              </a:buClr>
              <a:buSzPts val="1400"/>
              <a:buNone/>
              <a:defRPr sz="1400">
                <a:solidFill>
                  <a:schemeClr val="accent2"/>
                </a:solidFill>
              </a:defRPr>
            </a:lvl9pPr>
          </a:lstStyle>
          <a:p>
            <a:endParaRPr/>
          </a:p>
        </p:txBody>
      </p:sp>
      <p:sp>
        <p:nvSpPr>
          <p:cNvPr id="1409" name="Google Shape;1409;p29"/>
          <p:cNvSpPr txBox="1">
            <a:spLocks noGrp="1"/>
          </p:cNvSpPr>
          <p:nvPr>
            <p:ph type="subTitle" idx="13"/>
          </p:nvPr>
        </p:nvSpPr>
        <p:spPr>
          <a:xfrm>
            <a:off x="4260463" y="1988838"/>
            <a:ext cx="1793100" cy="394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Font typeface="Poppins"/>
              <a:buNone/>
              <a:defRPr sz="1800" b="1">
                <a:solidFill>
                  <a:schemeClr val="accent2"/>
                </a:solidFill>
                <a:latin typeface="Poppins"/>
                <a:ea typeface="Poppins"/>
                <a:cs typeface="Poppins"/>
                <a:sym typeface="Poppins"/>
              </a:defRPr>
            </a:lvl1pPr>
            <a:lvl2pPr lvl="1" rtl="0">
              <a:spcBef>
                <a:spcPts val="1600"/>
              </a:spcBef>
              <a:spcAft>
                <a:spcPts val="0"/>
              </a:spcAft>
              <a:buClr>
                <a:schemeClr val="accent2"/>
              </a:buClr>
              <a:buSzPts val="1000"/>
              <a:buNone/>
              <a:defRPr>
                <a:solidFill>
                  <a:schemeClr val="accent2"/>
                </a:solidFill>
              </a:defRPr>
            </a:lvl2pPr>
            <a:lvl3pPr lvl="2" rtl="0">
              <a:spcBef>
                <a:spcPts val="1600"/>
              </a:spcBef>
              <a:spcAft>
                <a:spcPts val="0"/>
              </a:spcAft>
              <a:buClr>
                <a:schemeClr val="accent2"/>
              </a:buClr>
              <a:buSzPts val="1000"/>
              <a:buNone/>
              <a:defRPr>
                <a:solidFill>
                  <a:schemeClr val="accent2"/>
                </a:solidFill>
              </a:defRPr>
            </a:lvl3pPr>
            <a:lvl4pPr lvl="3" rtl="0">
              <a:spcBef>
                <a:spcPts val="1600"/>
              </a:spcBef>
              <a:spcAft>
                <a:spcPts val="0"/>
              </a:spcAft>
              <a:buClr>
                <a:schemeClr val="accent2"/>
              </a:buClr>
              <a:buSzPts val="1000"/>
              <a:buNone/>
              <a:defRPr>
                <a:solidFill>
                  <a:schemeClr val="accent2"/>
                </a:solidFill>
              </a:defRPr>
            </a:lvl4pPr>
            <a:lvl5pPr lvl="4" rtl="0">
              <a:spcBef>
                <a:spcPts val="1600"/>
              </a:spcBef>
              <a:spcAft>
                <a:spcPts val="0"/>
              </a:spcAft>
              <a:buClr>
                <a:schemeClr val="accent2"/>
              </a:buClr>
              <a:buSzPts val="1000"/>
              <a:buNone/>
              <a:defRPr>
                <a:solidFill>
                  <a:schemeClr val="accent2"/>
                </a:solidFill>
              </a:defRPr>
            </a:lvl5pPr>
            <a:lvl6pPr lvl="5" rtl="0">
              <a:spcBef>
                <a:spcPts val="1600"/>
              </a:spcBef>
              <a:spcAft>
                <a:spcPts val="0"/>
              </a:spcAft>
              <a:buClr>
                <a:schemeClr val="accent2"/>
              </a:buClr>
              <a:buSzPts val="1000"/>
              <a:buNone/>
              <a:defRPr>
                <a:solidFill>
                  <a:schemeClr val="accent2"/>
                </a:solidFill>
              </a:defRPr>
            </a:lvl6pPr>
            <a:lvl7pPr lvl="6" rtl="0">
              <a:spcBef>
                <a:spcPts val="1600"/>
              </a:spcBef>
              <a:spcAft>
                <a:spcPts val="0"/>
              </a:spcAft>
              <a:buClr>
                <a:schemeClr val="accent2"/>
              </a:buClr>
              <a:buSzPts val="1000"/>
              <a:buNone/>
              <a:defRPr>
                <a:solidFill>
                  <a:schemeClr val="accent2"/>
                </a:solidFill>
              </a:defRPr>
            </a:lvl7pPr>
            <a:lvl8pPr lvl="7" rtl="0">
              <a:spcBef>
                <a:spcPts val="1600"/>
              </a:spcBef>
              <a:spcAft>
                <a:spcPts val="0"/>
              </a:spcAft>
              <a:buClr>
                <a:schemeClr val="accent2"/>
              </a:buClr>
              <a:buSzPts val="1000"/>
              <a:buNone/>
              <a:defRPr>
                <a:solidFill>
                  <a:schemeClr val="accent2"/>
                </a:solidFill>
              </a:defRPr>
            </a:lvl8pPr>
            <a:lvl9pPr lvl="8" rtl="0">
              <a:spcBef>
                <a:spcPts val="1600"/>
              </a:spcBef>
              <a:spcAft>
                <a:spcPts val="1600"/>
              </a:spcAft>
              <a:buClr>
                <a:schemeClr val="accent2"/>
              </a:buClr>
              <a:buSzPts val="1000"/>
              <a:buNone/>
              <a:defRPr>
                <a:solidFill>
                  <a:schemeClr val="accent2"/>
                </a:solidFill>
              </a:defRPr>
            </a:lvl9pPr>
          </a:lstStyle>
          <a:p>
            <a:endParaRPr/>
          </a:p>
        </p:txBody>
      </p:sp>
      <p:sp>
        <p:nvSpPr>
          <p:cNvPr id="1410" name="Google Shape;1410;p29"/>
          <p:cNvSpPr txBox="1">
            <a:spLocks noGrp="1"/>
          </p:cNvSpPr>
          <p:nvPr>
            <p:ph type="subTitle" idx="14"/>
          </p:nvPr>
        </p:nvSpPr>
        <p:spPr>
          <a:xfrm>
            <a:off x="4260488" y="2255563"/>
            <a:ext cx="1793100" cy="587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1400"/>
              <a:buNone/>
              <a:defRPr>
                <a:solidFill>
                  <a:schemeClr val="accent2"/>
                </a:solidFill>
              </a:defRPr>
            </a:lvl1pPr>
            <a:lvl2pPr lvl="1" rtl="0">
              <a:spcBef>
                <a:spcPts val="1600"/>
              </a:spcBef>
              <a:spcAft>
                <a:spcPts val="0"/>
              </a:spcAft>
              <a:buClr>
                <a:schemeClr val="accent2"/>
              </a:buClr>
              <a:buSzPts val="1400"/>
              <a:buNone/>
              <a:defRPr sz="1400">
                <a:solidFill>
                  <a:schemeClr val="accent2"/>
                </a:solidFill>
              </a:defRPr>
            </a:lvl2pPr>
            <a:lvl3pPr lvl="2" rtl="0">
              <a:spcBef>
                <a:spcPts val="1600"/>
              </a:spcBef>
              <a:spcAft>
                <a:spcPts val="0"/>
              </a:spcAft>
              <a:buClr>
                <a:schemeClr val="accent2"/>
              </a:buClr>
              <a:buSzPts val="1400"/>
              <a:buNone/>
              <a:defRPr sz="1400">
                <a:solidFill>
                  <a:schemeClr val="accent2"/>
                </a:solidFill>
              </a:defRPr>
            </a:lvl3pPr>
            <a:lvl4pPr lvl="3" rtl="0">
              <a:spcBef>
                <a:spcPts val="1600"/>
              </a:spcBef>
              <a:spcAft>
                <a:spcPts val="0"/>
              </a:spcAft>
              <a:buClr>
                <a:schemeClr val="accent2"/>
              </a:buClr>
              <a:buSzPts val="1400"/>
              <a:buNone/>
              <a:defRPr sz="1400">
                <a:solidFill>
                  <a:schemeClr val="accent2"/>
                </a:solidFill>
              </a:defRPr>
            </a:lvl4pPr>
            <a:lvl5pPr lvl="4" rtl="0">
              <a:spcBef>
                <a:spcPts val="1600"/>
              </a:spcBef>
              <a:spcAft>
                <a:spcPts val="0"/>
              </a:spcAft>
              <a:buClr>
                <a:schemeClr val="accent2"/>
              </a:buClr>
              <a:buSzPts val="1400"/>
              <a:buNone/>
              <a:defRPr sz="1400">
                <a:solidFill>
                  <a:schemeClr val="accent2"/>
                </a:solidFill>
              </a:defRPr>
            </a:lvl5pPr>
            <a:lvl6pPr lvl="5" rtl="0">
              <a:spcBef>
                <a:spcPts val="1600"/>
              </a:spcBef>
              <a:spcAft>
                <a:spcPts val="0"/>
              </a:spcAft>
              <a:buClr>
                <a:schemeClr val="accent2"/>
              </a:buClr>
              <a:buSzPts val="1400"/>
              <a:buNone/>
              <a:defRPr sz="1400">
                <a:solidFill>
                  <a:schemeClr val="accent2"/>
                </a:solidFill>
              </a:defRPr>
            </a:lvl6pPr>
            <a:lvl7pPr lvl="6" rtl="0">
              <a:spcBef>
                <a:spcPts val="1600"/>
              </a:spcBef>
              <a:spcAft>
                <a:spcPts val="0"/>
              </a:spcAft>
              <a:buClr>
                <a:schemeClr val="accent2"/>
              </a:buClr>
              <a:buSzPts val="1400"/>
              <a:buNone/>
              <a:defRPr sz="1400">
                <a:solidFill>
                  <a:schemeClr val="accent2"/>
                </a:solidFill>
              </a:defRPr>
            </a:lvl7pPr>
            <a:lvl8pPr lvl="7" rtl="0">
              <a:spcBef>
                <a:spcPts val="1600"/>
              </a:spcBef>
              <a:spcAft>
                <a:spcPts val="0"/>
              </a:spcAft>
              <a:buClr>
                <a:schemeClr val="accent2"/>
              </a:buClr>
              <a:buSzPts val="1400"/>
              <a:buNone/>
              <a:defRPr sz="1400">
                <a:solidFill>
                  <a:schemeClr val="accent2"/>
                </a:solidFill>
              </a:defRPr>
            </a:lvl8pPr>
            <a:lvl9pPr lvl="8" rtl="0">
              <a:spcBef>
                <a:spcPts val="1600"/>
              </a:spcBef>
              <a:spcAft>
                <a:spcPts val="1600"/>
              </a:spcAft>
              <a:buClr>
                <a:schemeClr val="accent2"/>
              </a:buClr>
              <a:buSzPts val="1400"/>
              <a:buNone/>
              <a:defRPr sz="1400">
                <a:solidFill>
                  <a:schemeClr val="accent2"/>
                </a:solidFill>
              </a:defRPr>
            </a:lvl9pPr>
          </a:lstStyle>
          <a:p>
            <a:endParaRPr/>
          </a:p>
        </p:txBody>
      </p:sp>
      <p:sp>
        <p:nvSpPr>
          <p:cNvPr id="1411" name="Google Shape;1411;p29"/>
          <p:cNvSpPr txBox="1">
            <a:spLocks noGrp="1"/>
          </p:cNvSpPr>
          <p:nvPr>
            <p:ph type="subTitle" idx="15"/>
          </p:nvPr>
        </p:nvSpPr>
        <p:spPr>
          <a:xfrm>
            <a:off x="6637488" y="1988838"/>
            <a:ext cx="1793100" cy="394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Font typeface="Poppins"/>
              <a:buNone/>
              <a:defRPr sz="1800" b="1">
                <a:solidFill>
                  <a:schemeClr val="accent2"/>
                </a:solidFill>
                <a:latin typeface="Poppins"/>
                <a:ea typeface="Poppins"/>
                <a:cs typeface="Poppins"/>
                <a:sym typeface="Poppins"/>
              </a:defRPr>
            </a:lvl1pPr>
            <a:lvl2pPr lvl="1" rtl="0">
              <a:spcBef>
                <a:spcPts val="1600"/>
              </a:spcBef>
              <a:spcAft>
                <a:spcPts val="0"/>
              </a:spcAft>
              <a:buClr>
                <a:schemeClr val="accent2"/>
              </a:buClr>
              <a:buSzPts val="1000"/>
              <a:buNone/>
              <a:defRPr>
                <a:solidFill>
                  <a:schemeClr val="accent2"/>
                </a:solidFill>
              </a:defRPr>
            </a:lvl2pPr>
            <a:lvl3pPr lvl="2" rtl="0">
              <a:spcBef>
                <a:spcPts val="1600"/>
              </a:spcBef>
              <a:spcAft>
                <a:spcPts val="0"/>
              </a:spcAft>
              <a:buClr>
                <a:schemeClr val="accent2"/>
              </a:buClr>
              <a:buSzPts val="1000"/>
              <a:buNone/>
              <a:defRPr>
                <a:solidFill>
                  <a:schemeClr val="accent2"/>
                </a:solidFill>
              </a:defRPr>
            </a:lvl3pPr>
            <a:lvl4pPr lvl="3" rtl="0">
              <a:spcBef>
                <a:spcPts val="1600"/>
              </a:spcBef>
              <a:spcAft>
                <a:spcPts val="0"/>
              </a:spcAft>
              <a:buClr>
                <a:schemeClr val="accent2"/>
              </a:buClr>
              <a:buSzPts val="1000"/>
              <a:buNone/>
              <a:defRPr>
                <a:solidFill>
                  <a:schemeClr val="accent2"/>
                </a:solidFill>
              </a:defRPr>
            </a:lvl4pPr>
            <a:lvl5pPr lvl="4" rtl="0">
              <a:spcBef>
                <a:spcPts val="1600"/>
              </a:spcBef>
              <a:spcAft>
                <a:spcPts val="0"/>
              </a:spcAft>
              <a:buClr>
                <a:schemeClr val="accent2"/>
              </a:buClr>
              <a:buSzPts val="1000"/>
              <a:buNone/>
              <a:defRPr>
                <a:solidFill>
                  <a:schemeClr val="accent2"/>
                </a:solidFill>
              </a:defRPr>
            </a:lvl5pPr>
            <a:lvl6pPr lvl="5" rtl="0">
              <a:spcBef>
                <a:spcPts val="1600"/>
              </a:spcBef>
              <a:spcAft>
                <a:spcPts val="0"/>
              </a:spcAft>
              <a:buClr>
                <a:schemeClr val="accent2"/>
              </a:buClr>
              <a:buSzPts val="1000"/>
              <a:buNone/>
              <a:defRPr>
                <a:solidFill>
                  <a:schemeClr val="accent2"/>
                </a:solidFill>
              </a:defRPr>
            </a:lvl6pPr>
            <a:lvl7pPr lvl="6" rtl="0">
              <a:spcBef>
                <a:spcPts val="1600"/>
              </a:spcBef>
              <a:spcAft>
                <a:spcPts val="0"/>
              </a:spcAft>
              <a:buClr>
                <a:schemeClr val="accent2"/>
              </a:buClr>
              <a:buSzPts val="1000"/>
              <a:buNone/>
              <a:defRPr>
                <a:solidFill>
                  <a:schemeClr val="accent2"/>
                </a:solidFill>
              </a:defRPr>
            </a:lvl7pPr>
            <a:lvl8pPr lvl="7" rtl="0">
              <a:spcBef>
                <a:spcPts val="1600"/>
              </a:spcBef>
              <a:spcAft>
                <a:spcPts val="0"/>
              </a:spcAft>
              <a:buClr>
                <a:schemeClr val="accent2"/>
              </a:buClr>
              <a:buSzPts val="1000"/>
              <a:buNone/>
              <a:defRPr>
                <a:solidFill>
                  <a:schemeClr val="accent2"/>
                </a:solidFill>
              </a:defRPr>
            </a:lvl8pPr>
            <a:lvl9pPr lvl="8" rtl="0">
              <a:spcBef>
                <a:spcPts val="1600"/>
              </a:spcBef>
              <a:spcAft>
                <a:spcPts val="1600"/>
              </a:spcAft>
              <a:buClr>
                <a:schemeClr val="accent2"/>
              </a:buClr>
              <a:buSzPts val="1000"/>
              <a:buNone/>
              <a:defRPr>
                <a:solidFill>
                  <a:schemeClr val="accent2"/>
                </a:solidFill>
              </a:defRPr>
            </a:lvl9pPr>
          </a:lstStyle>
          <a:p>
            <a:endParaRPr/>
          </a:p>
        </p:txBody>
      </p:sp>
      <p:sp>
        <p:nvSpPr>
          <p:cNvPr id="1412" name="Google Shape;1412;p29"/>
          <p:cNvSpPr txBox="1">
            <a:spLocks noGrp="1"/>
          </p:cNvSpPr>
          <p:nvPr>
            <p:ph type="subTitle" idx="16"/>
          </p:nvPr>
        </p:nvSpPr>
        <p:spPr>
          <a:xfrm>
            <a:off x="6637513" y="2255563"/>
            <a:ext cx="1793100" cy="587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1400"/>
              <a:buNone/>
              <a:defRPr>
                <a:solidFill>
                  <a:schemeClr val="accent2"/>
                </a:solidFill>
              </a:defRPr>
            </a:lvl1pPr>
            <a:lvl2pPr lvl="1" rtl="0">
              <a:spcBef>
                <a:spcPts val="1600"/>
              </a:spcBef>
              <a:spcAft>
                <a:spcPts val="0"/>
              </a:spcAft>
              <a:buClr>
                <a:schemeClr val="accent2"/>
              </a:buClr>
              <a:buSzPts val="1400"/>
              <a:buNone/>
              <a:defRPr sz="1400">
                <a:solidFill>
                  <a:schemeClr val="accent2"/>
                </a:solidFill>
              </a:defRPr>
            </a:lvl2pPr>
            <a:lvl3pPr lvl="2" rtl="0">
              <a:spcBef>
                <a:spcPts val="1600"/>
              </a:spcBef>
              <a:spcAft>
                <a:spcPts val="0"/>
              </a:spcAft>
              <a:buClr>
                <a:schemeClr val="accent2"/>
              </a:buClr>
              <a:buSzPts val="1400"/>
              <a:buNone/>
              <a:defRPr sz="1400">
                <a:solidFill>
                  <a:schemeClr val="accent2"/>
                </a:solidFill>
              </a:defRPr>
            </a:lvl3pPr>
            <a:lvl4pPr lvl="3" rtl="0">
              <a:spcBef>
                <a:spcPts val="1600"/>
              </a:spcBef>
              <a:spcAft>
                <a:spcPts val="0"/>
              </a:spcAft>
              <a:buClr>
                <a:schemeClr val="accent2"/>
              </a:buClr>
              <a:buSzPts val="1400"/>
              <a:buNone/>
              <a:defRPr sz="1400">
                <a:solidFill>
                  <a:schemeClr val="accent2"/>
                </a:solidFill>
              </a:defRPr>
            </a:lvl4pPr>
            <a:lvl5pPr lvl="4" rtl="0">
              <a:spcBef>
                <a:spcPts val="1600"/>
              </a:spcBef>
              <a:spcAft>
                <a:spcPts val="0"/>
              </a:spcAft>
              <a:buClr>
                <a:schemeClr val="accent2"/>
              </a:buClr>
              <a:buSzPts val="1400"/>
              <a:buNone/>
              <a:defRPr sz="1400">
                <a:solidFill>
                  <a:schemeClr val="accent2"/>
                </a:solidFill>
              </a:defRPr>
            </a:lvl5pPr>
            <a:lvl6pPr lvl="5" rtl="0">
              <a:spcBef>
                <a:spcPts val="1600"/>
              </a:spcBef>
              <a:spcAft>
                <a:spcPts val="0"/>
              </a:spcAft>
              <a:buClr>
                <a:schemeClr val="accent2"/>
              </a:buClr>
              <a:buSzPts val="1400"/>
              <a:buNone/>
              <a:defRPr sz="1400">
                <a:solidFill>
                  <a:schemeClr val="accent2"/>
                </a:solidFill>
              </a:defRPr>
            </a:lvl6pPr>
            <a:lvl7pPr lvl="6" rtl="0">
              <a:spcBef>
                <a:spcPts val="1600"/>
              </a:spcBef>
              <a:spcAft>
                <a:spcPts val="0"/>
              </a:spcAft>
              <a:buClr>
                <a:schemeClr val="accent2"/>
              </a:buClr>
              <a:buSzPts val="1400"/>
              <a:buNone/>
              <a:defRPr sz="1400">
                <a:solidFill>
                  <a:schemeClr val="accent2"/>
                </a:solidFill>
              </a:defRPr>
            </a:lvl7pPr>
            <a:lvl8pPr lvl="7" rtl="0">
              <a:spcBef>
                <a:spcPts val="1600"/>
              </a:spcBef>
              <a:spcAft>
                <a:spcPts val="0"/>
              </a:spcAft>
              <a:buClr>
                <a:schemeClr val="accent2"/>
              </a:buClr>
              <a:buSzPts val="1400"/>
              <a:buNone/>
              <a:defRPr sz="1400">
                <a:solidFill>
                  <a:schemeClr val="accent2"/>
                </a:solidFill>
              </a:defRPr>
            </a:lvl8pPr>
            <a:lvl9pPr lvl="8" rtl="0">
              <a:spcBef>
                <a:spcPts val="1600"/>
              </a:spcBef>
              <a:spcAft>
                <a:spcPts val="1600"/>
              </a:spcAft>
              <a:buClr>
                <a:schemeClr val="accent2"/>
              </a:buClr>
              <a:buSzPts val="1400"/>
              <a:buNone/>
              <a:defRPr sz="1400">
                <a:solidFill>
                  <a:schemeClr val="accent2"/>
                </a:solidFill>
              </a:defRPr>
            </a:lvl9pPr>
          </a:lstStyle>
          <a:p>
            <a:endParaRPr/>
          </a:p>
        </p:txBody>
      </p:sp>
      <p:sp>
        <p:nvSpPr>
          <p:cNvPr id="1413" name="Google Shape;1413;p29"/>
          <p:cNvSpPr txBox="1">
            <a:spLocks noGrp="1"/>
          </p:cNvSpPr>
          <p:nvPr>
            <p:ph type="subTitle" idx="17"/>
          </p:nvPr>
        </p:nvSpPr>
        <p:spPr>
          <a:xfrm>
            <a:off x="1883425" y="3745600"/>
            <a:ext cx="1793100" cy="394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Font typeface="Poppins"/>
              <a:buNone/>
              <a:defRPr sz="1800" b="1">
                <a:solidFill>
                  <a:schemeClr val="accent2"/>
                </a:solidFill>
                <a:latin typeface="Poppins"/>
                <a:ea typeface="Poppins"/>
                <a:cs typeface="Poppins"/>
                <a:sym typeface="Poppins"/>
              </a:defRPr>
            </a:lvl1pPr>
            <a:lvl2pPr lvl="1" rtl="0">
              <a:spcBef>
                <a:spcPts val="1600"/>
              </a:spcBef>
              <a:spcAft>
                <a:spcPts val="0"/>
              </a:spcAft>
              <a:buClr>
                <a:schemeClr val="accent2"/>
              </a:buClr>
              <a:buSzPts val="1000"/>
              <a:buNone/>
              <a:defRPr>
                <a:solidFill>
                  <a:schemeClr val="accent2"/>
                </a:solidFill>
              </a:defRPr>
            </a:lvl2pPr>
            <a:lvl3pPr lvl="2" rtl="0">
              <a:spcBef>
                <a:spcPts val="1600"/>
              </a:spcBef>
              <a:spcAft>
                <a:spcPts val="0"/>
              </a:spcAft>
              <a:buClr>
                <a:schemeClr val="accent2"/>
              </a:buClr>
              <a:buSzPts val="1000"/>
              <a:buNone/>
              <a:defRPr>
                <a:solidFill>
                  <a:schemeClr val="accent2"/>
                </a:solidFill>
              </a:defRPr>
            </a:lvl3pPr>
            <a:lvl4pPr lvl="3" rtl="0">
              <a:spcBef>
                <a:spcPts val="1600"/>
              </a:spcBef>
              <a:spcAft>
                <a:spcPts val="0"/>
              </a:spcAft>
              <a:buClr>
                <a:schemeClr val="accent2"/>
              </a:buClr>
              <a:buSzPts val="1000"/>
              <a:buNone/>
              <a:defRPr>
                <a:solidFill>
                  <a:schemeClr val="accent2"/>
                </a:solidFill>
              </a:defRPr>
            </a:lvl4pPr>
            <a:lvl5pPr lvl="4" rtl="0">
              <a:spcBef>
                <a:spcPts val="1600"/>
              </a:spcBef>
              <a:spcAft>
                <a:spcPts val="0"/>
              </a:spcAft>
              <a:buClr>
                <a:schemeClr val="accent2"/>
              </a:buClr>
              <a:buSzPts val="1000"/>
              <a:buNone/>
              <a:defRPr>
                <a:solidFill>
                  <a:schemeClr val="accent2"/>
                </a:solidFill>
              </a:defRPr>
            </a:lvl5pPr>
            <a:lvl6pPr lvl="5" rtl="0">
              <a:spcBef>
                <a:spcPts val="1600"/>
              </a:spcBef>
              <a:spcAft>
                <a:spcPts val="0"/>
              </a:spcAft>
              <a:buClr>
                <a:schemeClr val="accent2"/>
              </a:buClr>
              <a:buSzPts val="1000"/>
              <a:buNone/>
              <a:defRPr>
                <a:solidFill>
                  <a:schemeClr val="accent2"/>
                </a:solidFill>
              </a:defRPr>
            </a:lvl6pPr>
            <a:lvl7pPr lvl="6" rtl="0">
              <a:spcBef>
                <a:spcPts val="1600"/>
              </a:spcBef>
              <a:spcAft>
                <a:spcPts val="0"/>
              </a:spcAft>
              <a:buClr>
                <a:schemeClr val="accent2"/>
              </a:buClr>
              <a:buSzPts val="1000"/>
              <a:buNone/>
              <a:defRPr>
                <a:solidFill>
                  <a:schemeClr val="accent2"/>
                </a:solidFill>
              </a:defRPr>
            </a:lvl7pPr>
            <a:lvl8pPr lvl="7" rtl="0">
              <a:spcBef>
                <a:spcPts val="1600"/>
              </a:spcBef>
              <a:spcAft>
                <a:spcPts val="0"/>
              </a:spcAft>
              <a:buClr>
                <a:schemeClr val="accent2"/>
              </a:buClr>
              <a:buSzPts val="1000"/>
              <a:buNone/>
              <a:defRPr>
                <a:solidFill>
                  <a:schemeClr val="accent2"/>
                </a:solidFill>
              </a:defRPr>
            </a:lvl8pPr>
            <a:lvl9pPr lvl="8" rtl="0">
              <a:spcBef>
                <a:spcPts val="1600"/>
              </a:spcBef>
              <a:spcAft>
                <a:spcPts val="1600"/>
              </a:spcAft>
              <a:buClr>
                <a:schemeClr val="accent2"/>
              </a:buClr>
              <a:buSzPts val="1000"/>
              <a:buNone/>
              <a:defRPr>
                <a:solidFill>
                  <a:schemeClr val="accent2"/>
                </a:solidFill>
              </a:defRPr>
            </a:lvl9pPr>
          </a:lstStyle>
          <a:p>
            <a:endParaRPr/>
          </a:p>
        </p:txBody>
      </p:sp>
      <p:sp>
        <p:nvSpPr>
          <p:cNvPr id="1414" name="Google Shape;1414;p29"/>
          <p:cNvSpPr txBox="1">
            <a:spLocks noGrp="1"/>
          </p:cNvSpPr>
          <p:nvPr>
            <p:ph type="subTitle" idx="18"/>
          </p:nvPr>
        </p:nvSpPr>
        <p:spPr>
          <a:xfrm>
            <a:off x="1883450" y="4012325"/>
            <a:ext cx="1793100" cy="587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1400"/>
              <a:buNone/>
              <a:defRPr>
                <a:solidFill>
                  <a:schemeClr val="accent2"/>
                </a:solidFill>
              </a:defRPr>
            </a:lvl1pPr>
            <a:lvl2pPr lvl="1" rtl="0">
              <a:spcBef>
                <a:spcPts val="1600"/>
              </a:spcBef>
              <a:spcAft>
                <a:spcPts val="0"/>
              </a:spcAft>
              <a:buClr>
                <a:schemeClr val="accent2"/>
              </a:buClr>
              <a:buSzPts val="1400"/>
              <a:buNone/>
              <a:defRPr sz="1400">
                <a:solidFill>
                  <a:schemeClr val="accent2"/>
                </a:solidFill>
              </a:defRPr>
            </a:lvl2pPr>
            <a:lvl3pPr lvl="2" rtl="0">
              <a:spcBef>
                <a:spcPts val="1600"/>
              </a:spcBef>
              <a:spcAft>
                <a:spcPts val="0"/>
              </a:spcAft>
              <a:buClr>
                <a:schemeClr val="accent2"/>
              </a:buClr>
              <a:buSzPts val="1400"/>
              <a:buNone/>
              <a:defRPr sz="1400">
                <a:solidFill>
                  <a:schemeClr val="accent2"/>
                </a:solidFill>
              </a:defRPr>
            </a:lvl3pPr>
            <a:lvl4pPr lvl="3" rtl="0">
              <a:spcBef>
                <a:spcPts val="1600"/>
              </a:spcBef>
              <a:spcAft>
                <a:spcPts val="0"/>
              </a:spcAft>
              <a:buClr>
                <a:schemeClr val="accent2"/>
              </a:buClr>
              <a:buSzPts val="1400"/>
              <a:buNone/>
              <a:defRPr sz="1400">
                <a:solidFill>
                  <a:schemeClr val="accent2"/>
                </a:solidFill>
              </a:defRPr>
            </a:lvl4pPr>
            <a:lvl5pPr lvl="4" rtl="0">
              <a:spcBef>
                <a:spcPts val="1600"/>
              </a:spcBef>
              <a:spcAft>
                <a:spcPts val="0"/>
              </a:spcAft>
              <a:buClr>
                <a:schemeClr val="accent2"/>
              </a:buClr>
              <a:buSzPts val="1400"/>
              <a:buNone/>
              <a:defRPr sz="1400">
                <a:solidFill>
                  <a:schemeClr val="accent2"/>
                </a:solidFill>
              </a:defRPr>
            </a:lvl5pPr>
            <a:lvl6pPr lvl="5" rtl="0">
              <a:spcBef>
                <a:spcPts val="1600"/>
              </a:spcBef>
              <a:spcAft>
                <a:spcPts val="0"/>
              </a:spcAft>
              <a:buClr>
                <a:schemeClr val="accent2"/>
              </a:buClr>
              <a:buSzPts val="1400"/>
              <a:buNone/>
              <a:defRPr sz="1400">
                <a:solidFill>
                  <a:schemeClr val="accent2"/>
                </a:solidFill>
              </a:defRPr>
            </a:lvl6pPr>
            <a:lvl7pPr lvl="6" rtl="0">
              <a:spcBef>
                <a:spcPts val="1600"/>
              </a:spcBef>
              <a:spcAft>
                <a:spcPts val="0"/>
              </a:spcAft>
              <a:buClr>
                <a:schemeClr val="accent2"/>
              </a:buClr>
              <a:buSzPts val="1400"/>
              <a:buNone/>
              <a:defRPr sz="1400">
                <a:solidFill>
                  <a:schemeClr val="accent2"/>
                </a:solidFill>
              </a:defRPr>
            </a:lvl7pPr>
            <a:lvl8pPr lvl="7" rtl="0">
              <a:spcBef>
                <a:spcPts val="1600"/>
              </a:spcBef>
              <a:spcAft>
                <a:spcPts val="0"/>
              </a:spcAft>
              <a:buClr>
                <a:schemeClr val="accent2"/>
              </a:buClr>
              <a:buSzPts val="1400"/>
              <a:buNone/>
              <a:defRPr sz="1400">
                <a:solidFill>
                  <a:schemeClr val="accent2"/>
                </a:solidFill>
              </a:defRPr>
            </a:lvl8pPr>
            <a:lvl9pPr lvl="8" rtl="0">
              <a:spcBef>
                <a:spcPts val="1600"/>
              </a:spcBef>
              <a:spcAft>
                <a:spcPts val="1600"/>
              </a:spcAft>
              <a:buClr>
                <a:schemeClr val="accent2"/>
              </a:buClr>
              <a:buSzPts val="1400"/>
              <a:buNone/>
              <a:defRPr sz="1400">
                <a:solidFill>
                  <a:schemeClr val="accent2"/>
                </a:solidFill>
              </a:defRPr>
            </a:lvl9pPr>
          </a:lstStyle>
          <a:p>
            <a:endParaRPr/>
          </a:p>
        </p:txBody>
      </p:sp>
      <p:sp>
        <p:nvSpPr>
          <p:cNvPr id="1415" name="Google Shape;1415;p29"/>
          <p:cNvSpPr txBox="1">
            <a:spLocks noGrp="1"/>
          </p:cNvSpPr>
          <p:nvPr>
            <p:ph type="subTitle" idx="19"/>
          </p:nvPr>
        </p:nvSpPr>
        <p:spPr>
          <a:xfrm>
            <a:off x="4260463" y="3745600"/>
            <a:ext cx="1793100" cy="394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Font typeface="Poppins"/>
              <a:buNone/>
              <a:defRPr sz="1800" b="1">
                <a:solidFill>
                  <a:schemeClr val="accent2"/>
                </a:solidFill>
                <a:latin typeface="Poppins"/>
                <a:ea typeface="Poppins"/>
                <a:cs typeface="Poppins"/>
                <a:sym typeface="Poppins"/>
              </a:defRPr>
            </a:lvl1pPr>
            <a:lvl2pPr lvl="1" rtl="0">
              <a:spcBef>
                <a:spcPts val="1600"/>
              </a:spcBef>
              <a:spcAft>
                <a:spcPts val="0"/>
              </a:spcAft>
              <a:buClr>
                <a:schemeClr val="accent2"/>
              </a:buClr>
              <a:buSzPts val="1000"/>
              <a:buNone/>
              <a:defRPr>
                <a:solidFill>
                  <a:schemeClr val="accent2"/>
                </a:solidFill>
              </a:defRPr>
            </a:lvl2pPr>
            <a:lvl3pPr lvl="2" rtl="0">
              <a:spcBef>
                <a:spcPts val="1600"/>
              </a:spcBef>
              <a:spcAft>
                <a:spcPts val="0"/>
              </a:spcAft>
              <a:buClr>
                <a:schemeClr val="accent2"/>
              </a:buClr>
              <a:buSzPts val="1000"/>
              <a:buNone/>
              <a:defRPr>
                <a:solidFill>
                  <a:schemeClr val="accent2"/>
                </a:solidFill>
              </a:defRPr>
            </a:lvl3pPr>
            <a:lvl4pPr lvl="3" rtl="0">
              <a:spcBef>
                <a:spcPts val="1600"/>
              </a:spcBef>
              <a:spcAft>
                <a:spcPts val="0"/>
              </a:spcAft>
              <a:buClr>
                <a:schemeClr val="accent2"/>
              </a:buClr>
              <a:buSzPts val="1000"/>
              <a:buNone/>
              <a:defRPr>
                <a:solidFill>
                  <a:schemeClr val="accent2"/>
                </a:solidFill>
              </a:defRPr>
            </a:lvl4pPr>
            <a:lvl5pPr lvl="4" rtl="0">
              <a:spcBef>
                <a:spcPts val="1600"/>
              </a:spcBef>
              <a:spcAft>
                <a:spcPts val="0"/>
              </a:spcAft>
              <a:buClr>
                <a:schemeClr val="accent2"/>
              </a:buClr>
              <a:buSzPts val="1000"/>
              <a:buNone/>
              <a:defRPr>
                <a:solidFill>
                  <a:schemeClr val="accent2"/>
                </a:solidFill>
              </a:defRPr>
            </a:lvl5pPr>
            <a:lvl6pPr lvl="5" rtl="0">
              <a:spcBef>
                <a:spcPts val="1600"/>
              </a:spcBef>
              <a:spcAft>
                <a:spcPts val="0"/>
              </a:spcAft>
              <a:buClr>
                <a:schemeClr val="accent2"/>
              </a:buClr>
              <a:buSzPts val="1000"/>
              <a:buNone/>
              <a:defRPr>
                <a:solidFill>
                  <a:schemeClr val="accent2"/>
                </a:solidFill>
              </a:defRPr>
            </a:lvl6pPr>
            <a:lvl7pPr lvl="6" rtl="0">
              <a:spcBef>
                <a:spcPts val="1600"/>
              </a:spcBef>
              <a:spcAft>
                <a:spcPts val="0"/>
              </a:spcAft>
              <a:buClr>
                <a:schemeClr val="accent2"/>
              </a:buClr>
              <a:buSzPts val="1000"/>
              <a:buNone/>
              <a:defRPr>
                <a:solidFill>
                  <a:schemeClr val="accent2"/>
                </a:solidFill>
              </a:defRPr>
            </a:lvl7pPr>
            <a:lvl8pPr lvl="7" rtl="0">
              <a:spcBef>
                <a:spcPts val="1600"/>
              </a:spcBef>
              <a:spcAft>
                <a:spcPts val="0"/>
              </a:spcAft>
              <a:buClr>
                <a:schemeClr val="accent2"/>
              </a:buClr>
              <a:buSzPts val="1000"/>
              <a:buNone/>
              <a:defRPr>
                <a:solidFill>
                  <a:schemeClr val="accent2"/>
                </a:solidFill>
              </a:defRPr>
            </a:lvl8pPr>
            <a:lvl9pPr lvl="8" rtl="0">
              <a:spcBef>
                <a:spcPts val="1600"/>
              </a:spcBef>
              <a:spcAft>
                <a:spcPts val="1600"/>
              </a:spcAft>
              <a:buClr>
                <a:schemeClr val="accent2"/>
              </a:buClr>
              <a:buSzPts val="1000"/>
              <a:buNone/>
              <a:defRPr>
                <a:solidFill>
                  <a:schemeClr val="accent2"/>
                </a:solidFill>
              </a:defRPr>
            </a:lvl9pPr>
          </a:lstStyle>
          <a:p>
            <a:endParaRPr/>
          </a:p>
        </p:txBody>
      </p:sp>
      <p:sp>
        <p:nvSpPr>
          <p:cNvPr id="1416" name="Google Shape;1416;p29"/>
          <p:cNvSpPr txBox="1">
            <a:spLocks noGrp="1"/>
          </p:cNvSpPr>
          <p:nvPr>
            <p:ph type="subTitle" idx="20"/>
          </p:nvPr>
        </p:nvSpPr>
        <p:spPr>
          <a:xfrm>
            <a:off x="4260488" y="4012325"/>
            <a:ext cx="1793100" cy="587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1400"/>
              <a:buNone/>
              <a:defRPr>
                <a:solidFill>
                  <a:schemeClr val="accent2"/>
                </a:solidFill>
              </a:defRPr>
            </a:lvl1pPr>
            <a:lvl2pPr lvl="1" rtl="0">
              <a:spcBef>
                <a:spcPts val="1600"/>
              </a:spcBef>
              <a:spcAft>
                <a:spcPts val="0"/>
              </a:spcAft>
              <a:buClr>
                <a:schemeClr val="accent2"/>
              </a:buClr>
              <a:buSzPts val="1400"/>
              <a:buNone/>
              <a:defRPr sz="1400">
                <a:solidFill>
                  <a:schemeClr val="accent2"/>
                </a:solidFill>
              </a:defRPr>
            </a:lvl2pPr>
            <a:lvl3pPr lvl="2" rtl="0">
              <a:spcBef>
                <a:spcPts val="1600"/>
              </a:spcBef>
              <a:spcAft>
                <a:spcPts val="0"/>
              </a:spcAft>
              <a:buClr>
                <a:schemeClr val="accent2"/>
              </a:buClr>
              <a:buSzPts val="1400"/>
              <a:buNone/>
              <a:defRPr sz="1400">
                <a:solidFill>
                  <a:schemeClr val="accent2"/>
                </a:solidFill>
              </a:defRPr>
            </a:lvl3pPr>
            <a:lvl4pPr lvl="3" rtl="0">
              <a:spcBef>
                <a:spcPts val="1600"/>
              </a:spcBef>
              <a:spcAft>
                <a:spcPts val="0"/>
              </a:spcAft>
              <a:buClr>
                <a:schemeClr val="accent2"/>
              </a:buClr>
              <a:buSzPts val="1400"/>
              <a:buNone/>
              <a:defRPr sz="1400">
                <a:solidFill>
                  <a:schemeClr val="accent2"/>
                </a:solidFill>
              </a:defRPr>
            </a:lvl4pPr>
            <a:lvl5pPr lvl="4" rtl="0">
              <a:spcBef>
                <a:spcPts val="1600"/>
              </a:spcBef>
              <a:spcAft>
                <a:spcPts val="0"/>
              </a:spcAft>
              <a:buClr>
                <a:schemeClr val="accent2"/>
              </a:buClr>
              <a:buSzPts val="1400"/>
              <a:buNone/>
              <a:defRPr sz="1400">
                <a:solidFill>
                  <a:schemeClr val="accent2"/>
                </a:solidFill>
              </a:defRPr>
            </a:lvl5pPr>
            <a:lvl6pPr lvl="5" rtl="0">
              <a:spcBef>
                <a:spcPts val="1600"/>
              </a:spcBef>
              <a:spcAft>
                <a:spcPts val="0"/>
              </a:spcAft>
              <a:buClr>
                <a:schemeClr val="accent2"/>
              </a:buClr>
              <a:buSzPts val="1400"/>
              <a:buNone/>
              <a:defRPr sz="1400">
                <a:solidFill>
                  <a:schemeClr val="accent2"/>
                </a:solidFill>
              </a:defRPr>
            </a:lvl6pPr>
            <a:lvl7pPr lvl="6" rtl="0">
              <a:spcBef>
                <a:spcPts val="1600"/>
              </a:spcBef>
              <a:spcAft>
                <a:spcPts val="0"/>
              </a:spcAft>
              <a:buClr>
                <a:schemeClr val="accent2"/>
              </a:buClr>
              <a:buSzPts val="1400"/>
              <a:buNone/>
              <a:defRPr sz="1400">
                <a:solidFill>
                  <a:schemeClr val="accent2"/>
                </a:solidFill>
              </a:defRPr>
            </a:lvl7pPr>
            <a:lvl8pPr lvl="7" rtl="0">
              <a:spcBef>
                <a:spcPts val="1600"/>
              </a:spcBef>
              <a:spcAft>
                <a:spcPts val="0"/>
              </a:spcAft>
              <a:buClr>
                <a:schemeClr val="accent2"/>
              </a:buClr>
              <a:buSzPts val="1400"/>
              <a:buNone/>
              <a:defRPr sz="1400">
                <a:solidFill>
                  <a:schemeClr val="accent2"/>
                </a:solidFill>
              </a:defRPr>
            </a:lvl8pPr>
            <a:lvl9pPr lvl="8" rtl="0">
              <a:spcBef>
                <a:spcPts val="1600"/>
              </a:spcBef>
              <a:spcAft>
                <a:spcPts val="1600"/>
              </a:spcAft>
              <a:buClr>
                <a:schemeClr val="accent2"/>
              </a:buClr>
              <a:buSzPts val="1400"/>
              <a:buNone/>
              <a:defRPr sz="1400">
                <a:solidFill>
                  <a:schemeClr val="accent2"/>
                </a:solidFill>
              </a:defRPr>
            </a:lvl9pPr>
          </a:lstStyle>
          <a:p>
            <a:endParaRPr/>
          </a:p>
        </p:txBody>
      </p:sp>
      <p:sp>
        <p:nvSpPr>
          <p:cNvPr id="1417" name="Google Shape;1417;p29"/>
          <p:cNvSpPr txBox="1">
            <a:spLocks noGrp="1"/>
          </p:cNvSpPr>
          <p:nvPr>
            <p:ph type="subTitle" idx="21"/>
          </p:nvPr>
        </p:nvSpPr>
        <p:spPr>
          <a:xfrm>
            <a:off x="6637488" y="3745600"/>
            <a:ext cx="1793100" cy="394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Font typeface="Poppins"/>
              <a:buNone/>
              <a:defRPr sz="1800" b="1">
                <a:solidFill>
                  <a:schemeClr val="accent2"/>
                </a:solidFill>
                <a:latin typeface="Poppins"/>
                <a:ea typeface="Poppins"/>
                <a:cs typeface="Poppins"/>
                <a:sym typeface="Poppins"/>
              </a:defRPr>
            </a:lvl1pPr>
            <a:lvl2pPr lvl="1" rtl="0">
              <a:spcBef>
                <a:spcPts val="1600"/>
              </a:spcBef>
              <a:spcAft>
                <a:spcPts val="0"/>
              </a:spcAft>
              <a:buClr>
                <a:schemeClr val="accent2"/>
              </a:buClr>
              <a:buSzPts val="1000"/>
              <a:buNone/>
              <a:defRPr>
                <a:solidFill>
                  <a:schemeClr val="accent2"/>
                </a:solidFill>
              </a:defRPr>
            </a:lvl2pPr>
            <a:lvl3pPr lvl="2" rtl="0">
              <a:spcBef>
                <a:spcPts val="1600"/>
              </a:spcBef>
              <a:spcAft>
                <a:spcPts val="0"/>
              </a:spcAft>
              <a:buClr>
                <a:schemeClr val="accent2"/>
              </a:buClr>
              <a:buSzPts val="1000"/>
              <a:buNone/>
              <a:defRPr>
                <a:solidFill>
                  <a:schemeClr val="accent2"/>
                </a:solidFill>
              </a:defRPr>
            </a:lvl3pPr>
            <a:lvl4pPr lvl="3" rtl="0">
              <a:spcBef>
                <a:spcPts val="1600"/>
              </a:spcBef>
              <a:spcAft>
                <a:spcPts val="0"/>
              </a:spcAft>
              <a:buClr>
                <a:schemeClr val="accent2"/>
              </a:buClr>
              <a:buSzPts val="1000"/>
              <a:buNone/>
              <a:defRPr>
                <a:solidFill>
                  <a:schemeClr val="accent2"/>
                </a:solidFill>
              </a:defRPr>
            </a:lvl4pPr>
            <a:lvl5pPr lvl="4" rtl="0">
              <a:spcBef>
                <a:spcPts val="1600"/>
              </a:spcBef>
              <a:spcAft>
                <a:spcPts val="0"/>
              </a:spcAft>
              <a:buClr>
                <a:schemeClr val="accent2"/>
              </a:buClr>
              <a:buSzPts val="1000"/>
              <a:buNone/>
              <a:defRPr>
                <a:solidFill>
                  <a:schemeClr val="accent2"/>
                </a:solidFill>
              </a:defRPr>
            </a:lvl5pPr>
            <a:lvl6pPr lvl="5" rtl="0">
              <a:spcBef>
                <a:spcPts val="1600"/>
              </a:spcBef>
              <a:spcAft>
                <a:spcPts val="0"/>
              </a:spcAft>
              <a:buClr>
                <a:schemeClr val="accent2"/>
              </a:buClr>
              <a:buSzPts val="1000"/>
              <a:buNone/>
              <a:defRPr>
                <a:solidFill>
                  <a:schemeClr val="accent2"/>
                </a:solidFill>
              </a:defRPr>
            </a:lvl6pPr>
            <a:lvl7pPr lvl="6" rtl="0">
              <a:spcBef>
                <a:spcPts val="1600"/>
              </a:spcBef>
              <a:spcAft>
                <a:spcPts val="0"/>
              </a:spcAft>
              <a:buClr>
                <a:schemeClr val="accent2"/>
              </a:buClr>
              <a:buSzPts val="1000"/>
              <a:buNone/>
              <a:defRPr>
                <a:solidFill>
                  <a:schemeClr val="accent2"/>
                </a:solidFill>
              </a:defRPr>
            </a:lvl7pPr>
            <a:lvl8pPr lvl="7" rtl="0">
              <a:spcBef>
                <a:spcPts val="1600"/>
              </a:spcBef>
              <a:spcAft>
                <a:spcPts val="0"/>
              </a:spcAft>
              <a:buClr>
                <a:schemeClr val="accent2"/>
              </a:buClr>
              <a:buSzPts val="1000"/>
              <a:buNone/>
              <a:defRPr>
                <a:solidFill>
                  <a:schemeClr val="accent2"/>
                </a:solidFill>
              </a:defRPr>
            </a:lvl8pPr>
            <a:lvl9pPr lvl="8" rtl="0">
              <a:spcBef>
                <a:spcPts val="1600"/>
              </a:spcBef>
              <a:spcAft>
                <a:spcPts val="1600"/>
              </a:spcAft>
              <a:buClr>
                <a:schemeClr val="accent2"/>
              </a:buClr>
              <a:buSzPts val="1000"/>
              <a:buNone/>
              <a:defRPr>
                <a:solidFill>
                  <a:schemeClr val="accent2"/>
                </a:solidFill>
              </a:defRPr>
            </a:lvl9pPr>
          </a:lstStyle>
          <a:p>
            <a:endParaRPr/>
          </a:p>
        </p:txBody>
      </p:sp>
      <p:sp>
        <p:nvSpPr>
          <p:cNvPr id="1418" name="Google Shape;1418;p29"/>
          <p:cNvSpPr txBox="1">
            <a:spLocks noGrp="1"/>
          </p:cNvSpPr>
          <p:nvPr>
            <p:ph type="subTitle" idx="22"/>
          </p:nvPr>
        </p:nvSpPr>
        <p:spPr>
          <a:xfrm>
            <a:off x="6637513" y="4012325"/>
            <a:ext cx="1793100" cy="587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1400"/>
              <a:buNone/>
              <a:defRPr>
                <a:solidFill>
                  <a:schemeClr val="accent2"/>
                </a:solidFill>
              </a:defRPr>
            </a:lvl1pPr>
            <a:lvl2pPr lvl="1" rtl="0">
              <a:spcBef>
                <a:spcPts val="1600"/>
              </a:spcBef>
              <a:spcAft>
                <a:spcPts val="0"/>
              </a:spcAft>
              <a:buClr>
                <a:schemeClr val="accent2"/>
              </a:buClr>
              <a:buSzPts val="1400"/>
              <a:buNone/>
              <a:defRPr sz="1400">
                <a:solidFill>
                  <a:schemeClr val="accent2"/>
                </a:solidFill>
              </a:defRPr>
            </a:lvl2pPr>
            <a:lvl3pPr lvl="2" rtl="0">
              <a:spcBef>
                <a:spcPts val="1600"/>
              </a:spcBef>
              <a:spcAft>
                <a:spcPts val="0"/>
              </a:spcAft>
              <a:buClr>
                <a:schemeClr val="accent2"/>
              </a:buClr>
              <a:buSzPts val="1400"/>
              <a:buNone/>
              <a:defRPr sz="1400">
                <a:solidFill>
                  <a:schemeClr val="accent2"/>
                </a:solidFill>
              </a:defRPr>
            </a:lvl3pPr>
            <a:lvl4pPr lvl="3" rtl="0">
              <a:spcBef>
                <a:spcPts val="1600"/>
              </a:spcBef>
              <a:spcAft>
                <a:spcPts val="0"/>
              </a:spcAft>
              <a:buClr>
                <a:schemeClr val="accent2"/>
              </a:buClr>
              <a:buSzPts val="1400"/>
              <a:buNone/>
              <a:defRPr sz="1400">
                <a:solidFill>
                  <a:schemeClr val="accent2"/>
                </a:solidFill>
              </a:defRPr>
            </a:lvl4pPr>
            <a:lvl5pPr lvl="4" rtl="0">
              <a:spcBef>
                <a:spcPts val="1600"/>
              </a:spcBef>
              <a:spcAft>
                <a:spcPts val="0"/>
              </a:spcAft>
              <a:buClr>
                <a:schemeClr val="accent2"/>
              </a:buClr>
              <a:buSzPts val="1400"/>
              <a:buNone/>
              <a:defRPr sz="1400">
                <a:solidFill>
                  <a:schemeClr val="accent2"/>
                </a:solidFill>
              </a:defRPr>
            </a:lvl5pPr>
            <a:lvl6pPr lvl="5" rtl="0">
              <a:spcBef>
                <a:spcPts val="1600"/>
              </a:spcBef>
              <a:spcAft>
                <a:spcPts val="0"/>
              </a:spcAft>
              <a:buClr>
                <a:schemeClr val="accent2"/>
              </a:buClr>
              <a:buSzPts val="1400"/>
              <a:buNone/>
              <a:defRPr sz="1400">
                <a:solidFill>
                  <a:schemeClr val="accent2"/>
                </a:solidFill>
              </a:defRPr>
            </a:lvl6pPr>
            <a:lvl7pPr lvl="6" rtl="0">
              <a:spcBef>
                <a:spcPts val="1600"/>
              </a:spcBef>
              <a:spcAft>
                <a:spcPts val="0"/>
              </a:spcAft>
              <a:buClr>
                <a:schemeClr val="accent2"/>
              </a:buClr>
              <a:buSzPts val="1400"/>
              <a:buNone/>
              <a:defRPr sz="1400">
                <a:solidFill>
                  <a:schemeClr val="accent2"/>
                </a:solidFill>
              </a:defRPr>
            </a:lvl7pPr>
            <a:lvl8pPr lvl="7" rtl="0">
              <a:spcBef>
                <a:spcPts val="1600"/>
              </a:spcBef>
              <a:spcAft>
                <a:spcPts val="0"/>
              </a:spcAft>
              <a:buClr>
                <a:schemeClr val="accent2"/>
              </a:buClr>
              <a:buSzPts val="1400"/>
              <a:buNone/>
              <a:defRPr sz="1400">
                <a:solidFill>
                  <a:schemeClr val="accent2"/>
                </a:solidFill>
              </a:defRPr>
            </a:lvl8pPr>
            <a:lvl9pPr lvl="8" rtl="0">
              <a:spcBef>
                <a:spcPts val="1600"/>
              </a:spcBef>
              <a:spcAft>
                <a:spcPts val="1600"/>
              </a:spcAft>
              <a:buClr>
                <a:schemeClr val="accent2"/>
              </a:buClr>
              <a:buSzPts val="1400"/>
              <a:buNone/>
              <a:defRPr sz="1400">
                <a:solidFill>
                  <a:schemeClr val="accent2"/>
                </a:solidFil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anks">
  <p:cSld name="TITLE_AND_BODY_1_1">
    <p:bg>
      <p:bgPr>
        <a:solidFill>
          <a:schemeClr val="accent5"/>
        </a:solidFill>
        <a:effectLst/>
      </p:bgPr>
    </p:bg>
    <p:spTree>
      <p:nvGrpSpPr>
        <p:cNvPr id="1" name="Shape 1419"/>
        <p:cNvGrpSpPr/>
        <p:nvPr/>
      </p:nvGrpSpPr>
      <p:grpSpPr>
        <a:xfrm>
          <a:off x="0" y="0"/>
          <a:ext cx="0" cy="0"/>
          <a:chOff x="0" y="0"/>
          <a:chExt cx="0" cy="0"/>
        </a:xfrm>
      </p:grpSpPr>
      <p:sp>
        <p:nvSpPr>
          <p:cNvPr id="1420" name="Google Shape;1420;p30"/>
          <p:cNvSpPr/>
          <p:nvPr/>
        </p:nvSpPr>
        <p:spPr>
          <a:xfrm flipH="1">
            <a:off x="77" y="-37211"/>
            <a:ext cx="5033661" cy="3076189"/>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0"/>
          <p:cNvSpPr/>
          <p:nvPr/>
        </p:nvSpPr>
        <p:spPr>
          <a:xfrm rot="5400000" flipH="1">
            <a:off x="635597" y="2702607"/>
            <a:ext cx="1805387" cy="3076409"/>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0"/>
          <p:cNvSpPr/>
          <p:nvPr/>
        </p:nvSpPr>
        <p:spPr>
          <a:xfrm flipH="1">
            <a:off x="4900865" y="2874835"/>
            <a:ext cx="4243207" cy="226867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0"/>
          <p:cNvSpPr/>
          <p:nvPr/>
        </p:nvSpPr>
        <p:spPr>
          <a:xfrm rot="10800000">
            <a:off x="1395584" y="619363"/>
            <a:ext cx="7412400" cy="4140900"/>
          </a:xfrm>
          <a:prstGeom prst="roundRect">
            <a:avLst>
              <a:gd name="adj" fmla="val 923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0"/>
          <p:cNvSpPr/>
          <p:nvPr/>
        </p:nvSpPr>
        <p:spPr>
          <a:xfrm rot="10800000">
            <a:off x="1551176" y="468712"/>
            <a:ext cx="7281000" cy="4140900"/>
          </a:xfrm>
          <a:prstGeom prst="roundRect">
            <a:avLst>
              <a:gd name="adj" fmla="val 923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0"/>
          <p:cNvSpPr/>
          <p:nvPr/>
        </p:nvSpPr>
        <p:spPr>
          <a:xfrm rot="10800000">
            <a:off x="218712" y="16"/>
            <a:ext cx="836012" cy="5141709"/>
          </a:xfrm>
          <a:custGeom>
            <a:avLst/>
            <a:gdLst/>
            <a:ahLst/>
            <a:cxnLst/>
            <a:rect l="l" t="t" r="r" b="b"/>
            <a:pathLst>
              <a:path w="9337" h="32918" extrusionOk="0">
                <a:moveTo>
                  <a:pt x="1" y="1"/>
                </a:moveTo>
                <a:lnTo>
                  <a:pt x="1" y="32917"/>
                </a:lnTo>
                <a:lnTo>
                  <a:pt x="9337" y="32917"/>
                </a:lnTo>
                <a:lnTo>
                  <a:pt x="9337" y="1"/>
                </a:lnTo>
                <a:lnTo>
                  <a:pt x="4504" y="270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0"/>
          <p:cNvSpPr/>
          <p:nvPr/>
        </p:nvSpPr>
        <p:spPr>
          <a:xfrm>
            <a:off x="2270795" y="873755"/>
            <a:ext cx="341432" cy="261222"/>
          </a:xfrm>
          <a:custGeom>
            <a:avLst/>
            <a:gdLst/>
            <a:ahLst/>
            <a:cxnLst/>
            <a:rect l="l" t="t" r="r" b="b"/>
            <a:pathLst>
              <a:path w="5547" h="5547" extrusionOk="0">
                <a:moveTo>
                  <a:pt x="2774" y="0"/>
                </a:moveTo>
                <a:cubicBezTo>
                  <a:pt x="1242" y="0"/>
                  <a:pt x="0" y="1242"/>
                  <a:pt x="0" y="2774"/>
                </a:cubicBezTo>
                <a:cubicBezTo>
                  <a:pt x="0" y="4305"/>
                  <a:pt x="1242" y="5547"/>
                  <a:pt x="2774" y="5547"/>
                </a:cubicBezTo>
                <a:cubicBezTo>
                  <a:pt x="4305" y="5547"/>
                  <a:pt x="5547" y="4305"/>
                  <a:pt x="5547" y="2774"/>
                </a:cubicBezTo>
                <a:cubicBezTo>
                  <a:pt x="5547" y="1242"/>
                  <a:pt x="4305" y="0"/>
                  <a:pt x="27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0"/>
          <p:cNvSpPr/>
          <p:nvPr/>
        </p:nvSpPr>
        <p:spPr>
          <a:xfrm>
            <a:off x="3058674" y="873755"/>
            <a:ext cx="341370" cy="261222"/>
          </a:xfrm>
          <a:custGeom>
            <a:avLst/>
            <a:gdLst/>
            <a:ahLst/>
            <a:cxnLst/>
            <a:rect l="l" t="t" r="r" b="b"/>
            <a:pathLst>
              <a:path w="5546" h="5547" extrusionOk="0">
                <a:moveTo>
                  <a:pt x="2773" y="0"/>
                </a:moveTo>
                <a:cubicBezTo>
                  <a:pt x="1241" y="0"/>
                  <a:pt x="0" y="1242"/>
                  <a:pt x="0" y="2774"/>
                </a:cubicBezTo>
                <a:cubicBezTo>
                  <a:pt x="0" y="4305"/>
                  <a:pt x="1241" y="5547"/>
                  <a:pt x="2773" y="5547"/>
                </a:cubicBezTo>
                <a:cubicBezTo>
                  <a:pt x="4305" y="5547"/>
                  <a:pt x="5545" y="4305"/>
                  <a:pt x="5545" y="2774"/>
                </a:cubicBezTo>
                <a:cubicBezTo>
                  <a:pt x="5545"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0"/>
          <p:cNvSpPr/>
          <p:nvPr/>
        </p:nvSpPr>
        <p:spPr>
          <a:xfrm>
            <a:off x="3846369" y="873755"/>
            <a:ext cx="341370" cy="261222"/>
          </a:xfrm>
          <a:custGeom>
            <a:avLst/>
            <a:gdLst/>
            <a:ahLst/>
            <a:cxnLst/>
            <a:rect l="l" t="t" r="r" b="b"/>
            <a:pathLst>
              <a:path w="5546" h="5547" extrusionOk="0">
                <a:moveTo>
                  <a:pt x="2773" y="0"/>
                </a:moveTo>
                <a:cubicBezTo>
                  <a:pt x="1241" y="0"/>
                  <a:pt x="0" y="1242"/>
                  <a:pt x="0" y="2774"/>
                </a:cubicBezTo>
                <a:cubicBezTo>
                  <a:pt x="0" y="4305"/>
                  <a:pt x="1241" y="5547"/>
                  <a:pt x="2773" y="5547"/>
                </a:cubicBezTo>
                <a:cubicBezTo>
                  <a:pt x="4305" y="5547"/>
                  <a:pt x="5545" y="4305"/>
                  <a:pt x="5545" y="2774"/>
                </a:cubicBezTo>
                <a:cubicBezTo>
                  <a:pt x="5545"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0"/>
          <p:cNvSpPr/>
          <p:nvPr/>
        </p:nvSpPr>
        <p:spPr>
          <a:xfrm>
            <a:off x="4634063" y="873755"/>
            <a:ext cx="341370" cy="261222"/>
          </a:xfrm>
          <a:custGeom>
            <a:avLst/>
            <a:gdLst/>
            <a:ahLst/>
            <a:cxnLst/>
            <a:rect l="l" t="t" r="r" b="b"/>
            <a:pathLst>
              <a:path w="5546" h="5547" extrusionOk="0">
                <a:moveTo>
                  <a:pt x="2773" y="0"/>
                </a:moveTo>
                <a:cubicBezTo>
                  <a:pt x="1241" y="0"/>
                  <a:pt x="0" y="1242"/>
                  <a:pt x="0" y="2774"/>
                </a:cubicBezTo>
                <a:cubicBezTo>
                  <a:pt x="0" y="4305"/>
                  <a:pt x="1241" y="5547"/>
                  <a:pt x="2773" y="5547"/>
                </a:cubicBezTo>
                <a:cubicBezTo>
                  <a:pt x="4305" y="5547"/>
                  <a:pt x="5545" y="4305"/>
                  <a:pt x="5545" y="2774"/>
                </a:cubicBezTo>
                <a:cubicBezTo>
                  <a:pt x="5545"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0"/>
          <p:cNvSpPr/>
          <p:nvPr/>
        </p:nvSpPr>
        <p:spPr>
          <a:xfrm>
            <a:off x="5421758" y="873755"/>
            <a:ext cx="341370" cy="261222"/>
          </a:xfrm>
          <a:custGeom>
            <a:avLst/>
            <a:gdLst/>
            <a:ahLst/>
            <a:cxnLst/>
            <a:rect l="l" t="t" r="r" b="b"/>
            <a:pathLst>
              <a:path w="5546" h="5547" extrusionOk="0">
                <a:moveTo>
                  <a:pt x="2773" y="0"/>
                </a:moveTo>
                <a:cubicBezTo>
                  <a:pt x="1241" y="0"/>
                  <a:pt x="0" y="1242"/>
                  <a:pt x="0" y="2774"/>
                </a:cubicBezTo>
                <a:cubicBezTo>
                  <a:pt x="0" y="4305"/>
                  <a:pt x="1241" y="5547"/>
                  <a:pt x="2773" y="5547"/>
                </a:cubicBezTo>
                <a:cubicBezTo>
                  <a:pt x="4305" y="5547"/>
                  <a:pt x="5546" y="4305"/>
                  <a:pt x="5546" y="2774"/>
                </a:cubicBezTo>
                <a:cubicBezTo>
                  <a:pt x="5546"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0"/>
          <p:cNvSpPr/>
          <p:nvPr/>
        </p:nvSpPr>
        <p:spPr>
          <a:xfrm>
            <a:off x="6209453" y="873755"/>
            <a:ext cx="341370" cy="261222"/>
          </a:xfrm>
          <a:custGeom>
            <a:avLst/>
            <a:gdLst/>
            <a:ahLst/>
            <a:cxnLst/>
            <a:rect l="l" t="t" r="r" b="b"/>
            <a:pathLst>
              <a:path w="5546" h="5547" extrusionOk="0">
                <a:moveTo>
                  <a:pt x="2773" y="0"/>
                </a:moveTo>
                <a:cubicBezTo>
                  <a:pt x="1241" y="0"/>
                  <a:pt x="1" y="1242"/>
                  <a:pt x="1" y="2774"/>
                </a:cubicBezTo>
                <a:cubicBezTo>
                  <a:pt x="1" y="4305"/>
                  <a:pt x="1241" y="5547"/>
                  <a:pt x="2773" y="5547"/>
                </a:cubicBezTo>
                <a:cubicBezTo>
                  <a:pt x="4305" y="5547"/>
                  <a:pt x="5546" y="4305"/>
                  <a:pt x="5546" y="2774"/>
                </a:cubicBezTo>
                <a:cubicBezTo>
                  <a:pt x="5546"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0"/>
          <p:cNvSpPr/>
          <p:nvPr/>
        </p:nvSpPr>
        <p:spPr>
          <a:xfrm>
            <a:off x="6997147" y="873755"/>
            <a:ext cx="341370" cy="261222"/>
          </a:xfrm>
          <a:custGeom>
            <a:avLst/>
            <a:gdLst/>
            <a:ahLst/>
            <a:cxnLst/>
            <a:rect l="l" t="t" r="r" b="b"/>
            <a:pathLst>
              <a:path w="5546" h="5547" extrusionOk="0">
                <a:moveTo>
                  <a:pt x="2773" y="0"/>
                </a:moveTo>
                <a:cubicBezTo>
                  <a:pt x="1241" y="0"/>
                  <a:pt x="1" y="1242"/>
                  <a:pt x="1" y="2774"/>
                </a:cubicBezTo>
                <a:cubicBezTo>
                  <a:pt x="1" y="4305"/>
                  <a:pt x="1241" y="5547"/>
                  <a:pt x="2773" y="5547"/>
                </a:cubicBezTo>
                <a:cubicBezTo>
                  <a:pt x="4305" y="5547"/>
                  <a:pt x="5546" y="4305"/>
                  <a:pt x="5546" y="2774"/>
                </a:cubicBezTo>
                <a:cubicBezTo>
                  <a:pt x="5546"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0"/>
          <p:cNvSpPr/>
          <p:nvPr/>
        </p:nvSpPr>
        <p:spPr>
          <a:xfrm>
            <a:off x="7784842" y="873755"/>
            <a:ext cx="341370" cy="261222"/>
          </a:xfrm>
          <a:custGeom>
            <a:avLst/>
            <a:gdLst/>
            <a:ahLst/>
            <a:cxnLst/>
            <a:rect l="l" t="t" r="r" b="b"/>
            <a:pathLst>
              <a:path w="5546" h="5547" extrusionOk="0">
                <a:moveTo>
                  <a:pt x="2773" y="0"/>
                </a:moveTo>
                <a:cubicBezTo>
                  <a:pt x="1241" y="0"/>
                  <a:pt x="1" y="1242"/>
                  <a:pt x="1" y="2774"/>
                </a:cubicBezTo>
                <a:cubicBezTo>
                  <a:pt x="1" y="4305"/>
                  <a:pt x="1241" y="5547"/>
                  <a:pt x="2773" y="5547"/>
                </a:cubicBezTo>
                <a:cubicBezTo>
                  <a:pt x="4305" y="5547"/>
                  <a:pt x="5546" y="4305"/>
                  <a:pt x="5546" y="2774"/>
                </a:cubicBezTo>
                <a:cubicBezTo>
                  <a:pt x="5546"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4" name="Google Shape;1434;p30"/>
          <p:cNvGrpSpPr/>
          <p:nvPr/>
        </p:nvGrpSpPr>
        <p:grpSpPr>
          <a:xfrm>
            <a:off x="1787850" y="629637"/>
            <a:ext cx="6816842" cy="3751443"/>
            <a:chOff x="947422" y="1255084"/>
            <a:chExt cx="4113966" cy="2248527"/>
          </a:xfrm>
        </p:grpSpPr>
        <p:sp>
          <p:nvSpPr>
            <p:cNvPr id="1435" name="Google Shape;1435;p30"/>
            <p:cNvSpPr/>
            <p:nvPr/>
          </p:nvSpPr>
          <p:spPr>
            <a:xfrm>
              <a:off x="947422" y="1255084"/>
              <a:ext cx="4113966" cy="2248523"/>
            </a:xfrm>
            <a:custGeom>
              <a:avLst/>
              <a:gdLst/>
              <a:ahLst/>
              <a:cxnLst/>
              <a:rect l="l" t="t" r="r" b="b"/>
              <a:pathLst>
                <a:path w="110911" h="57588" extrusionOk="0">
                  <a:moveTo>
                    <a:pt x="1" y="0"/>
                  </a:moveTo>
                  <a:lnTo>
                    <a:pt x="1" y="57588"/>
                  </a:lnTo>
                  <a:lnTo>
                    <a:pt x="110910" y="57588"/>
                  </a:lnTo>
                  <a:lnTo>
                    <a:pt x="110910" y="0"/>
                  </a:lnTo>
                  <a:lnTo>
                    <a:pt x="101481" y="0"/>
                  </a:lnTo>
                  <a:lnTo>
                    <a:pt x="101481" y="3966"/>
                  </a:lnTo>
                  <a:cubicBezTo>
                    <a:pt x="102278" y="4404"/>
                    <a:pt x="102820" y="5251"/>
                    <a:pt x="102820" y="6225"/>
                  </a:cubicBezTo>
                  <a:cubicBezTo>
                    <a:pt x="102820" y="7646"/>
                    <a:pt x="101667" y="8798"/>
                    <a:pt x="100246" y="8798"/>
                  </a:cubicBezTo>
                  <a:cubicBezTo>
                    <a:pt x="98825" y="8798"/>
                    <a:pt x="97673" y="7646"/>
                    <a:pt x="97673" y="6225"/>
                  </a:cubicBezTo>
                  <a:cubicBezTo>
                    <a:pt x="97673" y="5251"/>
                    <a:pt x="98214" y="4404"/>
                    <a:pt x="99011" y="3966"/>
                  </a:cubicBezTo>
                  <a:lnTo>
                    <a:pt x="99011" y="0"/>
                  </a:lnTo>
                  <a:lnTo>
                    <a:pt x="88685" y="0"/>
                  </a:lnTo>
                  <a:lnTo>
                    <a:pt x="88685" y="3966"/>
                  </a:lnTo>
                  <a:cubicBezTo>
                    <a:pt x="89483" y="4404"/>
                    <a:pt x="90023" y="5251"/>
                    <a:pt x="90023" y="6225"/>
                  </a:cubicBezTo>
                  <a:cubicBezTo>
                    <a:pt x="90023" y="7646"/>
                    <a:pt x="88870" y="8798"/>
                    <a:pt x="87449" y="8798"/>
                  </a:cubicBezTo>
                  <a:cubicBezTo>
                    <a:pt x="86028" y="8798"/>
                    <a:pt x="84875" y="7647"/>
                    <a:pt x="84875" y="6225"/>
                  </a:cubicBezTo>
                  <a:cubicBezTo>
                    <a:pt x="84875" y="5251"/>
                    <a:pt x="85417" y="4404"/>
                    <a:pt x="86214" y="3966"/>
                  </a:cubicBezTo>
                  <a:lnTo>
                    <a:pt x="86214" y="0"/>
                  </a:lnTo>
                  <a:lnTo>
                    <a:pt x="75888" y="0"/>
                  </a:lnTo>
                  <a:lnTo>
                    <a:pt x="75888" y="3966"/>
                  </a:lnTo>
                  <a:cubicBezTo>
                    <a:pt x="76686" y="4404"/>
                    <a:pt x="77226" y="5251"/>
                    <a:pt x="77226" y="6225"/>
                  </a:cubicBezTo>
                  <a:cubicBezTo>
                    <a:pt x="77226" y="7646"/>
                    <a:pt x="76073" y="8798"/>
                    <a:pt x="74652" y="8798"/>
                  </a:cubicBezTo>
                  <a:cubicBezTo>
                    <a:pt x="73231" y="8798"/>
                    <a:pt x="72078" y="7647"/>
                    <a:pt x="72078" y="6225"/>
                  </a:cubicBezTo>
                  <a:cubicBezTo>
                    <a:pt x="72078" y="5251"/>
                    <a:pt x="72620" y="4404"/>
                    <a:pt x="73417" y="3966"/>
                  </a:cubicBezTo>
                  <a:lnTo>
                    <a:pt x="73417" y="0"/>
                  </a:lnTo>
                  <a:lnTo>
                    <a:pt x="63091" y="0"/>
                  </a:lnTo>
                  <a:lnTo>
                    <a:pt x="63091" y="3966"/>
                  </a:lnTo>
                  <a:cubicBezTo>
                    <a:pt x="63888" y="4404"/>
                    <a:pt x="64428" y="5251"/>
                    <a:pt x="64428" y="6225"/>
                  </a:cubicBezTo>
                  <a:cubicBezTo>
                    <a:pt x="64428" y="7646"/>
                    <a:pt x="63276" y="8798"/>
                    <a:pt x="61855" y="8798"/>
                  </a:cubicBezTo>
                  <a:cubicBezTo>
                    <a:pt x="60434" y="8798"/>
                    <a:pt x="59281" y="7647"/>
                    <a:pt x="59281" y="6225"/>
                  </a:cubicBezTo>
                  <a:cubicBezTo>
                    <a:pt x="59281" y="5251"/>
                    <a:pt x="59823" y="4404"/>
                    <a:pt x="60620" y="3966"/>
                  </a:cubicBezTo>
                  <a:lnTo>
                    <a:pt x="60620" y="0"/>
                  </a:lnTo>
                  <a:lnTo>
                    <a:pt x="50293" y="0"/>
                  </a:lnTo>
                  <a:lnTo>
                    <a:pt x="50293" y="3966"/>
                  </a:lnTo>
                  <a:cubicBezTo>
                    <a:pt x="51090" y="4404"/>
                    <a:pt x="51631" y="5251"/>
                    <a:pt x="51631" y="6225"/>
                  </a:cubicBezTo>
                  <a:cubicBezTo>
                    <a:pt x="51631" y="7646"/>
                    <a:pt x="50479" y="8798"/>
                    <a:pt x="49058" y="8798"/>
                  </a:cubicBezTo>
                  <a:cubicBezTo>
                    <a:pt x="47637" y="8798"/>
                    <a:pt x="46484" y="7646"/>
                    <a:pt x="46484" y="6225"/>
                  </a:cubicBezTo>
                  <a:cubicBezTo>
                    <a:pt x="46484" y="5251"/>
                    <a:pt x="47026" y="4404"/>
                    <a:pt x="47821" y="3966"/>
                  </a:cubicBezTo>
                  <a:lnTo>
                    <a:pt x="47821" y="0"/>
                  </a:lnTo>
                  <a:lnTo>
                    <a:pt x="37496" y="0"/>
                  </a:lnTo>
                  <a:lnTo>
                    <a:pt x="37496" y="3966"/>
                  </a:lnTo>
                  <a:cubicBezTo>
                    <a:pt x="38293" y="4404"/>
                    <a:pt x="38834" y="5251"/>
                    <a:pt x="38834" y="6225"/>
                  </a:cubicBezTo>
                  <a:cubicBezTo>
                    <a:pt x="38834" y="7646"/>
                    <a:pt x="37682" y="8798"/>
                    <a:pt x="36261" y="8798"/>
                  </a:cubicBezTo>
                  <a:cubicBezTo>
                    <a:pt x="34840" y="8798"/>
                    <a:pt x="33687" y="7646"/>
                    <a:pt x="33687" y="6225"/>
                  </a:cubicBezTo>
                  <a:cubicBezTo>
                    <a:pt x="33687" y="5251"/>
                    <a:pt x="34228" y="4404"/>
                    <a:pt x="35024" y="3966"/>
                  </a:cubicBezTo>
                  <a:lnTo>
                    <a:pt x="35024" y="0"/>
                  </a:lnTo>
                  <a:lnTo>
                    <a:pt x="24698" y="0"/>
                  </a:lnTo>
                  <a:lnTo>
                    <a:pt x="24698" y="3966"/>
                  </a:lnTo>
                  <a:cubicBezTo>
                    <a:pt x="25496" y="4404"/>
                    <a:pt x="26037" y="5251"/>
                    <a:pt x="26037" y="6225"/>
                  </a:cubicBezTo>
                  <a:cubicBezTo>
                    <a:pt x="26037" y="7646"/>
                    <a:pt x="24885" y="8798"/>
                    <a:pt x="23464" y="8798"/>
                  </a:cubicBezTo>
                  <a:cubicBezTo>
                    <a:pt x="22042" y="8798"/>
                    <a:pt x="20890" y="7646"/>
                    <a:pt x="20890" y="6225"/>
                  </a:cubicBezTo>
                  <a:cubicBezTo>
                    <a:pt x="20890" y="5251"/>
                    <a:pt x="21431" y="4404"/>
                    <a:pt x="22229" y="3966"/>
                  </a:cubicBezTo>
                  <a:lnTo>
                    <a:pt x="22229" y="0"/>
                  </a:lnTo>
                  <a:lnTo>
                    <a:pt x="11901" y="0"/>
                  </a:lnTo>
                  <a:lnTo>
                    <a:pt x="11901" y="3966"/>
                  </a:lnTo>
                  <a:cubicBezTo>
                    <a:pt x="12699" y="4404"/>
                    <a:pt x="13240" y="5251"/>
                    <a:pt x="13240" y="6225"/>
                  </a:cubicBezTo>
                  <a:cubicBezTo>
                    <a:pt x="13240" y="7646"/>
                    <a:pt x="12088" y="8798"/>
                    <a:pt x="10666" y="8798"/>
                  </a:cubicBezTo>
                  <a:cubicBezTo>
                    <a:pt x="9245" y="8798"/>
                    <a:pt x="8093" y="7646"/>
                    <a:pt x="8093" y="6225"/>
                  </a:cubicBezTo>
                  <a:cubicBezTo>
                    <a:pt x="8093" y="5251"/>
                    <a:pt x="8634" y="4404"/>
                    <a:pt x="9430" y="3966"/>
                  </a:cubicBezTo>
                  <a:lnTo>
                    <a:pt x="94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0"/>
            <p:cNvSpPr/>
            <p:nvPr/>
          </p:nvSpPr>
          <p:spPr>
            <a:xfrm>
              <a:off x="1019082" y="1255084"/>
              <a:ext cx="17100" cy="2248523"/>
            </a:xfrm>
            <a:custGeom>
              <a:avLst/>
              <a:gdLst/>
              <a:ahLst/>
              <a:cxnLst/>
              <a:rect l="l" t="t" r="r" b="b"/>
              <a:pathLst>
                <a:path w="461" h="57588" extrusionOk="0">
                  <a:moveTo>
                    <a:pt x="0" y="0"/>
                  </a:moveTo>
                  <a:lnTo>
                    <a:pt x="0" y="57588"/>
                  </a:lnTo>
                  <a:lnTo>
                    <a:pt x="461" y="57588"/>
                  </a:lnTo>
                  <a:lnTo>
                    <a:pt x="461"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0"/>
            <p:cNvSpPr/>
            <p:nvPr/>
          </p:nvSpPr>
          <p:spPr>
            <a:xfrm>
              <a:off x="1190073" y="1255084"/>
              <a:ext cx="17063" cy="2248523"/>
            </a:xfrm>
            <a:custGeom>
              <a:avLst/>
              <a:gdLst/>
              <a:ahLst/>
              <a:cxnLst/>
              <a:rect l="l" t="t" r="r" b="b"/>
              <a:pathLst>
                <a:path w="460" h="57588" extrusionOk="0">
                  <a:moveTo>
                    <a:pt x="0" y="0"/>
                  </a:moveTo>
                  <a:lnTo>
                    <a:pt x="0" y="57588"/>
                  </a:lnTo>
                  <a:lnTo>
                    <a:pt x="459" y="57588"/>
                  </a:lnTo>
                  <a:lnTo>
                    <a:pt x="459" y="31294"/>
                  </a:lnTo>
                  <a:lnTo>
                    <a:pt x="459" y="27145"/>
                  </a:lnTo>
                  <a:lnTo>
                    <a:pt x="459"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0"/>
            <p:cNvSpPr/>
            <p:nvPr/>
          </p:nvSpPr>
          <p:spPr>
            <a:xfrm>
              <a:off x="1360952" y="1591617"/>
              <a:ext cx="17174" cy="1911995"/>
            </a:xfrm>
            <a:custGeom>
              <a:avLst/>
              <a:gdLst/>
              <a:ahLst/>
              <a:cxnLst/>
              <a:rect l="l" t="t" r="r" b="b"/>
              <a:pathLst>
                <a:path w="463" h="48969" extrusionOk="0">
                  <a:moveTo>
                    <a:pt x="462" y="0"/>
                  </a:moveTo>
                  <a:cubicBezTo>
                    <a:pt x="379" y="34"/>
                    <a:pt x="292" y="64"/>
                    <a:pt x="201" y="87"/>
                  </a:cubicBezTo>
                  <a:lnTo>
                    <a:pt x="1" y="87"/>
                  </a:lnTo>
                  <a:lnTo>
                    <a:pt x="1" y="18526"/>
                  </a:lnTo>
                  <a:lnTo>
                    <a:pt x="1" y="22675"/>
                  </a:lnTo>
                  <a:lnTo>
                    <a:pt x="1" y="48969"/>
                  </a:lnTo>
                  <a:lnTo>
                    <a:pt x="462" y="48969"/>
                  </a:lnTo>
                  <a:lnTo>
                    <a:pt x="462" y="22675"/>
                  </a:lnTo>
                  <a:lnTo>
                    <a:pt x="462" y="18526"/>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0"/>
            <p:cNvSpPr/>
            <p:nvPr/>
          </p:nvSpPr>
          <p:spPr>
            <a:xfrm>
              <a:off x="1532017" y="1255084"/>
              <a:ext cx="17100" cy="2248523"/>
            </a:xfrm>
            <a:custGeom>
              <a:avLst/>
              <a:gdLst/>
              <a:ahLst/>
              <a:cxnLst/>
              <a:rect l="l" t="t" r="r" b="b"/>
              <a:pathLst>
                <a:path w="461" h="57588" extrusionOk="0">
                  <a:moveTo>
                    <a:pt x="0" y="0"/>
                  </a:moveTo>
                  <a:lnTo>
                    <a:pt x="0" y="27145"/>
                  </a:lnTo>
                  <a:lnTo>
                    <a:pt x="0" y="31294"/>
                  </a:lnTo>
                  <a:lnTo>
                    <a:pt x="0" y="57588"/>
                  </a:lnTo>
                  <a:lnTo>
                    <a:pt x="461" y="57588"/>
                  </a:lnTo>
                  <a:lnTo>
                    <a:pt x="461"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0"/>
            <p:cNvSpPr/>
            <p:nvPr/>
          </p:nvSpPr>
          <p:spPr>
            <a:xfrm>
              <a:off x="1703007" y="1255084"/>
              <a:ext cx="17100" cy="2248523"/>
            </a:xfrm>
            <a:custGeom>
              <a:avLst/>
              <a:gdLst/>
              <a:ahLst/>
              <a:cxnLst/>
              <a:rect l="l" t="t" r="r" b="b"/>
              <a:pathLst>
                <a:path w="461" h="57588" extrusionOk="0">
                  <a:moveTo>
                    <a:pt x="0" y="0"/>
                  </a:moveTo>
                  <a:lnTo>
                    <a:pt x="0" y="57588"/>
                  </a:lnTo>
                  <a:lnTo>
                    <a:pt x="461" y="57588"/>
                  </a:lnTo>
                  <a:lnTo>
                    <a:pt x="461"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0"/>
            <p:cNvSpPr/>
            <p:nvPr/>
          </p:nvSpPr>
          <p:spPr>
            <a:xfrm>
              <a:off x="1873998" y="1255123"/>
              <a:ext cx="17063" cy="178826"/>
            </a:xfrm>
            <a:custGeom>
              <a:avLst/>
              <a:gdLst/>
              <a:ahLst/>
              <a:cxnLst/>
              <a:rect l="l" t="t" r="r" b="b"/>
              <a:pathLst>
                <a:path w="460" h="4580" extrusionOk="0">
                  <a:moveTo>
                    <a:pt x="0" y="1"/>
                  </a:moveTo>
                  <a:lnTo>
                    <a:pt x="0" y="4147"/>
                  </a:lnTo>
                  <a:cubicBezTo>
                    <a:pt x="171" y="4271"/>
                    <a:pt x="324" y="4417"/>
                    <a:pt x="459" y="4579"/>
                  </a:cubicBezTo>
                  <a:lnTo>
                    <a:pt x="45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0"/>
            <p:cNvSpPr/>
            <p:nvPr/>
          </p:nvSpPr>
          <p:spPr>
            <a:xfrm>
              <a:off x="1873998" y="1562411"/>
              <a:ext cx="17063" cy="1941200"/>
            </a:xfrm>
            <a:custGeom>
              <a:avLst/>
              <a:gdLst/>
              <a:ahLst/>
              <a:cxnLst/>
              <a:rect l="l" t="t" r="r" b="b"/>
              <a:pathLst>
                <a:path w="460" h="49717" extrusionOk="0">
                  <a:moveTo>
                    <a:pt x="459" y="1"/>
                  </a:moveTo>
                  <a:cubicBezTo>
                    <a:pt x="346" y="138"/>
                    <a:pt x="218" y="264"/>
                    <a:pt x="76" y="373"/>
                  </a:cubicBezTo>
                  <a:lnTo>
                    <a:pt x="0" y="373"/>
                  </a:lnTo>
                  <a:lnTo>
                    <a:pt x="0" y="19274"/>
                  </a:lnTo>
                  <a:lnTo>
                    <a:pt x="0" y="23423"/>
                  </a:lnTo>
                  <a:lnTo>
                    <a:pt x="0" y="49717"/>
                  </a:lnTo>
                  <a:lnTo>
                    <a:pt x="459" y="49717"/>
                  </a:lnTo>
                  <a:lnTo>
                    <a:pt x="45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0"/>
            <p:cNvSpPr/>
            <p:nvPr/>
          </p:nvSpPr>
          <p:spPr>
            <a:xfrm>
              <a:off x="2044914" y="1255084"/>
              <a:ext cx="17174" cy="2248523"/>
            </a:xfrm>
            <a:custGeom>
              <a:avLst/>
              <a:gdLst/>
              <a:ahLst/>
              <a:cxnLst/>
              <a:rect l="l" t="t" r="r" b="b"/>
              <a:pathLst>
                <a:path w="463" h="57588" extrusionOk="0">
                  <a:moveTo>
                    <a:pt x="1" y="0"/>
                  </a:moveTo>
                  <a:lnTo>
                    <a:pt x="1" y="57588"/>
                  </a:lnTo>
                  <a:lnTo>
                    <a:pt x="463" y="57588"/>
                  </a:lnTo>
                  <a:lnTo>
                    <a:pt x="463"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0"/>
            <p:cNvSpPr/>
            <p:nvPr/>
          </p:nvSpPr>
          <p:spPr>
            <a:xfrm>
              <a:off x="2215979" y="1255084"/>
              <a:ext cx="17100" cy="182809"/>
            </a:xfrm>
            <a:custGeom>
              <a:avLst/>
              <a:gdLst/>
              <a:ahLst/>
              <a:cxnLst/>
              <a:rect l="l" t="t" r="r" b="b"/>
              <a:pathLst>
                <a:path w="461" h="4682" extrusionOk="0">
                  <a:moveTo>
                    <a:pt x="0" y="0"/>
                  </a:moveTo>
                  <a:lnTo>
                    <a:pt x="0" y="4681"/>
                  </a:lnTo>
                  <a:cubicBezTo>
                    <a:pt x="133" y="4505"/>
                    <a:pt x="287" y="4344"/>
                    <a:pt x="461" y="4208"/>
                  </a:cubicBez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0"/>
            <p:cNvSpPr/>
            <p:nvPr/>
          </p:nvSpPr>
          <p:spPr>
            <a:xfrm>
              <a:off x="2215942" y="1558467"/>
              <a:ext cx="17137" cy="1945144"/>
            </a:xfrm>
            <a:custGeom>
              <a:avLst/>
              <a:gdLst/>
              <a:ahLst/>
              <a:cxnLst/>
              <a:rect l="l" t="t" r="r" b="b"/>
              <a:pathLst>
                <a:path w="462" h="49818" extrusionOk="0">
                  <a:moveTo>
                    <a:pt x="0" y="1"/>
                  </a:moveTo>
                  <a:lnTo>
                    <a:pt x="0" y="19375"/>
                  </a:lnTo>
                  <a:lnTo>
                    <a:pt x="0" y="23524"/>
                  </a:lnTo>
                  <a:lnTo>
                    <a:pt x="0" y="49818"/>
                  </a:lnTo>
                  <a:lnTo>
                    <a:pt x="462" y="49818"/>
                  </a:lnTo>
                  <a:lnTo>
                    <a:pt x="462" y="23524"/>
                  </a:lnTo>
                  <a:lnTo>
                    <a:pt x="460" y="19375"/>
                  </a:lnTo>
                  <a:lnTo>
                    <a:pt x="460" y="473"/>
                  </a:lnTo>
                  <a:cubicBezTo>
                    <a:pt x="288" y="336"/>
                    <a:pt x="134" y="178"/>
                    <a:pt x="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0"/>
            <p:cNvSpPr/>
            <p:nvPr/>
          </p:nvSpPr>
          <p:spPr>
            <a:xfrm>
              <a:off x="2386932" y="1255084"/>
              <a:ext cx="17137" cy="2248523"/>
            </a:xfrm>
            <a:custGeom>
              <a:avLst/>
              <a:gdLst/>
              <a:ahLst/>
              <a:cxnLst/>
              <a:rect l="l" t="t" r="r" b="b"/>
              <a:pathLst>
                <a:path w="462" h="57588" extrusionOk="0">
                  <a:moveTo>
                    <a:pt x="0" y="0"/>
                  </a:moveTo>
                  <a:lnTo>
                    <a:pt x="0" y="57588"/>
                  </a:lnTo>
                  <a:lnTo>
                    <a:pt x="462" y="57588"/>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0"/>
            <p:cNvSpPr/>
            <p:nvPr/>
          </p:nvSpPr>
          <p:spPr>
            <a:xfrm>
              <a:off x="2557923" y="1255084"/>
              <a:ext cx="17174" cy="2248523"/>
            </a:xfrm>
            <a:custGeom>
              <a:avLst/>
              <a:gdLst/>
              <a:ahLst/>
              <a:cxnLst/>
              <a:rect l="l" t="t" r="r" b="b"/>
              <a:pathLst>
                <a:path w="463" h="57588" extrusionOk="0">
                  <a:moveTo>
                    <a:pt x="0" y="0"/>
                  </a:moveTo>
                  <a:lnTo>
                    <a:pt x="0" y="57588"/>
                  </a:lnTo>
                  <a:lnTo>
                    <a:pt x="462" y="57588"/>
                  </a:lnTo>
                  <a:lnTo>
                    <a:pt x="462" y="31294"/>
                  </a:lnTo>
                  <a:lnTo>
                    <a:pt x="462" y="27145"/>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0"/>
            <p:cNvSpPr/>
            <p:nvPr/>
          </p:nvSpPr>
          <p:spPr>
            <a:xfrm>
              <a:off x="2728839" y="1590289"/>
              <a:ext cx="17174" cy="1913322"/>
            </a:xfrm>
            <a:custGeom>
              <a:avLst/>
              <a:gdLst/>
              <a:ahLst/>
              <a:cxnLst/>
              <a:rect l="l" t="t" r="r" b="b"/>
              <a:pathLst>
                <a:path w="463" h="49003" extrusionOk="0">
                  <a:moveTo>
                    <a:pt x="1" y="0"/>
                  </a:moveTo>
                  <a:lnTo>
                    <a:pt x="1" y="49003"/>
                  </a:lnTo>
                  <a:lnTo>
                    <a:pt x="463" y="49003"/>
                  </a:lnTo>
                  <a:lnTo>
                    <a:pt x="463" y="22709"/>
                  </a:lnTo>
                  <a:lnTo>
                    <a:pt x="461" y="18560"/>
                  </a:lnTo>
                  <a:lnTo>
                    <a:pt x="461" y="121"/>
                  </a:lnTo>
                  <a:lnTo>
                    <a:pt x="342" y="121"/>
                  </a:lnTo>
                  <a:cubicBezTo>
                    <a:pt x="225" y="90"/>
                    <a:pt x="112" y="48"/>
                    <a:pt x="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0"/>
            <p:cNvSpPr/>
            <p:nvPr/>
          </p:nvSpPr>
          <p:spPr>
            <a:xfrm>
              <a:off x="2899829" y="1255084"/>
              <a:ext cx="17174" cy="2248523"/>
            </a:xfrm>
            <a:custGeom>
              <a:avLst/>
              <a:gdLst/>
              <a:ahLst/>
              <a:cxnLst/>
              <a:rect l="l" t="t" r="r" b="b"/>
              <a:pathLst>
                <a:path w="463" h="57588" extrusionOk="0">
                  <a:moveTo>
                    <a:pt x="2" y="0"/>
                  </a:moveTo>
                  <a:lnTo>
                    <a:pt x="2" y="27145"/>
                  </a:lnTo>
                  <a:lnTo>
                    <a:pt x="1" y="31294"/>
                  </a:lnTo>
                  <a:lnTo>
                    <a:pt x="1" y="57588"/>
                  </a:lnTo>
                  <a:lnTo>
                    <a:pt x="463" y="57588"/>
                  </a:lnTo>
                  <a:lnTo>
                    <a:pt x="463"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0"/>
            <p:cNvSpPr/>
            <p:nvPr/>
          </p:nvSpPr>
          <p:spPr>
            <a:xfrm>
              <a:off x="3070894" y="1255084"/>
              <a:ext cx="17100" cy="2248523"/>
            </a:xfrm>
            <a:custGeom>
              <a:avLst/>
              <a:gdLst/>
              <a:ahLst/>
              <a:cxnLst/>
              <a:rect l="l" t="t" r="r" b="b"/>
              <a:pathLst>
                <a:path w="461" h="57588" extrusionOk="0">
                  <a:moveTo>
                    <a:pt x="0" y="0"/>
                  </a:moveTo>
                  <a:lnTo>
                    <a:pt x="0" y="27145"/>
                  </a:lnTo>
                  <a:lnTo>
                    <a:pt x="0" y="31294"/>
                  </a:lnTo>
                  <a:lnTo>
                    <a:pt x="0" y="57588"/>
                  </a:lnTo>
                  <a:lnTo>
                    <a:pt x="461" y="57588"/>
                  </a:lnTo>
                  <a:lnTo>
                    <a:pt x="461"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0"/>
            <p:cNvSpPr/>
            <p:nvPr/>
          </p:nvSpPr>
          <p:spPr>
            <a:xfrm>
              <a:off x="3241885" y="1596927"/>
              <a:ext cx="17100" cy="1906684"/>
            </a:xfrm>
            <a:custGeom>
              <a:avLst/>
              <a:gdLst/>
              <a:ahLst/>
              <a:cxnLst/>
              <a:rect l="l" t="t" r="r" b="b"/>
              <a:pathLst>
                <a:path w="461" h="48833" extrusionOk="0">
                  <a:moveTo>
                    <a:pt x="461" y="1"/>
                  </a:moveTo>
                  <a:cubicBezTo>
                    <a:pt x="312" y="29"/>
                    <a:pt x="158" y="43"/>
                    <a:pt x="1" y="43"/>
                  </a:cubicBezTo>
                  <a:lnTo>
                    <a:pt x="1" y="48833"/>
                  </a:lnTo>
                  <a:lnTo>
                    <a:pt x="461" y="48833"/>
                  </a:lnTo>
                  <a:lnTo>
                    <a:pt x="461" y="22539"/>
                  </a:lnTo>
                  <a:lnTo>
                    <a:pt x="461" y="18390"/>
                  </a:lnTo>
                  <a:lnTo>
                    <a:pt x="461"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0"/>
            <p:cNvSpPr/>
            <p:nvPr/>
          </p:nvSpPr>
          <p:spPr>
            <a:xfrm>
              <a:off x="3412838" y="1255084"/>
              <a:ext cx="17100" cy="2248523"/>
            </a:xfrm>
            <a:custGeom>
              <a:avLst/>
              <a:gdLst/>
              <a:ahLst/>
              <a:cxnLst/>
              <a:rect l="l" t="t" r="r" b="b"/>
              <a:pathLst>
                <a:path w="461" h="57588" extrusionOk="0">
                  <a:moveTo>
                    <a:pt x="0" y="0"/>
                  </a:moveTo>
                  <a:lnTo>
                    <a:pt x="0" y="57588"/>
                  </a:lnTo>
                  <a:lnTo>
                    <a:pt x="461" y="57588"/>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0"/>
            <p:cNvSpPr/>
            <p:nvPr/>
          </p:nvSpPr>
          <p:spPr>
            <a:xfrm>
              <a:off x="3583829" y="1255084"/>
              <a:ext cx="17174" cy="2248523"/>
            </a:xfrm>
            <a:custGeom>
              <a:avLst/>
              <a:gdLst/>
              <a:ahLst/>
              <a:cxnLst/>
              <a:rect l="l" t="t" r="r" b="b"/>
              <a:pathLst>
                <a:path w="463" h="57588" extrusionOk="0">
                  <a:moveTo>
                    <a:pt x="0" y="0"/>
                  </a:moveTo>
                  <a:lnTo>
                    <a:pt x="0" y="27145"/>
                  </a:lnTo>
                  <a:lnTo>
                    <a:pt x="0" y="31294"/>
                  </a:lnTo>
                  <a:lnTo>
                    <a:pt x="0" y="57588"/>
                  </a:lnTo>
                  <a:lnTo>
                    <a:pt x="462" y="57588"/>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0"/>
            <p:cNvSpPr/>
            <p:nvPr/>
          </p:nvSpPr>
          <p:spPr>
            <a:xfrm>
              <a:off x="3762126" y="1255084"/>
              <a:ext cx="9792" cy="161451"/>
            </a:xfrm>
            <a:custGeom>
              <a:avLst/>
              <a:gdLst/>
              <a:ahLst/>
              <a:cxnLst/>
              <a:rect l="l" t="t" r="r" b="b"/>
              <a:pathLst>
                <a:path w="264" h="4135" extrusionOk="0">
                  <a:moveTo>
                    <a:pt x="1" y="0"/>
                  </a:moveTo>
                  <a:lnTo>
                    <a:pt x="1" y="3966"/>
                  </a:lnTo>
                  <a:cubicBezTo>
                    <a:pt x="73" y="4008"/>
                    <a:pt x="144" y="4050"/>
                    <a:pt x="211" y="4097"/>
                  </a:cubicBezTo>
                  <a:cubicBezTo>
                    <a:pt x="230" y="4109"/>
                    <a:pt x="247" y="4121"/>
                    <a:pt x="264" y="4134"/>
                  </a:cubicBezTo>
                  <a:lnTo>
                    <a:pt x="264"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0"/>
            <p:cNvSpPr/>
            <p:nvPr/>
          </p:nvSpPr>
          <p:spPr>
            <a:xfrm>
              <a:off x="3754819" y="1579903"/>
              <a:ext cx="17174" cy="1923708"/>
            </a:xfrm>
            <a:custGeom>
              <a:avLst/>
              <a:gdLst/>
              <a:ahLst/>
              <a:cxnLst/>
              <a:rect l="l" t="t" r="r" b="b"/>
              <a:pathLst>
                <a:path w="463" h="49269" extrusionOk="0">
                  <a:moveTo>
                    <a:pt x="462" y="0"/>
                  </a:moveTo>
                  <a:cubicBezTo>
                    <a:pt x="319" y="103"/>
                    <a:pt x="164" y="191"/>
                    <a:pt x="0" y="263"/>
                  </a:cubicBezTo>
                  <a:lnTo>
                    <a:pt x="0" y="49269"/>
                  </a:lnTo>
                  <a:lnTo>
                    <a:pt x="462" y="49269"/>
                  </a:lnTo>
                  <a:lnTo>
                    <a:pt x="462" y="22975"/>
                  </a:lnTo>
                  <a:lnTo>
                    <a:pt x="462" y="18829"/>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0"/>
            <p:cNvSpPr/>
            <p:nvPr/>
          </p:nvSpPr>
          <p:spPr>
            <a:xfrm>
              <a:off x="3925810" y="1255084"/>
              <a:ext cx="17174" cy="2248523"/>
            </a:xfrm>
            <a:custGeom>
              <a:avLst/>
              <a:gdLst/>
              <a:ahLst/>
              <a:cxnLst/>
              <a:rect l="l" t="t" r="r" b="b"/>
              <a:pathLst>
                <a:path w="463" h="57588" extrusionOk="0">
                  <a:moveTo>
                    <a:pt x="0" y="0"/>
                  </a:moveTo>
                  <a:lnTo>
                    <a:pt x="0" y="57588"/>
                  </a:lnTo>
                  <a:lnTo>
                    <a:pt x="462" y="57588"/>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0"/>
            <p:cNvSpPr/>
            <p:nvPr/>
          </p:nvSpPr>
          <p:spPr>
            <a:xfrm>
              <a:off x="4096763" y="1255084"/>
              <a:ext cx="17137" cy="226734"/>
            </a:xfrm>
            <a:custGeom>
              <a:avLst/>
              <a:gdLst/>
              <a:ahLst/>
              <a:cxnLst/>
              <a:rect l="l" t="t" r="r" b="b"/>
              <a:pathLst>
                <a:path w="462" h="5807" extrusionOk="0">
                  <a:moveTo>
                    <a:pt x="0" y="0"/>
                  </a:moveTo>
                  <a:lnTo>
                    <a:pt x="0" y="5807"/>
                  </a:lnTo>
                  <a:cubicBezTo>
                    <a:pt x="68" y="5400"/>
                    <a:pt x="230" y="5025"/>
                    <a:pt x="462" y="4708"/>
                  </a:cubicBez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0"/>
            <p:cNvSpPr/>
            <p:nvPr/>
          </p:nvSpPr>
          <p:spPr>
            <a:xfrm>
              <a:off x="4096763" y="1514541"/>
              <a:ext cx="17137" cy="1989069"/>
            </a:xfrm>
            <a:custGeom>
              <a:avLst/>
              <a:gdLst/>
              <a:ahLst/>
              <a:cxnLst/>
              <a:rect l="l" t="t" r="r" b="b"/>
              <a:pathLst>
                <a:path w="462" h="50943" extrusionOk="0">
                  <a:moveTo>
                    <a:pt x="0" y="0"/>
                  </a:moveTo>
                  <a:lnTo>
                    <a:pt x="0" y="50943"/>
                  </a:lnTo>
                  <a:lnTo>
                    <a:pt x="462" y="50943"/>
                  </a:lnTo>
                  <a:lnTo>
                    <a:pt x="462" y="24649"/>
                  </a:lnTo>
                  <a:lnTo>
                    <a:pt x="462" y="20503"/>
                  </a:lnTo>
                  <a:lnTo>
                    <a:pt x="462" y="1100"/>
                  </a:lnTo>
                  <a:cubicBezTo>
                    <a:pt x="229" y="780"/>
                    <a:pt x="67" y="408"/>
                    <a:pt x="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0"/>
            <p:cNvSpPr/>
            <p:nvPr/>
          </p:nvSpPr>
          <p:spPr>
            <a:xfrm>
              <a:off x="4267865" y="1255084"/>
              <a:ext cx="17063" cy="224821"/>
            </a:xfrm>
            <a:custGeom>
              <a:avLst/>
              <a:gdLst/>
              <a:ahLst/>
              <a:cxnLst/>
              <a:rect l="l" t="t" r="r" b="b"/>
              <a:pathLst>
                <a:path w="460" h="5758" extrusionOk="0">
                  <a:moveTo>
                    <a:pt x="0" y="0"/>
                  </a:moveTo>
                  <a:lnTo>
                    <a:pt x="0" y="4697"/>
                  </a:lnTo>
                  <a:cubicBezTo>
                    <a:pt x="226" y="5004"/>
                    <a:pt x="387" y="5365"/>
                    <a:pt x="459" y="5757"/>
                  </a:cubicBezTo>
                  <a:lnTo>
                    <a:pt x="459"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0"/>
            <p:cNvSpPr/>
            <p:nvPr/>
          </p:nvSpPr>
          <p:spPr>
            <a:xfrm>
              <a:off x="4267865" y="1516415"/>
              <a:ext cx="17063" cy="1987195"/>
            </a:xfrm>
            <a:custGeom>
              <a:avLst/>
              <a:gdLst/>
              <a:ahLst/>
              <a:cxnLst/>
              <a:rect l="l" t="t" r="r" b="b"/>
              <a:pathLst>
                <a:path w="460" h="50895" extrusionOk="0">
                  <a:moveTo>
                    <a:pt x="459" y="1"/>
                  </a:moveTo>
                  <a:cubicBezTo>
                    <a:pt x="387" y="393"/>
                    <a:pt x="227" y="754"/>
                    <a:pt x="0" y="1061"/>
                  </a:cubicBezTo>
                  <a:lnTo>
                    <a:pt x="0" y="50895"/>
                  </a:lnTo>
                  <a:lnTo>
                    <a:pt x="459" y="50895"/>
                  </a:lnTo>
                  <a:lnTo>
                    <a:pt x="45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0"/>
            <p:cNvSpPr/>
            <p:nvPr/>
          </p:nvSpPr>
          <p:spPr>
            <a:xfrm>
              <a:off x="4438744" y="1255084"/>
              <a:ext cx="17174" cy="2248523"/>
            </a:xfrm>
            <a:custGeom>
              <a:avLst/>
              <a:gdLst/>
              <a:ahLst/>
              <a:cxnLst/>
              <a:rect l="l" t="t" r="r" b="b"/>
              <a:pathLst>
                <a:path w="463" h="57588" extrusionOk="0">
                  <a:moveTo>
                    <a:pt x="0" y="0"/>
                  </a:moveTo>
                  <a:lnTo>
                    <a:pt x="0" y="57588"/>
                  </a:lnTo>
                  <a:lnTo>
                    <a:pt x="462" y="57588"/>
                  </a:lnTo>
                  <a:lnTo>
                    <a:pt x="462" y="31294"/>
                  </a:lnTo>
                  <a:lnTo>
                    <a:pt x="462" y="27145"/>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0"/>
            <p:cNvSpPr/>
            <p:nvPr/>
          </p:nvSpPr>
          <p:spPr>
            <a:xfrm>
              <a:off x="4609660" y="1255084"/>
              <a:ext cx="10163" cy="161529"/>
            </a:xfrm>
            <a:custGeom>
              <a:avLst/>
              <a:gdLst/>
              <a:ahLst/>
              <a:cxnLst/>
              <a:rect l="l" t="t" r="r" b="b"/>
              <a:pathLst>
                <a:path w="274" h="4137" extrusionOk="0">
                  <a:moveTo>
                    <a:pt x="1" y="0"/>
                  </a:moveTo>
                  <a:lnTo>
                    <a:pt x="1" y="4137"/>
                  </a:lnTo>
                  <a:cubicBezTo>
                    <a:pt x="22" y="4123"/>
                    <a:pt x="41" y="4109"/>
                    <a:pt x="62" y="4094"/>
                  </a:cubicBezTo>
                  <a:cubicBezTo>
                    <a:pt x="132" y="4049"/>
                    <a:pt x="201" y="4006"/>
                    <a:pt x="274" y="3966"/>
                  </a:cubicBezTo>
                  <a:lnTo>
                    <a:pt x="274"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0"/>
            <p:cNvSpPr/>
            <p:nvPr/>
          </p:nvSpPr>
          <p:spPr>
            <a:xfrm>
              <a:off x="4609735" y="1579630"/>
              <a:ext cx="17174" cy="1923981"/>
            </a:xfrm>
            <a:custGeom>
              <a:avLst/>
              <a:gdLst/>
              <a:ahLst/>
              <a:cxnLst/>
              <a:rect l="l" t="t" r="r" b="b"/>
              <a:pathLst>
                <a:path w="463" h="49276" extrusionOk="0">
                  <a:moveTo>
                    <a:pt x="0" y="0"/>
                  </a:moveTo>
                  <a:lnTo>
                    <a:pt x="0" y="18833"/>
                  </a:lnTo>
                  <a:lnTo>
                    <a:pt x="0" y="22982"/>
                  </a:lnTo>
                  <a:lnTo>
                    <a:pt x="0" y="49276"/>
                  </a:lnTo>
                  <a:lnTo>
                    <a:pt x="462" y="49276"/>
                  </a:lnTo>
                  <a:lnTo>
                    <a:pt x="462" y="266"/>
                  </a:lnTo>
                  <a:cubicBezTo>
                    <a:pt x="299" y="193"/>
                    <a:pt x="144" y="105"/>
                    <a:pt x="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0"/>
            <p:cNvSpPr/>
            <p:nvPr/>
          </p:nvSpPr>
          <p:spPr>
            <a:xfrm>
              <a:off x="4780762" y="1255084"/>
              <a:ext cx="17137" cy="2248523"/>
            </a:xfrm>
            <a:custGeom>
              <a:avLst/>
              <a:gdLst/>
              <a:ahLst/>
              <a:cxnLst/>
              <a:rect l="l" t="t" r="r" b="b"/>
              <a:pathLst>
                <a:path w="462" h="57588" extrusionOk="0">
                  <a:moveTo>
                    <a:pt x="1" y="0"/>
                  </a:moveTo>
                  <a:lnTo>
                    <a:pt x="1" y="57588"/>
                  </a:lnTo>
                  <a:lnTo>
                    <a:pt x="461" y="57588"/>
                  </a:lnTo>
                  <a:lnTo>
                    <a:pt x="461"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0"/>
            <p:cNvSpPr/>
            <p:nvPr/>
          </p:nvSpPr>
          <p:spPr>
            <a:xfrm>
              <a:off x="4951753" y="1255084"/>
              <a:ext cx="17063" cy="2248523"/>
            </a:xfrm>
            <a:custGeom>
              <a:avLst/>
              <a:gdLst/>
              <a:ahLst/>
              <a:cxnLst/>
              <a:rect l="l" t="t" r="r" b="b"/>
              <a:pathLst>
                <a:path w="460" h="57588" extrusionOk="0">
                  <a:moveTo>
                    <a:pt x="1" y="0"/>
                  </a:moveTo>
                  <a:lnTo>
                    <a:pt x="1" y="27145"/>
                  </a:lnTo>
                  <a:lnTo>
                    <a:pt x="1" y="31294"/>
                  </a:lnTo>
                  <a:lnTo>
                    <a:pt x="1" y="57588"/>
                  </a:lnTo>
                  <a:lnTo>
                    <a:pt x="460" y="57588"/>
                  </a:lnTo>
                  <a:lnTo>
                    <a:pt x="46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0"/>
            <p:cNvSpPr/>
            <p:nvPr/>
          </p:nvSpPr>
          <p:spPr>
            <a:xfrm>
              <a:off x="947422" y="1397131"/>
              <a:ext cx="349819" cy="18000"/>
            </a:xfrm>
            <a:custGeom>
              <a:avLst/>
              <a:gdLst/>
              <a:ahLst/>
              <a:cxnLst/>
              <a:rect l="l" t="t" r="r" b="b"/>
              <a:pathLst>
                <a:path w="9431" h="461" extrusionOk="0">
                  <a:moveTo>
                    <a:pt x="1" y="0"/>
                  </a:moveTo>
                  <a:lnTo>
                    <a:pt x="1" y="461"/>
                  </a:lnTo>
                  <a:lnTo>
                    <a:pt x="9218" y="461"/>
                  </a:lnTo>
                  <a:cubicBezTo>
                    <a:pt x="9288" y="414"/>
                    <a:pt x="9358" y="370"/>
                    <a:pt x="9430" y="331"/>
                  </a:cubicBezTo>
                  <a:lnTo>
                    <a:pt x="943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0"/>
            <p:cNvSpPr/>
            <p:nvPr/>
          </p:nvSpPr>
          <p:spPr>
            <a:xfrm>
              <a:off x="1388733" y="1397053"/>
              <a:ext cx="383166" cy="18078"/>
            </a:xfrm>
            <a:custGeom>
              <a:avLst/>
              <a:gdLst/>
              <a:ahLst/>
              <a:cxnLst/>
              <a:rect l="l" t="t" r="r" b="b"/>
              <a:pathLst>
                <a:path w="10330" h="463" extrusionOk="0">
                  <a:moveTo>
                    <a:pt x="0" y="1"/>
                  </a:moveTo>
                  <a:lnTo>
                    <a:pt x="0" y="333"/>
                  </a:lnTo>
                  <a:cubicBezTo>
                    <a:pt x="74" y="373"/>
                    <a:pt x="145" y="416"/>
                    <a:pt x="212" y="463"/>
                  </a:cubicBezTo>
                  <a:lnTo>
                    <a:pt x="10117" y="463"/>
                  </a:lnTo>
                  <a:cubicBezTo>
                    <a:pt x="10187" y="416"/>
                    <a:pt x="10257" y="372"/>
                    <a:pt x="10329" y="333"/>
                  </a:cubicBezTo>
                  <a:lnTo>
                    <a:pt x="1032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0"/>
            <p:cNvSpPr/>
            <p:nvPr/>
          </p:nvSpPr>
          <p:spPr>
            <a:xfrm>
              <a:off x="1863390" y="1397053"/>
              <a:ext cx="383166" cy="18078"/>
            </a:xfrm>
            <a:custGeom>
              <a:avLst/>
              <a:gdLst/>
              <a:ahLst/>
              <a:cxnLst/>
              <a:rect l="l" t="t" r="r" b="b"/>
              <a:pathLst>
                <a:path w="10330" h="463" extrusionOk="0">
                  <a:moveTo>
                    <a:pt x="1" y="1"/>
                  </a:moveTo>
                  <a:lnTo>
                    <a:pt x="1" y="333"/>
                  </a:lnTo>
                  <a:cubicBezTo>
                    <a:pt x="75" y="373"/>
                    <a:pt x="146" y="416"/>
                    <a:pt x="212" y="463"/>
                  </a:cubicBezTo>
                  <a:lnTo>
                    <a:pt x="10118" y="463"/>
                  </a:lnTo>
                  <a:cubicBezTo>
                    <a:pt x="10186" y="416"/>
                    <a:pt x="10257" y="372"/>
                    <a:pt x="10329" y="333"/>
                  </a:cubicBezTo>
                  <a:lnTo>
                    <a:pt x="1032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0"/>
            <p:cNvSpPr/>
            <p:nvPr/>
          </p:nvSpPr>
          <p:spPr>
            <a:xfrm>
              <a:off x="2338046" y="1397053"/>
              <a:ext cx="383166" cy="18078"/>
            </a:xfrm>
            <a:custGeom>
              <a:avLst/>
              <a:gdLst/>
              <a:ahLst/>
              <a:cxnLst/>
              <a:rect l="l" t="t" r="r" b="b"/>
              <a:pathLst>
                <a:path w="10330" h="463" extrusionOk="0">
                  <a:moveTo>
                    <a:pt x="1" y="1"/>
                  </a:moveTo>
                  <a:lnTo>
                    <a:pt x="1" y="333"/>
                  </a:lnTo>
                  <a:cubicBezTo>
                    <a:pt x="75" y="373"/>
                    <a:pt x="146" y="416"/>
                    <a:pt x="212" y="463"/>
                  </a:cubicBezTo>
                  <a:lnTo>
                    <a:pt x="10118" y="463"/>
                  </a:lnTo>
                  <a:cubicBezTo>
                    <a:pt x="10187" y="416"/>
                    <a:pt x="10257" y="372"/>
                    <a:pt x="10329" y="333"/>
                  </a:cubicBezTo>
                  <a:lnTo>
                    <a:pt x="1032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0"/>
            <p:cNvSpPr/>
            <p:nvPr/>
          </p:nvSpPr>
          <p:spPr>
            <a:xfrm>
              <a:off x="2812813" y="1397053"/>
              <a:ext cx="383091" cy="18078"/>
            </a:xfrm>
            <a:custGeom>
              <a:avLst/>
              <a:gdLst/>
              <a:ahLst/>
              <a:cxnLst/>
              <a:rect l="l" t="t" r="r" b="b"/>
              <a:pathLst>
                <a:path w="10328" h="463" extrusionOk="0">
                  <a:moveTo>
                    <a:pt x="1" y="1"/>
                  </a:moveTo>
                  <a:lnTo>
                    <a:pt x="1" y="333"/>
                  </a:lnTo>
                  <a:cubicBezTo>
                    <a:pt x="73" y="373"/>
                    <a:pt x="144" y="416"/>
                    <a:pt x="212" y="463"/>
                  </a:cubicBezTo>
                  <a:lnTo>
                    <a:pt x="10118" y="463"/>
                  </a:lnTo>
                  <a:cubicBezTo>
                    <a:pt x="10186" y="414"/>
                    <a:pt x="10255" y="372"/>
                    <a:pt x="10328" y="333"/>
                  </a:cubicBezTo>
                  <a:lnTo>
                    <a:pt x="10328"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0"/>
            <p:cNvSpPr/>
            <p:nvPr/>
          </p:nvSpPr>
          <p:spPr>
            <a:xfrm>
              <a:off x="3287470" y="1397131"/>
              <a:ext cx="383054" cy="18000"/>
            </a:xfrm>
            <a:custGeom>
              <a:avLst/>
              <a:gdLst/>
              <a:ahLst/>
              <a:cxnLst/>
              <a:rect l="l" t="t" r="r" b="b"/>
              <a:pathLst>
                <a:path w="10327" h="461" extrusionOk="0">
                  <a:moveTo>
                    <a:pt x="1" y="0"/>
                  </a:moveTo>
                  <a:lnTo>
                    <a:pt x="1" y="331"/>
                  </a:lnTo>
                  <a:cubicBezTo>
                    <a:pt x="73" y="371"/>
                    <a:pt x="144" y="414"/>
                    <a:pt x="213" y="461"/>
                  </a:cubicBezTo>
                  <a:lnTo>
                    <a:pt x="10115" y="461"/>
                  </a:lnTo>
                  <a:cubicBezTo>
                    <a:pt x="10184" y="412"/>
                    <a:pt x="10254" y="370"/>
                    <a:pt x="10327" y="331"/>
                  </a:cubicBezTo>
                  <a:lnTo>
                    <a:pt x="10327"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0"/>
            <p:cNvSpPr/>
            <p:nvPr/>
          </p:nvSpPr>
          <p:spPr>
            <a:xfrm>
              <a:off x="3762126" y="1397053"/>
              <a:ext cx="383128" cy="17961"/>
            </a:xfrm>
            <a:custGeom>
              <a:avLst/>
              <a:gdLst/>
              <a:ahLst/>
              <a:cxnLst/>
              <a:rect l="l" t="t" r="r" b="b"/>
              <a:pathLst>
                <a:path w="10329" h="460" extrusionOk="0">
                  <a:moveTo>
                    <a:pt x="1" y="1"/>
                  </a:moveTo>
                  <a:lnTo>
                    <a:pt x="1" y="330"/>
                  </a:lnTo>
                  <a:cubicBezTo>
                    <a:pt x="73" y="372"/>
                    <a:pt x="144" y="414"/>
                    <a:pt x="211" y="460"/>
                  </a:cubicBezTo>
                  <a:lnTo>
                    <a:pt x="10118" y="460"/>
                  </a:lnTo>
                  <a:cubicBezTo>
                    <a:pt x="10186" y="414"/>
                    <a:pt x="10256" y="372"/>
                    <a:pt x="10328" y="333"/>
                  </a:cubicBezTo>
                  <a:lnTo>
                    <a:pt x="10328"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0"/>
            <p:cNvSpPr/>
            <p:nvPr/>
          </p:nvSpPr>
          <p:spPr>
            <a:xfrm>
              <a:off x="4236782" y="1397053"/>
              <a:ext cx="383128" cy="17961"/>
            </a:xfrm>
            <a:custGeom>
              <a:avLst/>
              <a:gdLst/>
              <a:ahLst/>
              <a:cxnLst/>
              <a:rect l="l" t="t" r="r" b="b"/>
              <a:pathLst>
                <a:path w="10329" h="460" extrusionOk="0">
                  <a:moveTo>
                    <a:pt x="1" y="1"/>
                  </a:moveTo>
                  <a:lnTo>
                    <a:pt x="1" y="330"/>
                  </a:lnTo>
                  <a:cubicBezTo>
                    <a:pt x="73" y="372"/>
                    <a:pt x="145" y="414"/>
                    <a:pt x="213" y="460"/>
                  </a:cubicBezTo>
                  <a:lnTo>
                    <a:pt x="10118" y="460"/>
                  </a:lnTo>
                  <a:cubicBezTo>
                    <a:pt x="10186" y="414"/>
                    <a:pt x="10256" y="372"/>
                    <a:pt x="10328" y="333"/>
                  </a:cubicBezTo>
                  <a:lnTo>
                    <a:pt x="10328"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0"/>
            <p:cNvSpPr/>
            <p:nvPr/>
          </p:nvSpPr>
          <p:spPr>
            <a:xfrm>
              <a:off x="4711476" y="1397053"/>
              <a:ext cx="349782" cy="17961"/>
            </a:xfrm>
            <a:custGeom>
              <a:avLst/>
              <a:gdLst/>
              <a:ahLst/>
              <a:cxnLst/>
              <a:rect l="l" t="t" r="r" b="b"/>
              <a:pathLst>
                <a:path w="9430" h="460" extrusionOk="0">
                  <a:moveTo>
                    <a:pt x="0" y="1"/>
                  </a:moveTo>
                  <a:lnTo>
                    <a:pt x="0" y="330"/>
                  </a:lnTo>
                  <a:cubicBezTo>
                    <a:pt x="73" y="372"/>
                    <a:pt x="144" y="414"/>
                    <a:pt x="212" y="460"/>
                  </a:cubicBezTo>
                  <a:lnTo>
                    <a:pt x="9429" y="460"/>
                  </a:lnTo>
                  <a:lnTo>
                    <a:pt x="942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0"/>
            <p:cNvSpPr/>
            <p:nvPr/>
          </p:nvSpPr>
          <p:spPr>
            <a:xfrm>
              <a:off x="947422" y="1576936"/>
              <a:ext cx="370146" cy="18078"/>
            </a:xfrm>
            <a:custGeom>
              <a:avLst/>
              <a:gdLst/>
              <a:ahLst/>
              <a:cxnLst/>
              <a:rect l="l" t="t" r="r" b="b"/>
              <a:pathLst>
                <a:path w="9979" h="463" extrusionOk="0">
                  <a:moveTo>
                    <a:pt x="1" y="1"/>
                  </a:moveTo>
                  <a:lnTo>
                    <a:pt x="1" y="463"/>
                  </a:lnTo>
                  <a:lnTo>
                    <a:pt x="9979" y="463"/>
                  </a:lnTo>
                  <a:cubicBezTo>
                    <a:pt x="9643" y="370"/>
                    <a:pt x="9336" y="213"/>
                    <a:pt x="907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0"/>
            <p:cNvSpPr/>
            <p:nvPr/>
          </p:nvSpPr>
          <p:spPr>
            <a:xfrm>
              <a:off x="1368444" y="1576936"/>
              <a:ext cx="423893" cy="18078"/>
            </a:xfrm>
            <a:custGeom>
              <a:avLst/>
              <a:gdLst/>
              <a:ahLst/>
              <a:cxnLst/>
              <a:rect l="l" t="t" r="r" b="b"/>
              <a:pathLst>
                <a:path w="11428" h="463" extrusionOk="0">
                  <a:moveTo>
                    <a:pt x="908" y="1"/>
                  </a:moveTo>
                  <a:cubicBezTo>
                    <a:pt x="714" y="156"/>
                    <a:pt x="495" y="284"/>
                    <a:pt x="260" y="376"/>
                  </a:cubicBezTo>
                  <a:cubicBezTo>
                    <a:pt x="177" y="410"/>
                    <a:pt x="90" y="439"/>
                    <a:pt x="0" y="463"/>
                  </a:cubicBezTo>
                  <a:lnTo>
                    <a:pt x="11428" y="463"/>
                  </a:lnTo>
                  <a:cubicBezTo>
                    <a:pt x="11091" y="370"/>
                    <a:pt x="10782" y="213"/>
                    <a:pt x="1051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0"/>
            <p:cNvSpPr/>
            <p:nvPr/>
          </p:nvSpPr>
          <p:spPr>
            <a:xfrm>
              <a:off x="1843101" y="1576936"/>
              <a:ext cx="423856" cy="18078"/>
            </a:xfrm>
            <a:custGeom>
              <a:avLst/>
              <a:gdLst/>
              <a:ahLst/>
              <a:cxnLst/>
              <a:rect l="l" t="t" r="r" b="b"/>
              <a:pathLst>
                <a:path w="11427" h="463" extrusionOk="0">
                  <a:moveTo>
                    <a:pt x="835" y="1"/>
                  </a:moveTo>
                  <a:lnTo>
                    <a:pt x="835" y="61"/>
                  </a:lnTo>
                  <a:cubicBezTo>
                    <a:pt x="586" y="241"/>
                    <a:pt x="305" y="380"/>
                    <a:pt x="0" y="463"/>
                  </a:cubicBezTo>
                  <a:lnTo>
                    <a:pt x="11426" y="463"/>
                  </a:lnTo>
                  <a:cubicBezTo>
                    <a:pt x="11091" y="370"/>
                    <a:pt x="10782" y="213"/>
                    <a:pt x="10518"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0"/>
            <p:cNvSpPr/>
            <p:nvPr/>
          </p:nvSpPr>
          <p:spPr>
            <a:xfrm>
              <a:off x="2317757" y="1576936"/>
              <a:ext cx="423893" cy="18078"/>
            </a:xfrm>
            <a:custGeom>
              <a:avLst/>
              <a:gdLst/>
              <a:ahLst/>
              <a:cxnLst/>
              <a:rect l="l" t="t" r="r" b="b"/>
              <a:pathLst>
                <a:path w="11428" h="463" extrusionOk="0">
                  <a:moveTo>
                    <a:pt x="910" y="1"/>
                  </a:moveTo>
                  <a:cubicBezTo>
                    <a:pt x="644" y="213"/>
                    <a:pt x="337" y="370"/>
                    <a:pt x="1" y="463"/>
                  </a:cubicBezTo>
                  <a:lnTo>
                    <a:pt x="11428" y="463"/>
                  </a:lnTo>
                  <a:cubicBezTo>
                    <a:pt x="11310" y="432"/>
                    <a:pt x="11195" y="390"/>
                    <a:pt x="11088" y="342"/>
                  </a:cubicBezTo>
                  <a:cubicBezTo>
                    <a:pt x="10882" y="254"/>
                    <a:pt x="10692" y="139"/>
                    <a:pt x="105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0"/>
            <p:cNvSpPr/>
            <p:nvPr/>
          </p:nvSpPr>
          <p:spPr>
            <a:xfrm>
              <a:off x="2792487" y="1576936"/>
              <a:ext cx="423819" cy="18078"/>
            </a:xfrm>
            <a:custGeom>
              <a:avLst/>
              <a:gdLst/>
              <a:ahLst/>
              <a:cxnLst/>
              <a:rect l="l" t="t" r="r" b="b"/>
              <a:pathLst>
                <a:path w="11426" h="463" extrusionOk="0">
                  <a:moveTo>
                    <a:pt x="910" y="1"/>
                  </a:moveTo>
                  <a:cubicBezTo>
                    <a:pt x="642" y="213"/>
                    <a:pt x="336" y="370"/>
                    <a:pt x="0" y="463"/>
                  </a:cubicBezTo>
                  <a:lnTo>
                    <a:pt x="11426" y="463"/>
                  </a:lnTo>
                  <a:cubicBezTo>
                    <a:pt x="11089" y="370"/>
                    <a:pt x="10781" y="213"/>
                    <a:pt x="10518"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0"/>
            <p:cNvSpPr/>
            <p:nvPr/>
          </p:nvSpPr>
          <p:spPr>
            <a:xfrm>
              <a:off x="3267144" y="1576936"/>
              <a:ext cx="423782" cy="18078"/>
            </a:xfrm>
            <a:custGeom>
              <a:avLst/>
              <a:gdLst/>
              <a:ahLst/>
              <a:cxnLst/>
              <a:rect l="l" t="t" r="r" b="b"/>
              <a:pathLst>
                <a:path w="11425" h="463" extrusionOk="0">
                  <a:moveTo>
                    <a:pt x="908" y="1"/>
                  </a:moveTo>
                  <a:cubicBezTo>
                    <a:pt x="643" y="213"/>
                    <a:pt x="336" y="370"/>
                    <a:pt x="0" y="463"/>
                  </a:cubicBezTo>
                  <a:lnTo>
                    <a:pt x="11425" y="463"/>
                  </a:lnTo>
                  <a:cubicBezTo>
                    <a:pt x="11089" y="370"/>
                    <a:pt x="10781" y="213"/>
                    <a:pt x="10518"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0"/>
            <p:cNvSpPr/>
            <p:nvPr/>
          </p:nvSpPr>
          <p:spPr>
            <a:xfrm>
              <a:off x="3741800" y="1576936"/>
              <a:ext cx="423856" cy="18078"/>
            </a:xfrm>
            <a:custGeom>
              <a:avLst/>
              <a:gdLst/>
              <a:ahLst/>
              <a:cxnLst/>
              <a:rect l="l" t="t" r="r" b="b"/>
              <a:pathLst>
                <a:path w="11427" h="463" extrusionOk="0">
                  <a:moveTo>
                    <a:pt x="813" y="1"/>
                  </a:moveTo>
                  <a:lnTo>
                    <a:pt x="813" y="75"/>
                  </a:lnTo>
                  <a:cubicBezTo>
                    <a:pt x="670" y="177"/>
                    <a:pt x="515" y="264"/>
                    <a:pt x="351" y="338"/>
                  </a:cubicBezTo>
                  <a:cubicBezTo>
                    <a:pt x="238" y="389"/>
                    <a:pt x="121" y="430"/>
                    <a:pt x="0" y="463"/>
                  </a:cubicBezTo>
                  <a:lnTo>
                    <a:pt x="11426" y="463"/>
                  </a:lnTo>
                  <a:cubicBezTo>
                    <a:pt x="11089" y="370"/>
                    <a:pt x="10781" y="213"/>
                    <a:pt x="1051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0"/>
            <p:cNvSpPr/>
            <p:nvPr/>
          </p:nvSpPr>
          <p:spPr>
            <a:xfrm>
              <a:off x="4216456" y="1577053"/>
              <a:ext cx="423745" cy="17961"/>
            </a:xfrm>
            <a:custGeom>
              <a:avLst/>
              <a:gdLst/>
              <a:ahLst/>
              <a:cxnLst/>
              <a:rect l="l" t="t" r="r" b="b"/>
              <a:pathLst>
                <a:path w="11424" h="460" extrusionOk="0">
                  <a:moveTo>
                    <a:pt x="910" y="1"/>
                  </a:moveTo>
                  <a:cubicBezTo>
                    <a:pt x="643" y="210"/>
                    <a:pt x="336" y="367"/>
                    <a:pt x="0" y="460"/>
                  </a:cubicBezTo>
                  <a:lnTo>
                    <a:pt x="11423" y="460"/>
                  </a:lnTo>
                  <a:cubicBezTo>
                    <a:pt x="11301" y="427"/>
                    <a:pt x="11180" y="385"/>
                    <a:pt x="11067" y="332"/>
                  </a:cubicBezTo>
                  <a:cubicBezTo>
                    <a:pt x="10903" y="259"/>
                    <a:pt x="10748" y="169"/>
                    <a:pt x="10605" y="66"/>
                  </a:cubicBezTo>
                  <a:lnTo>
                    <a:pt x="10605"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0"/>
            <p:cNvSpPr/>
            <p:nvPr/>
          </p:nvSpPr>
          <p:spPr>
            <a:xfrm>
              <a:off x="4691113" y="1577053"/>
              <a:ext cx="370146" cy="17961"/>
            </a:xfrm>
            <a:custGeom>
              <a:avLst/>
              <a:gdLst/>
              <a:ahLst/>
              <a:cxnLst/>
              <a:rect l="l" t="t" r="r" b="b"/>
              <a:pathLst>
                <a:path w="9979" h="460" extrusionOk="0">
                  <a:moveTo>
                    <a:pt x="910" y="1"/>
                  </a:moveTo>
                  <a:cubicBezTo>
                    <a:pt x="643" y="210"/>
                    <a:pt x="336" y="367"/>
                    <a:pt x="1" y="460"/>
                  </a:cubicBezTo>
                  <a:lnTo>
                    <a:pt x="9978" y="460"/>
                  </a:lnTo>
                  <a:lnTo>
                    <a:pt x="9978"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0"/>
            <p:cNvSpPr/>
            <p:nvPr/>
          </p:nvSpPr>
          <p:spPr>
            <a:xfrm>
              <a:off x="947422" y="1757013"/>
              <a:ext cx="4113966" cy="18000"/>
            </a:xfrm>
            <a:custGeom>
              <a:avLst/>
              <a:gdLst/>
              <a:ahLst/>
              <a:cxnLst/>
              <a:rect l="l" t="t" r="r" b="b"/>
              <a:pathLst>
                <a:path w="110911" h="461" extrusionOk="0">
                  <a:moveTo>
                    <a:pt x="1" y="0"/>
                  </a:moveTo>
                  <a:lnTo>
                    <a:pt x="1" y="461"/>
                  </a:lnTo>
                  <a:lnTo>
                    <a:pt x="110910" y="461"/>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0"/>
            <p:cNvSpPr/>
            <p:nvPr/>
          </p:nvSpPr>
          <p:spPr>
            <a:xfrm>
              <a:off x="947422" y="1937013"/>
              <a:ext cx="4113966" cy="18078"/>
            </a:xfrm>
            <a:custGeom>
              <a:avLst/>
              <a:gdLst/>
              <a:ahLst/>
              <a:cxnLst/>
              <a:rect l="l" t="t" r="r" b="b"/>
              <a:pathLst>
                <a:path w="110911" h="463" extrusionOk="0">
                  <a:moveTo>
                    <a:pt x="1" y="1"/>
                  </a:moveTo>
                  <a:lnTo>
                    <a:pt x="1" y="462"/>
                  </a:lnTo>
                  <a:lnTo>
                    <a:pt x="24981" y="462"/>
                  </a:lnTo>
                  <a:lnTo>
                    <a:pt x="25440" y="461"/>
                  </a:lnTo>
                  <a:lnTo>
                    <a:pt x="110910" y="461"/>
                  </a:lnTo>
                  <a:lnTo>
                    <a:pt x="110910"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0"/>
            <p:cNvSpPr/>
            <p:nvPr/>
          </p:nvSpPr>
          <p:spPr>
            <a:xfrm>
              <a:off x="947422" y="2117012"/>
              <a:ext cx="4113966" cy="18039"/>
            </a:xfrm>
            <a:custGeom>
              <a:avLst/>
              <a:gdLst/>
              <a:ahLst/>
              <a:cxnLst/>
              <a:rect l="l" t="t" r="r" b="b"/>
              <a:pathLst>
                <a:path w="110911" h="462" extrusionOk="0">
                  <a:moveTo>
                    <a:pt x="1" y="1"/>
                  </a:moveTo>
                  <a:lnTo>
                    <a:pt x="1" y="461"/>
                  </a:lnTo>
                  <a:lnTo>
                    <a:pt x="110910" y="461"/>
                  </a:lnTo>
                  <a:lnTo>
                    <a:pt x="110910"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0"/>
            <p:cNvSpPr/>
            <p:nvPr/>
          </p:nvSpPr>
          <p:spPr>
            <a:xfrm>
              <a:off x="947422" y="2297012"/>
              <a:ext cx="4113966" cy="17961"/>
            </a:xfrm>
            <a:custGeom>
              <a:avLst/>
              <a:gdLst/>
              <a:ahLst/>
              <a:cxnLst/>
              <a:rect l="l" t="t" r="r" b="b"/>
              <a:pathLst>
                <a:path w="110911" h="460" extrusionOk="0">
                  <a:moveTo>
                    <a:pt x="1" y="1"/>
                  </a:moveTo>
                  <a:lnTo>
                    <a:pt x="1" y="460"/>
                  </a:lnTo>
                  <a:lnTo>
                    <a:pt x="110910" y="460"/>
                  </a:lnTo>
                  <a:lnTo>
                    <a:pt x="110910"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0"/>
            <p:cNvSpPr/>
            <p:nvPr/>
          </p:nvSpPr>
          <p:spPr>
            <a:xfrm>
              <a:off x="947422" y="2476972"/>
              <a:ext cx="4113966" cy="18078"/>
            </a:xfrm>
            <a:custGeom>
              <a:avLst/>
              <a:gdLst/>
              <a:ahLst/>
              <a:cxnLst/>
              <a:rect l="l" t="t" r="r" b="b"/>
              <a:pathLst>
                <a:path w="110911" h="463" extrusionOk="0">
                  <a:moveTo>
                    <a:pt x="1" y="0"/>
                  </a:moveTo>
                  <a:lnTo>
                    <a:pt x="1" y="461"/>
                  </a:lnTo>
                  <a:lnTo>
                    <a:pt x="53101" y="461"/>
                  </a:lnTo>
                  <a:lnTo>
                    <a:pt x="57250"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0"/>
            <p:cNvSpPr/>
            <p:nvPr/>
          </p:nvSpPr>
          <p:spPr>
            <a:xfrm>
              <a:off x="947422" y="2656972"/>
              <a:ext cx="4113966" cy="18078"/>
            </a:xfrm>
            <a:custGeom>
              <a:avLst/>
              <a:gdLst/>
              <a:ahLst/>
              <a:cxnLst/>
              <a:rect l="l" t="t" r="r" b="b"/>
              <a:pathLst>
                <a:path w="110911" h="463" extrusionOk="0">
                  <a:moveTo>
                    <a:pt x="1" y="0"/>
                  </a:moveTo>
                  <a:lnTo>
                    <a:pt x="1"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0"/>
            <p:cNvSpPr/>
            <p:nvPr/>
          </p:nvSpPr>
          <p:spPr>
            <a:xfrm>
              <a:off x="947422" y="2836971"/>
              <a:ext cx="4113966" cy="18078"/>
            </a:xfrm>
            <a:custGeom>
              <a:avLst/>
              <a:gdLst/>
              <a:ahLst/>
              <a:cxnLst/>
              <a:rect l="l" t="t" r="r" b="b"/>
              <a:pathLst>
                <a:path w="110911" h="463" extrusionOk="0">
                  <a:moveTo>
                    <a:pt x="1" y="0"/>
                  </a:moveTo>
                  <a:lnTo>
                    <a:pt x="1"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0"/>
            <p:cNvSpPr/>
            <p:nvPr/>
          </p:nvSpPr>
          <p:spPr>
            <a:xfrm>
              <a:off x="947422" y="3016971"/>
              <a:ext cx="4113966" cy="18078"/>
            </a:xfrm>
            <a:custGeom>
              <a:avLst/>
              <a:gdLst/>
              <a:ahLst/>
              <a:cxnLst/>
              <a:rect l="l" t="t" r="r" b="b"/>
              <a:pathLst>
                <a:path w="110911" h="463" extrusionOk="0">
                  <a:moveTo>
                    <a:pt x="1" y="0"/>
                  </a:moveTo>
                  <a:lnTo>
                    <a:pt x="1"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0"/>
            <p:cNvSpPr/>
            <p:nvPr/>
          </p:nvSpPr>
          <p:spPr>
            <a:xfrm>
              <a:off x="947422" y="3196931"/>
              <a:ext cx="4113966" cy="18039"/>
            </a:xfrm>
            <a:custGeom>
              <a:avLst/>
              <a:gdLst/>
              <a:ahLst/>
              <a:cxnLst/>
              <a:rect l="l" t="t" r="r" b="b"/>
              <a:pathLst>
                <a:path w="110911" h="462" extrusionOk="0">
                  <a:moveTo>
                    <a:pt x="1" y="0"/>
                  </a:moveTo>
                  <a:lnTo>
                    <a:pt x="1"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0"/>
            <p:cNvSpPr/>
            <p:nvPr/>
          </p:nvSpPr>
          <p:spPr>
            <a:xfrm>
              <a:off x="947422" y="3376931"/>
              <a:ext cx="4113966" cy="18078"/>
            </a:xfrm>
            <a:custGeom>
              <a:avLst/>
              <a:gdLst/>
              <a:ahLst/>
              <a:cxnLst/>
              <a:rect l="l" t="t" r="r" b="b"/>
              <a:pathLst>
                <a:path w="110911" h="463" extrusionOk="0">
                  <a:moveTo>
                    <a:pt x="1" y="0"/>
                  </a:moveTo>
                  <a:lnTo>
                    <a:pt x="1"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4" name="Google Shape;1494;p30"/>
          <p:cNvSpPr/>
          <p:nvPr/>
        </p:nvSpPr>
        <p:spPr>
          <a:xfrm>
            <a:off x="2323262" y="381488"/>
            <a:ext cx="236546" cy="663062"/>
          </a:xfrm>
          <a:custGeom>
            <a:avLst/>
            <a:gdLst/>
            <a:ahLst/>
            <a:cxnLst/>
            <a:rect l="l" t="t" r="r" b="b"/>
            <a:pathLst>
              <a:path w="3843" h="14080" extrusionOk="0">
                <a:moveTo>
                  <a:pt x="1922" y="1"/>
                </a:moveTo>
                <a:cubicBezTo>
                  <a:pt x="861" y="1"/>
                  <a:pt x="1" y="861"/>
                  <a:pt x="1" y="1922"/>
                </a:cubicBezTo>
                <a:lnTo>
                  <a:pt x="1" y="12158"/>
                </a:lnTo>
                <a:cubicBezTo>
                  <a:pt x="1" y="13220"/>
                  <a:pt x="862"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0"/>
          <p:cNvSpPr/>
          <p:nvPr/>
        </p:nvSpPr>
        <p:spPr>
          <a:xfrm>
            <a:off x="3110957" y="381488"/>
            <a:ext cx="236546" cy="663062"/>
          </a:xfrm>
          <a:custGeom>
            <a:avLst/>
            <a:gdLst/>
            <a:ahLst/>
            <a:cxnLst/>
            <a:rect l="l" t="t" r="r" b="b"/>
            <a:pathLst>
              <a:path w="3843" h="14080" extrusionOk="0">
                <a:moveTo>
                  <a:pt x="1922" y="1"/>
                </a:moveTo>
                <a:cubicBezTo>
                  <a:pt x="861" y="1"/>
                  <a:pt x="1" y="861"/>
                  <a:pt x="1" y="1922"/>
                </a:cubicBezTo>
                <a:lnTo>
                  <a:pt x="1" y="12158"/>
                </a:lnTo>
                <a:cubicBezTo>
                  <a:pt x="1" y="13220"/>
                  <a:pt x="862"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0"/>
          <p:cNvSpPr/>
          <p:nvPr/>
        </p:nvSpPr>
        <p:spPr>
          <a:xfrm>
            <a:off x="3898775" y="381488"/>
            <a:ext cx="236423" cy="663062"/>
          </a:xfrm>
          <a:custGeom>
            <a:avLst/>
            <a:gdLst/>
            <a:ahLst/>
            <a:cxnLst/>
            <a:rect l="l" t="t" r="r" b="b"/>
            <a:pathLst>
              <a:path w="3841" h="14080" extrusionOk="0">
                <a:moveTo>
                  <a:pt x="1920" y="1"/>
                </a:moveTo>
                <a:cubicBezTo>
                  <a:pt x="859" y="1"/>
                  <a:pt x="0" y="861"/>
                  <a:pt x="0" y="1922"/>
                </a:cubicBezTo>
                <a:lnTo>
                  <a:pt x="0" y="12158"/>
                </a:lnTo>
                <a:cubicBezTo>
                  <a:pt x="0" y="13220"/>
                  <a:pt x="860" y="14080"/>
                  <a:pt x="1920" y="14080"/>
                </a:cubicBezTo>
                <a:cubicBezTo>
                  <a:pt x="2981" y="14080"/>
                  <a:pt x="3840" y="13220"/>
                  <a:pt x="3840" y="12158"/>
                </a:cubicBezTo>
                <a:lnTo>
                  <a:pt x="3840" y="1922"/>
                </a:lnTo>
                <a:cubicBezTo>
                  <a:pt x="3840" y="861"/>
                  <a:pt x="2981" y="1"/>
                  <a:pt x="1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0"/>
          <p:cNvSpPr/>
          <p:nvPr/>
        </p:nvSpPr>
        <p:spPr>
          <a:xfrm>
            <a:off x="4686470" y="381488"/>
            <a:ext cx="236423" cy="663062"/>
          </a:xfrm>
          <a:custGeom>
            <a:avLst/>
            <a:gdLst/>
            <a:ahLst/>
            <a:cxnLst/>
            <a:rect l="l" t="t" r="r" b="b"/>
            <a:pathLst>
              <a:path w="3841" h="14080" extrusionOk="0">
                <a:moveTo>
                  <a:pt x="1920" y="1"/>
                </a:moveTo>
                <a:cubicBezTo>
                  <a:pt x="860" y="1"/>
                  <a:pt x="1" y="861"/>
                  <a:pt x="1" y="1922"/>
                </a:cubicBezTo>
                <a:lnTo>
                  <a:pt x="1" y="12158"/>
                </a:lnTo>
                <a:cubicBezTo>
                  <a:pt x="1" y="13220"/>
                  <a:pt x="860" y="14080"/>
                  <a:pt x="1920" y="14080"/>
                </a:cubicBezTo>
                <a:cubicBezTo>
                  <a:pt x="2981" y="14080"/>
                  <a:pt x="3840" y="13220"/>
                  <a:pt x="3840" y="12158"/>
                </a:cubicBezTo>
                <a:lnTo>
                  <a:pt x="3840" y="1922"/>
                </a:lnTo>
                <a:cubicBezTo>
                  <a:pt x="3840" y="861"/>
                  <a:pt x="2981" y="1"/>
                  <a:pt x="1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0"/>
          <p:cNvSpPr/>
          <p:nvPr/>
        </p:nvSpPr>
        <p:spPr>
          <a:xfrm>
            <a:off x="5474164" y="381488"/>
            <a:ext cx="236423" cy="663062"/>
          </a:xfrm>
          <a:custGeom>
            <a:avLst/>
            <a:gdLst/>
            <a:ahLst/>
            <a:cxnLst/>
            <a:rect l="l" t="t" r="r" b="b"/>
            <a:pathLst>
              <a:path w="3841" h="14080" extrusionOk="0">
                <a:moveTo>
                  <a:pt x="1921" y="1"/>
                </a:moveTo>
                <a:cubicBezTo>
                  <a:pt x="859" y="1"/>
                  <a:pt x="1" y="861"/>
                  <a:pt x="1" y="1922"/>
                </a:cubicBezTo>
                <a:lnTo>
                  <a:pt x="1" y="12158"/>
                </a:lnTo>
                <a:cubicBezTo>
                  <a:pt x="1" y="13220"/>
                  <a:pt x="859" y="14080"/>
                  <a:pt x="1921" y="14080"/>
                </a:cubicBezTo>
                <a:cubicBezTo>
                  <a:pt x="2981" y="14080"/>
                  <a:pt x="3841" y="13220"/>
                  <a:pt x="3841" y="12158"/>
                </a:cubicBezTo>
                <a:lnTo>
                  <a:pt x="3841" y="1922"/>
                </a:lnTo>
                <a:cubicBezTo>
                  <a:pt x="3841" y="861"/>
                  <a:pt x="2981" y="1"/>
                  <a:pt x="19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0"/>
          <p:cNvSpPr/>
          <p:nvPr/>
        </p:nvSpPr>
        <p:spPr>
          <a:xfrm>
            <a:off x="6261797" y="381488"/>
            <a:ext cx="236485" cy="663062"/>
          </a:xfrm>
          <a:custGeom>
            <a:avLst/>
            <a:gdLst/>
            <a:ahLst/>
            <a:cxnLst/>
            <a:rect l="l" t="t" r="r" b="b"/>
            <a:pathLst>
              <a:path w="3842" h="14080" extrusionOk="0">
                <a:moveTo>
                  <a:pt x="1922" y="1"/>
                </a:moveTo>
                <a:cubicBezTo>
                  <a:pt x="860" y="1"/>
                  <a:pt x="0" y="861"/>
                  <a:pt x="0" y="1922"/>
                </a:cubicBezTo>
                <a:lnTo>
                  <a:pt x="0" y="12158"/>
                </a:lnTo>
                <a:cubicBezTo>
                  <a:pt x="0" y="13220"/>
                  <a:pt x="860"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0"/>
          <p:cNvSpPr/>
          <p:nvPr/>
        </p:nvSpPr>
        <p:spPr>
          <a:xfrm>
            <a:off x="7049492" y="381488"/>
            <a:ext cx="236485" cy="663062"/>
          </a:xfrm>
          <a:custGeom>
            <a:avLst/>
            <a:gdLst/>
            <a:ahLst/>
            <a:cxnLst/>
            <a:rect l="l" t="t" r="r" b="b"/>
            <a:pathLst>
              <a:path w="3842" h="14080" extrusionOk="0">
                <a:moveTo>
                  <a:pt x="1922" y="1"/>
                </a:moveTo>
                <a:cubicBezTo>
                  <a:pt x="860" y="1"/>
                  <a:pt x="0" y="861"/>
                  <a:pt x="0" y="1922"/>
                </a:cubicBezTo>
                <a:lnTo>
                  <a:pt x="0" y="12158"/>
                </a:lnTo>
                <a:cubicBezTo>
                  <a:pt x="0" y="13220"/>
                  <a:pt x="860"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0"/>
          <p:cNvSpPr/>
          <p:nvPr/>
        </p:nvSpPr>
        <p:spPr>
          <a:xfrm>
            <a:off x="7837187" y="381488"/>
            <a:ext cx="236485" cy="663062"/>
          </a:xfrm>
          <a:custGeom>
            <a:avLst/>
            <a:gdLst/>
            <a:ahLst/>
            <a:cxnLst/>
            <a:rect l="l" t="t" r="r" b="b"/>
            <a:pathLst>
              <a:path w="3842" h="14080" extrusionOk="0">
                <a:moveTo>
                  <a:pt x="1922" y="1"/>
                </a:moveTo>
                <a:cubicBezTo>
                  <a:pt x="860" y="1"/>
                  <a:pt x="1" y="861"/>
                  <a:pt x="1" y="1922"/>
                </a:cubicBezTo>
                <a:lnTo>
                  <a:pt x="1" y="12158"/>
                </a:lnTo>
                <a:cubicBezTo>
                  <a:pt x="1" y="13220"/>
                  <a:pt x="860"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2" name="Google Shape;1502;p30"/>
          <p:cNvGrpSpPr/>
          <p:nvPr/>
        </p:nvGrpSpPr>
        <p:grpSpPr>
          <a:xfrm>
            <a:off x="441648" y="539502"/>
            <a:ext cx="390115" cy="478199"/>
            <a:chOff x="6813948" y="1342927"/>
            <a:chExt cx="390115" cy="478199"/>
          </a:xfrm>
        </p:grpSpPr>
        <p:sp>
          <p:nvSpPr>
            <p:cNvPr id="1503" name="Google Shape;1503;p30"/>
            <p:cNvSpPr/>
            <p:nvPr/>
          </p:nvSpPr>
          <p:spPr>
            <a:xfrm rot="-5400000">
              <a:off x="6814041" y="1342927"/>
              <a:ext cx="390022" cy="390022"/>
            </a:xfrm>
            <a:custGeom>
              <a:avLst/>
              <a:gdLst/>
              <a:ahLst/>
              <a:cxnLst/>
              <a:rect l="l" t="t" r="r" b="b"/>
              <a:pathLst>
                <a:path w="12553" h="12553" extrusionOk="0">
                  <a:moveTo>
                    <a:pt x="1" y="1"/>
                  </a:moveTo>
                  <a:lnTo>
                    <a:pt x="1" y="12552"/>
                  </a:lnTo>
                  <a:lnTo>
                    <a:pt x="12552" y="12552"/>
                  </a:lnTo>
                  <a:lnTo>
                    <a:pt x="12552" y="1271"/>
                  </a:lnTo>
                  <a:cubicBezTo>
                    <a:pt x="12552" y="569"/>
                    <a:pt x="11984" y="1"/>
                    <a:pt x="11280" y="1"/>
                  </a:cubicBezTo>
                  <a:lnTo>
                    <a:pt x="2903" y="1"/>
                  </a:lnTo>
                  <a:lnTo>
                    <a:pt x="2903" y="6"/>
                  </a:lnTo>
                  <a:cubicBezTo>
                    <a:pt x="2868" y="2"/>
                    <a:pt x="2832" y="1"/>
                    <a:pt x="27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0"/>
            <p:cNvSpPr/>
            <p:nvPr/>
          </p:nvSpPr>
          <p:spPr>
            <a:xfrm rot="-5400000">
              <a:off x="6969484" y="1540346"/>
              <a:ext cx="78980" cy="390053"/>
            </a:xfrm>
            <a:custGeom>
              <a:avLst/>
              <a:gdLst/>
              <a:ahLst/>
              <a:cxnLst/>
              <a:rect l="l" t="t" r="r" b="b"/>
              <a:pathLst>
                <a:path w="2542" h="12554" extrusionOk="0">
                  <a:moveTo>
                    <a:pt x="1271" y="0"/>
                  </a:moveTo>
                  <a:cubicBezTo>
                    <a:pt x="569" y="0"/>
                    <a:pt x="1" y="570"/>
                    <a:pt x="1" y="1272"/>
                  </a:cubicBezTo>
                  <a:lnTo>
                    <a:pt x="1" y="12554"/>
                  </a:lnTo>
                  <a:lnTo>
                    <a:pt x="2542" y="12554"/>
                  </a:lnTo>
                  <a:lnTo>
                    <a:pt x="2542" y="1272"/>
                  </a:lnTo>
                  <a:cubicBezTo>
                    <a:pt x="2542" y="570"/>
                    <a:pt x="1974" y="0"/>
                    <a:pt x="1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0"/>
            <p:cNvSpPr/>
            <p:nvPr/>
          </p:nvSpPr>
          <p:spPr>
            <a:xfrm rot="-5400000">
              <a:off x="6991404" y="1550583"/>
              <a:ext cx="55646" cy="369547"/>
            </a:xfrm>
            <a:custGeom>
              <a:avLst/>
              <a:gdLst/>
              <a:ahLst/>
              <a:cxnLst/>
              <a:rect l="l" t="t" r="r" b="b"/>
              <a:pathLst>
                <a:path w="1791" h="11894" extrusionOk="0">
                  <a:moveTo>
                    <a:pt x="895" y="0"/>
                  </a:moveTo>
                  <a:cubicBezTo>
                    <a:pt x="400" y="0"/>
                    <a:pt x="0" y="404"/>
                    <a:pt x="0" y="896"/>
                  </a:cubicBezTo>
                  <a:lnTo>
                    <a:pt x="0" y="11894"/>
                  </a:lnTo>
                  <a:lnTo>
                    <a:pt x="1790" y="11894"/>
                  </a:lnTo>
                  <a:lnTo>
                    <a:pt x="1790" y="896"/>
                  </a:lnTo>
                  <a:cubicBezTo>
                    <a:pt x="1790" y="400"/>
                    <a:pt x="1389" y="0"/>
                    <a:pt x="8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0"/>
            <p:cNvSpPr/>
            <p:nvPr/>
          </p:nvSpPr>
          <p:spPr>
            <a:xfrm rot="-5400000">
              <a:off x="6875342" y="1749137"/>
              <a:ext cx="86872" cy="57107"/>
            </a:xfrm>
            <a:custGeom>
              <a:avLst/>
              <a:gdLst/>
              <a:ahLst/>
              <a:cxnLst/>
              <a:rect l="l" t="t" r="r" b="b"/>
              <a:pathLst>
                <a:path w="2796" h="1838" extrusionOk="0">
                  <a:moveTo>
                    <a:pt x="0" y="1"/>
                  </a:moveTo>
                  <a:lnTo>
                    <a:pt x="391" y="920"/>
                  </a:lnTo>
                  <a:lnTo>
                    <a:pt x="0" y="1838"/>
                  </a:lnTo>
                  <a:lnTo>
                    <a:pt x="2795" y="1838"/>
                  </a:lnTo>
                  <a:lnTo>
                    <a:pt x="27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7" name="Google Shape;1507;p30"/>
          <p:cNvSpPr txBox="1">
            <a:spLocks noGrp="1"/>
          </p:cNvSpPr>
          <p:nvPr>
            <p:ph type="subTitle" idx="1"/>
          </p:nvPr>
        </p:nvSpPr>
        <p:spPr>
          <a:xfrm>
            <a:off x="218656" y="1073550"/>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508" name="Google Shape;1508;p30"/>
          <p:cNvSpPr txBox="1">
            <a:spLocks noGrp="1"/>
          </p:cNvSpPr>
          <p:nvPr>
            <p:ph type="subTitle" idx="2"/>
          </p:nvPr>
        </p:nvSpPr>
        <p:spPr>
          <a:xfrm>
            <a:off x="218656" y="1593696"/>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509" name="Google Shape;1509;p30"/>
          <p:cNvSpPr txBox="1">
            <a:spLocks noGrp="1"/>
          </p:cNvSpPr>
          <p:nvPr>
            <p:ph type="subTitle" idx="3"/>
          </p:nvPr>
        </p:nvSpPr>
        <p:spPr>
          <a:xfrm>
            <a:off x="218656" y="2113842"/>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510" name="Google Shape;1510;p30"/>
          <p:cNvSpPr txBox="1">
            <a:spLocks noGrp="1"/>
          </p:cNvSpPr>
          <p:nvPr>
            <p:ph type="subTitle" idx="4"/>
          </p:nvPr>
        </p:nvSpPr>
        <p:spPr>
          <a:xfrm>
            <a:off x="218656" y="2633988"/>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511" name="Google Shape;1511;p30"/>
          <p:cNvSpPr txBox="1">
            <a:spLocks noGrp="1"/>
          </p:cNvSpPr>
          <p:nvPr>
            <p:ph type="subTitle" idx="5"/>
          </p:nvPr>
        </p:nvSpPr>
        <p:spPr>
          <a:xfrm>
            <a:off x="218656" y="3154133"/>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512" name="Google Shape;1512;p30"/>
          <p:cNvSpPr txBox="1">
            <a:spLocks noGrp="1"/>
          </p:cNvSpPr>
          <p:nvPr>
            <p:ph type="subTitle" idx="6"/>
          </p:nvPr>
        </p:nvSpPr>
        <p:spPr>
          <a:xfrm>
            <a:off x="218656" y="3674279"/>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513" name="Google Shape;1513;p30"/>
          <p:cNvSpPr txBox="1">
            <a:spLocks noGrp="1"/>
          </p:cNvSpPr>
          <p:nvPr>
            <p:ph type="subTitle" idx="7"/>
          </p:nvPr>
        </p:nvSpPr>
        <p:spPr>
          <a:xfrm>
            <a:off x="218656" y="4194425"/>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Font typeface="Capriola"/>
              <a:buNone/>
              <a:defRPr sz="1200" b="1">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514" name="Google Shape;1514;p30"/>
          <p:cNvSpPr txBox="1">
            <a:spLocks noGrp="1"/>
          </p:cNvSpPr>
          <p:nvPr>
            <p:ph type="title"/>
          </p:nvPr>
        </p:nvSpPr>
        <p:spPr>
          <a:xfrm>
            <a:off x="2053775" y="2289300"/>
            <a:ext cx="2978700" cy="801900"/>
          </a:xfrm>
          <a:prstGeom prst="rect">
            <a:avLst/>
          </a:prstGeom>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lvl1pPr lvl="0" algn="ctr" rtl="0">
              <a:spcBef>
                <a:spcPts val="0"/>
              </a:spcBef>
              <a:spcAft>
                <a:spcPts val="0"/>
              </a:spcAft>
              <a:buSzPts val="2700"/>
              <a:buNone/>
              <a:defRPr sz="46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515" name="Google Shape;1515;p30"/>
          <p:cNvSpPr txBox="1">
            <a:spLocks noGrp="1"/>
          </p:cNvSpPr>
          <p:nvPr>
            <p:ph type="subTitle" idx="8"/>
          </p:nvPr>
        </p:nvSpPr>
        <p:spPr>
          <a:xfrm>
            <a:off x="5378075" y="1478550"/>
            <a:ext cx="2423400" cy="1324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1400"/>
              <a:buNone/>
              <a:defRPr sz="1200">
                <a:solidFill>
                  <a:schemeClr val="accent2"/>
                </a:solidFill>
              </a:defRPr>
            </a:lvl1pPr>
            <a:lvl2pPr lvl="1" rtl="0">
              <a:spcBef>
                <a:spcPts val="1600"/>
              </a:spcBef>
              <a:spcAft>
                <a:spcPts val="0"/>
              </a:spcAft>
              <a:buClr>
                <a:schemeClr val="accent2"/>
              </a:buClr>
              <a:buSzPts val="1400"/>
              <a:buNone/>
              <a:defRPr sz="1400">
                <a:solidFill>
                  <a:schemeClr val="accent2"/>
                </a:solidFill>
              </a:defRPr>
            </a:lvl2pPr>
            <a:lvl3pPr lvl="2" rtl="0">
              <a:spcBef>
                <a:spcPts val="1600"/>
              </a:spcBef>
              <a:spcAft>
                <a:spcPts val="0"/>
              </a:spcAft>
              <a:buClr>
                <a:schemeClr val="accent2"/>
              </a:buClr>
              <a:buSzPts val="1400"/>
              <a:buNone/>
              <a:defRPr sz="1400">
                <a:solidFill>
                  <a:schemeClr val="accent2"/>
                </a:solidFill>
              </a:defRPr>
            </a:lvl3pPr>
            <a:lvl4pPr lvl="3" rtl="0">
              <a:spcBef>
                <a:spcPts val="1600"/>
              </a:spcBef>
              <a:spcAft>
                <a:spcPts val="0"/>
              </a:spcAft>
              <a:buClr>
                <a:schemeClr val="accent2"/>
              </a:buClr>
              <a:buSzPts val="1400"/>
              <a:buNone/>
              <a:defRPr sz="1400">
                <a:solidFill>
                  <a:schemeClr val="accent2"/>
                </a:solidFill>
              </a:defRPr>
            </a:lvl4pPr>
            <a:lvl5pPr lvl="4" rtl="0">
              <a:spcBef>
                <a:spcPts val="1600"/>
              </a:spcBef>
              <a:spcAft>
                <a:spcPts val="0"/>
              </a:spcAft>
              <a:buClr>
                <a:schemeClr val="accent2"/>
              </a:buClr>
              <a:buSzPts val="1400"/>
              <a:buNone/>
              <a:defRPr sz="1400">
                <a:solidFill>
                  <a:schemeClr val="accent2"/>
                </a:solidFill>
              </a:defRPr>
            </a:lvl5pPr>
            <a:lvl6pPr lvl="5" rtl="0">
              <a:spcBef>
                <a:spcPts val="1600"/>
              </a:spcBef>
              <a:spcAft>
                <a:spcPts val="0"/>
              </a:spcAft>
              <a:buClr>
                <a:schemeClr val="accent2"/>
              </a:buClr>
              <a:buSzPts val="1400"/>
              <a:buNone/>
              <a:defRPr sz="1400">
                <a:solidFill>
                  <a:schemeClr val="accent2"/>
                </a:solidFill>
              </a:defRPr>
            </a:lvl6pPr>
            <a:lvl7pPr lvl="6" rtl="0">
              <a:spcBef>
                <a:spcPts val="1600"/>
              </a:spcBef>
              <a:spcAft>
                <a:spcPts val="0"/>
              </a:spcAft>
              <a:buClr>
                <a:schemeClr val="accent2"/>
              </a:buClr>
              <a:buSzPts val="1400"/>
              <a:buNone/>
              <a:defRPr sz="1400">
                <a:solidFill>
                  <a:schemeClr val="accent2"/>
                </a:solidFill>
              </a:defRPr>
            </a:lvl7pPr>
            <a:lvl8pPr lvl="7" rtl="0">
              <a:spcBef>
                <a:spcPts val="1600"/>
              </a:spcBef>
              <a:spcAft>
                <a:spcPts val="0"/>
              </a:spcAft>
              <a:buClr>
                <a:schemeClr val="accent2"/>
              </a:buClr>
              <a:buSzPts val="1400"/>
              <a:buNone/>
              <a:defRPr sz="1400">
                <a:solidFill>
                  <a:schemeClr val="accent2"/>
                </a:solidFill>
              </a:defRPr>
            </a:lvl8pPr>
            <a:lvl9pPr lvl="8" rtl="0">
              <a:spcBef>
                <a:spcPts val="1600"/>
              </a:spcBef>
              <a:spcAft>
                <a:spcPts val="1600"/>
              </a:spcAft>
              <a:buClr>
                <a:schemeClr val="accent2"/>
              </a:buClr>
              <a:buSzPts val="1400"/>
              <a:buNone/>
              <a:defRPr sz="1400">
                <a:solidFill>
                  <a:schemeClr val="accent2"/>
                </a:solidFill>
              </a:defRPr>
            </a:lvl9pPr>
          </a:lstStyle>
          <a:p>
            <a:endParaRPr/>
          </a:p>
        </p:txBody>
      </p:sp>
      <p:sp>
        <p:nvSpPr>
          <p:cNvPr id="1516" name="Google Shape;1516;p30"/>
          <p:cNvSpPr txBox="1"/>
          <p:nvPr/>
        </p:nvSpPr>
        <p:spPr>
          <a:xfrm>
            <a:off x="5378075" y="3154125"/>
            <a:ext cx="2423400" cy="68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accent2"/>
                </a:solidFill>
                <a:latin typeface="Poppins"/>
                <a:ea typeface="Poppins"/>
                <a:cs typeface="Poppins"/>
                <a:sym typeface="Poppins"/>
              </a:rPr>
              <a:t>CREDITS: </a:t>
            </a:r>
            <a:r>
              <a:rPr lang="en" sz="900">
                <a:solidFill>
                  <a:schemeClr val="accent2"/>
                </a:solidFill>
                <a:latin typeface="Poppins Medium"/>
                <a:ea typeface="Poppins Medium"/>
                <a:cs typeface="Poppins Medium"/>
                <a:sym typeface="Poppins Medium"/>
              </a:rPr>
              <a:t>This presentation template was created by </a:t>
            </a:r>
            <a:r>
              <a:rPr lang="en" sz="900" b="1" u="sng">
                <a:solidFill>
                  <a:schemeClr val="accent2"/>
                </a:solidFill>
                <a:latin typeface="Poppins"/>
                <a:ea typeface="Poppins"/>
                <a:cs typeface="Poppins"/>
                <a:sym typeface="Poppins"/>
              </a:rPr>
              <a:t>Slidesgo,</a:t>
            </a:r>
            <a:r>
              <a:rPr lang="en" sz="900">
                <a:solidFill>
                  <a:schemeClr val="accent2"/>
                </a:solidFill>
                <a:latin typeface="Poppins Medium"/>
                <a:ea typeface="Poppins Medium"/>
                <a:cs typeface="Poppins Medium"/>
                <a:sym typeface="Poppins Medium"/>
              </a:rPr>
              <a:t> including icons from </a:t>
            </a:r>
            <a:r>
              <a:rPr lang="en" sz="900" b="1" u="sng">
                <a:solidFill>
                  <a:schemeClr val="accent2"/>
                </a:solidFill>
                <a:latin typeface="Poppins"/>
                <a:ea typeface="Poppins"/>
                <a:cs typeface="Poppins"/>
                <a:sym typeface="Poppins"/>
              </a:rPr>
              <a:t>Flaticon, </a:t>
            </a:r>
            <a:r>
              <a:rPr lang="en" sz="900">
                <a:solidFill>
                  <a:schemeClr val="accent2"/>
                </a:solidFill>
                <a:latin typeface="Poppins Medium"/>
                <a:ea typeface="Poppins Medium"/>
                <a:cs typeface="Poppins Medium"/>
                <a:sym typeface="Poppins Medium"/>
              </a:rPr>
              <a:t>and infographics &amp; images by </a:t>
            </a:r>
            <a:r>
              <a:rPr lang="en" sz="900" b="1" u="sng">
                <a:solidFill>
                  <a:schemeClr val="accent2"/>
                </a:solidFill>
                <a:latin typeface="Poppins"/>
                <a:ea typeface="Poppins"/>
                <a:cs typeface="Poppins"/>
                <a:sym typeface="Poppins"/>
              </a:rPr>
              <a:t>Freepik.</a:t>
            </a:r>
            <a:endParaRPr sz="900" b="1" u="sng">
              <a:solidFill>
                <a:schemeClr val="accent2"/>
              </a:solidFill>
              <a:latin typeface="Poppins"/>
              <a:ea typeface="Poppins"/>
              <a:cs typeface="Poppins"/>
              <a:sym typeface="Poppins"/>
            </a:endParaRPr>
          </a:p>
          <a:p>
            <a:pPr marL="0" lvl="0" indent="0" algn="l" rtl="0">
              <a:spcBef>
                <a:spcPts val="0"/>
              </a:spcBef>
              <a:spcAft>
                <a:spcPts val="0"/>
              </a:spcAft>
              <a:buNone/>
            </a:pPr>
            <a:endParaRPr sz="900">
              <a:solidFill>
                <a:schemeClr val="accent2"/>
              </a:solidFill>
              <a:latin typeface="Poppins Medium"/>
              <a:ea typeface="Poppins Medium"/>
              <a:cs typeface="Poppins Medium"/>
              <a:sym typeface="Poppins Medium"/>
            </a:endParaRPr>
          </a:p>
        </p:txBody>
      </p:sp>
      <p:sp>
        <p:nvSpPr>
          <p:cNvPr id="1517" name="Google Shape;1517;p30"/>
          <p:cNvSpPr txBox="1">
            <a:spLocks noGrp="1"/>
          </p:cNvSpPr>
          <p:nvPr>
            <p:ph type="subTitle" idx="9"/>
          </p:nvPr>
        </p:nvSpPr>
        <p:spPr>
          <a:xfrm>
            <a:off x="5378075" y="3747725"/>
            <a:ext cx="2423400" cy="3315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900"/>
              <a:buFont typeface="Poppins"/>
              <a:buNone/>
              <a:defRPr sz="900" b="1">
                <a:solidFill>
                  <a:schemeClr val="accent2"/>
                </a:solidFill>
                <a:latin typeface="Poppins"/>
                <a:ea typeface="Poppins"/>
                <a:cs typeface="Poppins"/>
                <a:sym typeface="Poppins"/>
              </a:defRPr>
            </a:lvl1pPr>
            <a:lvl2pPr lvl="1" rtl="0">
              <a:spcBef>
                <a:spcPts val="1600"/>
              </a:spcBef>
              <a:spcAft>
                <a:spcPts val="0"/>
              </a:spcAft>
              <a:buClr>
                <a:schemeClr val="accent2"/>
              </a:buClr>
              <a:buSzPts val="1400"/>
              <a:buNone/>
              <a:defRPr sz="1400">
                <a:solidFill>
                  <a:schemeClr val="accent2"/>
                </a:solidFill>
              </a:defRPr>
            </a:lvl2pPr>
            <a:lvl3pPr lvl="2" rtl="0">
              <a:spcBef>
                <a:spcPts val="1600"/>
              </a:spcBef>
              <a:spcAft>
                <a:spcPts val="0"/>
              </a:spcAft>
              <a:buClr>
                <a:schemeClr val="accent2"/>
              </a:buClr>
              <a:buSzPts val="1400"/>
              <a:buNone/>
              <a:defRPr sz="1400">
                <a:solidFill>
                  <a:schemeClr val="accent2"/>
                </a:solidFill>
              </a:defRPr>
            </a:lvl3pPr>
            <a:lvl4pPr lvl="3" rtl="0">
              <a:spcBef>
                <a:spcPts val="1600"/>
              </a:spcBef>
              <a:spcAft>
                <a:spcPts val="0"/>
              </a:spcAft>
              <a:buClr>
                <a:schemeClr val="accent2"/>
              </a:buClr>
              <a:buSzPts val="1400"/>
              <a:buNone/>
              <a:defRPr sz="1400">
                <a:solidFill>
                  <a:schemeClr val="accent2"/>
                </a:solidFill>
              </a:defRPr>
            </a:lvl4pPr>
            <a:lvl5pPr lvl="4" rtl="0">
              <a:spcBef>
                <a:spcPts val="1600"/>
              </a:spcBef>
              <a:spcAft>
                <a:spcPts val="0"/>
              </a:spcAft>
              <a:buClr>
                <a:schemeClr val="accent2"/>
              </a:buClr>
              <a:buSzPts val="1400"/>
              <a:buNone/>
              <a:defRPr sz="1400">
                <a:solidFill>
                  <a:schemeClr val="accent2"/>
                </a:solidFill>
              </a:defRPr>
            </a:lvl5pPr>
            <a:lvl6pPr lvl="5" rtl="0">
              <a:spcBef>
                <a:spcPts val="1600"/>
              </a:spcBef>
              <a:spcAft>
                <a:spcPts val="0"/>
              </a:spcAft>
              <a:buClr>
                <a:schemeClr val="accent2"/>
              </a:buClr>
              <a:buSzPts val="1400"/>
              <a:buNone/>
              <a:defRPr sz="1400">
                <a:solidFill>
                  <a:schemeClr val="accent2"/>
                </a:solidFill>
              </a:defRPr>
            </a:lvl6pPr>
            <a:lvl7pPr lvl="6" rtl="0">
              <a:spcBef>
                <a:spcPts val="1600"/>
              </a:spcBef>
              <a:spcAft>
                <a:spcPts val="0"/>
              </a:spcAft>
              <a:buClr>
                <a:schemeClr val="accent2"/>
              </a:buClr>
              <a:buSzPts val="1400"/>
              <a:buNone/>
              <a:defRPr sz="1400">
                <a:solidFill>
                  <a:schemeClr val="accent2"/>
                </a:solidFill>
              </a:defRPr>
            </a:lvl7pPr>
            <a:lvl8pPr lvl="7" rtl="0">
              <a:spcBef>
                <a:spcPts val="1600"/>
              </a:spcBef>
              <a:spcAft>
                <a:spcPts val="0"/>
              </a:spcAft>
              <a:buClr>
                <a:schemeClr val="accent2"/>
              </a:buClr>
              <a:buSzPts val="1400"/>
              <a:buNone/>
              <a:defRPr sz="1400">
                <a:solidFill>
                  <a:schemeClr val="accent2"/>
                </a:solidFill>
              </a:defRPr>
            </a:lvl8pPr>
            <a:lvl9pPr lvl="8" rtl="0">
              <a:spcBef>
                <a:spcPts val="1600"/>
              </a:spcBef>
              <a:spcAft>
                <a:spcPts val="1600"/>
              </a:spcAft>
              <a:buClr>
                <a:schemeClr val="accent2"/>
              </a:buClr>
              <a:buSzPts val="1400"/>
              <a:buNone/>
              <a:defRPr sz="1400">
                <a:solidFill>
                  <a:schemeClr val="accent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5"/>
        </a:solidFill>
        <a:effectLst/>
      </p:bgPr>
    </p:bg>
    <p:spTree>
      <p:nvGrpSpPr>
        <p:cNvPr id="1" name="Shape 136"/>
        <p:cNvGrpSpPr/>
        <p:nvPr/>
      </p:nvGrpSpPr>
      <p:grpSpPr>
        <a:xfrm>
          <a:off x="0" y="0"/>
          <a:ext cx="0" cy="0"/>
          <a:chOff x="0" y="0"/>
          <a:chExt cx="0" cy="0"/>
        </a:xfrm>
      </p:grpSpPr>
      <p:sp>
        <p:nvSpPr>
          <p:cNvPr id="137" name="Google Shape;137;p4"/>
          <p:cNvSpPr/>
          <p:nvPr/>
        </p:nvSpPr>
        <p:spPr>
          <a:xfrm>
            <a:off x="4110336" y="-50186"/>
            <a:ext cx="5033661" cy="3076189"/>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1" y="331722"/>
            <a:ext cx="1050129" cy="1789438"/>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2" y="2874810"/>
            <a:ext cx="4243207" cy="226867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txBox="1">
            <a:spLocks noGrp="1"/>
          </p:cNvSpPr>
          <p:nvPr>
            <p:ph type="title"/>
          </p:nvPr>
        </p:nvSpPr>
        <p:spPr>
          <a:xfrm>
            <a:off x="713225" y="539500"/>
            <a:ext cx="7717200" cy="4782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24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41" name="Google Shape;141;p4"/>
          <p:cNvSpPr txBox="1">
            <a:spLocks noGrp="1"/>
          </p:cNvSpPr>
          <p:nvPr>
            <p:ph type="body" idx="1"/>
          </p:nvPr>
        </p:nvSpPr>
        <p:spPr>
          <a:xfrm>
            <a:off x="713225" y="1251650"/>
            <a:ext cx="7717200" cy="33477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Clr>
                <a:schemeClr val="lt1"/>
              </a:buClr>
              <a:buSzPts val="1000"/>
              <a:buChar char="●"/>
              <a:defRPr sz="1000">
                <a:solidFill>
                  <a:schemeClr val="lt1"/>
                </a:solidFill>
              </a:defRPr>
            </a:lvl1pPr>
            <a:lvl2pPr marL="914400" lvl="1" indent="-292100" rtl="0">
              <a:spcBef>
                <a:spcPts val="1600"/>
              </a:spcBef>
              <a:spcAft>
                <a:spcPts val="0"/>
              </a:spcAft>
              <a:buClr>
                <a:schemeClr val="lt1"/>
              </a:buClr>
              <a:buSzPts val="1000"/>
              <a:buChar char="○"/>
              <a:defRPr>
                <a:solidFill>
                  <a:schemeClr val="lt1"/>
                </a:solidFill>
              </a:defRPr>
            </a:lvl2pPr>
            <a:lvl3pPr marL="1371600" lvl="2" indent="-292100" rtl="0">
              <a:spcBef>
                <a:spcPts val="1600"/>
              </a:spcBef>
              <a:spcAft>
                <a:spcPts val="0"/>
              </a:spcAft>
              <a:buClr>
                <a:schemeClr val="lt1"/>
              </a:buClr>
              <a:buSzPts val="1000"/>
              <a:buChar char="■"/>
              <a:defRPr>
                <a:solidFill>
                  <a:schemeClr val="lt1"/>
                </a:solidFill>
              </a:defRPr>
            </a:lvl3pPr>
            <a:lvl4pPr marL="1828800" lvl="3" indent="-292100" rtl="0">
              <a:spcBef>
                <a:spcPts val="1600"/>
              </a:spcBef>
              <a:spcAft>
                <a:spcPts val="0"/>
              </a:spcAft>
              <a:buClr>
                <a:schemeClr val="lt1"/>
              </a:buClr>
              <a:buSzPts val="1000"/>
              <a:buChar char="●"/>
              <a:defRPr>
                <a:solidFill>
                  <a:schemeClr val="lt1"/>
                </a:solidFill>
              </a:defRPr>
            </a:lvl4pPr>
            <a:lvl5pPr marL="2286000" lvl="4" indent="-292100" rtl="0">
              <a:spcBef>
                <a:spcPts val="1600"/>
              </a:spcBef>
              <a:spcAft>
                <a:spcPts val="0"/>
              </a:spcAft>
              <a:buClr>
                <a:schemeClr val="lt1"/>
              </a:buClr>
              <a:buSzPts val="1000"/>
              <a:buChar char="○"/>
              <a:defRPr>
                <a:solidFill>
                  <a:schemeClr val="lt1"/>
                </a:solidFill>
              </a:defRPr>
            </a:lvl5pPr>
            <a:lvl6pPr marL="2743200" lvl="5" indent="-292100" rtl="0">
              <a:spcBef>
                <a:spcPts val="1600"/>
              </a:spcBef>
              <a:spcAft>
                <a:spcPts val="0"/>
              </a:spcAft>
              <a:buClr>
                <a:schemeClr val="lt1"/>
              </a:buClr>
              <a:buSzPts val="1000"/>
              <a:buChar char="■"/>
              <a:defRPr>
                <a:solidFill>
                  <a:schemeClr val="lt1"/>
                </a:solidFill>
              </a:defRPr>
            </a:lvl6pPr>
            <a:lvl7pPr marL="3200400" lvl="6" indent="-292100" rtl="0">
              <a:spcBef>
                <a:spcPts val="1600"/>
              </a:spcBef>
              <a:spcAft>
                <a:spcPts val="0"/>
              </a:spcAft>
              <a:buClr>
                <a:schemeClr val="lt1"/>
              </a:buClr>
              <a:buSzPts val="1000"/>
              <a:buChar char="●"/>
              <a:defRPr>
                <a:solidFill>
                  <a:schemeClr val="lt1"/>
                </a:solidFill>
              </a:defRPr>
            </a:lvl7pPr>
            <a:lvl8pPr marL="3657600" lvl="7" indent="-292100" rtl="0">
              <a:spcBef>
                <a:spcPts val="1600"/>
              </a:spcBef>
              <a:spcAft>
                <a:spcPts val="0"/>
              </a:spcAft>
              <a:buClr>
                <a:schemeClr val="lt1"/>
              </a:buClr>
              <a:buSzPts val="1000"/>
              <a:buChar char="○"/>
              <a:defRPr>
                <a:solidFill>
                  <a:schemeClr val="lt1"/>
                </a:solidFill>
              </a:defRPr>
            </a:lvl8pPr>
            <a:lvl9pPr marL="4114800" lvl="8" indent="-292100" rtl="0">
              <a:spcBef>
                <a:spcPts val="1600"/>
              </a:spcBef>
              <a:spcAft>
                <a:spcPts val="1600"/>
              </a:spcAft>
              <a:buClr>
                <a:schemeClr val="lt1"/>
              </a:buClr>
              <a:buSzPts val="1000"/>
              <a:buChar char="■"/>
              <a:defRPr>
                <a:solidFill>
                  <a:schemeClr val="lt1"/>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BLANK_1">
    <p:bg>
      <p:bgPr>
        <a:solidFill>
          <a:schemeClr val="accent1"/>
        </a:solidFill>
        <a:effectLst/>
      </p:bgPr>
    </p:bg>
    <p:spTree>
      <p:nvGrpSpPr>
        <p:cNvPr id="1" name="Shape 1518"/>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2">
  <p:cSld name="BLANK_1_1">
    <p:bg>
      <p:bgPr>
        <a:solidFill>
          <a:schemeClr val="accent5"/>
        </a:solidFill>
        <a:effectLst/>
      </p:bgPr>
    </p:bg>
    <p:spTree>
      <p:nvGrpSpPr>
        <p:cNvPr id="1" name="Shape 1519"/>
        <p:cNvGrpSpPr/>
        <p:nvPr/>
      </p:nvGrpSpPr>
      <p:grpSpPr>
        <a:xfrm>
          <a:off x="0" y="0"/>
          <a:ext cx="0" cy="0"/>
          <a:chOff x="0" y="0"/>
          <a:chExt cx="0" cy="0"/>
        </a:xfrm>
      </p:grpSpPr>
      <p:sp>
        <p:nvSpPr>
          <p:cNvPr id="1520" name="Google Shape;1520;p32"/>
          <p:cNvSpPr/>
          <p:nvPr/>
        </p:nvSpPr>
        <p:spPr>
          <a:xfrm>
            <a:off x="4110411" y="-13511"/>
            <a:ext cx="5033661" cy="3076189"/>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2"/>
          <p:cNvSpPr/>
          <p:nvPr/>
        </p:nvSpPr>
        <p:spPr>
          <a:xfrm>
            <a:off x="-1" y="331722"/>
            <a:ext cx="1050129" cy="1789438"/>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2"/>
          <p:cNvSpPr/>
          <p:nvPr/>
        </p:nvSpPr>
        <p:spPr>
          <a:xfrm>
            <a:off x="2" y="2874810"/>
            <a:ext cx="4243207" cy="226867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3">
  <p:cSld name="BLANK_1_2">
    <p:bg>
      <p:bgPr>
        <a:solidFill>
          <a:schemeClr val="dk2"/>
        </a:solidFill>
        <a:effectLst/>
      </p:bgPr>
    </p:bg>
    <p:spTree>
      <p:nvGrpSpPr>
        <p:cNvPr id="1" name="Shape 1523"/>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4">
  <p:cSld name="BLANK_1_2_1">
    <p:bg>
      <p:bgPr>
        <a:solidFill>
          <a:schemeClr val="accent2"/>
        </a:solidFill>
        <a:effectLst/>
      </p:bgPr>
    </p:bg>
    <p:spTree>
      <p:nvGrpSpPr>
        <p:cNvPr id="1" name="Shape 1524"/>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1">
  <p:cSld name="TITLE_2">
    <p:spTree>
      <p:nvGrpSpPr>
        <p:cNvPr id="1" name="Shape 1525"/>
        <p:cNvGrpSpPr/>
        <p:nvPr/>
      </p:nvGrpSpPr>
      <p:grpSpPr>
        <a:xfrm>
          <a:off x="0" y="0"/>
          <a:ext cx="0" cy="0"/>
          <a:chOff x="0" y="0"/>
          <a:chExt cx="0" cy="0"/>
        </a:xfrm>
      </p:grpSpPr>
      <p:sp>
        <p:nvSpPr>
          <p:cNvPr id="1526" name="Google Shape;1526;p3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527" name="Google Shape;1527;p3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28" name="Google Shape;1528;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1">
  <p:cSld name="TITLE_AND_BODY_1_2">
    <p:spTree>
      <p:nvGrpSpPr>
        <p:cNvPr id="1" name="Shape 1529"/>
        <p:cNvGrpSpPr/>
        <p:nvPr/>
      </p:nvGrpSpPr>
      <p:grpSpPr>
        <a:xfrm>
          <a:off x="0" y="0"/>
          <a:ext cx="0" cy="0"/>
          <a:chOff x="0" y="0"/>
          <a:chExt cx="0" cy="0"/>
        </a:xfrm>
      </p:grpSpPr>
      <p:sp>
        <p:nvSpPr>
          <p:cNvPr id="1530" name="Google Shape;1530;p36"/>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31" name="Google Shape;1531;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292100" rtl="0">
              <a:spcBef>
                <a:spcPts val="1600"/>
              </a:spcBef>
              <a:spcAft>
                <a:spcPts val="0"/>
              </a:spcAft>
              <a:buSzPts val="1000"/>
              <a:buChar char="○"/>
              <a:defRPr/>
            </a:lvl2pPr>
            <a:lvl3pPr marL="1371600" lvl="2" indent="-292100" rtl="0">
              <a:spcBef>
                <a:spcPts val="1600"/>
              </a:spcBef>
              <a:spcAft>
                <a:spcPts val="0"/>
              </a:spcAft>
              <a:buSzPts val="1000"/>
              <a:buChar char="■"/>
              <a:defRPr/>
            </a:lvl3pPr>
            <a:lvl4pPr marL="1828800" lvl="3" indent="-292100" rtl="0">
              <a:spcBef>
                <a:spcPts val="1600"/>
              </a:spcBef>
              <a:spcAft>
                <a:spcPts val="0"/>
              </a:spcAft>
              <a:buSzPts val="1000"/>
              <a:buChar char="●"/>
              <a:defRPr/>
            </a:lvl4pPr>
            <a:lvl5pPr marL="2286000" lvl="4" indent="-292100" rtl="0">
              <a:spcBef>
                <a:spcPts val="1600"/>
              </a:spcBef>
              <a:spcAft>
                <a:spcPts val="0"/>
              </a:spcAft>
              <a:buSzPts val="1000"/>
              <a:buChar char="○"/>
              <a:defRPr/>
            </a:lvl5pPr>
            <a:lvl6pPr marL="2743200" lvl="5" indent="-292100" rtl="0">
              <a:spcBef>
                <a:spcPts val="1600"/>
              </a:spcBef>
              <a:spcAft>
                <a:spcPts val="0"/>
              </a:spcAft>
              <a:buSzPts val="1000"/>
              <a:buChar char="■"/>
              <a:defRPr/>
            </a:lvl6pPr>
            <a:lvl7pPr marL="3200400" lvl="6" indent="-292100" rtl="0">
              <a:spcBef>
                <a:spcPts val="1600"/>
              </a:spcBef>
              <a:spcAft>
                <a:spcPts val="0"/>
              </a:spcAft>
              <a:buSzPts val="1000"/>
              <a:buChar char="●"/>
              <a:defRPr/>
            </a:lvl7pPr>
            <a:lvl8pPr marL="3657600" lvl="7" indent="-292100" rtl="0">
              <a:spcBef>
                <a:spcPts val="1600"/>
              </a:spcBef>
              <a:spcAft>
                <a:spcPts val="0"/>
              </a:spcAft>
              <a:buSzPts val="1000"/>
              <a:buChar char="○"/>
              <a:defRPr/>
            </a:lvl8pPr>
            <a:lvl9pPr marL="4114800" lvl="8" indent="-292100" rtl="0">
              <a:spcBef>
                <a:spcPts val="1600"/>
              </a:spcBef>
              <a:spcAft>
                <a:spcPts val="1600"/>
              </a:spcAft>
              <a:buSzPts val="1000"/>
              <a:buChar char="■"/>
              <a:defRPr/>
            </a:lvl9pPr>
          </a:lstStyle>
          <a:p>
            <a:endParaRPr/>
          </a:p>
        </p:txBody>
      </p:sp>
      <p:sp>
        <p:nvSpPr>
          <p:cNvPr id="1532" name="Google Shape;1532;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5"/>
        </a:solidFill>
        <a:effectLst/>
      </p:bgPr>
    </p:bg>
    <p:spTree>
      <p:nvGrpSpPr>
        <p:cNvPr id="1" name="Shape 142"/>
        <p:cNvGrpSpPr/>
        <p:nvPr/>
      </p:nvGrpSpPr>
      <p:grpSpPr>
        <a:xfrm>
          <a:off x="0" y="0"/>
          <a:ext cx="0" cy="0"/>
          <a:chOff x="0" y="0"/>
          <a:chExt cx="0" cy="0"/>
        </a:xfrm>
      </p:grpSpPr>
      <p:sp>
        <p:nvSpPr>
          <p:cNvPr id="143" name="Google Shape;143;p5"/>
          <p:cNvSpPr/>
          <p:nvPr/>
        </p:nvSpPr>
        <p:spPr>
          <a:xfrm>
            <a:off x="4110336" y="-50186"/>
            <a:ext cx="5033661" cy="3076189"/>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rot="10800000">
            <a:off x="8093949" y="2809922"/>
            <a:ext cx="1050129" cy="1789438"/>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2" y="2874810"/>
            <a:ext cx="4243207" cy="226867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rot="10800000">
            <a:off x="218712" y="16"/>
            <a:ext cx="836012" cy="5141709"/>
          </a:xfrm>
          <a:custGeom>
            <a:avLst/>
            <a:gdLst/>
            <a:ahLst/>
            <a:cxnLst/>
            <a:rect l="l" t="t" r="r" b="b"/>
            <a:pathLst>
              <a:path w="9337" h="32918" extrusionOk="0">
                <a:moveTo>
                  <a:pt x="1" y="1"/>
                </a:moveTo>
                <a:lnTo>
                  <a:pt x="1" y="32917"/>
                </a:lnTo>
                <a:lnTo>
                  <a:pt x="9337" y="32917"/>
                </a:lnTo>
                <a:lnTo>
                  <a:pt x="9337" y="1"/>
                </a:lnTo>
                <a:lnTo>
                  <a:pt x="4504" y="270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147;p5"/>
          <p:cNvGrpSpPr/>
          <p:nvPr/>
        </p:nvGrpSpPr>
        <p:grpSpPr>
          <a:xfrm>
            <a:off x="441648" y="539502"/>
            <a:ext cx="390115" cy="478199"/>
            <a:chOff x="6813948" y="1342927"/>
            <a:chExt cx="390115" cy="478199"/>
          </a:xfrm>
        </p:grpSpPr>
        <p:sp>
          <p:nvSpPr>
            <p:cNvPr id="148" name="Google Shape;148;p5"/>
            <p:cNvSpPr/>
            <p:nvPr/>
          </p:nvSpPr>
          <p:spPr>
            <a:xfrm rot="-5400000">
              <a:off x="6814041" y="1342927"/>
              <a:ext cx="390022" cy="390022"/>
            </a:xfrm>
            <a:custGeom>
              <a:avLst/>
              <a:gdLst/>
              <a:ahLst/>
              <a:cxnLst/>
              <a:rect l="l" t="t" r="r" b="b"/>
              <a:pathLst>
                <a:path w="12553" h="12553" extrusionOk="0">
                  <a:moveTo>
                    <a:pt x="1" y="1"/>
                  </a:moveTo>
                  <a:lnTo>
                    <a:pt x="1" y="12552"/>
                  </a:lnTo>
                  <a:lnTo>
                    <a:pt x="12552" y="12552"/>
                  </a:lnTo>
                  <a:lnTo>
                    <a:pt x="12552" y="1271"/>
                  </a:lnTo>
                  <a:cubicBezTo>
                    <a:pt x="12552" y="569"/>
                    <a:pt x="11984" y="1"/>
                    <a:pt x="11280" y="1"/>
                  </a:cubicBezTo>
                  <a:lnTo>
                    <a:pt x="2903" y="1"/>
                  </a:lnTo>
                  <a:lnTo>
                    <a:pt x="2903" y="6"/>
                  </a:lnTo>
                  <a:cubicBezTo>
                    <a:pt x="2868" y="2"/>
                    <a:pt x="2832" y="1"/>
                    <a:pt x="27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rot="-5400000">
              <a:off x="6969484" y="1540346"/>
              <a:ext cx="78980" cy="390053"/>
            </a:xfrm>
            <a:custGeom>
              <a:avLst/>
              <a:gdLst/>
              <a:ahLst/>
              <a:cxnLst/>
              <a:rect l="l" t="t" r="r" b="b"/>
              <a:pathLst>
                <a:path w="2542" h="12554" extrusionOk="0">
                  <a:moveTo>
                    <a:pt x="1271" y="0"/>
                  </a:moveTo>
                  <a:cubicBezTo>
                    <a:pt x="569" y="0"/>
                    <a:pt x="1" y="570"/>
                    <a:pt x="1" y="1272"/>
                  </a:cubicBezTo>
                  <a:lnTo>
                    <a:pt x="1" y="12554"/>
                  </a:lnTo>
                  <a:lnTo>
                    <a:pt x="2542" y="12554"/>
                  </a:lnTo>
                  <a:lnTo>
                    <a:pt x="2542" y="1272"/>
                  </a:lnTo>
                  <a:cubicBezTo>
                    <a:pt x="2542" y="570"/>
                    <a:pt x="1974" y="0"/>
                    <a:pt x="1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rot="-5400000">
              <a:off x="6991404" y="1550583"/>
              <a:ext cx="55646" cy="369547"/>
            </a:xfrm>
            <a:custGeom>
              <a:avLst/>
              <a:gdLst/>
              <a:ahLst/>
              <a:cxnLst/>
              <a:rect l="l" t="t" r="r" b="b"/>
              <a:pathLst>
                <a:path w="1791" h="11894" extrusionOk="0">
                  <a:moveTo>
                    <a:pt x="895" y="0"/>
                  </a:moveTo>
                  <a:cubicBezTo>
                    <a:pt x="400" y="0"/>
                    <a:pt x="0" y="404"/>
                    <a:pt x="0" y="896"/>
                  </a:cubicBezTo>
                  <a:lnTo>
                    <a:pt x="0" y="11894"/>
                  </a:lnTo>
                  <a:lnTo>
                    <a:pt x="1790" y="11894"/>
                  </a:lnTo>
                  <a:lnTo>
                    <a:pt x="1790" y="896"/>
                  </a:lnTo>
                  <a:cubicBezTo>
                    <a:pt x="1790" y="400"/>
                    <a:pt x="1389" y="0"/>
                    <a:pt x="8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rot="-5400000">
              <a:off x="6875342" y="1749137"/>
              <a:ext cx="86872" cy="57107"/>
            </a:xfrm>
            <a:custGeom>
              <a:avLst/>
              <a:gdLst/>
              <a:ahLst/>
              <a:cxnLst/>
              <a:rect l="l" t="t" r="r" b="b"/>
              <a:pathLst>
                <a:path w="2796" h="1838" extrusionOk="0">
                  <a:moveTo>
                    <a:pt x="0" y="1"/>
                  </a:moveTo>
                  <a:lnTo>
                    <a:pt x="391" y="920"/>
                  </a:lnTo>
                  <a:lnTo>
                    <a:pt x="0" y="1838"/>
                  </a:lnTo>
                  <a:lnTo>
                    <a:pt x="2795" y="1838"/>
                  </a:lnTo>
                  <a:lnTo>
                    <a:pt x="27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Google Shape;152;p5"/>
          <p:cNvSpPr txBox="1">
            <a:spLocks noGrp="1"/>
          </p:cNvSpPr>
          <p:nvPr>
            <p:ph type="subTitle" idx="1"/>
          </p:nvPr>
        </p:nvSpPr>
        <p:spPr>
          <a:xfrm>
            <a:off x="218656" y="1073550"/>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53" name="Google Shape;153;p5"/>
          <p:cNvSpPr txBox="1">
            <a:spLocks noGrp="1"/>
          </p:cNvSpPr>
          <p:nvPr>
            <p:ph type="subTitle" idx="2"/>
          </p:nvPr>
        </p:nvSpPr>
        <p:spPr>
          <a:xfrm>
            <a:off x="218656" y="1593696"/>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54" name="Google Shape;154;p5"/>
          <p:cNvSpPr txBox="1">
            <a:spLocks noGrp="1"/>
          </p:cNvSpPr>
          <p:nvPr>
            <p:ph type="subTitle" idx="3"/>
          </p:nvPr>
        </p:nvSpPr>
        <p:spPr>
          <a:xfrm>
            <a:off x="218656" y="2113842"/>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55" name="Google Shape;155;p5"/>
          <p:cNvSpPr txBox="1">
            <a:spLocks noGrp="1"/>
          </p:cNvSpPr>
          <p:nvPr>
            <p:ph type="subTitle" idx="4"/>
          </p:nvPr>
        </p:nvSpPr>
        <p:spPr>
          <a:xfrm>
            <a:off x="218656" y="2633988"/>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56" name="Google Shape;156;p5"/>
          <p:cNvSpPr txBox="1">
            <a:spLocks noGrp="1"/>
          </p:cNvSpPr>
          <p:nvPr>
            <p:ph type="subTitle" idx="5"/>
          </p:nvPr>
        </p:nvSpPr>
        <p:spPr>
          <a:xfrm>
            <a:off x="218656" y="3154133"/>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57" name="Google Shape;157;p5"/>
          <p:cNvSpPr txBox="1">
            <a:spLocks noGrp="1"/>
          </p:cNvSpPr>
          <p:nvPr>
            <p:ph type="subTitle" idx="6"/>
          </p:nvPr>
        </p:nvSpPr>
        <p:spPr>
          <a:xfrm>
            <a:off x="218656" y="3674279"/>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58" name="Google Shape;158;p5"/>
          <p:cNvSpPr txBox="1">
            <a:spLocks noGrp="1"/>
          </p:cNvSpPr>
          <p:nvPr>
            <p:ph type="subTitle" idx="7"/>
          </p:nvPr>
        </p:nvSpPr>
        <p:spPr>
          <a:xfrm>
            <a:off x="218656" y="4194425"/>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Font typeface="Capriola"/>
              <a:buNone/>
              <a:defRPr sz="1200" b="1">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59" name="Google Shape;159;p5"/>
          <p:cNvSpPr txBox="1">
            <a:spLocks noGrp="1"/>
          </p:cNvSpPr>
          <p:nvPr>
            <p:ph type="title"/>
          </p:nvPr>
        </p:nvSpPr>
        <p:spPr>
          <a:xfrm>
            <a:off x="1384325" y="539500"/>
            <a:ext cx="7046100" cy="478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4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0" name="Google Shape;160;p5"/>
          <p:cNvSpPr txBox="1">
            <a:spLocks noGrp="1"/>
          </p:cNvSpPr>
          <p:nvPr>
            <p:ph type="body" idx="8"/>
          </p:nvPr>
        </p:nvSpPr>
        <p:spPr>
          <a:xfrm>
            <a:off x="1384325" y="1251650"/>
            <a:ext cx="3561300" cy="33477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Clr>
                <a:schemeClr val="lt1"/>
              </a:buClr>
              <a:buSzPts val="1000"/>
              <a:buChar char="●"/>
              <a:defRPr sz="1000">
                <a:solidFill>
                  <a:schemeClr val="lt1"/>
                </a:solidFill>
              </a:defRPr>
            </a:lvl1pPr>
            <a:lvl2pPr marL="914400" lvl="1" indent="-292100" rtl="0">
              <a:spcBef>
                <a:spcPts val="1600"/>
              </a:spcBef>
              <a:spcAft>
                <a:spcPts val="0"/>
              </a:spcAft>
              <a:buClr>
                <a:schemeClr val="lt1"/>
              </a:buClr>
              <a:buSzPts val="1000"/>
              <a:buChar char="○"/>
              <a:defRPr>
                <a:solidFill>
                  <a:schemeClr val="lt1"/>
                </a:solidFill>
              </a:defRPr>
            </a:lvl2pPr>
            <a:lvl3pPr marL="1371600" lvl="2" indent="-292100" rtl="0">
              <a:spcBef>
                <a:spcPts val="1600"/>
              </a:spcBef>
              <a:spcAft>
                <a:spcPts val="0"/>
              </a:spcAft>
              <a:buClr>
                <a:schemeClr val="lt1"/>
              </a:buClr>
              <a:buSzPts val="1000"/>
              <a:buChar char="■"/>
              <a:defRPr>
                <a:solidFill>
                  <a:schemeClr val="lt1"/>
                </a:solidFill>
              </a:defRPr>
            </a:lvl3pPr>
            <a:lvl4pPr marL="1828800" lvl="3" indent="-292100" rtl="0">
              <a:spcBef>
                <a:spcPts val="1600"/>
              </a:spcBef>
              <a:spcAft>
                <a:spcPts val="0"/>
              </a:spcAft>
              <a:buClr>
                <a:schemeClr val="lt1"/>
              </a:buClr>
              <a:buSzPts val="1000"/>
              <a:buChar char="●"/>
              <a:defRPr>
                <a:solidFill>
                  <a:schemeClr val="lt1"/>
                </a:solidFill>
              </a:defRPr>
            </a:lvl4pPr>
            <a:lvl5pPr marL="2286000" lvl="4" indent="-292100" rtl="0">
              <a:spcBef>
                <a:spcPts val="1600"/>
              </a:spcBef>
              <a:spcAft>
                <a:spcPts val="0"/>
              </a:spcAft>
              <a:buClr>
                <a:schemeClr val="lt1"/>
              </a:buClr>
              <a:buSzPts val="1000"/>
              <a:buChar char="○"/>
              <a:defRPr>
                <a:solidFill>
                  <a:schemeClr val="lt1"/>
                </a:solidFill>
              </a:defRPr>
            </a:lvl5pPr>
            <a:lvl6pPr marL="2743200" lvl="5" indent="-292100" rtl="0">
              <a:spcBef>
                <a:spcPts val="1600"/>
              </a:spcBef>
              <a:spcAft>
                <a:spcPts val="0"/>
              </a:spcAft>
              <a:buClr>
                <a:schemeClr val="lt1"/>
              </a:buClr>
              <a:buSzPts val="1000"/>
              <a:buChar char="■"/>
              <a:defRPr>
                <a:solidFill>
                  <a:schemeClr val="lt1"/>
                </a:solidFill>
              </a:defRPr>
            </a:lvl6pPr>
            <a:lvl7pPr marL="3200400" lvl="6" indent="-292100" rtl="0">
              <a:spcBef>
                <a:spcPts val="1600"/>
              </a:spcBef>
              <a:spcAft>
                <a:spcPts val="0"/>
              </a:spcAft>
              <a:buClr>
                <a:schemeClr val="lt1"/>
              </a:buClr>
              <a:buSzPts val="1000"/>
              <a:buChar char="●"/>
              <a:defRPr>
                <a:solidFill>
                  <a:schemeClr val="lt1"/>
                </a:solidFill>
              </a:defRPr>
            </a:lvl7pPr>
            <a:lvl8pPr marL="3657600" lvl="7" indent="-292100" rtl="0">
              <a:spcBef>
                <a:spcPts val="1600"/>
              </a:spcBef>
              <a:spcAft>
                <a:spcPts val="0"/>
              </a:spcAft>
              <a:buClr>
                <a:schemeClr val="lt1"/>
              </a:buClr>
              <a:buSzPts val="1000"/>
              <a:buChar char="○"/>
              <a:defRPr>
                <a:solidFill>
                  <a:schemeClr val="lt1"/>
                </a:solidFill>
              </a:defRPr>
            </a:lvl8pPr>
            <a:lvl9pPr marL="4114800" lvl="8" indent="-292100" rtl="0">
              <a:spcBef>
                <a:spcPts val="1600"/>
              </a:spcBef>
              <a:spcAft>
                <a:spcPts val="1600"/>
              </a:spcAft>
              <a:buClr>
                <a:schemeClr val="lt1"/>
              </a:buClr>
              <a:buSzPts val="1000"/>
              <a:buChar char="■"/>
              <a:defRPr>
                <a:solidFill>
                  <a:schemeClr val="lt1"/>
                </a:solidFill>
              </a:defRPr>
            </a:lvl9pPr>
          </a:lstStyle>
          <a:p>
            <a:endParaRPr/>
          </a:p>
        </p:txBody>
      </p:sp>
      <p:sp>
        <p:nvSpPr>
          <p:cNvPr id="161" name="Google Shape;161;p5"/>
          <p:cNvSpPr txBox="1">
            <a:spLocks noGrp="1"/>
          </p:cNvSpPr>
          <p:nvPr>
            <p:ph type="body" idx="9"/>
          </p:nvPr>
        </p:nvSpPr>
        <p:spPr>
          <a:xfrm>
            <a:off x="4869125" y="1251650"/>
            <a:ext cx="3561300" cy="33477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Clr>
                <a:schemeClr val="lt1"/>
              </a:buClr>
              <a:buSzPts val="1000"/>
              <a:buChar char="●"/>
              <a:defRPr sz="1000">
                <a:solidFill>
                  <a:schemeClr val="lt1"/>
                </a:solidFill>
              </a:defRPr>
            </a:lvl1pPr>
            <a:lvl2pPr marL="914400" lvl="1" indent="-292100" rtl="0">
              <a:spcBef>
                <a:spcPts val="1600"/>
              </a:spcBef>
              <a:spcAft>
                <a:spcPts val="0"/>
              </a:spcAft>
              <a:buClr>
                <a:schemeClr val="lt1"/>
              </a:buClr>
              <a:buSzPts val="1000"/>
              <a:buChar char="○"/>
              <a:defRPr>
                <a:solidFill>
                  <a:schemeClr val="lt1"/>
                </a:solidFill>
              </a:defRPr>
            </a:lvl2pPr>
            <a:lvl3pPr marL="1371600" lvl="2" indent="-292100" rtl="0">
              <a:spcBef>
                <a:spcPts val="1600"/>
              </a:spcBef>
              <a:spcAft>
                <a:spcPts val="0"/>
              </a:spcAft>
              <a:buClr>
                <a:schemeClr val="lt1"/>
              </a:buClr>
              <a:buSzPts val="1000"/>
              <a:buChar char="■"/>
              <a:defRPr>
                <a:solidFill>
                  <a:schemeClr val="lt1"/>
                </a:solidFill>
              </a:defRPr>
            </a:lvl3pPr>
            <a:lvl4pPr marL="1828800" lvl="3" indent="-292100" rtl="0">
              <a:spcBef>
                <a:spcPts val="1600"/>
              </a:spcBef>
              <a:spcAft>
                <a:spcPts val="0"/>
              </a:spcAft>
              <a:buClr>
                <a:schemeClr val="lt1"/>
              </a:buClr>
              <a:buSzPts val="1000"/>
              <a:buChar char="●"/>
              <a:defRPr>
                <a:solidFill>
                  <a:schemeClr val="lt1"/>
                </a:solidFill>
              </a:defRPr>
            </a:lvl4pPr>
            <a:lvl5pPr marL="2286000" lvl="4" indent="-292100" rtl="0">
              <a:spcBef>
                <a:spcPts val="1600"/>
              </a:spcBef>
              <a:spcAft>
                <a:spcPts val="0"/>
              </a:spcAft>
              <a:buClr>
                <a:schemeClr val="lt1"/>
              </a:buClr>
              <a:buSzPts val="1000"/>
              <a:buChar char="○"/>
              <a:defRPr>
                <a:solidFill>
                  <a:schemeClr val="lt1"/>
                </a:solidFill>
              </a:defRPr>
            </a:lvl5pPr>
            <a:lvl6pPr marL="2743200" lvl="5" indent="-292100" rtl="0">
              <a:spcBef>
                <a:spcPts val="1600"/>
              </a:spcBef>
              <a:spcAft>
                <a:spcPts val="0"/>
              </a:spcAft>
              <a:buClr>
                <a:schemeClr val="lt1"/>
              </a:buClr>
              <a:buSzPts val="1000"/>
              <a:buChar char="■"/>
              <a:defRPr>
                <a:solidFill>
                  <a:schemeClr val="lt1"/>
                </a:solidFill>
              </a:defRPr>
            </a:lvl6pPr>
            <a:lvl7pPr marL="3200400" lvl="6" indent="-292100" rtl="0">
              <a:spcBef>
                <a:spcPts val="1600"/>
              </a:spcBef>
              <a:spcAft>
                <a:spcPts val="0"/>
              </a:spcAft>
              <a:buClr>
                <a:schemeClr val="lt1"/>
              </a:buClr>
              <a:buSzPts val="1000"/>
              <a:buChar char="●"/>
              <a:defRPr>
                <a:solidFill>
                  <a:schemeClr val="lt1"/>
                </a:solidFill>
              </a:defRPr>
            </a:lvl7pPr>
            <a:lvl8pPr marL="3657600" lvl="7" indent="-292100" rtl="0">
              <a:spcBef>
                <a:spcPts val="1600"/>
              </a:spcBef>
              <a:spcAft>
                <a:spcPts val="0"/>
              </a:spcAft>
              <a:buClr>
                <a:schemeClr val="lt1"/>
              </a:buClr>
              <a:buSzPts val="1000"/>
              <a:buChar char="○"/>
              <a:defRPr>
                <a:solidFill>
                  <a:schemeClr val="lt1"/>
                </a:solidFill>
              </a:defRPr>
            </a:lvl8pPr>
            <a:lvl9pPr marL="4114800" lvl="8" indent="-292100" rtl="0">
              <a:spcBef>
                <a:spcPts val="1600"/>
              </a:spcBef>
              <a:spcAft>
                <a:spcPts val="1600"/>
              </a:spcAft>
              <a:buClr>
                <a:schemeClr val="lt1"/>
              </a:buClr>
              <a:buSzPts val="1000"/>
              <a:buChar char="■"/>
              <a:defRPr>
                <a:solidFill>
                  <a:schemeClr val="lt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5"/>
        </a:solidFill>
        <a:effectLst/>
      </p:bgPr>
    </p:bg>
    <p:spTree>
      <p:nvGrpSpPr>
        <p:cNvPr id="1" name="Shape 162"/>
        <p:cNvGrpSpPr/>
        <p:nvPr/>
      </p:nvGrpSpPr>
      <p:grpSpPr>
        <a:xfrm>
          <a:off x="0" y="0"/>
          <a:ext cx="0" cy="0"/>
          <a:chOff x="0" y="0"/>
          <a:chExt cx="0" cy="0"/>
        </a:xfrm>
      </p:grpSpPr>
      <p:sp>
        <p:nvSpPr>
          <p:cNvPr id="163" name="Google Shape;163;p6"/>
          <p:cNvSpPr/>
          <p:nvPr/>
        </p:nvSpPr>
        <p:spPr>
          <a:xfrm flipH="1">
            <a:off x="77" y="-37211"/>
            <a:ext cx="5033661" cy="3076189"/>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rot="5400000" flipH="1">
            <a:off x="635597" y="2702607"/>
            <a:ext cx="1805387" cy="3076409"/>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flipH="1">
            <a:off x="4900865" y="2874835"/>
            <a:ext cx="4243207" cy="226867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rot="-6414670">
            <a:off x="7589359" y="3083166"/>
            <a:ext cx="2361558" cy="1514531"/>
          </a:xfrm>
          <a:custGeom>
            <a:avLst/>
            <a:gdLst/>
            <a:ahLst/>
            <a:cxnLst/>
            <a:rect l="l" t="t" r="r" b="b"/>
            <a:pathLst>
              <a:path w="51816" h="33231" extrusionOk="0">
                <a:moveTo>
                  <a:pt x="29827" y="0"/>
                </a:moveTo>
                <a:cubicBezTo>
                  <a:pt x="29615" y="0"/>
                  <a:pt x="29401" y="5"/>
                  <a:pt x="29189" y="14"/>
                </a:cubicBezTo>
                <a:cubicBezTo>
                  <a:pt x="28999" y="23"/>
                  <a:pt x="28852" y="181"/>
                  <a:pt x="28860" y="370"/>
                </a:cubicBezTo>
                <a:cubicBezTo>
                  <a:pt x="28867" y="555"/>
                  <a:pt x="29018" y="697"/>
                  <a:pt x="29201" y="697"/>
                </a:cubicBezTo>
                <a:cubicBezTo>
                  <a:pt x="29206" y="697"/>
                  <a:pt x="29210" y="697"/>
                  <a:pt x="29217" y="695"/>
                </a:cubicBezTo>
                <a:cubicBezTo>
                  <a:pt x="29422" y="687"/>
                  <a:pt x="29623" y="683"/>
                  <a:pt x="29825" y="683"/>
                </a:cubicBezTo>
                <a:lnTo>
                  <a:pt x="29886" y="683"/>
                </a:lnTo>
                <a:cubicBezTo>
                  <a:pt x="30073" y="683"/>
                  <a:pt x="30225" y="532"/>
                  <a:pt x="30226" y="344"/>
                </a:cubicBezTo>
                <a:cubicBezTo>
                  <a:pt x="30230" y="155"/>
                  <a:pt x="30077" y="2"/>
                  <a:pt x="29887" y="0"/>
                </a:cubicBezTo>
                <a:close/>
                <a:moveTo>
                  <a:pt x="31251" y="67"/>
                </a:moveTo>
                <a:cubicBezTo>
                  <a:pt x="31077" y="67"/>
                  <a:pt x="30927" y="199"/>
                  <a:pt x="30911" y="376"/>
                </a:cubicBezTo>
                <a:cubicBezTo>
                  <a:pt x="30894" y="563"/>
                  <a:pt x="31031" y="730"/>
                  <a:pt x="31220" y="748"/>
                </a:cubicBezTo>
                <a:cubicBezTo>
                  <a:pt x="31441" y="770"/>
                  <a:pt x="31664" y="793"/>
                  <a:pt x="31884" y="824"/>
                </a:cubicBezTo>
                <a:cubicBezTo>
                  <a:pt x="31900" y="826"/>
                  <a:pt x="31916" y="826"/>
                  <a:pt x="31930" y="826"/>
                </a:cubicBezTo>
                <a:cubicBezTo>
                  <a:pt x="32098" y="826"/>
                  <a:pt x="32246" y="702"/>
                  <a:pt x="32268" y="530"/>
                </a:cubicBezTo>
                <a:cubicBezTo>
                  <a:pt x="32295" y="344"/>
                  <a:pt x="32162" y="172"/>
                  <a:pt x="31977" y="146"/>
                </a:cubicBezTo>
                <a:cubicBezTo>
                  <a:pt x="31745" y="115"/>
                  <a:pt x="31516" y="89"/>
                  <a:pt x="31283" y="68"/>
                </a:cubicBezTo>
                <a:cubicBezTo>
                  <a:pt x="31272" y="67"/>
                  <a:pt x="31262" y="67"/>
                  <a:pt x="31251" y="67"/>
                </a:cubicBezTo>
                <a:close/>
                <a:moveTo>
                  <a:pt x="27841" y="133"/>
                </a:moveTo>
                <a:cubicBezTo>
                  <a:pt x="27827" y="133"/>
                  <a:pt x="27812" y="134"/>
                  <a:pt x="27797" y="136"/>
                </a:cubicBezTo>
                <a:cubicBezTo>
                  <a:pt x="27567" y="165"/>
                  <a:pt x="27338" y="200"/>
                  <a:pt x="27107" y="240"/>
                </a:cubicBezTo>
                <a:cubicBezTo>
                  <a:pt x="26921" y="271"/>
                  <a:pt x="26794" y="449"/>
                  <a:pt x="26827" y="635"/>
                </a:cubicBezTo>
                <a:cubicBezTo>
                  <a:pt x="26855" y="801"/>
                  <a:pt x="27001" y="920"/>
                  <a:pt x="27164" y="920"/>
                </a:cubicBezTo>
                <a:cubicBezTo>
                  <a:pt x="27183" y="920"/>
                  <a:pt x="27200" y="918"/>
                  <a:pt x="27223" y="914"/>
                </a:cubicBezTo>
                <a:cubicBezTo>
                  <a:pt x="27446" y="876"/>
                  <a:pt x="27668" y="843"/>
                  <a:pt x="27887" y="814"/>
                </a:cubicBezTo>
                <a:cubicBezTo>
                  <a:pt x="28073" y="788"/>
                  <a:pt x="28207" y="615"/>
                  <a:pt x="28181" y="428"/>
                </a:cubicBezTo>
                <a:cubicBezTo>
                  <a:pt x="28157" y="257"/>
                  <a:pt x="28009" y="133"/>
                  <a:pt x="27841" y="133"/>
                </a:cubicBezTo>
                <a:close/>
                <a:moveTo>
                  <a:pt x="33276" y="382"/>
                </a:moveTo>
                <a:cubicBezTo>
                  <a:pt x="33118" y="382"/>
                  <a:pt x="32976" y="490"/>
                  <a:pt x="32941" y="650"/>
                </a:cubicBezTo>
                <a:cubicBezTo>
                  <a:pt x="32901" y="834"/>
                  <a:pt x="33016" y="1017"/>
                  <a:pt x="33202" y="1059"/>
                </a:cubicBezTo>
                <a:cubicBezTo>
                  <a:pt x="33421" y="1109"/>
                  <a:pt x="33638" y="1161"/>
                  <a:pt x="33854" y="1217"/>
                </a:cubicBezTo>
                <a:cubicBezTo>
                  <a:pt x="33881" y="1224"/>
                  <a:pt x="33911" y="1227"/>
                  <a:pt x="33940" y="1227"/>
                </a:cubicBezTo>
                <a:cubicBezTo>
                  <a:pt x="34092" y="1227"/>
                  <a:pt x="34229" y="1126"/>
                  <a:pt x="34271" y="972"/>
                </a:cubicBezTo>
                <a:cubicBezTo>
                  <a:pt x="34318" y="789"/>
                  <a:pt x="34210" y="602"/>
                  <a:pt x="34027" y="555"/>
                </a:cubicBezTo>
                <a:cubicBezTo>
                  <a:pt x="33801" y="494"/>
                  <a:pt x="33575" y="440"/>
                  <a:pt x="33350" y="390"/>
                </a:cubicBezTo>
                <a:cubicBezTo>
                  <a:pt x="33325" y="384"/>
                  <a:pt x="33300" y="382"/>
                  <a:pt x="33276" y="382"/>
                </a:cubicBezTo>
                <a:close/>
                <a:moveTo>
                  <a:pt x="25825" y="513"/>
                </a:moveTo>
                <a:cubicBezTo>
                  <a:pt x="25798" y="513"/>
                  <a:pt x="25770" y="517"/>
                  <a:pt x="25742" y="523"/>
                </a:cubicBezTo>
                <a:cubicBezTo>
                  <a:pt x="25516" y="581"/>
                  <a:pt x="25294" y="640"/>
                  <a:pt x="25070" y="704"/>
                </a:cubicBezTo>
                <a:cubicBezTo>
                  <a:pt x="24889" y="756"/>
                  <a:pt x="24785" y="947"/>
                  <a:pt x="24837" y="1128"/>
                </a:cubicBezTo>
                <a:cubicBezTo>
                  <a:pt x="24880" y="1278"/>
                  <a:pt x="25018" y="1375"/>
                  <a:pt x="25165" y="1375"/>
                </a:cubicBezTo>
                <a:cubicBezTo>
                  <a:pt x="25195" y="1375"/>
                  <a:pt x="25228" y="1372"/>
                  <a:pt x="25261" y="1363"/>
                </a:cubicBezTo>
                <a:cubicBezTo>
                  <a:pt x="25475" y="1299"/>
                  <a:pt x="25692" y="1243"/>
                  <a:pt x="25907" y="1189"/>
                </a:cubicBezTo>
                <a:cubicBezTo>
                  <a:pt x="26090" y="1144"/>
                  <a:pt x="26203" y="956"/>
                  <a:pt x="26158" y="774"/>
                </a:cubicBezTo>
                <a:cubicBezTo>
                  <a:pt x="26119" y="618"/>
                  <a:pt x="25980" y="513"/>
                  <a:pt x="25825" y="513"/>
                </a:cubicBezTo>
                <a:close/>
                <a:moveTo>
                  <a:pt x="35246" y="945"/>
                </a:moveTo>
                <a:cubicBezTo>
                  <a:pt x="35104" y="945"/>
                  <a:pt x="34974" y="1033"/>
                  <a:pt x="34924" y="1173"/>
                </a:cubicBezTo>
                <a:cubicBezTo>
                  <a:pt x="34860" y="1352"/>
                  <a:pt x="34954" y="1547"/>
                  <a:pt x="35133" y="1610"/>
                </a:cubicBezTo>
                <a:cubicBezTo>
                  <a:pt x="35343" y="1684"/>
                  <a:pt x="35552" y="1763"/>
                  <a:pt x="35760" y="1844"/>
                </a:cubicBezTo>
                <a:cubicBezTo>
                  <a:pt x="35802" y="1860"/>
                  <a:pt x="35845" y="1869"/>
                  <a:pt x="35887" y="1869"/>
                </a:cubicBezTo>
                <a:cubicBezTo>
                  <a:pt x="36023" y="1869"/>
                  <a:pt x="36151" y="1787"/>
                  <a:pt x="36205" y="1651"/>
                </a:cubicBezTo>
                <a:cubicBezTo>
                  <a:pt x="36275" y="1476"/>
                  <a:pt x="36189" y="1278"/>
                  <a:pt x="36014" y="1208"/>
                </a:cubicBezTo>
                <a:cubicBezTo>
                  <a:pt x="35797" y="1123"/>
                  <a:pt x="35579" y="1041"/>
                  <a:pt x="35360" y="965"/>
                </a:cubicBezTo>
                <a:cubicBezTo>
                  <a:pt x="35322" y="952"/>
                  <a:pt x="35284" y="945"/>
                  <a:pt x="35246" y="945"/>
                </a:cubicBezTo>
                <a:close/>
                <a:moveTo>
                  <a:pt x="23868" y="1127"/>
                </a:moveTo>
                <a:cubicBezTo>
                  <a:pt x="23828" y="1127"/>
                  <a:pt x="23787" y="1134"/>
                  <a:pt x="23747" y="1149"/>
                </a:cubicBezTo>
                <a:cubicBezTo>
                  <a:pt x="23526" y="1234"/>
                  <a:pt x="23307" y="1323"/>
                  <a:pt x="23099" y="1415"/>
                </a:cubicBezTo>
                <a:cubicBezTo>
                  <a:pt x="22925" y="1491"/>
                  <a:pt x="22847" y="1691"/>
                  <a:pt x="22923" y="1865"/>
                </a:cubicBezTo>
                <a:cubicBezTo>
                  <a:pt x="22979" y="1992"/>
                  <a:pt x="23104" y="2068"/>
                  <a:pt x="23236" y="2068"/>
                </a:cubicBezTo>
                <a:cubicBezTo>
                  <a:pt x="23281" y="2068"/>
                  <a:pt x="23330" y="2060"/>
                  <a:pt x="23375" y="2041"/>
                </a:cubicBezTo>
                <a:cubicBezTo>
                  <a:pt x="23575" y="1950"/>
                  <a:pt x="23782" y="1867"/>
                  <a:pt x="23992" y="1787"/>
                </a:cubicBezTo>
                <a:cubicBezTo>
                  <a:pt x="24168" y="1719"/>
                  <a:pt x="24255" y="1521"/>
                  <a:pt x="24187" y="1345"/>
                </a:cubicBezTo>
                <a:cubicBezTo>
                  <a:pt x="24136" y="1210"/>
                  <a:pt x="24006" y="1127"/>
                  <a:pt x="23868" y="1127"/>
                </a:cubicBezTo>
                <a:close/>
                <a:moveTo>
                  <a:pt x="37138" y="1739"/>
                </a:moveTo>
                <a:cubicBezTo>
                  <a:pt x="37011" y="1739"/>
                  <a:pt x="36889" y="1809"/>
                  <a:pt x="36829" y="1929"/>
                </a:cubicBezTo>
                <a:cubicBezTo>
                  <a:pt x="36747" y="2100"/>
                  <a:pt x="36815" y="2305"/>
                  <a:pt x="36985" y="2388"/>
                </a:cubicBezTo>
                <a:cubicBezTo>
                  <a:pt x="37185" y="2486"/>
                  <a:pt x="37385" y="2588"/>
                  <a:pt x="37582" y="2694"/>
                </a:cubicBezTo>
                <a:cubicBezTo>
                  <a:pt x="37634" y="2722"/>
                  <a:pt x="37689" y="2736"/>
                  <a:pt x="37743" y="2736"/>
                </a:cubicBezTo>
                <a:cubicBezTo>
                  <a:pt x="37865" y="2736"/>
                  <a:pt x="37983" y="2670"/>
                  <a:pt x="38046" y="2555"/>
                </a:cubicBezTo>
                <a:cubicBezTo>
                  <a:pt x="38134" y="2390"/>
                  <a:pt x="38073" y="2181"/>
                  <a:pt x="37907" y="2093"/>
                </a:cubicBezTo>
                <a:cubicBezTo>
                  <a:pt x="37703" y="1982"/>
                  <a:pt x="37496" y="1876"/>
                  <a:pt x="37288" y="1773"/>
                </a:cubicBezTo>
                <a:cubicBezTo>
                  <a:pt x="37239" y="1750"/>
                  <a:pt x="37188" y="1739"/>
                  <a:pt x="37138" y="1739"/>
                </a:cubicBezTo>
                <a:close/>
                <a:moveTo>
                  <a:pt x="22014" y="1997"/>
                </a:moveTo>
                <a:cubicBezTo>
                  <a:pt x="21956" y="1997"/>
                  <a:pt x="21898" y="2012"/>
                  <a:pt x="21846" y="2042"/>
                </a:cubicBezTo>
                <a:cubicBezTo>
                  <a:pt x="21639" y="2161"/>
                  <a:pt x="21437" y="2284"/>
                  <a:pt x="21244" y="2409"/>
                </a:cubicBezTo>
                <a:cubicBezTo>
                  <a:pt x="21084" y="2513"/>
                  <a:pt x="21041" y="2725"/>
                  <a:pt x="21144" y="2884"/>
                </a:cubicBezTo>
                <a:cubicBezTo>
                  <a:pt x="21210" y="2983"/>
                  <a:pt x="21319" y="3038"/>
                  <a:pt x="21430" y="3038"/>
                </a:cubicBezTo>
                <a:cubicBezTo>
                  <a:pt x="21493" y="3038"/>
                  <a:pt x="21559" y="3021"/>
                  <a:pt x="21616" y="2983"/>
                </a:cubicBezTo>
                <a:cubicBezTo>
                  <a:pt x="21799" y="2864"/>
                  <a:pt x="21988" y="2748"/>
                  <a:pt x="22185" y="2639"/>
                </a:cubicBezTo>
                <a:cubicBezTo>
                  <a:pt x="22350" y="2545"/>
                  <a:pt x="22405" y="2336"/>
                  <a:pt x="22311" y="2171"/>
                </a:cubicBezTo>
                <a:cubicBezTo>
                  <a:pt x="22249" y="2060"/>
                  <a:pt x="22133" y="1997"/>
                  <a:pt x="22014" y="1997"/>
                </a:cubicBezTo>
                <a:close/>
                <a:moveTo>
                  <a:pt x="38923" y="2746"/>
                </a:moveTo>
                <a:cubicBezTo>
                  <a:pt x="38811" y="2746"/>
                  <a:pt x="38700" y="2801"/>
                  <a:pt x="38635" y="2903"/>
                </a:cubicBezTo>
                <a:cubicBezTo>
                  <a:pt x="38531" y="3061"/>
                  <a:pt x="38576" y="3275"/>
                  <a:pt x="38734" y="3377"/>
                </a:cubicBezTo>
                <a:cubicBezTo>
                  <a:pt x="38922" y="3497"/>
                  <a:pt x="39106" y="3624"/>
                  <a:pt x="39288" y="3753"/>
                </a:cubicBezTo>
                <a:cubicBezTo>
                  <a:pt x="39349" y="3796"/>
                  <a:pt x="39419" y="3815"/>
                  <a:pt x="39486" y="3815"/>
                </a:cubicBezTo>
                <a:cubicBezTo>
                  <a:pt x="39592" y="3815"/>
                  <a:pt x="39698" y="3765"/>
                  <a:pt x="39768" y="3667"/>
                </a:cubicBezTo>
                <a:cubicBezTo>
                  <a:pt x="39877" y="3513"/>
                  <a:pt x="39841" y="3301"/>
                  <a:pt x="39686" y="3191"/>
                </a:cubicBezTo>
                <a:cubicBezTo>
                  <a:pt x="39495" y="3057"/>
                  <a:pt x="39304" y="2927"/>
                  <a:pt x="39108" y="2800"/>
                </a:cubicBezTo>
                <a:cubicBezTo>
                  <a:pt x="39051" y="2764"/>
                  <a:pt x="38987" y="2746"/>
                  <a:pt x="38923" y="2746"/>
                </a:cubicBezTo>
                <a:close/>
                <a:moveTo>
                  <a:pt x="20335" y="3174"/>
                </a:moveTo>
                <a:cubicBezTo>
                  <a:pt x="20256" y="3174"/>
                  <a:pt x="20176" y="3202"/>
                  <a:pt x="20111" y="3257"/>
                </a:cubicBezTo>
                <a:cubicBezTo>
                  <a:pt x="19941" y="3405"/>
                  <a:pt x="19764" y="3563"/>
                  <a:pt x="19593" y="3728"/>
                </a:cubicBezTo>
                <a:cubicBezTo>
                  <a:pt x="19456" y="3859"/>
                  <a:pt x="19451" y="4074"/>
                  <a:pt x="19581" y="4211"/>
                </a:cubicBezTo>
                <a:cubicBezTo>
                  <a:pt x="19649" y="4283"/>
                  <a:pt x="19741" y="4317"/>
                  <a:pt x="19830" y="4317"/>
                </a:cubicBezTo>
                <a:cubicBezTo>
                  <a:pt x="19917" y="4317"/>
                  <a:pt x="20002" y="4284"/>
                  <a:pt x="20066" y="4224"/>
                </a:cubicBezTo>
                <a:cubicBezTo>
                  <a:pt x="20228" y="4067"/>
                  <a:pt x="20394" y="3918"/>
                  <a:pt x="20558" y="3777"/>
                </a:cubicBezTo>
                <a:cubicBezTo>
                  <a:pt x="20700" y="3652"/>
                  <a:pt x="20718" y="3438"/>
                  <a:pt x="20594" y="3294"/>
                </a:cubicBezTo>
                <a:cubicBezTo>
                  <a:pt x="20527" y="3215"/>
                  <a:pt x="20431" y="3174"/>
                  <a:pt x="20335" y="3174"/>
                </a:cubicBezTo>
                <a:close/>
                <a:moveTo>
                  <a:pt x="40569" y="3962"/>
                </a:moveTo>
                <a:cubicBezTo>
                  <a:pt x="40471" y="3962"/>
                  <a:pt x="40375" y="4003"/>
                  <a:pt x="40307" y="4085"/>
                </a:cubicBezTo>
                <a:cubicBezTo>
                  <a:pt x="40189" y="4231"/>
                  <a:pt x="40206" y="4446"/>
                  <a:pt x="40350" y="4568"/>
                </a:cubicBezTo>
                <a:cubicBezTo>
                  <a:pt x="40522" y="4710"/>
                  <a:pt x="40689" y="4858"/>
                  <a:pt x="40854" y="5007"/>
                </a:cubicBezTo>
                <a:cubicBezTo>
                  <a:pt x="40920" y="5066"/>
                  <a:pt x="41002" y="5098"/>
                  <a:pt x="41085" y="5098"/>
                </a:cubicBezTo>
                <a:cubicBezTo>
                  <a:pt x="41179" y="5098"/>
                  <a:pt x="41270" y="5060"/>
                  <a:pt x="41339" y="4981"/>
                </a:cubicBezTo>
                <a:cubicBezTo>
                  <a:pt x="41466" y="4842"/>
                  <a:pt x="41454" y="4625"/>
                  <a:pt x="41315" y="4500"/>
                </a:cubicBezTo>
                <a:cubicBezTo>
                  <a:pt x="41144" y="4343"/>
                  <a:pt x="40967" y="4191"/>
                  <a:pt x="40790" y="4041"/>
                </a:cubicBezTo>
                <a:cubicBezTo>
                  <a:pt x="40725" y="3988"/>
                  <a:pt x="40647" y="3962"/>
                  <a:pt x="40569" y="3962"/>
                </a:cubicBezTo>
                <a:close/>
                <a:moveTo>
                  <a:pt x="385" y="3950"/>
                </a:moveTo>
                <a:cubicBezTo>
                  <a:pt x="349" y="3950"/>
                  <a:pt x="312" y="3956"/>
                  <a:pt x="275" y="3968"/>
                </a:cubicBezTo>
                <a:cubicBezTo>
                  <a:pt x="96" y="4029"/>
                  <a:pt x="1" y="4224"/>
                  <a:pt x="62" y="4403"/>
                </a:cubicBezTo>
                <a:cubicBezTo>
                  <a:pt x="138" y="4622"/>
                  <a:pt x="216" y="4841"/>
                  <a:pt x="301" y="5058"/>
                </a:cubicBezTo>
                <a:cubicBezTo>
                  <a:pt x="354" y="5195"/>
                  <a:pt x="484" y="5277"/>
                  <a:pt x="619" y="5277"/>
                </a:cubicBezTo>
                <a:cubicBezTo>
                  <a:pt x="661" y="5277"/>
                  <a:pt x="703" y="5268"/>
                  <a:pt x="741" y="5254"/>
                </a:cubicBezTo>
                <a:cubicBezTo>
                  <a:pt x="917" y="5185"/>
                  <a:pt x="1004" y="4987"/>
                  <a:pt x="938" y="4811"/>
                </a:cubicBezTo>
                <a:cubicBezTo>
                  <a:pt x="856" y="4602"/>
                  <a:pt x="781" y="4390"/>
                  <a:pt x="710" y="4180"/>
                </a:cubicBezTo>
                <a:cubicBezTo>
                  <a:pt x="661" y="4039"/>
                  <a:pt x="527" y="3950"/>
                  <a:pt x="385" y="3950"/>
                </a:cubicBezTo>
                <a:close/>
                <a:moveTo>
                  <a:pt x="18886" y="4620"/>
                </a:moveTo>
                <a:cubicBezTo>
                  <a:pt x="18792" y="4620"/>
                  <a:pt x="18698" y="4659"/>
                  <a:pt x="18630" y="4735"/>
                </a:cubicBezTo>
                <a:cubicBezTo>
                  <a:pt x="18477" y="4908"/>
                  <a:pt x="18326" y="5082"/>
                  <a:pt x="18179" y="5259"/>
                </a:cubicBezTo>
                <a:cubicBezTo>
                  <a:pt x="18057" y="5405"/>
                  <a:pt x="18074" y="5621"/>
                  <a:pt x="18220" y="5743"/>
                </a:cubicBezTo>
                <a:cubicBezTo>
                  <a:pt x="18283" y="5796"/>
                  <a:pt x="18361" y="5823"/>
                  <a:pt x="18439" y="5823"/>
                </a:cubicBezTo>
                <a:cubicBezTo>
                  <a:pt x="18537" y="5823"/>
                  <a:pt x="18634" y="5781"/>
                  <a:pt x="18702" y="5699"/>
                </a:cubicBezTo>
                <a:cubicBezTo>
                  <a:pt x="18846" y="5527"/>
                  <a:pt x="18990" y="5355"/>
                  <a:pt x="19141" y="5188"/>
                </a:cubicBezTo>
                <a:cubicBezTo>
                  <a:pt x="19266" y="5047"/>
                  <a:pt x="19254" y="4832"/>
                  <a:pt x="19112" y="4707"/>
                </a:cubicBezTo>
                <a:cubicBezTo>
                  <a:pt x="19047" y="4648"/>
                  <a:pt x="18966" y="4620"/>
                  <a:pt x="18886" y="4620"/>
                </a:cubicBezTo>
                <a:close/>
                <a:moveTo>
                  <a:pt x="42056" y="5375"/>
                </a:moveTo>
                <a:cubicBezTo>
                  <a:pt x="41973" y="5375"/>
                  <a:pt x="41890" y="5405"/>
                  <a:pt x="41824" y="5466"/>
                </a:cubicBezTo>
                <a:cubicBezTo>
                  <a:pt x="41687" y="5595"/>
                  <a:pt x="41678" y="5810"/>
                  <a:pt x="41807" y="5949"/>
                </a:cubicBezTo>
                <a:cubicBezTo>
                  <a:pt x="41958" y="6111"/>
                  <a:pt x="42106" y="6280"/>
                  <a:pt x="42250" y="6448"/>
                </a:cubicBezTo>
                <a:cubicBezTo>
                  <a:pt x="42318" y="6528"/>
                  <a:pt x="42413" y="6570"/>
                  <a:pt x="42511" y="6570"/>
                </a:cubicBezTo>
                <a:cubicBezTo>
                  <a:pt x="42589" y="6570"/>
                  <a:pt x="42667" y="6544"/>
                  <a:pt x="42730" y="6492"/>
                </a:cubicBezTo>
                <a:cubicBezTo>
                  <a:pt x="42874" y="6370"/>
                  <a:pt x="42891" y="6153"/>
                  <a:pt x="42769" y="6010"/>
                </a:cubicBezTo>
                <a:cubicBezTo>
                  <a:pt x="42618" y="5831"/>
                  <a:pt x="42465" y="5656"/>
                  <a:pt x="42305" y="5485"/>
                </a:cubicBezTo>
                <a:cubicBezTo>
                  <a:pt x="42239" y="5412"/>
                  <a:pt x="42147" y="5375"/>
                  <a:pt x="42056" y="5375"/>
                </a:cubicBezTo>
                <a:close/>
                <a:moveTo>
                  <a:pt x="1169" y="5846"/>
                </a:moveTo>
                <a:cubicBezTo>
                  <a:pt x="1118" y="5846"/>
                  <a:pt x="1066" y="5858"/>
                  <a:pt x="1017" y="5882"/>
                </a:cubicBezTo>
                <a:cubicBezTo>
                  <a:pt x="849" y="5963"/>
                  <a:pt x="779" y="6168"/>
                  <a:pt x="861" y="6337"/>
                </a:cubicBezTo>
                <a:cubicBezTo>
                  <a:pt x="964" y="6549"/>
                  <a:pt x="1070" y="6754"/>
                  <a:pt x="1181" y="6959"/>
                </a:cubicBezTo>
                <a:cubicBezTo>
                  <a:pt x="1242" y="7072"/>
                  <a:pt x="1358" y="7136"/>
                  <a:pt x="1480" y="7136"/>
                </a:cubicBezTo>
                <a:cubicBezTo>
                  <a:pt x="1537" y="7136"/>
                  <a:pt x="1591" y="7124"/>
                  <a:pt x="1643" y="7096"/>
                </a:cubicBezTo>
                <a:cubicBezTo>
                  <a:pt x="1808" y="7006"/>
                  <a:pt x="1869" y="6798"/>
                  <a:pt x="1780" y="6632"/>
                </a:cubicBezTo>
                <a:cubicBezTo>
                  <a:pt x="1674" y="6438"/>
                  <a:pt x="1572" y="6238"/>
                  <a:pt x="1475" y="6038"/>
                </a:cubicBezTo>
                <a:cubicBezTo>
                  <a:pt x="1415" y="5917"/>
                  <a:pt x="1295" y="5846"/>
                  <a:pt x="1169" y="5846"/>
                </a:cubicBezTo>
                <a:close/>
                <a:moveTo>
                  <a:pt x="17579" y="6203"/>
                </a:moveTo>
                <a:cubicBezTo>
                  <a:pt x="17479" y="6203"/>
                  <a:pt x="17379" y="6247"/>
                  <a:pt x="17311" y="6332"/>
                </a:cubicBezTo>
                <a:lnTo>
                  <a:pt x="16885" y="6865"/>
                </a:lnTo>
                <a:cubicBezTo>
                  <a:pt x="16769" y="7013"/>
                  <a:pt x="16792" y="7229"/>
                  <a:pt x="16939" y="7345"/>
                </a:cubicBezTo>
                <a:cubicBezTo>
                  <a:pt x="17004" y="7395"/>
                  <a:pt x="17078" y="7420"/>
                  <a:pt x="17153" y="7420"/>
                </a:cubicBezTo>
                <a:cubicBezTo>
                  <a:pt x="17252" y="7420"/>
                  <a:pt x="17353" y="7375"/>
                  <a:pt x="17421" y="7291"/>
                </a:cubicBezTo>
                <a:lnTo>
                  <a:pt x="17845" y="6758"/>
                </a:lnTo>
                <a:cubicBezTo>
                  <a:pt x="17963" y="6610"/>
                  <a:pt x="17939" y="6394"/>
                  <a:pt x="17791" y="6276"/>
                </a:cubicBezTo>
                <a:cubicBezTo>
                  <a:pt x="17728" y="6227"/>
                  <a:pt x="17654" y="6203"/>
                  <a:pt x="17579" y="6203"/>
                </a:cubicBezTo>
                <a:close/>
                <a:moveTo>
                  <a:pt x="43337" y="6976"/>
                </a:moveTo>
                <a:cubicBezTo>
                  <a:pt x="43271" y="6976"/>
                  <a:pt x="43204" y="6995"/>
                  <a:pt x="43145" y="7036"/>
                </a:cubicBezTo>
                <a:cubicBezTo>
                  <a:pt x="42988" y="7140"/>
                  <a:pt x="42947" y="7352"/>
                  <a:pt x="43053" y="7508"/>
                </a:cubicBezTo>
                <a:cubicBezTo>
                  <a:pt x="43178" y="7689"/>
                  <a:pt x="43296" y="7879"/>
                  <a:pt x="43413" y="8070"/>
                </a:cubicBezTo>
                <a:cubicBezTo>
                  <a:pt x="43475" y="8176"/>
                  <a:pt x="43590" y="8235"/>
                  <a:pt x="43705" y="8235"/>
                </a:cubicBezTo>
                <a:cubicBezTo>
                  <a:pt x="43765" y="8235"/>
                  <a:pt x="43826" y="8217"/>
                  <a:pt x="43882" y="8188"/>
                </a:cubicBezTo>
                <a:cubicBezTo>
                  <a:pt x="44042" y="8091"/>
                  <a:pt x="44096" y="7882"/>
                  <a:pt x="43998" y="7719"/>
                </a:cubicBezTo>
                <a:cubicBezTo>
                  <a:pt x="43877" y="7515"/>
                  <a:pt x="43748" y="7317"/>
                  <a:pt x="43621" y="7126"/>
                </a:cubicBezTo>
                <a:cubicBezTo>
                  <a:pt x="43554" y="7029"/>
                  <a:pt x="43446" y="6976"/>
                  <a:pt x="43337" y="6976"/>
                </a:cubicBezTo>
                <a:close/>
                <a:moveTo>
                  <a:pt x="2187" y="7623"/>
                </a:moveTo>
                <a:cubicBezTo>
                  <a:pt x="2122" y="7623"/>
                  <a:pt x="2056" y="7642"/>
                  <a:pt x="1998" y="7680"/>
                </a:cubicBezTo>
                <a:cubicBezTo>
                  <a:pt x="1841" y="7785"/>
                  <a:pt x="1800" y="7997"/>
                  <a:pt x="1904" y="8153"/>
                </a:cubicBezTo>
                <a:cubicBezTo>
                  <a:pt x="2034" y="8350"/>
                  <a:pt x="2172" y="8542"/>
                  <a:pt x="2309" y="8727"/>
                </a:cubicBezTo>
                <a:cubicBezTo>
                  <a:pt x="2375" y="8817"/>
                  <a:pt x="2477" y="8864"/>
                  <a:pt x="2582" y="8864"/>
                </a:cubicBezTo>
                <a:cubicBezTo>
                  <a:pt x="2653" y="8864"/>
                  <a:pt x="2726" y="8843"/>
                  <a:pt x="2787" y="8796"/>
                </a:cubicBezTo>
                <a:cubicBezTo>
                  <a:pt x="2938" y="8683"/>
                  <a:pt x="2969" y="8471"/>
                  <a:pt x="2856" y="8318"/>
                </a:cubicBezTo>
                <a:cubicBezTo>
                  <a:pt x="2726" y="8143"/>
                  <a:pt x="2596" y="7960"/>
                  <a:pt x="2470" y="7774"/>
                </a:cubicBezTo>
                <a:cubicBezTo>
                  <a:pt x="2405" y="7676"/>
                  <a:pt x="2297" y="7623"/>
                  <a:pt x="2187" y="7623"/>
                </a:cubicBezTo>
                <a:close/>
                <a:moveTo>
                  <a:pt x="16292" y="7795"/>
                </a:moveTo>
                <a:cubicBezTo>
                  <a:pt x="16194" y="7795"/>
                  <a:pt x="16097" y="7837"/>
                  <a:pt x="16030" y="7917"/>
                </a:cubicBezTo>
                <a:cubicBezTo>
                  <a:pt x="15884" y="8089"/>
                  <a:pt x="15738" y="8261"/>
                  <a:pt x="15589" y="8428"/>
                </a:cubicBezTo>
                <a:cubicBezTo>
                  <a:pt x="15462" y="8569"/>
                  <a:pt x="15476" y="8784"/>
                  <a:pt x="15617" y="8909"/>
                </a:cubicBezTo>
                <a:cubicBezTo>
                  <a:pt x="15683" y="8968"/>
                  <a:pt x="15763" y="8996"/>
                  <a:pt x="15843" y="8996"/>
                </a:cubicBezTo>
                <a:cubicBezTo>
                  <a:pt x="15936" y="8996"/>
                  <a:pt x="16030" y="8958"/>
                  <a:pt x="16098" y="8881"/>
                </a:cubicBezTo>
                <a:cubicBezTo>
                  <a:pt x="16253" y="8709"/>
                  <a:pt x="16402" y="8534"/>
                  <a:pt x="16553" y="8358"/>
                </a:cubicBezTo>
                <a:cubicBezTo>
                  <a:pt x="16675" y="8212"/>
                  <a:pt x="16654" y="7997"/>
                  <a:pt x="16512" y="7875"/>
                </a:cubicBezTo>
                <a:cubicBezTo>
                  <a:pt x="16447" y="7821"/>
                  <a:pt x="16369" y="7795"/>
                  <a:pt x="16292" y="7795"/>
                </a:cubicBezTo>
                <a:close/>
                <a:moveTo>
                  <a:pt x="44349" y="8758"/>
                </a:moveTo>
                <a:cubicBezTo>
                  <a:pt x="44300" y="8758"/>
                  <a:pt x="44250" y="8768"/>
                  <a:pt x="44203" y="8791"/>
                </a:cubicBezTo>
                <a:cubicBezTo>
                  <a:pt x="44033" y="8871"/>
                  <a:pt x="43960" y="9073"/>
                  <a:pt x="44040" y="9245"/>
                </a:cubicBezTo>
                <a:cubicBezTo>
                  <a:pt x="44136" y="9444"/>
                  <a:pt x="44226" y="9648"/>
                  <a:pt x="44311" y="9855"/>
                </a:cubicBezTo>
                <a:cubicBezTo>
                  <a:pt x="44365" y="9987"/>
                  <a:pt x="44492" y="10065"/>
                  <a:pt x="44626" y="10065"/>
                </a:cubicBezTo>
                <a:cubicBezTo>
                  <a:pt x="44669" y="10065"/>
                  <a:pt x="44716" y="10056"/>
                  <a:pt x="44756" y="10039"/>
                </a:cubicBezTo>
                <a:cubicBezTo>
                  <a:pt x="44930" y="9966"/>
                  <a:pt x="45013" y="9766"/>
                  <a:pt x="44942" y="9592"/>
                </a:cubicBezTo>
                <a:cubicBezTo>
                  <a:pt x="44850" y="9377"/>
                  <a:pt x="44754" y="9161"/>
                  <a:pt x="44657" y="8953"/>
                </a:cubicBezTo>
                <a:cubicBezTo>
                  <a:pt x="44599" y="8831"/>
                  <a:pt x="44477" y="8758"/>
                  <a:pt x="44349" y="8758"/>
                </a:cubicBezTo>
                <a:close/>
                <a:moveTo>
                  <a:pt x="3456" y="9233"/>
                </a:moveTo>
                <a:cubicBezTo>
                  <a:pt x="3373" y="9233"/>
                  <a:pt x="3289" y="9263"/>
                  <a:pt x="3223" y="9325"/>
                </a:cubicBezTo>
                <a:cubicBezTo>
                  <a:pt x="3086" y="9453"/>
                  <a:pt x="3079" y="9670"/>
                  <a:pt x="3207" y="9808"/>
                </a:cubicBezTo>
                <a:cubicBezTo>
                  <a:pt x="3369" y="9978"/>
                  <a:pt x="3536" y="10148"/>
                  <a:pt x="3703" y="10307"/>
                </a:cubicBezTo>
                <a:cubicBezTo>
                  <a:pt x="3769" y="10369"/>
                  <a:pt x="3852" y="10400"/>
                  <a:pt x="3937" y="10400"/>
                </a:cubicBezTo>
                <a:cubicBezTo>
                  <a:pt x="4029" y="10400"/>
                  <a:pt x="4118" y="10366"/>
                  <a:pt x="4186" y="10293"/>
                </a:cubicBezTo>
                <a:cubicBezTo>
                  <a:pt x="4316" y="10157"/>
                  <a:pt x="4309" y="9942"/>
                  <a:pt x="4172" y="9811"/>
                </a:cubicBezTo>
                <a:cubicBezTo>
                  <a:pt x="4014" y="9663"/>
                  <a:pt x="3857" y="9505"/>
                  <a:pt x="3704" y="9342"/>
                </a:cubicBezTo>
                <a:cubicBezTo>
                  <a:pt x="3638" y="9269"/>
                  <a:pt x="3548" y="9233"/>
                  <a:pt x="3456" y="9233"/>
                </a:cubicBezTo>
                <a:close/>
                <a:moveTo>
                  <a:pt x="14894" y="9298"/>
                </a:moveTo>
                <a:cubicBezTo>
                  <a:pt x="14810" y="9298"/>
                  <a:pt x="14725" y="9329"/>
                  <a:pt x="14659" y="9392"/>
                </a:cubicBezTo>
                <a:cubicBezTo>
                  <a:pt x="14496" y="9545"/>
                  <a:pt x="14331" y="9696"/>
                  <a:pt x="14165" y="9837"/>
                </a:cubicBezTo>
                <a:cubicBezTo>
                  <a:pt x="14019" y="9961"/>
                  <a:pt x="14006" y="10176"/>
                  <a:pt x="14127" y="10319"/>
                </a:cubicBezTo>
                <a:cubicBezTo>
                  <a:pt x="14193" y="10397"/>
                  <a:pt x="14292" y="10439"/>
                  <a:pt x="14388" y="10439"/>
                </a:cubicBezTo>
                <a:cubicBezTo>
                  <a:pt x="14466" y="10439"/>
                  <a:pt x="14546" y="10413"/>
                  <a:pt x="14607" y="10357"/>
                </a:cubicBezTo>
                <a:cubicBezTo>
                  <a:pt x="14781" y="10209"/>
                  <a:pt x="14956" y="10049"/>
                  <a:pt x="15128" y="9888"/>
                </a:cubicBezTo>
                <a:cubicBezTo>
                  <a:pt x="15264" y="9759"/>
                  <a:pt x="15271" y="9542"/>
                  <a:pt x="15140" y="9405"/>
                </a:cubicBezTo>
                <a:cubicBezTo>
                  <a:pt x="15073" y="9334"/>
                  <a:pt x="14984" y="9298"/>
                  <a:pt x="14894" y="9298"/>
                </a:cubicBezTo>
                <a:close/>
                <a:moveTo>
                  <a:pt x="13295" y="10576"/>
                </a:moveTo>
                <a:cubicBezTo>
                  <a:pt x="13231" y="10576"/>
                  <a:pt x="13165" y="10595"/>
                  <a:pt x="13107" y="10633"/>
                </a:cubicBezTo>
                <a:cubicBezTo>
                  <a:pt x="12919" y="10755"/>
                  <a:pt x="12730" y="10870"/>
                  <a:pt x="12542" y="10976"/>
                </a:cubicBezTo>
                <a:cubicBezTo>
                  <a:pt x="12377" y="11068"/>
                  <a:pt x="12320" y="11276"/>
                  <a:pt x="12412" y="11441"/>
                </a:cubicBezTo>
                <a:cubicBezTo>
                  <a:pt x="12476" y="11551"/>
                  <a:pt x="12591" y="11615"/>
                  <a:pt x="12711" y="11615"/>
                </a:cubicBezTo>
                <a:cubicBezTo>
                  <a:pt x="12768" y="11615"/>
                  <a:pt x="12825" y="11600"/>
                  <a:pt x="12879" y="11572"/>
                </a:cubicBezTo>
                <a:cubicBezTo>
                  <a:pt x="13079" y="11459"/>
                  <a:pt x="13284" y="11334"/>
                  <a:pt x="13484" y="11203"/>
                </a:cubicBezTo>
                <a:cubicBezTo>
                  <a:pt x="13641" y="11099"/>
                  <a:pt x="13686" y="10889"/>
                  <a:pt x="13581" y="10731"/>
                </a:cubicBezTo>
                <a:cubicBezTo>
                  <a:pt x="13515" y="10631"/>
                  <a:pt x="13407" y="10576"/>
                  <a:pt x="13295" y="10576"/>
                </a:cubicBezTo>
                <a:close/>
                <a:moveTo>
                  <a:pt x="4993" y="10587"/>
                </a:moveTo>
                <a:cubicBezTo>
                  <a:pt x="4887" y="10587"/>
                  <a:pt x="4781" y="10637"/>
                  <a:pt x="4716" y="10731"/>
                </a:cubicBezTo>
                <a:cubicBezTo>
                  <a:pt x="4605" y="10884"/>
                  <a:pt x="4641" y="11097"/>
                  <a:pt x="4796" y="11207"/>
                </a:cubicBezTo>
                <a:cubicBezTo>
                  <a:pt x="4991" y="11346"/>
                  <a:pt x="5190" y="11476"/>
                  <a:pt x="5390" y="11594"/>
                </a:cubicBezTo>
                <a:cubicBezTo>
                  <a:pt x="5446" y="11627"/>
                  <a:pt x="5507" y="11643"/>
                  <a:pt x="5564" y="11643"/>
                </a:cubicBezTo>
                <a:cubicBezTo>
                  <a:pt x="5682" y="11643"/>
                  <a:pt x="5795" y="11582"/>
                  <a:pt x="5860" y="11478"/>
                </a:cubicBezTo>
                <a:cubicBezTo>
                  <a:pt x="5955" y="11315"/>
                  <a:pt x="5903" y="11104"/>
                  <a:pt x="5741" y="11009"/>
                </a:cubicBezTo>
                <a:cubicBezTo>
                  <a:pt x="5555" y="10897"/>
                  <a:pt x="5371" y="10778"/>
                  <a:pt x="5190" y="10651"/>
                </a:cubicBezTo>
                <a:cubicBezTo>
                  <a:pt x="5131" y="10608"/>
                  <a:pt x="5062" y="10587"/>
                  <a:pt x="4993" y="10587"/>
                </a:cubicBezTo>
                <a:close/>
                <a:moveTo>
                  <a:pt x="45093" y="10666"/>
                </a:moveTo>
                <a:cubicBezTo>
                  <a:pt x="45059" y="10666"/>
                  <a:pt x="45024" y="10671"/>
                  <a:pt x="44989" y="10682"/>
                </a:cubicBezTo>
                <a:cubicBezTo>
                  <a:pt x="44808" y="10741"/>
                  <a:pt x="44711" y="10932"/>
                  <a:pt x="44768" y="11113"/>
                </a:cubicBezTo>
                <a:cubicBezTo>
                  <a:pt x="44834" y="11323"/>
                  <a:pt x="44899" y="11539"/>
                  <a:pt x="44956" y="11754"/>
                </a:cubicBezTo>
                <a:cubicBezTo>
                  <a:pt x="44998" y="11905"/>
                  <a:pt x="45137" y="12006"/>
                  <a:pt x="45286" y="12006"/>
                </a:cubicBezTo>
                <a:cubicBezTo>
                  <a:pt x="45317" y="12006"/>
                  <a:pt x="45347" y="12001"/>
                  <a:pt x="45376" y="11994"/>
                </a:cubicBezTo>
                <a:cubicBezTo>
                  <a:pt x="45559" y="11945"/>
                  <a:pt x="45667" y="11758"/>
                  <a:pt x="45616" y="11575"/>
                </a:cubicBezTo>
                <a:cubicBezTo>
                  <a:pt x="45554" y="11348"/>
                  <a:pt x="45489" y="11122"/>
                  <a:pt x="45420" y="10904"/>
                </a:cubicBezTo>
                <a:cubicBezTo>
                  <a:pt x="45372" y="10758"/>
                  <a:pt x="45238" y="10666"/>
                  <a:pt x="45093" y="10666"/>
                </a:cubicBezTo>
                <a:close/>
                <a:moveTo>
                  <a:pt x="11470" y="11511"/>
                </a:moveTo>
                <a:cubicBezTo>
                  <a:pt x="11431" y="11511"/>
                  <a:pt x="11391" y="11518"/>
                  <a:pt x="11352" y="11532"/>
                </a:cubicBezTo>
                <a:cubicBezTo>
                  <a:pt x="11147" y="11608"/>
                  <a:pt x="10938" y="11676"/>
                  <a:pt x="10731" y="11732"/>
                </a:cubicBezTo>
                <a:cubicBezTo>
                  <a:pt x="10550" y="11782"/>
                  <a:pt x="10443" y="11968"/>
                  <a:pt x="10491" y="12151"/>
                </a:cubicBezTo>
                <a:cubicBezTo>
                  <a:pt x="10533" y="12303"/>
                  <a:pt x="10672" y="12403"/>
                  <a:pt x="10822" y="12403"/>
                </a:cubicBezTo>
                <a:cubicBezTo>
                  <a:pt x="10853" y="12403"/>
                  <a:pt x="10882" y="12399"/>
                  <a:pt x="10912" y="12392"/>
                </a:cubicBezTo>
                <a:cubicBezTo>
                  <a:pt x="11138" y="12331"/>
                  <a:pt x="11366" y="12258"/>
                  <a:pt x="11591" y="12173"/>
                </a:cubicBezTo>
                <a:cubicBezTo>
                  <a:pt x="11767" y="12107"/>
                  <a:pt x="11856" y="11911"/>
                  <a:pt x="11791" y="11733"/>
                </a:cubicBezTo>
                <a:cubicBezTo>
                  <a:pt x="11740" y="11595"/>
                  <a:pt x="11609" y="11511"/>
                  <a:pt x="11470" y="11511"/>
                </a:cubicBezTo>
                <a:close/>
                <a:moveTo>
                  <a:pt x="6794" y="11549"/>
                </a:moveTo>
                <a:cubicBezTo>
                  <a:pt x="6655" y="11549"/>
                  <a:pt x="6523" y="11634"/>
                  <a:pt x="6473" y="11773"/>
                </a:cubicBezTo>
                <a:cubicBezTo>
                  <a:pt x="6407" y="11949"/>
                  <a:pt x="6497" y="12147"/>
                  <a:pt x="6675" y="12211"/>
                </a:cubicBezTo>
                <a:cubicBezTo>
                  <a:pt x="6901" y="12295"/>
                  <a:pt x="7132" y="12368"/>
                  <a:pt x="7359" y="12427"/>
                </a:cubicBezTo>
                <a:cubicBezTo>
                  <a:pt x="7389" y="12434"/>
                  <a:pt x="7419" y="12437"/>
                  <a:pt x="7446" y="12437"/>
                </a:cubicBezTo>
                <a:cubicBezTo>
                  <a:pt x="7598" y="12437"/>
                  <a:pt x="7737" y="12337"/>
                  <a:pt x="7777" y="12184"/>
                </a:cubicBezTo>
                <a:cubicBezTo>
                  <a:pt x="7823" y="12001"/>
                  <a:pt x="7714" y="11813"/>
                  <a:pt x="7532" y="11766"/>
                </a:cubicBezTo>
                <a:cubicBezTo>
                  <a:pt x="7325" y="11713"/>
                  <a:pt x="7116" y="11647"/>
                  <a:pt x="6911" y="11570"/>
                </a:cubicBezTo>
                <a:cubicBezTo>
                  <a:pt x="6872" y="11556"/>
                  <a:pt x="6833" y="11549"/>
                  <a:pt x="6794" y="11549"/>
                </a:cubicBezTo>
                <a:close/>
                <a:moveTo>
                  <a:pt x="9481" y="11943"/>
                </a:moveTo>
                <a:cubicBezTo>
                  <a:pt x="9473" y="11943"/>
                  <a:pt x="9464" y="11943"/>
                  <a:pt x="9455" y="11944"/>
                </a:cubicBezTo>
                <a:cubicBezTo>
                  <a:pt x="9325" y="11952"/>
                  <a:pt x="9195" y="11958"/>
                  <a:pt x="9064" y="11958"/>
                </a:cubicBezTo>
                <a:cubicBezTo>
                  <a:pt x="8979" y="11958"/>
                  <a:pt x="8896" y="11958"/>
                  <a:pt x="8811" y="11952"/>
                </a:cubicBezTo>
                <a:cubicBezTo>
                  <a:pt x="8806" y="11952"/>
                  <a:pt x="8800" y="11952"/>
                  <a:pt x="8795" y="11952"/>
                </a:cubicBezTo>
                <a:cubicBezTo>
                  <a:pt x="8617" y="11952"/>
                  <a:pt x="8463" y="12097"/>
                  <a:pt x="8454" y="12281"/>
                </a:cubicBezTo>
                <a:cubicBezTo>
                  <a:pt x="8447" y="12470"/>
                  <a:pt x="8593" y="12628"/>
                  <a:pt x="8783" y="12637"/>
                </a:cubicBezTo>
                <a:cubicBezTo>
                  <a:pt x="8875" y="12642"/>
                  <a:pt x="8976" y="12642"/>
                  <a:pt x="9064" y="12644"/>
                </a:cubicBezTo>
                <a:cubicBezTo>
                  <a:pt x="9209" y="12644"/>
                  <a:pt x="9353" y="12641"/>
                  <a:pt x="9499" y="12627"/>
                </a:cubicBezTo>
                <a:cubicBezTo>
                  <a:pt x="9688" y="12616"/>
                  <a:pt x="9831" y="12453"/>
                  <a:pt x="9819" y="12264"/>
                </a:cubicBezTo>
                <a:cubicBezTo>
                  <a:pt x="9809" y="12083"/>
                  <a:pt x="9661" y="11943"/>
                  <a:pt x="9481" y="11943"/>
                </a:cubicBezTo>
                <a:close/>
                <a:moveTo>
                  <a:pt x="45589" y="12656"/>
                </a:moveTo>
                <a:cubicBezTo>
                  <a:pt x="45568" y="12656"/>
                  <a:pt x="45547" y="12658"/>
                  <a:pt x="45526" y="12662"/>
                </a:cubicBezTo>
                <a:cubicBezTo>
                  <a:pt x="45342" y="12696"/>
                  <a:pt x="45217" y="12874"/>
                  <a:pt x="45251" y="13060"/>
                </a:cubicBezTo>
                <a:cubicBezTo>
                  <a:pt x="45291" y="13279"/>
                  <a:pt x="45328" y="13497"/>
                  <a:pt x="45359" y="13720"/>
                </a:cubicBezTo>
                <a:cubicBezTo>
                  <a:pt x="45382" y="13889"/>
                  <a:pt x="45529" y="14012"/>
                  <a:pt x="45698" y="14012"/>
                </a:cubicBezTo>
                <a:cubicBezTo>
                  <a:pt x="45715" y="14012"/>
                  <a:pt x="45729" y="14012"/>
                  <a:pt x="45743" y="14010"/>
                </a:cubicBezTo>
                <a:cubicBezTo>
                  <a:pt x="45929" y="13984"/>
                  <a:pt x="46060" y="13810"/>
                  <a:pt x="46033" y="13624"/>
                </a:cubicBezTo>
                <a:cubicBezTo>
                  <a:pt x="46002" y="13393"/>
                  <a:pt x="45964" y="13164"/>
                  <a:pt x="45924" y="12934"/>
                </a:cubicBezTo>
                <a:cubicBezTo>
                  <a:pt x="45895" y="12771"/>
                  <a:pt x="45751" y="12656"/>
                  <a:pt x="45589" y="12656"/>
                </a:cubicBezTo>
                <a:close/>
                <a:moveTo>
                  <a:pt x="45830" y="14691"/>
                </a:moveTo>
                <a:cubicBezTo>
                  <a:pt x="45824" y="14691"/>
                  <a:pt x="45818" y="14691"/>
                  <a:pt x="45813" y="14691"/>
                </a:cubicBezTo>
                <a:cubicBezTo>
                  <a:pt x="45623" y="14702"/>
                  <a:pt x="45481" y="14862"/>
                  <a:pt x="45491" y="15051"/>
                </a:cubicBezTo>
                <a:cubicBezTo>
                  <a:pt x="45503" y="15275"/>
                  <a:pt x="45512" y="15500"/>
                  <a:pt x="45516" y="15720"/>
                </a:cubicBezTo>
                <a:cubicBezTo>
                  <a:pt x="45517" y="15908"/>
                  <a:pt x="45668" y="16058"/>
                  <a:pt x="45856" y="16058"/>
                </a:cubicBezTo>
                <a:cubicBezTo>
                  <a:pt x="45858" y="16058"/>
                  <a:pt x="45860" y="16058"/>
                  <a:pt x="45860" y="16056"/>
                </a:cubicBezTo>
                <a:cubicBezTo>
                  <a:pt x="46049" y="16052"/>
                  <a:pt x="46199" y="15899"/>
                  <a:pt x="46197" y="15710"/>
                </a:cubicBezTo>
                <a:cubicBezTo>
                  <a:pt x="46195" y="15477"/>
                  <a:pt x="46186" y="15244"/>
                  <a:pt x="46172" y="15013"/>
                </a:cubicBezTo>
                <a:cubicBezTo>
                  <a:pt x="46162" y="14829"/>
                  <a:pt x="46015" y="14691"/>
                  <a:pt x="45830" y="14691"/>
                </a:cubicBezTo>
                <a:close/>
                <a:moveTo>
                  <a:pt x="45810" y="16741"/>
                </a:moveTo>
                <a:cubicBezTo>
                  <a:pt x="45633" y="16741"/>
                  <a:pt x="45485" y="16877"/>
                  <a:pt x="45472" y="17057"/>
                </a:cubicBezTo>
                <a:cubicBezTo>
                  <a:pt x="45456" y="17276"/>
                  <a:pt x="45434" y="17500"/>
                  <a:pt x="45406" y="17719"/>
                </a:cubicBezTo>
                <a:cubicBezTo>
                  <a:pt x="45385" y="17909"/>
                  <a:pt x="45517" y="18077"/>
                  <a:pt x="45703" y="18101"/>
                </a:cubicBezTo>
                <a:cubicBezTo>
                  <a:pt x="45719" y="18103"/>
                  <a:pt x="45735" y="18103"/>
                  <a:pt x="45747" y="18103"/>
                </a:cubicBezTo>
                <a:cubicBezTo>
                  <a:pt x="45917" y="18103"/>
                  <a:pt x="46065" y="17978"/>
                  <a:pt x="46084" y="17806"/>
                </a:cubicBezTo>
                <a:cubicBezTo>
                  <a:pt x="46112" y="17573"/>
                  <a:pt x="46136" y="17338"/>
                  <a:pt x="46153" y="17109"/>
                </a:cubicBezTo>
                <a:cubicBezTo>
                  <a:pt x="46169" y="16920"/>
                  <a:pt x="46028" y="16756"/>
                  <a:pt x="45839" y="16742"/>
                </a:cubicBezTo>
                <a:cubicBezTo>
                  <a:pt x="45829" y="16742"/>
                  <a:pt x="45820" y="16741"/>
                  <a:pt x="45810" y="16741"/>
                </a:cubicBezTo>
                <a:close/>
                <a:moveTo>
                  <a:pt x="45509" y="18767"/>
                </a:moveTo>
                <a:cubicBezTo>
                  <a:pt x="45354" y="18767"/>
                  <a:pt x="45214" y="18873"/>
                  <a:pt x="45178" y="19031"/>
                </a:cubicBezTo>
                <a:cubicBezTo>
                  <a:pt x="45130" y="19247"/>
                  <a:pt x="45074" y="19462"/>
                  <a:pt x="45013" y="19674"/>
                </a:cubicBezTo>
                <a:cubicBezTo>
                  <a:pt x="44961" y="19857"/>
                  <a:pt x="45065" y="20046"/>
                  <a:pt x="45248" y="20098"/>
                </a:cubicBezTo>
                <a:cubicBezTo>
                  <a:pt x="45277" y="20107"/>
                  <a:pt x="45310" y="20111"/>
                  <a:pt x="45342" y="20111"/>
                </a:cubicBezTo>
                <a:cubicBezTo>
                  <a:pt x="45489" y="20111"/>
                  <a:pt x="45625" y="20013"/>
                  <a:pt x="45672" y="19864"/>
                </a:cubicBezTo>
                <a:cubicBezTo>
                  <a:pt x="45735" y="19640"/>
                  <a:pt x="45794" y="19412"/>
                  <a:pt x="45846" y="19184"/>
                </a:cubicBezTo>
                <a:cubicBezTo>
                  <a:pt x="45886" y="19002"/>
                  <a:pt x="45771" y="18816"/>
                  <a:pt x="45587" y="18776"/>
                </a:cubicBezTo>
                <a:cubicBezTo>
                  <a:pt x="45561" y="18770"/>
                  <a:pt x="45535" y="18767"/>
                  <a:pt x="45509" y="18767"/>
                </a:cubicBezTo>
                <a:close/>
                <a:moveTo>
                  <a:pt x="44890" y="20718"/>
                </a:moveTo>
                <a:cubicBezTo>
                  <a:pt x="44757" y="20718"/>
                  <a:pt x="44630" y="20797"/>
                  <a:pt x="44574" y="20927"/>
                </a:cubicBezTo>
                <a:cubicBezTo>
                  <a:pt x="44487" y="21132"/>
                  <a:pt x="44396" y="21334"/>
                  <a:pt x="44299" y="21530"/>
                </a:cubicBezTo>
                <a:cubicBezTo>
                  <a:pt x="44214" y="21699"/>
                  <a:pt x="44283" y="21904"/>
                  <a:pt x="44452" y="21988"/>
                </a:cubicBezTo>
                <a:cubicBezTo>
                  <a:pt x="44502" y="22012"/>
                  <a:pt x="44553" y="22022"/>
                  <a:pt x="44605" y="22022"/>
                </a:cubicBezTo>
                <a:cubicBezTo>
                  <a:pt x="44730" y="22022"/>
                  <a:pt x="44850" y="21953"/>
                  <a:pt x="44911" y="21835"/>
                </a:cubicBezTo>
                <a:cubicBezTo>
                  <a:pt x="45015" y="21626"/>
                  <a:pt x="45112" y="21411"/>
                  <a:pt x="45204" y="21193"/>
                </a:cubicBezTo>
                <a:cubicBezTo>
                  <a:pt x="45277" y="21020"/>
                  <a:pt x="45196" y="20820"/>
                  <a:pt x="45022" y="20745"/>
                </a:cubicBezTo>
                <a:cubicBezTo>
                  <a:pt x="44979" y="20727"/>
                  <a:pt x="44934" y="20718"/>
                  <a:pt x="44890" y="20718"/>
                </a:cubicBezTo>
                <a:close/>
                <a:moveTo>
                  <a:pt x="43919" y="22520"/>
                </a:moveTo>
                <a:cubicBezTo>
                  <a:pt x="43807" y="22520"/>
                  <a:pt x="43697" y="22576"/>
                  <a:pt x="43632" y="22678"/>
                </a:cubicBezTo>
                <a:cubicBezTo>
                  <a:pt x="43517" y="22855"/>
                  <a:pt x="43392" y="23055"/>
                  <a:pt x="43267" y="23272"/>
                </a:cubicBezTo>
                <a:cubicBezTo>
                  <a:pt x="43171" y="23435"/>
                  <a:pt x="43225" y="23644"/>
                  <a:pt x="43388" y="23739"/>
                </a:cubicBezTo>
                <a:cubicBezTo>
                  <a:pt x="43442" y="23773"/>
                  <a:pt x="43501" y="23786"/>
                  <a:pt x="43560" y="23786"/>
                </a:cubicBezTo>
                <a:cubicBezTo>
                  <a:pt x="43677" y="23786"/>
                  <a:pt x="43791" y="23726"/>
                  <a:pt x="43857" y="23618"/>
                </a:cubicBezTo>
                <a:cubicBezTo>
                  <a:pt x="43979" y="23411"/>
                  <a:pt x="44096" y="23218"/>
                  <a:pt x="44207" y="23046"/>
                </a:cubicBezTo>
                <a:cubicBezTo>
                  <a:pt x="44308" y="22888"/>
                  <a:pt x="44261" y="22678"/>
                  <a:pt x="44103" y="22575"/>
                </a:cubicBezTo>
                <a:cubicBezTo>
                  <a:pt x="44046" y="22538"/>
                  <a:pt x="43982" y="22520"/>
                  <a:pt x="43919" y="22520"/>
                </a:cubicBezTo>
                <a:close/>
                <a:moveTo>
                  <a:pt x="42907" y="24304"/>
                </a:moveTo>
                <a:cubicBezTo>
                  <a:pt x="42782" y="24304"/>
                  <a:pt x="42661" y="24373"/>
                  <a:pt x="42601" y="24494"/>
                </a:cubicBezTo>
                <a:cubicBezTo>
                  <a:pt x="42500" y="24695"/>
                  <a:pt x="42398" y="24904"/>
                  <a:pt x="42297" y="25116"/>
                </a:cubicBezTo>
                <a:cubicBezTo>
                  <a:pt x="42217" y="25286"/>
                  <a:pt x="42288" y="25490"/>
                  <a:pt x="42460" y="25571"/>
                </a:cubicBezTo>
                <a:cubicBezTo>
                  <a:pt x="42509" y="25592"/>
                  <a:pt x="42557" y="25603"/>
                  <a:pt x="42606" y="25603"/>
                </a:cubicBezTo>
                <a:cubicBezTo>
                  <a:pt x="42735" y="25603"/>
                  <a:pt x="42858" y="25531"/>
                  <a:pt x="42914" y="25406"/>
                </a:cubicBezTo>
                <a:cubicBezTo>
                  <a:pt x="43013" y="25199"/>
                  <a:pt x="43110" y="24994"/>
                  <a:pt x="43209" y="24800"/>
                </a:cubicBezTo>
                <a:cubicBezTo>
                  <a:pt x="43296" y="24633"/>
                  <a:pt x="43230" y="24426"/>
                  <a:pt x="43060" y="24341"/>
                </a:cubicBezTo>
                <a:cubicBezTo>
                  <a:pt x="43011" y="24316"/>
                  <a:pt x="42959" y="24304"/>
                  <a:pt x="42907" y="24304"/>
                </a:cubicBezTo>
                <a:close/>
                <a:moveTo>
                  <a:pt x="47002" y="25297"/>
                </a:moveTo>
                <a:cubicBezTo>
                  <a:pt x="46990" y="25297"/>
                  <a:pt x="46979" y="25297"/>
                  <a:pt x="46967" y="25298"/>
                </a:cubicBezTo>
                <a:cubicBezTo>
                  <a:pt x="46803" y="25316"/>
                  <a:pt x="46640" y="25351"/>
                  <a:pt x="46477" y="25401"/>
                </a:cubicBezTo>
                <a:cubicBezTo>
                  <a:pt x="46386" y="25429"/>
                  <a:pt x="46299" y="25458"/>
                  <a:pt x="46219" y="25490"/>
                </a:cubicBezTo>
                <a:cubicBezTo>
                  <a:pt x="46042" y="25559"/>
                  <a:pt x="45955" y="25757"/>
                  <a:pt x="46025" y="25933"/>
                </a:cubicBezTo>
                <a:cubicBezTo>
                  <a:pt x="46080" y="26068"/>
                  <a:pt x="46207" y="26150"/>
                  <a:pt x="46345" y="26150"/>
                </a:cubicBezTo>
                <a:cubicBezTo>
                  <a:pt x="46386" y="26150"/>
                  <a:pt x="46428" y="26145"/>
                  <a:pt x="46468" y="26127"/>
                </a:cubicBezTo>
                <a:cubicBezTo>
                  <a:pt x="46534" y="26103"/>
                  <a:pt x="46604" y="26077"/>
                  <a:pt x="46677" y="26054"/>
                </a:cubicBezTo>
                <a:cubicBezTo>
                  <a:pt x="46798" y="26018"/>
                  <a:pt x="46923" y="25992"/>
                  <a:pt x="47041" y="25980"/>
                </a:cubicBezTo>
                <a:cubicBezTo>
                  <a:pt x="47231" y="25957"/>
                  <a:pt x="47367" y="25789"/>
                  <a:pt x="47344" y="25601"/>
                </a:cubicBezTo>
                <a:cubicBezTo>
                  <a:pt x="47324" y="25424"/>
                  <a:pt x="47173" y="25297"/>
                  <a:pt x="47002" y="25297"/>
                </a:cubicBezTo>
                <a:close/>
                <a:moveTo>
                  <a:pt x="48313" y="25590"/>
                </a:moveTo>
                <a:cubicBezTo>
                  <a:pt x="48198" y="25590"/>
                  <a:pt x="48085" y="25648"/>
                  <a:pt x="48022" y="25754"/>
                </a:cubicBezTo>
                <a:cubicBezTo>
                  <a:pt x="47923" y="25914"/>
                  <a:pt x="47975" y="26124"/>
                  <a:pt x="48135" y="26223"/>
                </a:cubicBezTo>
                <a:cubicBezTo>
                  <a:pt x="48296" y="26320"/>
                  <a:pt x="48448" y="26446"/>
                  <a:pt x="48585" y="26597"/>
                </a:cubicBezTo>
                <a:cubicBezTo>
                  <a:pt x="48653" y="26670"/>
                  <a:pt x="48743" y="26706"/>
                  <a:pt x="48837" y="26706"/>
                </a:cubicBezTo>
                <a:cubicBezTo>
                  <a:pt x="48919" y="26706"/>
                  <a:pt x="49002" y="26678"/>
                  <a:pt x="49066" y="26619"/>
                </a:cubicBezTo>
                <a:cubicBezTo>
                  <a:pt x="49205" y="26494"/>
                  <a:pt x="49217" y="26277"/>
                  <a:pt x="49089" y="26138"/>
                </a:cubicBezTo>
                <a:cubicBezTo>
                  <a:pt x="48908" y="25940"/>
                  <a:pt x="48708" y="25773"/>
                  <a:pt x="48491" y="25641"/>
                </a:cubicBezTo>
                <a:cubicBezTo>
                  <a:pt x="48436" y="25606"/>
                  <a:pt x="48374" y="25590"/>
                  <a:pt x="48313" y="25590"/>
                </a:cubicBezTo>
                <a:close/>
                <a:moveTo>
                  <a:pt x="42065" y="26175"/>
                </a:moveTo>
                <a:cubicBezTo>
                  <a:pt x="41928" y="26175"/>
                  <a:pt x="41799" y="26257"/>
                  <a:pt x="41746" y="26392"/>
                </a:cubicBezTo>
                <a:cubicBezTo>
                  <a:pt x="41661" y="26609"/>
                  <a:pt x="41579" y="26826"/>
                  <a:pt x="41502" y="27045"/>
                </a:cubicBezTo>
                <a:cubicBezTo>
                  <a:pt x="41440" y="27224"/>
                  <a:pt x="41532" y="27419"/>
                  <a:pt x="41711" y="27483"/>
                </a:cubicBezTo>
                <a:cubicBezTo>
                  <a:pt x="41748" y="27495"/>
                  <a:pt x="41788" y="27502"/>
                  <a:pt x="41824" y="27502"/>
                </a:cubicBezTo>
                <a:cubicBezTo>
                  <a:pt x="41965" y="27502"/>
                  <a:pt x="42097" y="27414"/>
                  <a:pt x="42147" y="27269"/>
                </a:cubicBezTo>
                <a:cubicBezTo>
                  <a:pt x="42222" y="27061"/>
                  <a:pt x="42300" y="26850"/>
                  <a:pt x="42382" y="26642"/>
                </a:cubicBezTo>
                <a:cubicBezTo>
                  <a:pt x="42451" y="26466"/>
                  <a:pt x="42365" y="26268"/>
                  <a:pt x="42189" y="26199"/>
                </a:cubicBezTo>
                <a:cubicBezTo>
                  <a:pt x="42148" y="26183"/>
                  <a:pt x="42106" y="26175"/>
                  <a:pt x="42065" y="26175"/>
                </a:cubicBezTo>
                <a:close/>
                <a:moveTo>
                  <a:pt x="45366" y="26357"/>
                </a:moveTo>
                <a:cubicBezTo>
                  <a:pt x="45223" y="26357"/>
                  <a:pt x="45090" y="26448"/>
                  <a:pt x="45043" y="26593"/>
                </a:cubicBezTo>
                <a:cubicBezTo>
                  <a:pt x="44996" y="26746"/>
                  <a:pt x="44970" y="26911"/>
                  <a:pt x="44970" y="27080"/>
                </a:cubicBezTo>
                <a:cubicBezTo>
                  <a:pt x="44970" y="27196"/>
                  <a:pt x="44980" y="27315"/>
                  <a:pt x="45003" y="27436"/>
                </a:cubicBezTo>
                <a:cubicBezTo>
                  <a:pt x="45032" y="27601"/>
                  <a:pt x="45178" y="27718"/>
                  <a:pt x="45338" y="27718"/>
                </a:cubicBezTo>
                <a:cubicBezTo>
                  <a:pt x="45359" y="27718"/>
                  <a:pt x="45380" y="27714"/>
                  <a:pt x="45399" y="27711"/>
                </a:cubicBezTo>
                <a:cubicBezTo>
                  <a:pt x="45585" y="27676"/>
                  <a:pt x="45708" y="27497"/>
                  <a:pt x="45674" y="27313"/>
                </a:cubicBezTo>
                <a:cubicBezTo>
                  <a:pt x="45658" y="27233"/>
                  <a:pt x="45651" y="27156"/>
                  <a:pt x="45651" y="27083"/>
                </a:cubicBezTo>
                <a:cubicBezTo>
                  <a:pt x="45651" y="26983"/>
                  <a:pt x="45665" y="26889"/>
                  <a:pt x="45693" y="26805"/>
                </a:cubicBezTo>
                <a:cubicBezTo>
                  <a:pt x="45752" y="26625"/>
                  <a:pt x="45655" y="26433"/>
                  <a:pt x="45474" y="26374"/>
                </a:cubicBezTo>
                <a:cubicBezTo>
                  <a:pt x="45438" y="26363"/>
                  <a:pt x="45402" y="26357"/>
                  <a:pt x="45366" y="26357"/>
                </a:cubicBezTo>
                <a:close/>
                <a:moveTo>
                  <a:pt x="49492" y="27211"/>
                </a:moveTo>
                <a:cubicBezTo>
                  <a:pt x="49460" y="27211"/>
                  <a:pt x="49428" y="27215"/>
                  <a:pt x="49396" y="27224"/>
                </a:cubicBezTo>
                <a:cubicBezTo>
                  <a:pt x="49214" y="27276"/>
                  <a:pt x="49113" y="27467"/>
                  <a:pt x="49165" y="27648"/>
                </a:cubicBezTo>
                <a:cubicBezTo>
                  <a:pt x="49221" y="27843"/>
                  <a:pt x="49257" y="28044"/>
                  <a:pt x="49273" y="28248"/>
                </a:cubicBezTo>
                <a:cubicBezTo>
                  <a:pt x="49287" y="28427"/>
                  <a:pt x="49436" y="28564"/>
                  <a:pt x="49614" y="28564"/>
                </a:cubicBezTo>
                <a:lnTo>
                  <a:pt x="49640" y="28564"/>
                </a:lnTo>
                <a:cubicBezTo>
                  <a:pt x="49828" y="28550"/>
                  <a:pt x="49968" y="28389"/>
                  <a:pt x="49956" y="28199"/>
                </a:cubicBezTo>
                <a:cubicBezTo>
                  <a:pt x="49939" y="27949"/>
                  <a:pt x="49892" y="27700"/>
                  <a:pt x="49821" y="27457"/>
                </a:cubicBezTo>
                <a:cubicBezTo>
                  <a:pt x="49778" y="27307"/>
                  <a:pt x="49640" y="27211"/>
                  <a:pt x="49492" y="27211"/>
                </a:cubicBezTo>
                <a:close/>
                <a:moveTo>
                  <a:pt x="41432" y="28127"/>
                </a:moveTo>
                <a:cubicBezTo>
                  <a:pt x="41278" y="28127"/>
                  <a:pt x="41138" y="28233"/>
                  <a:pt x="41098" y="28389"/>
                </a:cubicBezTo>
                <a:cubicBezTo>
                  <a:pt x="41040" y="28625"/>
                  <a:pt x="40992" y="28858"/>
                  <a:pt x="40953" y="29082"/>
                </a:cubicBezTo>
                <a:cubicBezTo>
                  <a:pt x="40922" y="29268"/>
                  <a:pt x="41045" y="29444"/>
                  <a:pt x="41233" y="29477"/>
                </a:cubicBezTo>
                <a:cubicBezTo>
                  <a:pt x="41252" y="29478"/>
                  <a:pt x="41271" y="29482"/>
                  <a:pt x="41292" y="29482"/>
                </a:cubicBezTo>
                <a:cubicBezTo>
                  <a:pt x="41457" y="29482"/>
                  <a:pt x="41600" y="29362"/>
                  <a:pt x="41628" y="29195"/>
                </a:cubicBezTo>
                <a:cubicBezTo>
                  <a:pt x="41662" y="28988"/>
                  <a:pt x="41709" y="28771"/>
                  <a:pt x="41763" y="28549"/>
                </a:cubicBezTo>
                <a:cubicBezTo>
                  <a:pt x="41807" y="28366"/>
                  <a:pt x="41694" y="28182"/>
                  <a:pt x="41511" y="28137"/>
                </a:cubicBezTo>
                <a:cubicBezTo>
                  <a:pt x="41485" y="28130"/>
                  <a:pt x="41458" y="28127"/>
                  <a:pt x="41432" y="28127"/>
                </a:cubicBezTo>
                <a:close/>
                <a:moveTo>
                  <a:pt x="45905" y="28265"/>
                </a:moveTo>
                <a:cubicBezTo>
                  <a:pt x="45838" y="28265"/>
                  <a:pt x="45771" y="28285"/>
                  <a:pt x="45712" y="28326"/>
                </a:cubicBezTo>
                <a:cubicBezTo>
                  <a:pt x="45556" y="28432"/>
                  <a:pt x="45517" y="28644"/>
                  <a:pt x="45623" y="28801"/>
                </a:cubicBezTo>
                <a:cubicBezTo>
                  <a:pt x="45707" y="28920"/>
                  <a:pt x="45795" y="29042"/>
                  <a:pt x="45893" y="29164"/>
                </a:cubicBezTo>
                <a:cubicBezTo>
                  <a:pt x="45950" y="29237"/>
                  <a:pt x="46007" y="29308"/>
                  <a:pt x="46068" y="29374"/>
                </a:cubicBezTo>
                <a:cubicBezTo>
                  <a:pt x="46136" y="29451"/>
                  <a:pt x="46232" y="29491"/>
                  <a:pt x="46325" y="29491"/>
                </a:cubicBezTo>
                <a:cubicBezTo>
                  <a:pt x="46405" y="29491"/>
                  <a:pt x="46485" y="29461"/>
                  <a:pt x="46555" y="29404"/>
                </a:cubicBezTo>
                <a:cubicBezTo>
                  <a:pt x="46696" y="29277"/>
                  <a:pt x="46710" y="29061"/>
                  <a:pt x="46583" y="28920"/>
                </a:cubicBezTo>
                <a:cubicBezTo>
                  <a:pt x="46531" y="28861"/>
                  <a:pt x="46480" y="28801"/>
                  <a:pt x="46430" y="28738"/>
                </a:cubicBezTo>
                <a:cubicBezTo>
                  <a:pt x="46343" y="28630"/>
                  <a:pt x="46263" y="28521"/>
                  <a:pt x="46188" y="28415"/>
                </a:cubicBezTo>
                <a:cubicBezTo>
                  <a:pt x="46122" y="28318"/>
                  <a:pt x="46015" y="28265"/>
                  <a:pt x="45905" y="28265"/>
                </a:cubicBezTo>
                <a:close/>
                <a:moveTo>
                  <a:pt x="47369" y="29680"/>
                </a:moveTo>
                <a:cubicBezTo>
                  <a:pt x="47254" y="29680"/>
                  <a:pt x="47142" y="29737"/>
                  <a:pt x="47076" y="29842"/>
                </a:cubicBezTo>
                <a:cubicBezTo>
                  <a:pt x="46977" y="30003"/>
                  <a:pt x="47028" y="30214"/>
                  <a:pt x="47187" y="30313"/>
                </a:cubicBezTo>
                <a:cubicBezTo>
                  <a:pt x="47386" y="30434"/>
                  <a:pt x="47594" y="30545"/>
                  <a:pt x="47824" y="30655"/>
                </a:cubicBezTo>
                <a:cubicBezTo>
                  <a:pt x="47872" y="30676"/>
                  <a:pt x="47923" y="30686"/>
                  <a:pt x="47970" y="30686"/>
                </a:cubicBezTo>
                <a:cubicBezTo>
                  <a:pt x="48100" y="30686"/>
                  <a:pt x="48222" y="30613"/>
                  <a:pt x="48281" y="30490"/>
                </a:cubicBezTo>
                <a:cubicBezTo>
                  <a:pt x="48361" y="30320"/>
                  <a:pt x="48288" y="30116"/>
                  <a:pt x="48116" y="30034"/>
                </a:cubicBezTo>
                <a:cubicBezTo>
                  <a:pt x="47909" y="29939"/>
                  <a:pt x="47725" y="29840"/>
                  <a:pt x="47549" y="29730"/>
                </a:cubicBezTo>
                <a:cubicBezTo>
                  <a:pt x="47493" y="29696"/>
                  <a:pt x="47431" y="29680"/>
                  <a:pt x="47369" y="29680"/>
                </a:cubicBezTo>
                <a:close/>
                <a:moveTo>
                  <a:pt x="49428" y="29227"/>
                </a:moveTo>
                <a:cubicBezTo>
                  <a:pt x="49287" y="29227"/>
                  <a:pt x="49155" y="29315"/>
                  <a:pt x="49106" y="29456"/>
                </a:cubicBezTo>
                <a:cubicBezTo>
                  <a:pt x="49038" y="29647"/>
                  <a:pt x="48952" y="29835"/>
                  <a:pt x="48847" y="30017"/>
                </a:cubicBezTo>
                <a:cubicBezTo>
                  <a:pt x="48753" y="30180"/>
                  <a:pt x="48811" y="30391"/>
                  <a:pt x="48974" y="30485"/>
                </a:cubicBezTo>
                <a:cubicBezTo>
                  <a:pt x="49011" y="30507"/>
                  <a:pt x="49052" y="30519"/>
                  <a:pt x="49092" y="30526"/>
                </a:cubicBezTo>
                <a:cubicBezTo>
                  <a:pt x="49014" y="30565"/>
                  <a:pt x="48952" y="30634"/>
                  <a:pt x="48922" y="30726"/>
                </a:cubicBezTo>
                <a:cubicBezTo>
                  <a:pt x="48863" y="30903"/>
                  <a:pt x="48960" y="31098"/>
                  <a:pt x="49141" y="31155"/>
                </a:cubicBezTo>
                <a:cubicBezTo>
                  <a:pt x="49296" y="31206"/>
                  <a:pt x="49454" y="31256"/>
                  <a:pt x="49610" y="31307"/>
                </a:cubicBezTo>
                <a:lnTo>
                  <a:pt x="49794" y="31364"/>
                </a:lnTo>
                <a:cubicBezTo>
                  <a:pt x="49829" y="31376"/>
                  <a:pt x="49864" y="31380"/>
                  <a:pt x="49899" y="31380"/>
                </a:cubicBezTo>
                <a:cubicBezTo>
                  <a:pt x="50045" y="31380"/>
                  <a:pt x="50179" y="31289"/>
                  <a:pt x="50220" y="31145"/>
                </a:cubicBezTo>
                <a:cubicBezTo>
                  <a:pt x="50279" y="30964"/>
                  <a:pt x="50179" y="30771"/>
                  <a:pt x="50000" y="30714"/>
                </a:cubicBezTo>
                <a:lnTo>
                  <a:pt x="49814" y="30657"/>
                </a:lnTo>
                <a:cubicBezTo>
                  <a:pt x="49657" y="30608"/>
                  <a:pt x="49503" y="30559"/>
                  <a:pt x="49350" y="30509"/>
                </a:cubicBezTo>
                <a:cubicBezTo>
                  <a:pt x="49332" y="30502"/>
                  <a:pt x="49313" y="30497"/>
                  <a:pt x="49296" y="30495"/>
                </a:cubicBezTo>
                <a:cubicBezTo>
                  <a:pt x="49353" y="30467"/>
                  <a:pt x="49403" y="30422"/>
                  <a:pt x="49438" y="30361"/>
                </a:cubicBezTo>
                <a:cubicBezTo>
                  <a:pt x="49565" y="30142"/>
                  <a:pt x="49671" y="29913"/>
                  <a:pt x="49751" y="29683"/>
                </a:cubicBezTo>
                <a:cubicBezTo>
                  <a:pt x="49814" y="29504"/>
                  <a:pt x="49720" y="29310"/>
                  <a:pt x="49542" y="29247"/>
                </a:cubicBezTo>
                <a:cubicBezTo>
                  <a:pt x="49505" y="29233"/>
                  <a:pt x="49466" y="29227"/>
                  <a:pt x="49428" y="29227"/>
                </a:cubicBezTo>
                <a:close/>
                <a:moveTo>
                  <a:pt x="41191" y="30156"/>
                </a:moveTo>
                <a:cubicBezTo>
                  <a:pt x="41185" y="30156"/>
                  <a:pt x="41180" y="30156"/>
                  <a:pt x="41174" y="30156"/>
                </a:cubicBezTo>
                <a:cubicBezTo>
                  <a:pt x="40985" y="30165"/>
                  <a:pt x="40842" y="30326"/>
                  <a:pt x="40851" y="30516"/>
                </a:cubicBezTo>
                <a:cubicBezTo>
                  <a:pt x="40866" y="30780"/>
                  <a:pt x="40898" y="31030"/>
                  <a:pt x="40955" y="31256"/>
                </a:cubicBezTo>
                <a:cubicBezTo>
                  <a:pt x="40993" y="31413"/>
                  <a:pt x="41132" y="31517"/>
                  <a:pt x="41287" y="31517"/>
                </a:cubicBezTo>
                <a:cubicBezTo>
                  <a:pt x="41313" y="31517"/>
                  <a:pt x="41341" y="31515"/>
                  <a:pt x="41365" y="31507"/>
                </a:cubicBezTo>
                <a:cubicBezTo>
                  <a:pt x="41549" y="31463"/>
                  <a:pt x="41662" y="31275"/>
                  <a:pt x="41617" y="31093"/>
                </a:cubicBezTo>
                <a:cubicBezTo>
                  <a:pt x="41572" y="30909"/>
                  <a:pt x="41542" y="30702"/>
                  <a:pt x="41532" y="30481"/>
                </a:cubicBezTo>
                <a:cubicBezTo>
                  <a:pt x="41524" y="30297"/>
                  <a:pt x="41376" y="30156"/>
                  <a:pt x="41191" y="30156"/>
                </a:cubicBezTo>
                <a:close/>
                <a:moveTo>
                  <a:pt x="51443" y="30706"/>
                </a:moveTo>
                <a:cubicBezTo>
                  <a:pt x="51410" y="30706"/>
                  <a:pt x="51375" y="30711"/>
                  <a:pt x="51341" y="30721"/>
                </a:cubicBezTo>
                <a:cubicBezTo>
                  <a:pt x="51161" y="30778"/>
                  <a:pt x="51061" y="30970"/>
                  <a:pt x="51117" y="31150"/>
                </a:cubicBezTo>
                <a:cubicBezTo>
                  <a:pt x="51121" y="31154"/>
                  <a:pt x="51121" y="31159"/>
                  <a:pt x="51122" y="31162"/>
                </a:cubicBezTo>
                <a:cubicBezTo>
                  <a:pt x="51016" y="31185"/>
                  <a:pt x="50921" y="31258"/>
                  <a:pt x="50874" y="31368"/>
                </a:cubicBezTo>
                <a:cubicBezTo>
                  <a:pt x="50801" y="31541"/>
                  <a:pt x="50886" y="31741"/>
                  <a:pt x="51060" y="31812"/>
                </a:cubicBezTo>
                <a:lnTo>
                  <a:pt x="51168" y="31858"/>
                </a:lnTo>
                <a:cubicBezTo>
                  <a:pt x="51211" y="31877"/>
                  <a:pt x="51256" y="31885"/>
                  <a:pt x="51303" y="31885"/>
                </a:cubicBezTo>
                <a:cubicBezTo>
                  <a:pt x="51373" y="31885"/>
                  <a:pt x="51439" y="31865"/>
                  <a:pt x="51498" y="31825"/>
                </a:cubicBezTo>
                <a:cubicBezTo>
                  <a:pt x="51703" y="31682"/>
                  <a:pt x="51816" y="31468"/>
                  <a:pt x="51816" y="31228"/>
                </a:cubicBezTo>
                <a:cubicBezTo>
                  <a:pt x="51816" y="31138"/>
                  <a:pt x="51800" y="31043"/>
                  <a:pt x="51769" y="30945"/>
                </a:cubicBezTo>
                <a:cubicBezTo>
                  <a:pt x="51724" y="30798"/>
                  <a:pt x="51589" y="30706"/>
                  <a:pt x="51443" y="30706"/>
                </a:cubicBezTo>
                <a:close/>
                <a:moveTo>
                  <a:pt x="48282" y="30899"/>
                </a:moveTo>
                <a:cubicBezTo>
                  <a:pt x="48200" y="30899"/>
                  <a:pt x="48118" y="30929"/>
                  <a:pt x="48053" y="30989"/>
                </a:cubicBezTo>
                <a:cubicBezTo>
                  <a:pt x="47898" y="31128"/>
                  <a:pt x="47731" y="31263"/>
                  <a:pt x="47552" y="31388"/>
                </a:cubicBezTo>
                <a:cubicBezTo>
                  <a:pt x="47398" y="31498"/>
                  <a:pt x="47361" y="31710"/>
                  <a:pt x="47471" y="31865"/>
                </a:cubicBezTo>
                <a:cubicBezTo>
                  <a:pt x="47537" y="31960"/>
                  <a:pt x="47645" y="32011"/>
                  <a:pt x="47751" y="32011"/>
                </a:cubicBezTo>
                <a:cubicBezTo>
                  <a:pt x="47820" y="32011"/>
                  <a:pt x="47888" y="31990"/>
                  <a:pt x="47945" y="31946"/>
                </a:cubicBezTo>
                <a:cubicBezTo>
                  <a:pt x="48147" y="31806"/>
                  <a:pt x="48340" y="31651"/>
                  <a:pt x="48514" y="31493"/>
                </a:cubicBezTo>
                <a:cubicBezTo>
                  <a:pt x="48653" y="31368"/>
                  <a:pt x="48663" y="31150"/>
                  <a:pt x="48534" y="31011"/>
                </a:cubicBezTo>
                <a:cubicBezTo>
                  <a:pt x="48468" y="30937"/>
                  <a:pt x="48375" y="30899"/>
                  <a:pt x="48282" y="30899"/>
                </a:cubicBezTo>
                <a:close/>
                <a:moveTo>
                  <a:pt x="46556" y="31987"/>
                </a:moveTo>
                <a:cubicBezTo>
                  <a:pt x="46511" y="31987"/>
                  <a:pt x="46466" y="31996"/>
                  <a:pt x="46423" y="32014"/>
                </a:cubicBezTo>
                <a:cubicBezTo>
                  <a:pt x="46223" y="32097"/>
                  <a:pt x="46020" y="32172"/>
                  <a:pt x="45813" y="32237"/>
                </a:cubicBezTo>
                <a:cubicBezTo>
                  <a:pt x="45632" y="32292"/>
                  <a:pt x="45529" y="32483"/>
                  <a:pt x="45587" y="32664"/>
                </a:cubicBezTo>
                <a:cubicBezTo>
                  <a:pt x="45630" y="32812"/>
                  <a:pt x="45768" y="32906"/>
                  <a:pt x="45912" y="32906"/>
                </a:cubicBezTo>
                <a:cubicBezTo>
                  <a:pt x="45947" y="32906"/>
                  <a:pt x="45980" y="32900"/>
                  <a:pt x="46013" y="32890"/>
                </a:cubicBezTo>
                <a:cubicBezTo>
                  <a:pt x="46240" y="32820"/>
                  <a:pt x="46468" y="32737"/>
                  <a:pt x="46689" y="32645"/>
                </a:cubicBezTo>
                <a:cubicBezTo>
                  <a:pt x="46862" y="32570"/>
                  <a:pt x="46944" y="32370"/>
                  <a:pt x="46871" y="32197"/>
                </a:cubicBezTo>
                <a:cubicBezTo>
                  <a:pt x="46816" y="32066"/>
                  <a:pt x="46690" y="31987"/>
                  <a:pt x="46556" y="31987"/>
                </a:cubicBezTo>
                <a:close/>
                <a:moveTo>
                  <a:pt x="41966" y="31991"/>
                </a:moveTo>
                <a:cubicBezTo>
                  <a:pt x="41868" y="31991"/>
                  <a:pt x="41772" y="32032"/>
                  <a:pt x="41704" y="32111"/>
                </a:cubicBezTo>
                <a:cubicBezTo>
                  <a:pt x="41582" y="32257"/>
                  <a:pt x="41602" y="32473"/>
                  <a:pt x="41746" y="32595"/>
                </a:cubicBezTo>
                <a:cubicBezTo>
                  <a:pt x="41940" y="32760"/>
                  <a:pt x="42170" y="32897"/>
                  <a:pt x="42425" y="32996"/>
                </a:cubicBezTo>
                <a:cubicBezTo>
                  <a:pt x="42467" y="33012"/>
                  <a:pt x="42511" y="33020"/>
                  <a:pt x="42552" y="33020"/>
                </a:cubicBezTo>
                <a:cubicBezTo>
                  <a:pt x="42688" y="33020"/>
                  <a:pt x="42816" y="32940"/>
                  <a:pt x="42870" y="32803"/>
                </a:cubicBezTo>
                <a:cubicBezTo>
                  <a:pt x="42938" y="32628"/>
                  <a:pt x="42853" y="32429"/>
                  <a:pt x="42677" y="32360"/>
                </a:cubicBezTo>
                <a:cubicBezTo>
                  <a:pt x="42490" y="32285"/>
                  <a:pt x="42325" y="32188"/>
                  <a:pt x="42186" y="32071"/>
                </a:cubicBezTo>
                <a:cubicBezTo>
                  <a:pt x="42121" y="32017"/>
                  <a:pt x="42043" y="31991"/>
                  <a:pt x="41966" y="31991"/>
                </a:cubicBezTo>
                <a:close/>
                <a:moveTo>
                  <a:pt x="44576" y="32500"/>
                </a:moveTo>
                <a:cubicBezTo>
                  <a:pt x="44563" y="32500"/>
                  <a:pt x="44549" y="32501"/>
                  <a:pt x="44535" y="32502"/>
                </a:cubicBezTo>
                <a:cubicBezTo>
                  <a:pt x="44309" y="32532"/>
                  <a:pt x="44092" y="32546"/>
                  <a:pt x="43891" y="32549"/>
                </a:cubicBezTo>
                <a:cubicBezTo>
                  <a:pt x="43701" y="32551"/>
                  <a:pt x="43552" y="32706"/>
                  <a:pt x="43553" y="32893"/>
                </a:cubicBezTo>
                <a:cubicBezTo>
                  <a:pt x="43555" y="33081"/>
                  <a:pt x="43708" y="33231"/>
                  <a:pt x="43894" y="33231"/>
                </a:cubicBezTo>
                <a:lnTo>
                  <a:pt x="43899" y="33231"/>
                </a:lnTo>
                <a:cubicBezTo>
                  <a:pt x="44125" y="33229"/>
                  <a:pt x="44368" y="33212"/>
                  <a:pt x="44617" y="33180"/>
                </a:cubicBezTo>
                <a:cubicBezTo>
                  <a:pt x="44805" y="33159"/>
                  <a:pt x="44937" y="32987"/>
                  <a:pt x="44916" y="32801"/>
                </a:cubicBezTo>
                <a:cubicBezTo>
                  <a:pt x="44895" y="32628"/>
                  <a:pt x="44746" y="32500"/>
                  <a:pt x="44576" y="325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a:off x="831775" y="3252421"/>
            <a:ext cx="2194021" cy="1956908"/>
          </a:xfrm>
          <a:custGeom>
            <a:avLst/>
            <a:gdLst/>
            <a:ahLst/>
            <a:cxnLst/>
            <a:rect l="l" t="t" r="r" b="b"/>
            <a:pathLst>
              <a:path w="54010" h="48173" extrusionOk="0">
                <a:moveTo>
                  <a:pt x="16027" y="1"/>
                </a:moveTo>
                <a:cubicBezTo>
                  <a:pt x="15839" y="1"/>
                  <a:pt x="15695" y="152"/>
                  <a:pt x="15695" y="342"/>
                </a:cubicBezTo>
                <a:cubicBezTo>
                  <a:pt x="15695" y="531"/>
                  <a:pt x="15858" y="682"/>
                  <a:pt x="16048" y="682"/>
                </a:cubicBezTo>
                <a:cubicBezTo>
                  <a:pt x="16258" y="682"/>
                  <a:pt x="16474" y="691"/>
                  <a:pt x="16688" y="705"/>
                </a:cubicBezTo>
                <a:lnTo>
                  <a:pt x="16710" y="705"/>
                </a:lnTo>
                <a:cubicBezTo>
                  <a:pt x="16887" y="705"/>
                  <a:pt x="17040" y="566"/>
                  <a:pt x="17053" y="385"/>
                </a:cubicBezTo>
                <a:cubicBezTo>
                  <a:pt x="17066" y="197"/>
                  <a:pt x="16922" y="36"/>
                  <a:pt x="16734" y="22"/>
                </a:cubicBezTo>
                <a:cubicBezTo>
                  <a:pt x="16503" y="6"/>
                  <a:pt x="16274" y="1"/>
                  <a:pt x="16027" y="1"/>
                </a:cubicBezTo>
                <a:close/>
                <a:moveTo>
                  <a:pt x="14663" y="95"/>
                </a:moveTo>
                <a:cubicBezTo>
                  <a:pt x="14648" y="95"/>
                  <a:pt x="14633" y="96"/>
                  <a:pt x="14618" y="98"/>
                </a:cubicBezTo>
                <a:cubicBezTo>
                  <a:pt x="14383" y="129"/>
                  <a:pt x="14148" y="169"/>
                  <a:pt x="13921" y="216"/>
                </a:cubicBezTo>
                <a:cubicBezTo>
                  <a:pt x="13736" y="256"/>
                  <a:pt x="13616" y="437"/>
                  <a:pt x="13655" y="621"/>
                </a:cubicBezTo>
                <a:cubicBezTo>
                  <a:pt x="13689" y="781"/>
                  <a:pt x="13832" y="892"/>
                  <a:pt x="13990" y="892"/>
                </a:cubicBezTo>
                <a:cubicBezTo>
                  <a:pt x="14014" y="892"/>
                  <a:pt x="14037" y="891"/>
                  <a:pt x="14061" y="886"/>
                </a:cubicBezTo>
                <a:cubicBezTo>
                  <a:pt x="14272" y="840"/>
                  <a:pt x="14491" y="804"/>
                  <a:pt x="14711" y="773"/>
                </a:cubicBezTo>
                <a:cubicBezTo>
                  <a:pt x="14897" y="750"/>
                  <a:pt x="15028" y="576"/>
                  <a:pt x="15002" y="388"/>
                </a:cubicBezTo>
                <a:cubicBezTo>
                  <a:pt x="14981" y="218"/>
                  <a:pt x="14833" y="95"/>
                  <a:pt x="14663" y="95"/>
                </a:cubicBezTo>
                <a:close/>
                <a:moveTo>
                  <a:pt x="18063" y="205"/>
                </a:moveTo>
                <a:cubicBezTo>
                  <a:pt x="17904" y="205"/>
                  <a:pt x="17761" y="316"/>
                  <a:pt x="17729" y="479"/>
                </a:cubicBezTo>
                <a:cubicBezTo>
                  <a:pt x="17692" y="663"/>
                  <a:pt x="17812" y="844"/>
                  <a:pt x="17996" y="880"/>
                </a:cubicBezTo>
                <a:cubicBezTo>
                  <a:pt x="18212" y="922"/>
                  <a:pt x="18426" y="972"/>
                  <a:pt x="18639" y="1030"/>
                </a:cubicBezTo>
                <a:cubicBezTo>
                  <a:pt x="18669" y="1037"/>
                  <a:pt x="18698" y="1040"/>
                  <a:pt x="18728" y="1040"/>
                </a:cubicBezTo>
                <a:cubicBezTo>
                  <a:pt x="18881" y="1040"/>
                  <a:pt x="19016" y="939"/>
                  <a:pt x="19058" y="792"/>
                </a:cubicBezTo>
                <a:cubicBezTo>
                  <a:pt x="19109" y="607"/>
                  <a:pt x="18999" y="421"/>
                  <a:pt x="18817" y="371"/>
                </a:cubicBezTo>
                <a:cubicBezTo>
                  <a:pt x="18591" y="310"/>
                  <a:pt x="18361" y="256"/>
                  <a:pt x="18130" y="211"/>
                </a:cubicBezTo>
                <a:cubicBezTo>
                  <a:pt x="18108" y="207"/>
                  <a:pt x="18085" y="205"/>
                  <a:pt x="18063" y="205"/>
                </a:cubicBezTo>
                <a:close/>
                <a:moveTo>
                  <a:pt x="12674" y="576"/>
                </a:moveTo>
                <a:cubicBezTo>
                  <a:pt x="12636" y="576"/>
                  <a:pt x="12598" y="582"/>
                  <a:pt x="12560" y="595"/>
                </a:cubicBezTo>
                <a:cubicBezTo>
                  <a:pt x="12339" y="673"/>
                  <a:pt x="12120" y="759"/>
                  <a:pt x="11903" y="852"/>
                </a:cubicBezTo>
                <a:cubicBezTo>
                  <a:pt x="11729" y="927"/>
                  <a:pt x="11647" y="1127"/>
                  <a:pt x="11722" y="1301"/>
                </a:cubicBezTo>
                <a:cubicBezTo>
                  <a:pt x="11778" y="1430"/>
                  <a:pt x="11905" y="1508"/>
                  <a:pt x="12037" y="1508"/>
                </a:cubicBezTo>
                <a:cubicBezTo>
                  <a:pt x="12082" y="1508"/>
                  <a:pt x="12129" y="1499"/>
                  <a:pt x="12172" y="1480"/>
                </a:cubicBezTo>
                <a:cubicBezTo>
                  <a:pt x="12376" y="1393"/>
                  <a:pt x="12582" y="1313"/>
                  <a:pt x="12789" y="1240"/>
                </a:cubicBezTo>
                <a:cubicBezTo>
                  <a:pt x="12966" y="1178"/>
                  <a:pt x="13060" y="983"/>
                  <a:pt x="12998" y="804"/>
                </a:cubicBezTo>
                <a:cubicBezTo>
                  <a:pt x="12947" y="663"/>
                  <a:pt x="12815" y="576"/>
                  <a:pt x="12674" y="576"/>
                </a:cubicBezTo>
                <a:close/>
                <a:moveTo>
                  <a:pt x="20022" y="794"/>
                </a:moveTo>
                <a:cubicBezTo>
                  <a:pt x="19888" y="794"/>
                  <a:pt x="19762" y="875"/>
                  <a:pt x="19708" y="1005"/>
                </a:cubicBezTo>
                <a:cubicBezTo>
                  <a:pt x="19637" y="1181"/>
                  <a:pt x="19719" y="1381"/>
                  <a:pt x="19892" y="1454"/>
                </a:cubicBezTo>
                <a:cubicBezTo>
                  <a:pt x="20094" y="1537"/>
                  <a:pt x="20297" y="1629"/>
                  <a:pt x="20494" y="1727"/>
                </a:cubicBezTo>
                <a:cubicBezTo>
                  <a:pt x="20542" y="1751"/>
                  <a:pt x="20595" y="1761"/>
                  <a:pt x="20645" y="1761"/>
                </a:cubicBezTo>
                <a:cubicBezTo>
                  <a:pt x="20770" y="1761"/>
                  <a:pt x="20892" y="1692"/>
                  <a:pt x="20954" y="1570"/>
                </a:cubicBezTo>
                <a:cubicBezTo>
                  <a:pt x="21038" y="1402"/>
                  <a:pt x="20968" y="1195"/>
                  <a:pt x="20798" y="1111"/>
                </a:cubicBezTo>
                <a:cubicBezTo>
                  <a:pt x="20588" y="1007"/>
                  <a:pt x="20370" y="910"/>
                  <a:pt x="20155" y="821"/>
                </a:cubicBezTo>
                <a:cubicBezTo>
                  <a:pt x="20111" y="803"/>
                  <a:pt x="20067" y="794"/>
                  <a:pt x="20022" y="794"/>
                </a:cubicBezTo>
                <a:close/>
                <a:moveTo>
                  <a:pt x="10807" y="1426"/>
                </a:moveTo>
                <a:cubicBezTo>
                  <a:pt x="10753" y="1426"/>
                  <a:pt x="10698" y="1439"/>
                  <a:pt x="10646" y="1466"/>
                </a:cubicBezTo>
                <a:cubicBezTo>
                  <a:pt x="10439" y="1577"/>
                  <a:pt x="10238" y="1690"/>
                  <a:pt x="10040" y="1808"/>
                </a:cubicBezTo>
                <a:cubicBezTo>
                  <a:pt x="9878" y="1904"/>
                  <a:pt x="9822" y="2113"/>
                  <a:pt x="9918" y="2274"/>
                </a:cubicBezTo>
                <a:cubicBezTo>
                  <a:pt x="9982" y="2384"/>
                  <a:pt x="10097" y="2444"/>
                  <a:pt x="10213" y="2444"/>
                </a:cubicBezTo>
                <a:cubicBezTo>
                  <a:pt x="10273" y="2444"/>
                  <a:pt x="10333" y="2429"/>
                  <a:pt x="10386" y="2396"/>
                </a:cubicBezTo>
                <a:cubicBezTo>
                  <a:pt x="10577" y="2286"/>
                  <a:pt x="10770" y="2175"/>
                  <a:pt x="10969" y="2069"/>
                </a:cubicBezTo>
                <a:cubicBezTo>
                  <a:pt x="11138" y="1979"/>
                  <a:pt x="11199" y="1774"/>
                  <a:pt x="11109" y="1605"/>
                </a:cubicBezTo>
                <a:cubicBezTo>
                  <a:pt x="11047" y="1491"/>
                  <a:pt x="10929" y="1426"/>
                  <a:pt x="10807" y="1426"/>
                </a:cubicBezTo>
                <a:close/>
                <a:moveTo>
                  <a:pt x="21829" y="1762"/>
                </a:moveTo>
                <a:cubicBezTo>
                  <a:pt x="21718" y="1762"/>
                  <a:pt x="21609" y="1816"/>
                  <a:pt x="21544" y="1914"/>
                </a:cubicBezTo>
                <a:cubicBezTo>
                  <a:pt x="21439" y="2071"/>
                  <a:pt x="21483" y="2283"/>
                  <a:pt x="21639" y="2387"/>
                </a:cubicBezTo>
                <a:cubicBezTo>
                  <a:pt x="21820" y="2509"/>
                  <a:pt x="22002" y="2637"/>
                  <a:pt x="22178" y="2773"/>
                </a:cubicBezTo>
                <a:cubicBezTo>
                  <a:pt x="22239" y="2820"/>
                  <a:pt x="22312" y="2841"/>
                  <a:pt x="22385" y="2841"/>
                </a:cubicBezTo>
                <a:cubicBezTo>
                  <a:pt x="22487" y="2841"/>
                  <a:pt x="22588" y="2794"/>
                  <a:pt x="22656" y="2707"/>
                </a:cubicBezTo>
                <a:cubicBezTo>
                  <a:pt x="22769" y="2556"/>
                  <a:pt x="22741" y="2342"/>
                  <a:pt x="22592" y="2227"/>
                </a:cubicBezTo>
                <a:cubicBezTo>
                  <a:pt x="22404" y="2083"/>
                  <a:pt x="22211" y="1947"/>
                  <a:pt x="22018" y="1819"/>
                </a:cubicBezTo>
                <a:cubicBezTo>
                  <a:pt x="21960" y="1780"/>
                  <a:pt x="21894" y="1762"/>
                  <a:pt x="21829" y="1762"/>
                </a:cubicBezTo>
                <a:close/>
                <a:moveTo>
                  <a:pt x="9063" y="2501"/>
                </a:moveTo>
                <a:cubicBezTo>
                  <a:pt x="8995" y="2501"/>
                  <a:pt x="8926" y="2521"/>
                  <a:pt x="8867" y="2563"/>
                </a:cubicBezTo>
                <a:cubicBezTo>
                  <a:pt x="8681" y="2698"/>
                  <a:pt x="8493" y="2836"/>
                  <a:pt x="8307" y="2978"/>
                </a:cubicBezTo>
                <a:cubicBezTo>
                  <a:pt x="8157" y="3093"/>
                  <a:pt x="8128" y="3308"/>
                  <a:pt x="8244" y="3458"/>
                </a:cubicBezTo>
                <a:cubicBezTo>
                  <a:pt x="8310" y="3545"/>
                  <a:pt x="8413" y="3592"/>
                  <a:pt x="8515" y="3592"/>
                </a:cubicBezTo>
                <a:cubicBezTo>
                  <a:pt x="8588" y="3592"/>
                  <a:pt x="8661" y="3567"/>
                  <a:pt x="8722" y="3519"/>
                </a:cubicBezTo>
                <a:cubicBezTo>
                  <a:pt x="8900" y="3380"/>
                  <a:pt x="9080" y="3249"/>
                  <a:pt x="9261" y="3122"/>
                </a:cubicBezTo>
                <a:cubicBezTo>
                  <a:pt x="9414" y="3013"/>
                  <a:pt x="9452" y="2801"/>
                  <a:pt x="9343" y="2646"/>
                </a:cubicBezTo>
                <a:cubicBezTo>
                  <a:pt x="9277" y="2551"/>
                  <a:pt x="9171" y="2501"/>
                  <a:pt x="9063" y="2501"/>
                </a:cubicBezTo>
                <a:close/>
                <a:moveTo>
                  <a:pt x="23416" y="3053"/>
                </a:moveTo>
                <a:cubicBezTo>
                  <a:pt x="23328" y="3053"/>
                  <a:pt x="23240" y="3087"/>
                  <a:pt x="23174" y="3155"/>
                </a:cubicBezTo>
                <a:cubicBezTo>
                  <a:pt x="23040" y="3287"/>
                  <a:pt x="23040" y="3505"/>
                  <a:pt x="23175" y="3637"/>
                </a:cubicBezTo>
                <a:cubicBezTo>
                  <a:pt x="23332" y="3793"/>
                  <a:pt x="23487" y="3957"/>
                  <a:pt x="23629" y="4120"/>
                </a:cubicBezTo>
                <a:cubicBezTo>
                  <a:pt x="23697" y="4195"/>
                  <a:pt x="23791" y="4235"/>
                  <a:pt x="23886" y="4235"/>
                </a:cubicBezTo>
                <a:cubicBezTo>
                  <a:pt x="23966" y="4235"/>
                  <a:pt x="24046" y="4207"/>
                  <a:pt x="24109" y="4148"/>
                </a:cubicBezTo>
                <a:cubicBezTo>
                  <a:pt x="24251" y="4024"/>
                  <a:pt x="24265" y="3807"/>
                  <a:pt x="24140" y="3665"/>
                </a:cubicBezTo>
                <a:cubicBezTo>
                  <a:pt x="23985" y="3491"/>
                  <a:pt x="23822" y="3319"/>
                  <a:pt x="23655" y="3152"/>
                </a:cubicBezTo>
                <a:cubicBezTo>
                  <a:pt x="23590" y="3086"/>
                  <a:pt x="23503" y="3053"/>
                  <a:pt x="23416" y="3053"/>
                </a:cubicBezTo>
                <a:close/>
                <a:moveTo>
                  <a:pt x="7462" y="3777"/>
                </a:moveTo>
                <a:cubicBezTo>
                  <a:pt x="7386" y="3777"/>
                  <a:pt x="7310" y="3802"/>
                  <a:pt x="7247" y="3854"/>
                </a:cubicBezTo>
                <a:cubicBezTo>
                  <a:pt x="7073" y="3995"/>
                  <a:pt x="6896" y="4134"/>
                  <a:pt x="6718" y="4273"/>
                </a:cubicBezTo>
                <a:cubicBezTo>
                  <a:pt x="6569" y="4391"/>
                  <a:pt x="6543" y="4603"/>
                  <a:pt x="6658" y="4753"/>
                </a:cubicBezTo>
                <a:cubicBezTo>
                  <a:pt x="6725" y="4839"/>
                  <a:pt x="6824" y="4886"/>
                  <a:pt x="6927" y="4886"/>
                </a:cubicBezTo>
                <a:cubicBezTo>
                  <a:pt x="7002" y="4886"/>
                  <a:pt x="7075" y="4862"/>
                  <a:pt x="7137" y="4813"/>
                </a:cubicBezTo>
                <a:cubicBezTo>
                  <a:pt x="7320" y="4671"/>
                  <a:pt x="7500" y="4527"/>
                  <a:pt x="7679" y="4382"/>
                </a:cubicBezTo>
                <a:cubicBezTo>
                  <a:pt x="7824" y="4262"/>
                  <a:pt x="7846" y="4047"/>
                  <a:pt x="7726" y="3901"/>
                </a:cubicBezTo>
                <a:cubicBezTo>
                  <a:pt x="7659" y="3819"/>
                  <a:pt x="7561" y="3777"/>
                  <a:pt x="7462" y="3777"/>
                </a:cubicBezTo>
                <a:close/>
                <a:moveTo>
                  <a:pt x="24721" y="4634"/>
                </a:moveTo>
                <a:cubicBezTo>
                  <a:pt x="24656" y="4634"/>
                  <a:pt x="24590" y="4653"/>
                  <a:pt x="24531" y="4693"/>
                </a:cubicBezTo>
                <a:cubicBezTo>
                  <a:pt x="24375" y="4798"/>
                  <a:pt x="24333" y="5010"/>
                  <a:pt x="24437" y="5166"/>
                </a:cubicBezTo>
                <a:cubicBezTo>
                  <a:pt x="24559" y="5349"/>
                  <a:pt x="24679" y="5538"/>
                  <a:pt x="24787" y="5728"/>
                </a:cubicBezTo>
                <a:cubicBezTo>
                  <a:pt x="24851" y="5837"/>
                  <a:pt x="24966" y="5898"/>
                  <a:pt x="25082" y="5898"/>
                </a:cubicBezTo>
                <a:cubicBezTo>
                  <a:pt x="25139" y="5898"/>
                  <a:pt x="25200" y="5882"/>
                  <a:pt x="25254" y="5853"/>
                </a:cubicBezTo>
                <a:cubicBezTo>
                  <a:pt x="25418" y="5757"/>
                  <a:pt x="25471" y="5549"/>
                  <a:pt x="25378" y="5385"/>
                </a:cubicBezTo>
                <a:cubicBezTo>
                  <a:pt x="25261" y="5184"/>
                  <a:pt x="25134" y="4982"/>
                  <a:pt x="25004" y="4786"/>
                </a:cubicBezTo>
                <a:cubicBezTo>
                  <a:pt x="24939" y="4688"/>
                  <a:pt x="24831" y="4634"/>
                  <a:pt x="24721" y="4634"/>
                </a:cubicBezTo>
                <a:close/>
                <a:moveTo>
                  <a:pt x="5848" y="5040"/>
                </a:moveTo>
                <a:cubicBezTo>
                  <a:pt x="5773" y="5040"/>
                  <a:pt x="5697" y="5064"/>
                  <a:pt x="5634" y="5114"/>
                </a:cubicBezTo>
                <a:cubicBezTo>
                  <a:pt x="5451" y="5260"/>
                  <a:pt x="5271" y="5408"/>
                  <a:pt x="5095" y="5559"/>
                </a:cubicBezTo>
                <a:cubicBezTo>
                  <a:pt x="4953" y="5684"/>
                  <a:pt x="4937" y="5898"/>
                  <a:pt x="5060" y="6042"/>
                </a:cubicBezTo>
                <a:cubicBezTo>
                  <a:pt x="5128" y="6120"/>
                  <a:pt x="5224" y="6159"/>
                  <a:pt x="5319" y="6159"/>
                </a:cubicBezTo>
                <a:cubicBezTo>
                  <a:pt x="5397" y="6159"/>
                  <a:pt x="5477" y="6131"/>
                  <a:pt x="5543" y="6075"/>
                </a:cubicBezTo>
                <a:cubicBezTo>
                  <a:pt x="5712" y="5929"/>
                  <a:pt x="5884" y="5788"/>
                  <a:pt x="6060" y="5649"/>
                </a:cubicBezTo>
                <a:cubicBezTo>
                  <a:pt x="6207" y="5531"/>
                  <a:pt x="6232" y="5316"/>
                  <a:pt x="6114" y="5168"/>
                </a:cubicBezTo>
                <a:cubicBezTo>
                  <a:pt x="6047" y="5083"/>
                  <a:pt x="5948" y="5040"/>
                  <a:pt x="5848" y="5040"/>
                </a:cubicBezTo>
                <a:close/>
                <a:moveTo>
                  <a:pt x="4345" y="6435"/>
                </a:moveTo>
                <a:cubicBezTo>
                  <a:pt x="4249" y="6435"/>
                  <a:pt x="4153" y="6476"/>
                  <a:pt x="4085" y="6555"/>
                </a:cubicBezTo>
                <a:cubicBezTo>
                  <a:pt x="3960" y="6701"/>
                  <a:pt x="3842" y="6850"/>
                  <a:pt x="3736" y="6998"/>
                </a:cubicBezTo>
                <a:cubicBezTo>
                  <a:pt x="3705" y="7040"/>
                  <a:pt x="3677" y="7080"/>
                  <a:pt x="3646" y="7123"/>
                </a:cubicBezTo>
                <a:cubicBezTo>
                  <a:pt x="3540" y="7280"/>
                  <a:pt x="3580" y="7493"/>
                  <a:pt x="3736" y="7599"/>
                </a:cubicBezTo>
                <a:cubicBezTo>
                  <a:pt x="3795" y="7641"/>
                  <a:pt x="3861" y="7660"/>
                  <a:pt x="3929" y="7660"/>
                </a:cubicBezTo>
                <a:cubicBezTo>
                  <a:pt x="4037" y="7660"/>
                  <a:pt x="4144" y="7608"/>
                  <a:pt x="4209" y="7512"/>
                </a:cubicBezTo>
                <a:cubicBezTo>
                  <a:pt x="4235" y="7476"/>
                  <a:pt x="4263" y="7436"/>
                  <a:pt x="4289" y="7400"/>
                </a:cubicBezTo>
                <a:cubicBezTo>
                  <a:pt x="4384" y="7266"/>
                  <a:pt x="4492" y="7132"/>
                  <a:pt x="4605" y="7000"/>
                </a:cubicBezTo>
                <a:cubicBezTo>
                  <a:pt x="4728" y="6857"/>
                  <a:pt x="4711" y="6642"/>
                  <a:pt x="4567" y="6518"/>
                </a:cubicBezTo>
                <a:cubicBezTo>
                  <a:pt x="4503" y="6462"/>
                  <a:pt x="4424" y="6435"/>
                  <a:pt x="4345" y="6435"/>
                </a:cubicBezTo>
                <a:close/>
                <a:moveTo>
                  <a:pt x="25686" y="6442"/>
                </a:moveTo>
                <a:cubicBezTo>
                  <a:pt x="25642" y="6442"/>
                  <a:pt x="25598" y="6451"/>
                  <a:pt x="25555" y="6468"/>
                </a:cubicBezTo>
                <a:cubicBezTo>
                  <a:pt x="25381" y="6539"/>
                  <a:pt x="25298" y="6739"/>
                  <a:pt x="25369" y="6913"/>
                </a:cubicBezTo>
                <a:cubicBezTo>
                  <a:pt x="25452" y="7114"/>
                  <a:pt x="25530" y="7323"/>
                  <a:pt x="25600" y="7532"/>
                </a:cubicBezTo>
                <a:cubicBezTo>
                  <a:pt x="25647" y="7676"/>
                  <a:pt x="25781" y="7764"/>
                  <a:pt x="25923" y="7764"/>
                </a:cubicBezTo>
                <a:cubicBezTo>
                  <a:pt x="25960" y="7764"/>
                  <a:pt x="25998" y="7758"/>
                  <a:pt x="26033" y="7747"/>
                </a:cubicBezTo>
                <a:cubicBezTo>
                  <a:pt x="26210" y="7688"/>
                  <a:pt x="26307" y="7493"/>
                  <a:pt x="26247" y="7314"/>
                </a:cubicBezTo>
                <a:cubicBezTo>
                  <a:pt x="26172" y="7088"/>
                  <a:pt x="26088" y="6868"/>
                  <a:pt x="26000" y="6652"/>
                </a:cubicBezTo>
                <a:cubicBezTo>
                  <a:pt x="25947" y="6521"/>
                  <a:pt x="25820" y="6442"/>
                  <a:pt x="25686" y="6442"/>
                </a:cubicBezTo>
                <a:close/>
                <a:moveTo>
                  <a:pt x="3244" y="8160"/>
                </a:moveTo>
                <a:cubicBezTo>
                  <a:pt x="3119" y="8160"/>
                  <a:pt x="2998" y="8229"/>
                  <a:pt x="2938" y="8348"/>
                </a:cubicBezTo>
                <a:cubicBezTo>
                  <a:pt x="2836" y="8555"/>
                  <a:pt x="2737" y="8764"/>
                  <a:pt x="2638" y="8978"/>
                </a:cubicBezTo>
                <a:cubicBezTo>
                  <a:pt x="2559" y="9148"/>
                  <a:pt x="2636" y="9351"/>
                  <a:pt x="2808" y="9429"/>
                </a:cubicBezTo>
                <a:cubicBezTo>
                  <a:pt x="2853" y="9449"/>
                  <a:pt x="2902" y="9459"/>
                  <a:pt x="2949" y="9459"/>
                </a:cubicBezTo>
                <a:cubicBezTo>
                  <a:pt x="3079" y="9459"/>
                  <a:pt x="3204" y="9386"/>
                  <a:pt x="3260" y="9261"/>
                </a:cubicBezTo>
                <a:cubicBezTo>
                  <a:pt x="3354" y="9058"/>
                  <a:pt x="3449" y="8852"/>
                  <a:pt x="3548" y="8656"/>
                </a:cubicBezTo>
                <a:cubicBezTo>
                  <a:pt x="3633" y="8486"/>
                  <a:pt x="3566" y="8282"/>
                  <a:pt x="3397" y="8197"/>
                </a:cubicBezTo>
                <a:cubicBezTo>
                  <a:pt x="3348" y="8172"/>
                  <a:pt x="3296" y="8160"/>
                  <a:pt x="3244" y="8160"/>
                </a:cubicBezTo>
                <a:close/>
                <a:moveTo>
                  <a:pt x="26272" y="8401"/>
                </a:moveTo>
                <a:cubicBezTo>
                  <a:pt x="26251" y="8401"/>
                  <a:pt x="26229" y="8403"/>
                  <a:pt x="26207" y="8408"/>
                </a:cubicBezTo>
                <a:cubicBezTo>
                  <a:pt x="26021" y="8444"/>
                  <a:pt x="25899" y="8625"/>
                  <a:pt x="25937" y="8809"/>
                </a:cubicBezTo>
                <a:cubicBezTo>
                  <a:pt x="25981" y="9025"/>
                  <a:pt x="26015" y="9244"/>
                  <a:pt x="26043" y="9461"/>
                </a:cubicBezTo>
                <a:cubicBezTo>
                  <a:pt x="26064" y="9633"/>
                  <a:pt x="26212" y="9760"/>
                  <a:pt x="26382" y="9760"/>
                </a:cubicBezTo>
                <a:cubicBezTo>
                  <a:pt x="26394" y="9760"/>
                  <a:pt x="26410" y="9756"/>
                  <a:pt x="26426" y="9756"/>
                </a:cubicBezTo>
                <a:cubicBezTo>
                  <a:pt x="26612" y="9734"/>
                  <a:pt x="26744" y="9562"/>
                  <a:pt x="26721" y="9374"/>
                </a:cubicBezTo>
                <a:cubicBezTo>
                  <a:pt x="26690" y="9139"/>
                  <a:pt x="26653" y="8905"/>
                  <a:pt x="26608" y="8677"/>
                </a:cubicBezTo>
                <a:cubicBezTo>
                  <a:pt x="26576" y="8515"/>
                  <a:pt x="26432" y="8401"/>
                  <a:pt x="26272" y="8401"/>
                </a:cubicBezTo>
                <a:close/>
                <a:moveTo>
                  <a:pt x="2404" y="10032"/>
                </a:moveTo>
                <a:cubicBezTo>
                  <a:pt x="2271" y="10032"/>
                  <a:pt x="2144" y="10109"/>
                  <a:pt x="2088" y="10239"/>
                </a:cubicBezTo>
                <a:cubicBezTo>
                  <a:pt x="2000" y="10450"/>
                  <a:pt x="1908" y="10658"/>
                  <a:pt x="1819" y="10863"/>
                </a:cubicBezTo>
                <a:cubicBezTo>
                  <a:pt x="1741" y="11034"/>
                  <a:pt x="1821" y="11237"/>
                  <a:pt x="1993" y="11312"/>
                </a:cubicBezTo>
                <a:cubicBezTo>
                  <a:pt x="2036" y="11333"/>
                  <a:pt x="2085" y="11341"/>
                  <a:pt x="2130" y="11341"/>
                </a:cubicBezTo>
                <a:cubicBezTo>
                  <a:pt x="2262" y="11341"/>
                  <a:pt x="2386" y="11265"/>
                  <a:pt x="2445" y="11141"/>
                </a:cubicBezTo>
                <a:cubicBezTo>
                  <a:pt x="2537" y="10933"/>
                  <a:pt x="2627" y="10721"/>
                  <a:pt x="2719" y="10509"/>
                </a:cubicBezTo>
                <a:cubicBezTo>
                  <a:pt x="2792" y="10335"/>
                  <a:pt x="2712" y="10133"/>
                  <a:pt x="2538" y="10059"/>
                </a:cubicBezTo>
                <a:cubicBezTo>
                  <a:pt x="2494" y="10040"/>
                  <a:pt x="2449" y="10032"/>
                  <a:pt x="2404" y="10032"/>
                </a:cubicBezTo>
                <a:close/>
                <a:moveTo>
                  <a:pt x="26464" y="10438"/>
                </a:moveTo>
                <a:cubicBezTo>
                  <a:pt x="26278" y="10438"/>
                  <a:pt x="26125" y="10589"/>
                  <a:pt x="26123" y="10776"/>
                </a:cubicBezTo>
                <a:cubicBezTo>
                  <a:pt x="26121" y="10994"/>
                  <a:pt x="26113" y="11214"/>
                  <a:pt x="26095" y="11437"/>
                </a:cubicBezTo>
                <a:cubicBezTo>
                  <a:pt x="26080" y="11625"/>
                  <a:pt x="26220" y="11788"/>
                  <a:pt x="26410" y="11804"/>
                </a:cubicBezTo>
                <a:cubicBezTo>
                  <a:pt x="26419" y="11805"/>
                  <a:pt x="26427" y="11805"/>
                  <a:pt x="26436" y="11805"/>
                </a:cubicBezTo>
                <a:cubicBezTo>
                  <a:pt x="26612" y="11805"/>
                  <a:pt x="26763" y="11668"/>
                  <a:pt x="26775" y="11489"/>
                </a:cubicBezTo>
                <a:cubicBezTo>
                  <a:pt x="26792" y="11251"/>
                  <a:pt x="26803" y="11013"/>
                  <a:pt x="26806" y="10782"/>
                </a:cubicBezTo>
                <a:cubicBezTo>
                  <a:pt x="26808" y="10594"/>
                  <a:pt x="26655" y="10439"/>
                  <a:pt x="26467" y="10438"/>
                </a:cubicBezTo>
                <a:close/>
                <a:moveTo>
                  <a:pt x="1570" y="11902"/>
                </a:moveTo>
                <a:cubicBezTo>
                  <a:pt x="1437" y="11902"/>
                  <a:pt x="1310" y="11981"/>
                  <a:pt x="1254" y="12111"/>
                </a:cubicBezTo>
                <a:cubicBezTo>
                  <a:pt x="1164" y="12325"/>
                  <a:pt x="1079" y="12544"/>
                  <a:pt x="999" y="12761"/>
                </a:cubicBezTo>
                <a:cubicBezTo>
                  <a:pt x="933" y="12940"/>
                  <a:pt x="1023" y="13135"/>
                  <a:pt x="1200" y="13201"/>
                </a:cubicBezTo>
                <a:cubicBezTo>
                  <a:pt x="1240" y="13215"/>
                  <a:pt x="1278" y="13222"/>
                  <a:pt x="1318" y="13222"/>
                </a:cubicBezTo>
                <a:cubicBezTo>
                  <a:pt x="1457" y="13222"/>
                  <a:pt x="1590" y="13137"/>
                  <a:pt x="1638" y="12998"/>
                </a:cubicBezTo>
                <a:cubicBezTo>
                  <a:pt x="1718" y="12789"/>
                  <a:pt x="1798" y="12584"/>
                  <a:pt x="1885" y="12377"/>
                </a:cubicBezTo>
                <a:cubicBezTo>
                  <a:pt x="1958" y="12203"/>
                  <a:pt x="1876" y="12003"/>
                  <a:pt x="1702" y="11929"/>
                </a:cubicBezTo>
                <a:cubicBezTo>
                  <a:pt x="1659" y="11911"/>
                  <a:pt x="1615" y="11902"/>
                  <a:pt x="1570" y="11902"/>
                </a:cubicBezTo>
                <a:close/>
                <a:moveTo>
                  <a:pt x="26247" y="12473"/>
                </a:moveTo>
                <a:cubicBezTo>
                  <a:pt x="26089" y="12473"/>
                  <a:pt x="25945" y="12586"/>
                  <a:pt x="25913" y="12749"/>
                </a:cubicBezTo>
                <a:cubicBezTo>
                  <a:pt x="25869" y="12961"/>
                  <a:pt x="25821" y="13180"/>
                  <a:pt x="25765" y="13396"/>
                </a:cubicBezTo>
                <a:cubicBezTo>
                  <a:pt x="25716" y="13580"/>
                  <a:pt x="25828" y="13766"/>
                  <a:pt x="26010" y="13813"/>
                </a:cubicBezTo>
                <a:cubicBezTo>
                  <a:pt x="26038" y="13820"/>
                  <a:pt x="26068" y="13823"/>
                  <a:pt x="26095" y="13823"/>
                </a:cubicBezTo>
                <a:cubicBezTo>
                  <a:pt x="26247" y="13823"/>
                  <a:pt x="26386" y="13722"/>
                  <a:pt x="26427" y="13566"/>
                </a:cubicBezTo>
                <a:cubicBezTo>
                  <a:pt x="26486" y="13337"/>
                  <a:pt x="26539" y="13107"/>
                  <a:pt x="26584" y="12881"/>
                </a:cubicBezTo>
                <a:cubicBezTo>
                  <a:pt x="26620" y="12697"/>
                  <a:pt x="26499" y="12516"/>
                  <a:pt x="26314" y="12480"/>
                </a:cubicBezTo>
                <a:cubicBezTo>
                  <a:pt x="26292" y="12475"/>
                  <a:pt x="26269" y="12473"/>
                  <a:pt x="26247" y="12473"/>
                </a:cubicBezTo>
                <a:close/>
                <a:moveTo>
                  <a:pt x="903" y="13841"/>
                </a:moveTo>
                <a:cubicBezTo>
                  <a:pt x="752" y="13841"/>
                  <a:pt x="613" y="13940"/>
                  <a:pt x="573" y="14093"/>
                </a:cubicBezTo>
                <a:cubicBezTo>
                  <a:pt x="510" y="14317"/>
                  <a:pt x="453" y="14544"/>
                  <a:pt x="402" y="14770"/>
                </a:cubicBezTo>
                <a:cubicBezTo>
                  <a:pt x="362" y="14956"/>
                  <a:pt x="477" y="15139"/>
                  <a:pt x="661" y="15179"/>
                </a:cubicBezTo>
                <a:cubicBezTo>
                  <a:pt x="687" y="15186"/>
                  <a:pt x="714" y="15187"/>
                  <a:pt x="738" y="15187"/>
                </a:cubicBezTo>
                <a:cubicBezTo>
                  <a:pt x="894" y="15187"/>
                  <a:pt x="1035" y="15080"/>
                  <a:pt x="1072" y="14922"/>
                </a:cubicBezTo>
                <a:cubicBezTo>
                  <a:pt x="1120" y="14706"/>
                  <a:pt x="1174" y="14487"/>
                  <a:pt x="1233" y="14272"/>
                </a:cubicBezTo>
                <a:cubicBezTo>
                  <a:pt x="1280" y="14089"/>
                  <a:pt x="1174" y="13901"/>
                  <a:pt x="992" y="13853"/>
                </a:cubicBezTo>
                <a:cubicBezTo>
                  <a:pt x="962" y="13845"/>
                  <a:pt x="932" y="13841"/>
                  <a:pt x="903" y="13841"/>
                </a:cubicBezTo>
                <a:close/>
                <a:moveTo>
                  <a:pt x="25692" y="14448"/>
                </a:moveTo>
                <a:cubicBezTo>
                  <a:pt x="25553" y="14448"/>
                  <a:pt x="25422" y="14535"/>
                  <a:pt x="25372" y="14673"/>
                </a:cubicBezTo>
                <a:cubicBezTo>
                  <a:pt x="25296" y="14882"/>
                  <a:pt x="25212" y="15090"/>
                  <a:pt x="25129" y="15297"/>
                </a:cubicBezTo>
                <a:cubicBezTo>
                  <a:pt x="25054" y="15471"/>
                  <a:pt x="25139" y="15671"/>
                  <a:pt x="25313" y="15742"/>
                </a:cubicBezTo>
                <a:cubicBezTo>
                  <a:pt x="25357" y="15759"/>
                  <a:pt x="25400" y="15768"/>
                  <a:pt x="25444" y="15768"/>
                </a:cubicBezTo>
                <a:cubicBezTo>
                  <a:pt x="25576" y="15768"/>
                  <a:pt x="25704" y="15688"/>
                  <a:pt x="25760" y="15559"/>
                </a:cubicBezTo>
                <a:cubicBezTo>
                  <a:pt x="25852" y="15342"/>
                  <a:pt x="25937" y="15123"/>
                  <a:pt x="26015" y="14908"/>
                </a:cubicBezTo>
                <a:cubicBezTo>
                  <a:pt x="26080" y="14730"/>
                  <a:pt x="25988" y="14534"/>
                  <a:pt x="25810" y="14470"/>
                </a:cubicBezTo>
                <a:cubicBezTo>
                  <a:pt x="25771" y="14455"/>
                  <a:pt x="25731" y="14448"/>
                  <a:pt x="25692" y="14448"/>
                </a:cubicBezTo>
                <a:close/>
                <a:moveTo>
                  <a:pt x="493" y="15850"/>
                </a:moveTo>
                <a:cubicBezTo>
                  <a:pt x="327" y="15850"/>
                  <a:pt x="180" y="15975"/>
                  <a:pt x="156" y="16145"/>
                </a:cubicBezTo>
                <a:cubicBezTo>
                  <a:pt x="123" y="16376"/>
                  <a:pt x="97" y="16606"/>
                  <a:pt x="76" y="16839"/>
                </a:cubicBezTo>
                <a:cubicBezTo>
                  <a:pt x="58" y="17026"/>
                  <a:pt x="197" y="17193"/>
                  <a:pt x="383" y="17210"/>
                </a:cubicBezTo>
                <a:cubicBezTo>
                  <a:pt x="394" y="17212"/>
                  <a:pt x="406" y="17212"/>
                  <a:pt x="416" y="17212"/>
                </a:cubicBezTo>
                <a:cubicBezTo>
                  <a:pt x="590" y="17212"/>
                  <a:pt x="740" y="17080"/>
                  <a:pt x="757" y="16903"/>
                </a:cubicBezTo>
                <a:cubicBezTo>
                  <a:pt x="776" y="16680"/>
                  <a:pt x="802" y="16458"/>
                  <a:pt x="833" y="16237"/>
                </a:cubicBezTo>
                <a:cubicBezTo>
                  <a:pt x="858" y="16051"/>
                  <a:pt x="727" y="15879"/>
                  <a:pt x="540" y="15853"/>
                </a:cubicBezTo>
                <a:cubicBezTo>
                  <a:pt x="524" y="15851"/>
                  <a:pt x="509" y="15850"/>
                  <a:pt x="493" y="15850"/>
                </a:cubicBezTo>
                <a:close/>
                <a:moveTo>
                  <a:pt x="24865" y="16326"/>
                </a:moveTo>
                <a:cubicBezTo>
                  <a:pt x="24742" y="16326"/>
                  <a:pt x="24622" y="16394"/>
                  <a:pt x="24561" y="16512"/>
                </a:cubicBezTo>
                <a:cubicBezTo>
                  <a:pt x="24460" y="16712"/>
                  <a:pt x="24356" y="16906"/>
                  <a:pt x="24244" y="17103"/>
                </a:cubicBezTo>
                <a:cubicBezTo>
                  <a:pt x="24152" y="17264"/>
                  <a:pt x="24210" y="17473"/>
                  <a:pt x="24375" y="17567"/>
                </a:cubicBezTo>
                <a:cubicBezTo>
                  <a:pt x="24427" y="17595"/>
                  <a:pt x="24486" y="17610"/>
                  <a:pt x="24542" y="17610"/>
                </a:cubicBezTo>
                <a:cubicBezTo>
                  <a:pt x="24661" y="17610"/>
                  <a:pt x="24776" y="17549"/>
                  <a:pt x="24839" y="17438"/>
                </a:cubicBezTo>
                <a:cubicBezTo>
                  <a:pt x="24952" y="17235"/>
                  <a:pt x="25063" y="17030"/>
                  <a:pt x="25169" y="16825"/>
                </a:cubicBezTo>
                <a:cubicBezTo>
                  <a:pt x="25256" y="16654"/>
                  <a:pt x="25190" y="16451"/>
                  <a:pt x="25021" y="16364"/>
                </a:cubicBezTo>
                <a:cubicBezTo>
                  <a:pt x="24971" y="16338"/>
                  <a:pt x="24918" y="16326"/>
                  <a:pt x="24865" y="16326"/>
                </a:cubicBezTo>
                <a:close/>
                <a:moveTo>
                  <a:pt x="343" y="17892"/>
                </a:moveTo>
                <a:cubicBezTo>
                  <a:pt x="157" y="17892"/>
                  <a:pt x="4" y="18045"/>
                  <a:pt x="3" y="18231"/>
                </a:cubicBezTo>
                <a:lnTo>
                  <a:pt x="1" y="18417"/>
                </a:lnTo>
                <a:cubicBezTo>
                  <a:pt x="1" y="18585"/>
                  <a:pt x="6" y="18757"/>
                  <a:pt x="10" y="18929"/>
                </a:cubicBezTo>
                <a:cubicBezTo>
                  <a:pt x="15" y="19115"/>
                  <a:pt x="166" y="19261"/>
                  <a:pt x="350" y="19261"/>
                </a:cubicBezTo>
                <a:cubicBezTo>
                  <a:pt x="354" y="19261"/>
                  <a:pt x="357" y="19261"/>
                  <a:pt x="361" y="19260"/>
                </a:cubicBezTo>
                <a:cubicBezTo>
                  <a:pt x="548" y="19253"/>
                  <a:pt x="698" y="19096"/>
                  <a:pt x="691" y="18907"/>
                </a:cubicBezTo>
                <a:cubicBezTo>
                  <a:pt x="687" y="18743"/>
                  <a:pt x="686" y="18578"/>
                  <a:pt x="686" y="18417"/>
                </a:cubicBezTo>
                <a:lnTo>
                  <a:pt x="687" y="18238"/>
                </a:lnTo>
                <a:cubicBezTo>
                  <a:pt x="689" y="18048"/>
                  <a:pt x="538" y="17895"/>
                  <a:pt x="349" y="17892"/>
                </a:cubicBezTo>
                <a:close/>
                <a:moveTo>
                  <a:pt x="23827" y="18091"/>
                </a:moveTo>
                <a:cubicBezTo>
                  <a:pt x="23717" y="18091"/>
                  <a:pt x="23608" y="18145"/>
                  <a:pt x="23542" y="18243"/>
                </a:cubicBezTo>
                <a:cubicBezTo>
                  <a:pt x="23419" y="18429"/>
                  <a:pt x="23290" y="18615"/>
                  <a:pt x="23160" y="18794"/>
                </a:cubicBezTo>
                <a:cubicBezTo>
                  <a:pt x="23049" y="18948"/>
                  <a:pt x="23083" y="19162"/>
                  <a:pt x="23236" y="19272"/>
                </a:cubicBezTo>
                <a:cubicBezTo>
                  <a:pt x="23297" y="19315"/>
                  <a:pt x="23367" y="19338"/>
                  <a:pt x="23436" y="19338"/>
                </a:cubicBezTo>
                <a:cubicBezTo>
                  <a:pt x="23540" y="19338"/>
                  <a:pt x="23645" y="19287"/>
                  <a:pt x="23713" y="19194"/>
                </a:cubicBezTo>
                <a:cubicBezTo>
                  <a:pt x="23846" y="19008"/>
                  <a:pt x="23978" y="18816"/>
                  <a:pt x="24109" y="18623"/>
                </a:cubicBezTo>
                <a:cubicBezTo>
                  <a:pt x="24217" y="18467"/>
                  <a:pt x="24173" y="18253"/>
                  <a:pt x="24017" y="18149"/>
                </a:cubicBezTo>
                <a:cubicBezTo>
                  <a:pt x="23959" y="18110"/>
                  <a:pt x="23893" y="18091"/>
                  <a:pt x="23827" y="18091"/>
                </a:cubicBezTo>
                <a:close/>
                <a:moveTo>
                  <a:pt x="22595" y="19730"/>
                </a:moveTo>
                <a:cubicBezTo>
                  <a:pt x="22498" y="19730"/>
                  <a:pt x="22400" y="19772"/>
                  <a:pt x="22333" y="19852"/>
                </a:cubicBezTo>
                <a:cubicBezTo>
                  <a:pt x="22187" y="20024"/>
                  <a:pt x="22039" y="20193"/>
                  <a:pt x="21889" y="20356"/>
                </a:cubicBezTo>
                <a:cubicBezTo>
                  <a:pt x="21761" y="20495"/>
                  <a:pt x="21771" y="20711"/>
                  <a:pt x="21910" y="20838"/>
                </a:cubicBezTo>
                <a:cubicBezTo>
                  <a:pt x="21976" y="20897"/>
                  <a:pt x="22058" y="20928"/>
                  <a:pt x="22141" y="20928"/>
                </a:cubicBezTo>
                <a:cubicBezTo>
                  <a:pt x="22235" y="20928"/>
                  <a:pt x="22327" y="20888"/>
                  <a:pt x="22395" y="20817"/>
                </a:cubicBezTo>
                <a:cubicBezTo>
                  <a:pt x="22552" y="20648"/>
                  <a:pt x="22704" y="20471"/>
                  <a:pt x="22856" y="20294"/>
                </a:cubicBezTo>
                <a:cubicBezTo>
                  <a:pt x="22977" y="20148"/>
                  <a:pt x="22958" y="19932"/>
                  <a:pt x="22814" y="19811"/>
                </a:cubicBezTo>
                <a:cubicBezTo>
                  <a:pt x="22751" y="19757"/>
                  <a:pt x="22673" y="19730"/>
                  <a:pt x="22595" y="19730"/>
                </a:cubicBezTo>
                <a:close/>
                <a:moveTo>
                  <a:pt x="445" y="19939"/>
                </a:moveTo>
                <a:cubicBezTo>
                  <a:pt x="433" y="19939"/>
                  <a:pt x="421" y="19940"/>
                  <a:pt x="409" y="19941"/>
                </a:cubicBezTo>
                <a:cubicBezTo>
                  <a:pt x="223" y="19963"/>
                  <a:pt x="86" y="20132"/>
                  <a:pt x="107" y="20320"/>
                </a:cubicBezTo>
                <a:cubicBezTo>
                  <a:pt x="133" y="20549"/>
                  <a:pt x="164" y="20780"/>
                  <a:pt x="199" y="21010"/>
                </a:cubicBezTo>
                <a:cubicBezTo>
                  <a:pt x="223" y="21180"/>
                  <a:pt x="371" y="21302"/>
                  <a:pt x="536" y="21302"/>
                </a:cubicBezTo>
                <a:cubicBezTo>
                  <a:pt x="554" y="21302"/>
                  <a:pt x="571" y="21302"/>
                  <a:pt x="588" y="21297"/>
                </a:cubicBezTo>
                <a:cubicBezTo>
                  <a:pt x="774" y="21269"/>
                  <a:pt x="903" y="21095"/>
                  <a:pt x="875" y="20909"/>
                </a:cubicBezTo>
                <a:cubicBezTo>
                  <a:pt x="842" y="20686"/>
                  <a:pt x="811" y="20466"/>
                  <a:pt x="788" y="20243"/>
                </a:cubicBezTo>
                <a:cubicBezTo>
                  <a:pt x="767" y="20069"/>
                  <a:pt x="618" y="19939"/>
                  <a:pt x="445" y="19939"/>
                </a:cubicBezTo>
                <a:close/>
                <a:moveTo>
                  <a:pt x="21180" y="21212"/>
                </a:moveTo>
                <a:cubicBezTo>
                  <a:pt x="21098" y="21212"/>
                  <a:pt x="21015" y="21242"/>
                  <a:pt x="20949" y="21303"/>
                </a:cubicBezTo>
                <a:cubicBezTo>
                  <a:pt x="20781" y="21458"/>
                  <a:pt x="20612" y="21608"/>
                  <a:pt x="20447" y="21747"/>
                </a:cubicBezTo>
                <a:cubicBezTo>
                  <a:pt x="20303" y="21868"/>
                  <a:pt x="20283" y="22086"/>
                  <a:pt x="20405" y="22228"/>
                </a:cubicBezTo>
                <a:cubicBezTo>
                  <a:pt x="20473" y="22310"/>
                  <a:pt x="20568" y="22351"/>
                  <a:pt x="20666" y="22351"/>
                </a:cubicBezTo>
                <a:cubicBezTo>
                  <a:pt x="20744" y="22351"/>
                  <a:pt x="20822" y="22322"/>
                  <a:pt x="20888" y="22268"/>
                </a:cubicBezTo>
                <a:cubicBezTo>
                  <a:pt x="21062" y="22122"/>
                  <a:pt x="21238" y="21966"/>
                  <a:pt x="21411" y="21806"/>
                </a:cubicBezTo>
                <a:cubicBezTo>
                  <a:pt x="21550" y="21677"/>
                  <a:pt x="21559" y="21462"/>
                  <a:pt x="21431" y="21323"/>
                </a:cubicBezTo>
                <a:cubicBezTo>
                  <a:pt x="21363" y="21249"/>
                  <a:pt x="21272" y="21212"/>
                  <a:pt x="21180" y="21212"/>
                </a:cubicBezTo>
                <a:close/>
                <a:moveTo>
                  <a:pt x="790" y="21959"/>
                </a:moveTo>
                <a:cubicBezTo>
                  <a:pt x="765" y="21959"/>
                  <a:pt x="740" y="21962"/>
                  <a:pt x="715" y="21967"/>
                </a:cubicBezTo>
                <a:cubicBezTo>
                  <a:pt x="533" y="22011"/>
                  <a:pt x="418" y="22193"/>
                  <a:pt x="462" y="22379"/>
                </a:cubicBezTo>
                <a:cubicBezTo>
                  <a:pt x="514" y="22605"/>
                  <a:pt x="573" y="22831"/>
                  <a:pt x="634" y="23054"/>
                </a:cubicBezTo>
                <a:cubicBezTo>
                  <a:pt x="677" y="23207"/>
                  <a:pt x="813" y="23307"/>
                  <a:pt x="964" y="23307"/>
                </a:cubicBezTo>
                <a:cubicBezTo>
                  <a:pt x="993" y="23307"/>
                  <a:pt x="1025" y="23302"/>
                  <a:pt x="1052" y="23293"/>
                </a:cubicBezTo>
                <a:cubicBezTo>
                  <a:pt x="1235" y="23241"/>
                  <a:pt x="1341" y="23054"/>
                  <a:pt x="1291" y="22871"/>
                </a:cubicBezTo>
                <a:cubicBezTo>
                  <a:pt x="1233" y="22657"/>
                  <a:pt x="1176" y="22440"/>
                  <a:pt x="1125" y="22223"/>
                </a:cubicBezTo>
                <a:cubicBezTo>
                  <a:pt x="1088" y="22065"/>
                  <a:pt x="946" y="21959"/>
                  <a:pt x="790" y="21959"/>
                </a:cubicBezTo>
                <a:close/>
                <a:moveTo>
                  <a:pt x="19589" y="22509"/>
                </a:moveTo>
                <a:cubicBezTo>
                  <a:pt x="19518" y="22509"/>
                  <a:pt x="19446" y="22530"/>
                  <a:pt x="19385" y="22576"/>
                </a:cubicBezTo>
                <a:lnTo>
                  <a:pt x="18837" y="22986"/>
                </a:lnTo>
                <a:cubicBezTo>
                  <a:pt x="18684" y="23097"/>
                  <a:pt x="18655" y="23311"/>
                  <a:pt x="18768" y="23464"/>
                </a:cubicBezTo>
                <a:cubicBezTo>
                  <a:pt x="18834" y="23552"/>
                  <a:pt x="18936" y="23599"/>
                  <a:pt x="19041" y="23599"/>
                </a:cubicBezTo>
                <a:cubicBezTo>
                  <a:pt x="19112" y="23599"/>
                  <a:pt x="19185" y="23578"/>
                  <a:pt x="19246" y="23532"/>
                </a:cubicBezTo>
                <a:lnTo>
                  <a:pt x="19793" y="23123"/>
                </a:lnTo>
                <a:cubicBezTo>
                  <a:pt x="19945" y="23010"/>
                  <a:pt x="19976" y="22798"/>
                  <a:pt x="19863" y="22645"/>
                </a:cubicBezTo>
                <a:cubicBezTo>
                  <a:pt x="19796" y="22555"/>
                  <a:pt x="19693" y="22509"/>
                  <a:pt x="19589" y="22509"/>
                </a:cubicBezTo>
                <a:close/>
                <a:moveTo>
                  <a:pt x="17958" y="23754"/>
                </a:moveTo>
                <a:cubicBezTo>
                  <a:pt x="17882" y="23754"/>
                  <a:pt x="17805" y="23779"/>
                  <a:pt x="17742" y="23832"/>
                </a:cubicBezTo>
                <a:cubicBezTo>
                  <a:pt x="17548" y="23990"/>
                  <a:pt x="17374" y="24143"/>
                  <a:pt x="17212" y="24293"/>
                </a:cubicBezTo>
                <a:cubicBezTo>
                  <a:pt x="17073" y="24421"/>
                  <a:pt x="17065" y="24637"/>
                  <a:pt x="17192" y="24776"/>
                </a:cubicBezTo>
                <a:cubicBezTo>
                  <a:pt x="17259" y="24849"/>
                  <a:pt x="17353" y="24885"/>
                  <a:pt x="17444" y="24885"/>
                </a:cubicBezTo>
                <a:cubicBezTo>
                  <a:pt x="17529" y="24885"/>
                  <a:pt x="17612" y="24856"/>
                  <a:pt x="17675" y="24795"/>
                </a:cubicBezTo>
                <a:cubicBezTo>
                  <a:pt x="17829" y="24651"/>
                  <a:pt x="17995" y="24510"/>
                  <a:pt x="18177" y="24359"/>
                </a:cubicBezTo>
                <a:cubicBezTo>
                  <a:pt x="18321" y="24239"/>
                  <a:pt x="18342" y="24023"/>
                  <a:pt x="18222" y="23877"/>
                </a:cubicBezTo>
                <a:cubicBezTo>
                  <a:pt x="18155" y="23796"/>
                  <a:pt x="18057" y="23754"/>
                  <a:pt x="17958" y="23754"/>
                </a:cubicBezTo>
                <a:close/>
                <a:moveTo>
                  <a:pt x="1424" y="23904"/>
                </a:moveTo>
                <a:cubicBezTo>
                  <a:pt x="1374" y="23904"/>
                  <a:pt x="1324" y="23915"/>
                  <a:pt x="1277" y="23938"/>
                </a:cubicBezTo>
                <a:cubicBezTo>
                  <a:pt x="1106" y="24022"/>
                  <a:pt x="1035" y="24225"/>
                  <a:pt x="1117" y="24395"/>
                </a:cubicBezTo>
                <a:cubicBezTo>
                  <a:pt x="1219" y="24606"/>
                  <a:pt x="1337" y="24819"/>
                  <a:pt x="1463" y="25025"/>
                </a:cubicBezTo>
                <a:cubicBezTo>
                  <a:pt x="1529" y="25129"/>
                  <a:pt x="1638" y="25188"/>
                  <a:pt x="1755" y="25188"/>
                </a:cubicBezTo>
                <a:cubicBezTo>
                  <a:pt x="1815" y="25188"/>
                  <a:pt x="1878" y="25172"/>
                  <a:pt x="1930" y="25134"/>
                </a:cubicBezTo>
                <a:cubicBezTo>
                  <a:pt x="2092" y="25037"/>
                  <a:pt x="2144" y="24825"/>
                  <a:pt x="2043" y="24665"/>
                </a:cubicBezTo>
                <a:cubicBezTo>
                  <a:pt x="1928" y="24477"/>
                  <a:pt x="1824" y="24289"/>
                  <a:pt x="1732" y="24098"/>
                </a:cubicBezTo>
                <a:cubicBezTo>
                  <a:pt x="1673" y="23976"/>
                  <a:pt x="1551" y="23904"/>
                  <a:pt x="1424" y="23904"/>
                </a:cubicBezTo>
                <a:close/>
                <a:moveTo>
                  <a:pt x="16515" y="25203"/>
                </a:moveTo>
                <a:cubicBezTo>
                  <a:pt x="16413" y="25203"/>
                  <a:pt x="16312" y="25249"/>
                  <a:pt x="16244" y="25336"/>
                </a:cubicBezTo>
                <a:cubicBezTo>
                  <a:pt x="16095" y="25529"/>
                  <a:pt x="15956" y="25728"/>
                  <a:pt x="15834" y="25928"/>
                </a:cubicBezTo>
                <a:cubicBezTo>
                  <a:pt x="15737" y="26090"/>
                  <a:pt x="15787" y="26300"/>
                  <a:pt x="15947" y="26398"/>
                </a:cubicBezTo>
                <a:cubicBezTo>
                  <a:pt x="16004" y="26432"/>
                  <a:pt x="16065" y="26448"/>
                  <a:pt x="16126" y="26448"/>
                </a:cubicBezTo>
                <a:cubicBezTo>
                  <a:pt x="16241" y="26448"/>
                  <a:pt x="16354" y="26389"/>
                  <a:pt x="16418" y="26288"/>
                </a:cubicBezTo>
                <a:cubicBezTo>
                  <a:pt x="16528" y="26107"/>
                  <a:pt x="16651" y="25928"/>
                  <a:pt x="16787" y="25754"/>
                </a:cubicBezTo>
                <a:cubicBezTo>
                  <a:pt x="16901" y="25605"/>
                  <a:pt x="16875" y="25389"/>
                  <a:pt x="16726" y="25275"/>
                </a:cubicBezTo>
                <a:cubicBezTo>
                  <a:pt x="16663" y="25227"/>
                  <a:pt x="16588" y="25203"/>
                  <a:pt x="16515" y="25203"/>
                </a:cubicBezTo>
                <a:close/>
                <a:moveTo>
                  <a:pt x="2567" y="25602"/>
                </a:moveTo>
                <a:cubicBezTo>
                  <a:pt x="2487" y="25602"/>
                  <a:pt x="2407" y="25629"/>
                  <a:pt x="2342" y="25685"/>
                </a:cubicBezTo>
                <a:cubicBezTo>
                  <a:pt x="2200" y="25810"/>
                  <a:pt x="2184" y="26024"/>
                  <a:pt x="2309" y="26168"/>
                </a:cubicBezTo>
                <a:cubicBezTo>
                  <a:pt x="2452" y="26333"/>
                  <a:pt x="2608" y="26502"/>
                  <a:pt x="2782" y="26684"/>
                </a:cubicBezTo>
                <a:cubicBezTo>
                  <a:pt x="2850" y="26754"/>
                  <a:pt x="2940" y="26789"/>
                  <a:pt x="3030" y="26789"/>
                </a:cubicBezTo>
                <a:cubicBezTo>
                  <a:pt x="3114" y="26789"/>
                  <a:pt x="3201" y="26759"/>
                  <a:pt x="3263" y="26693"/>
                </a:cubicBezTo>
                <a:cubicBezTo>
                  <a:pt x="3401" y="26563"/>
                  <a:pt x="3406" y="26349"/>
                  <a:pt x="3275" y="26212"/>
                </a:cubicBezTo>
                <a:cubicBezTo>
                  <a:pt x="3107" y="26038"/>
                  <a:pt x="2963" y="25876"/>
                  <a:pt x="2825" y="25720"/>
                </a:cubicBezTo>
                <a:cubicBezTo>
                  <a:pt x="2758" y="25642"/>
                  <a:pt x="2663" y="25602"/>
                  <a:pt x="2567" y="25602"/>
                </a:cubicBezTo>
                <a:close/>
                <a:moveTo>
                  <a:pt x="3999" y="27073"/>
                </a:moveTo>
                <a:cubicBezTo>
                  <a:pt x="3911" y="27073"/>
                  <a:pt x="3822" y="27107"/>
                  <a:pt x="3755" y="27176"/>
                </a:cubicBezTo>
                <a:cubicBezTo>
                  <a:pt x="3623" y="27308"/>
                  <a:pt x="3625" y="27525"/>
                  <a:pt x="3760" y="27658"/>
                </a:cubicBezTo>
                <a:cubicBezTo>
                  <a:pt x="3920" y="27817"/>
                  <a:pt x="4080" y="27976"/>
                  <a:pt x="4240" y="28136"/>
                </a:cubicBezTo>
                <a:cubicBezTo>
                  <a:pt x="4308" y="28203"/>
                  <a:pt x="4395" y="28238"/>
                  <a:pt x="4483" y="28238"/>
                </a:cubicBezTo>
                <a:cubicBezTo>
                  <a:pt x="4568" y="28238"/>
                  <a:pt x="4655" y="28205"/>
                  <a:pt x="4721" y="28141"/>
                </a:cubicBezTo>
                <a:cubicBezTo>
                  <a:pt x="4857" y="28010"/>
                  <a:pt x="4859" y="27793"/>
                  <a:pt x="4727" y="27658"/>
                </a:cubicBezTo>
                <a:cubicBezTo>
                  <a:pt x="4565" y="27496"/>
                  <a:pt x="4400" y="27333"/>
                  <a:pt x="4238" y="27171"/>
                </a:cubicBezTo>
                <a:cubicBezTo>
                  <a:pt x="4172" y="27106"/>
                  <a:pt x="4086" y="27073"/>
                  <a:pt x="3999" y="27073"/>
                </a:cubicBezTo>
                <a:close/>
                <a:moveTo>
                  <a:pt x="15560" y="27003"/>
                </a:moveTo>
                <a:cubicBezTo>
                  <a:pt x="15416" y="27003"/>
                  <a:pt x="15282" y="27095"/>
                  <a:pt x="15235" y="27240"/>
                </a:cubicBezTo>
                <a:cubicBezTo>
                  <a:pt x="15162" y="27465"/>
                  <a:pt x="15099" y="27699"/>
                  <a:pt x="15052" y="27939"/>
                </a:cubicBezTo>
                <a:cubicBezTo>
                  <a:pt x="15016" y="28123"/>
                  <a:pt x="15135" y="28304"/>
                  <a:pt x="15320" y="28341"/>
                </a:cubicBezTo>
                <a:cubicBezTo>
                  <a:pt x="15341" y="28344"/>
                  <a:pt x="15365" y="28348"/>
                  <a:pt x="15388" y="28348"/>
                </a:cubicBezTo>
                <a:cubicBezTo>
                  <a:pt x="15546" y="28348"/>
                  <a:pt x="15688" y="28235"/>
                  <a:pt x="15723" y="28073"/>
                </a:cubicBezTo>
                <a:cubicBezTo>
                  <a:pt x="15766" y="27859"/>
                  <a:pt x="15822" y="27649"/>
                  <a:pt x="15886" y="27449"/>
                </a:cubicBezTo>
                <a:cubicBezTo>
                  <a:pt x="15944" y="27268"/>
                  <a:pt x="15845" y="27077"/>
                  <a:pt x="15666" y="27020"/>
                </a:cubicBezTo>
                <a:cubicBezTo>
                  <a:pt x="15631" y="27009"/>
                  <a:pt x="15595" y="27003"/>
                  <a:pt x="15560" y="27003"/>
                </a:cubicBezTo>
                <a:close/>
                <a:moveTo>
                  <a:pt x="5394" y="28572"/>
                </a:moveTo>
                <a:cubicBezTo>
                  <a:pt x="5319" y="28572"/>
                  <a:pt x="5243" y="28597"/>
                  <a:pt x="5180" y="28646"/>
                </a:cubicBezTo>
                <a:cubicBezTo>
                  <a:pt x="5032" y="28765"/>
                  <a:pt x="5008" y="28978"/>
                  <a:pt x="5126" y="29126"/>
                </a:cubicBezTo>
                <a:cubicBezTo>
                  <a:pt x="5269" y="29305"/>
                  <a:pt x="5396" y="29479"/>
                  <a:pt x="5512" y="29655"/>
                </a:cubicBezTo>
                <a:cubicBezTo>
                  <a:pt x="5578" y="29752"/>
                  <a:pt x="5686" y="29807"/>
                  <a:pt x="5797" y="29807"/>
                </a:cubicBezTo>
                <a:cubicBezTo>
                  <a:pt x="5862" y="29807"/>
                  <a:pt x="5928" y="29787"/>
                  <a:pt x="5983" y="29748"/>
                </a:cubicBezTo>
                <a:cubicBezTo>
                  <a:pt x="6143" y="29644"/>
                  <a:pt x="6185" y="29430"/>
                  <a:pt x="6079" y="29274"/>
                </a:cubicBezTo>
                <a:cubicBezTo>
                  <a:pt x="5952" y="29083"/>
                  <a:pt x="5815" y="28895"/>
                  <a:pt x="5660" y="28700"/>
                </a:cubicBezTo>
                <a:cubicBezTo>
                  <a:pt x="5593" y="28616"/>
                  <a:pt x="5494" y="28572"/>
                  <a:pt x="5394" y="28572"/>
                </a:cubicBezTo>
                <a:close/>
                <a:moveTo>
                  <a:pt x="15308" y="29027"/>
                </a:moveTo>
                <a:cubicBezTo>
                  <a:pt x="15301" y="29027"/>
                  <a:pt x="15295" y="29027"/>
                  <a:pt x="15288" y="29027"/>
                </a:cubicBezTo>
                <a:cubicBezTo>
                  <a:pt x="15101" y="29034"/>
                  <a:pt x="14955" y="29192"/>
                  <a:pt x="14962" y="29382"/>
                </a:cubicBezTo>
                <a:cubicBezTo>
                  <a:pt x="14970" y="29609"/>
                  <a:pt x="14989" y="29847"/>
                  <a:pt x="15016" y="30087"/>
                </a:cubicBezTo>
                <a:cubicBezTo>
                  <a:pt x="15035" y="30261"/>
                  <a:pt x="15182" y="30391"/>
                  <a:pt x="15354" y="30391"/>
                </a:cubicBezTo>
                <a:lnTo>
                  <a:pt x="15391" y="30391"/>
                </a:lnTo>
                <a:cubicBezTo>
                  <a:pt x="15579" y="30369"/>
                  <a:pt x="15714" y="30200"/>
                  <a:pt x="15693" y="30013"/>
                </a:cubicBezTo>
                <a:cubicBezTo>
                  <a:pt x="15669" y="29790"/>
                  <a:pt x="15652" y="29568"/>
                  <a:pt x="15643" y="29356"/>
                </a:cubicBezTo>
                <a:cubicBezTo>
                  <a:pt x="15636" y="29172"/>
                  <a:pt x="15495" y="29027"/>
                  <a:pt x="15308" y="29027"/>
                </a:cubicBezTo>
                <a:close/>
                <a:moveTo>
                  <a:pt x="24926" y="30278"/>
                </a:moveTo>
                <a:cubicBezTo>
                  <a:pt x="24748" y="30278"/>
                  <a:pt x="24591" y="30409"/>
                  <a:pt x="24576" y="30591"/>
                </a:cubicBezTo>
                <a:cubicBezTo>
                  <a:pt x="24561" y="30784"/>
                  <a:pt x="24517" y="30981"/>
                  <a:pt x="24451" y="31168"/>
                </a:cubicBezTo>
                <a:cubicBezTo>
                  <a:pt x="24387" y="31347"/>
                  <a:pt x="24481" y="31542"/>
                  <a:pt x="24658" y="31606"/>
                </a:cubicBezTo>
                <a:cubicBezTo>
                  <a:pt x="24698" y="31618"/>
                  <a:pt x="24734" y="31625"/>
                  <a:pt x="24774" y="31625"/>
                </a:cubicBezTo>
                <a:cubicBezTo>
                  <a:pt x="24913" y="31625"/>
                  <a:pt x="25046" y="31537"/>
                  <a:pt x="25096" y="31398"/>
                </a:cubicBezTo>
                <a:cubicBezTo>
                  <a:pt x="25183" y="31154"/>
                  <a:pt x="25237" y="30902"/>
                  <a:pt x="25259" y="30647"/>
                </a:cubicBezTo>
                <a:cubicBezTo>
                  <a:pt x="25273" y="30459"/>
                  <a:pt x="25134" y="30294"/>
                  <a:pt x="24947" y="30278"/>
                </a:cubicBezTo>
                <a:cubicBezTo>
                  <a:pt x="24940" y="30278"/>
                  <a:pt x="24933" y="30278"/>
                  <a:pt x="24926" y="30278"/>
                </a:cubicBezTo>
                <a:close/>
                <a:moveTo>
                  <a:pt x="6438" y="30324"/>
                </a:moveTo>
                <a:cubicBezTo>
                  <a:pt x="6393" y="30324"/>
                  <a:pt x="6347" y="30333"/>
                  <a:pt x="6303" y="30351"/>
                </a:cubicBezTo>
                <a:cubicBezTo>
                  <a:pt x="6129" y="30428"/>
                  <a:pt x="6049" y="30628"/>
                  <a:pt x="6126" y="30802"/>
                </a:cubicBezTo>
                <a:cubicBezTo>
                  <a:pt x="6216" y="31012"/>
                  <a:pt x="6301" y="31219"/>
                  <a:pt x="6379" y="31420"/>
                </a:cubicBezTo>
                <a:cubicBezTo>
                  <a:pt x="6432" y="31558"/>
                  <a:pt x="6562" y="31641"/>
                  <a:pt x="6699" y="31641"/>
                </a:cubicBezTo>
                <a:cubicBezTo>
                  <a:pt x="6741" y="31641"/>
                  <a:pt x="6781" y="31634"/>
                  <a:pt x="6823" y="31617"/>
                </a:cubicBezTo>
                <a:cubicBezTo>
                  <a:pt x="6998" y="31549"/>
                  <a:pt x="7085" y="31351"/>
                  <a:pt x="7017" y="31175"/>
                </a:cubicBezTo>
                <a:cubicBezTo>
                  <a:pt x="6937" y="30965"/>
                  <a:pt x="6849" y="30749"/>
                  <a:pt x="6753" y="30530"/>
                </a:cubicBezTo>
                <a:cubicBezTo>
                  <a:pt x="6696" y="30401"/>
                  <a:pt x="6570" y="30324"/>
                  <a:pt x="6438" y="30324"/>
                </a:cubicBezTo>
                <a:close/>
                <a:moveTo>
                  <a:pt x="15595" y="31054"/>
                </a:moveTo>
                <a:cubicBezTo>
                  <a:pt x="15568" y="31054"/>
                  <a:pt x="15540" y="31057"/>
                  <a:pt x="15513" y="31064"/>
                </a:cubicBezTo>
                <a:cubicBezTo>
                  <a:pt x="15330" y="31107"/>
                  <a:pt x="15217" y="31295"/>
                  <a:pt x="15262" y="31478"/>
                </a:cubicBezTo>
                <a:cubicBezTo>
                  <a:pt x="15320" y="31712"/>
                  <a:pt x="15384" y="31942"/>
                  <a:pt x="15457" y="32159"/>
                </a:cubicBezTo>
                <a:cubicBezTo>
                  <a:pt x="15504" y="32305"/>
                  <a:pt x="15640" y="32397"/>
                  <a:pt x="15782" y="32397"/>
                </a:cubicBezTo>
                <a:cubicBezTo>
                  <a:pt x="15817" y="32397"/>
                  <a:pt x="15852" y="32390"/>
                  <a:pt x="15886" y="32380"/>
                </a:cubicBezTo>
                <a:cubicBezTo>
                  <a:pt x="16067" y="32321"/>
                  <a:pt x="16164" y="32129"/>
                  <a:pt x="16105" y="31949"/>
                </a:cubicBezTo>
                <a:cubicBezTo>
                  <a:pt x="16041" y="31747"/>
                  <a:pt x="15980" y="31533"/>
                  <a:pt x="15926" y="31314"/>
                </a:cubicBezTo>
                <a:cubicBezTo>
                  <a:pt x="15889" y="31159"/>
                  <a:pt x="15749" y="31054"/>
                  <a:pt x="15595" y="31054"/>
                </a:cubicBezTo>
                <a:close/>
                <a:moveTo>
                  <a:pt x="24058" y="32094"/>
                </a:moveTo>
                <a:cubicBezTo>
                  <a:pt x="23965" y="32094"/>
                  <a:pt x="23873" y="32131"/>
                  <a:pt x="23805" y="32204"/>
                </a:cubicBezTo>
                <a:cubicBezTo>
                  <a:pt x="23669" y="32352"/>
                  <a:pt x="23514" y="32501"/>
                  <a:pt x="23342" y="32642"/>
                </a:cubicBezTo>
                <a:cubicBezTo>
                  <a:pt x="23196" y="32762"/>
                  <a:pt x="23177" y="32976"/>
                  <a:pt x="23297" y="33122"/>
                </a:cubicBezTo>
                <a:cubicBezTo>
                  <a:pt x="23365" y="33205"/>
                  <a:pt x="23462" y="33245"/>
                  <a:pt x="23560" y="33245"/>
                </a:cubicBezTo>
                <a:cubicBezTo>
                  <a:pt x="23636" y="33245"/>
                  <a:pt x="23714" y="33219"/>
                  <a:pt x="23777" y="33167"/>
                </a:cubicBezTo>
                <a:cubicBezTo>
                  <a:pt x="23973" y="33007"/>
                  <a:pt x="24151" y="32837"/>
                  <a:pt x="24309" y="32665"/>
                </a:cubicBezTo>
                <a:cubicBezTo>
                  <a:pt x="24436" y="32526"/>
                  <a:pt x="24427" y="32312"/>
                  <a:pt x="24288" y="32183"/>
                </a:cubicBezTo>
                <a:cubicBezTo>
                  <a:pt x="24222" y="32124"/>
                  <a:pt x="24140" y="32094"/>
                  <a:pt x="24058" y="32094"/>
                </a:cubicBezTo>
                <a:close/>
                <a:moveTo>
                  <a:pt x="7132" y="32256"/>
                </a:moveTo>
                <a:cubicBezTo>
                  <a:pt x="7101" y="32256"/>
                  <a:pt x="7071" y="32260"/>
                  <a:pt x="7040" y="32268"/>
                </a:cubicBezTo>
                <a:cubicBezTo>
                  <a:pt x="6857" y="32319"/>
                  <a:pt x="6751" y="32505"/>
                  <a:pt x="6802" y="32687"/>
                </a:cubicBezTo>
                <a:cubicBezTo>
                  <a:pt x="6861" y="32905"/>
                  <a:pt x="6915" y="33120"/>
                  <a:pt x="6958" y="33330"/>
                </a:cubicBezTo>
                <a:cubicBezTo>
                  <a:pt x="6991" y="33492"/>
                  <a:pt x="7134" y="33602"/>
                  <a:pt x="7292" y="33602"/>
                </a:cubicBezTo>
                <a:cubicBezTo>
                  <a:pt x="7314" y="33602"/>
                  <a:pt x="7337" y="33600"/>
                  <a:pt x="7360" y="33596"/>
                </a:cubicBezTo>
                <a:cubicBezTo>
                  <a:pt x="7544" y="33556"/>
                  <a:pt x="7664" y="33376"/>
                  <a:pt x="7624" y="33191"/>
                </a:cubicBezTo>
                <a:cubicBezTo>
                  <a:pt x="7579" y="32967"/>
                  <a:pt x="7523" y="32738"/>
                  <a:pt x="7459" y="32507"/>
                </a:cubicBezTo>
                <a:cubicBezTo>
                  <a:pt x="7418" y="32355"/>
                  <a:pt x="7282" y="32256"/>
                  <a:pt x="7132" y="32256"/>
                </a:cubicBezTo>
                <a:close/>
                <a:moveTo>
                  <a:pt x="42142" y="32930"/>
                </a:moveTo>
                <a:cubicBezTo>
                  <a:pt x="42134" y="32930"/>
                  <a:pt x="42125" y="32930"/>
                  <a:pt x="42116" y="32931"/>
                </a:cubicBezTo>
                <a:cubicBezTo>
                  <a:pt x="41880" y="32950"/>
                  <a:pt x="41642" y="32981"/>
                  <a:pt x="41407" y="33024"/>
                </a:cubicBezTo>
                <a:cubicBezTo>
                  <a:pt x="41223" y="33059"/>
                  <a:pt x="41098" y="33235"/>
                  <a:pt x="41133" y="33422"/>
                </a:cubicBezTo>
                <a:cubicBezTo>
                  <a:pt x="41164" y="33588"/>
                  <a:pt x="41310" y="33702"/>
                  <a:pt x="41470" y="33702"/>
                </a:cubicBezTo>
                <a:cubicBezTo>
                  <a:pt x="41492" y="33702"/>
                  <a:pt x="41511" y="33701"/>
                  <a:pt x="41531" y="33697"/>
                </a:cubicBezTo>
                <a:cubicBezTo>
                  <a:pt x="41743" y="33659"/>
                  <a:pt x="41960" y="33631"/>
                  <a:pt x="42174" y="33612"/>
                </a:cubicBezTo>
                <a:cubicBezTo>
                  <a:pt x="42363" y="33598"/>
                  <a:pt x="42502" y="33433"/>
                  <a:pt x="42486" y="33243"/>
                </a:cubicBezTo>
                <a:cubicBezTo>
                  <a:pt x="42472" y="33063"/>
                  <a:pt x="42319" y="32930"/>
                  <a:pt x="42142" y="32930"/>
                </a:cubicBezTo>
                <a:close/>
                <a:moveTo>
                  <a:pt x="43512" y="32953"/>
                </a:moveTo>
                <a:cubicBezTo>
                  <a:pt x="43339" y="32953"/>
                  <a:pt x="43194" y="33082"/>
                  <a:pt x="43173" y="33254"/>
                </a:cubicBezTo>
                <a:cubicBezTo>
                  <a:pt x="43152" y="33443"/>
                  <a:pt x="43286" y="33614"/>
                  <a:pt x="43474" y="33635"/>
                </a:cubicBezTo>
                <a:cubicBezTo>
                  <a:pt x="43686" y="33661"/>
                  <a:pt x="43903" y="33695"/>
                  <a:pt x="44117" y="33741"/>
                </a:cubicBezTo>
                <a:cubicBezTo>
                  <a:pt x="44139" y="33746"/>
                  <a:pt x="44164" y="33747"/>
                  <a:pt x="44188" y="33747"/>
                </a:cubicBezTo>
                <a:cubicBezTo>
                  <a:pt x="44344" y="33747"/>
                  <a:pt x="44487" y="33640"/>
                  <a:pt x="44522" y="33478"/>
                </a:cubicBezTo>
                <a:cubicBezTo>
                  <a:pt x="44562" y="33294"/>
                  <a:pt x="44443" y="33111"/>
                  <a:pt x="44259" y="33071"/>
                </a:cubicBezTo>
                <a:cubicBezTo>
                  <a:pt x="44025" y="33023"/>
                  <a:pt x="43788" y="32983"/>
                  <a:pt x="43554" y="32955"/>
                </a:cubicBezTo>
                <a:cubicBezTo>
                  <a:pt x="43540" y="32953"/>
                  <a:pt x="43526" y="32953"/>
                  <a:pt x="43512" y="32953"/>
                </a:cubicBezTo>
                <a:close/>
                <a:moveTo>
                  <a:pt x="16321" y="32964"/>
                </a:moveTo>
                <a:cubicBezTo>
                  <a:pt x="16263" y="32964"/>
                  <a:pt x="16205" y="32978"/>
                  <a:pt x="16152" y="33009"/>
                </a:cubicBezTo>
                <a:cubicBezTo>
                  <a:pt x="15989" y="33103"/>
                  <a:pt x="15931" y="33313"/>
                  <a:pt x="16025" y="33476"/>
                </a:cubicBezTo>
                <a:cubicBezTo>
                  <a:pt x="16156" y="33702"/>
                  <a:pt x="16295" y="33909"/>
                  <a:pt x="16442" y="34086"/>
                </a:cubicBezTo>
                <a:cubicBezTo>
                  <a:pt x="16510" y="34170"/>
                  <a:pt x="16608" y="34213"/>
                  <a:pt x="16708" y="34213"/>
                </a:cubicBezTo>
                <a:cubicBezTo>
                  <a:pt x="16783" y="34213"/>
                  <a:pt x="16861" y="34189"/>
                  <a:pt x="16922" y="34132"/>
                </a:cubicBezTo>
                <a:cubicBezTo>
                  <a:pt x="17068" y="34013"/>
                  <a:pt x="17091" y="33798"/>
                  <a:pt x="16971" y="33652"/>
                </a:cubicBezTo>
                <a:cubicBezTo>
                  <a:pt x="16849" y="33504"/>
                  <a:pt x="16729" y="33329"/>
                  <a:pt x="16618" y="33134"/>
                </a:cubicBezTo>
                <a:cubicBezTo>
                  <a:pt x="16556" y="33025"/>
                  <a:pt x="16440" y="32964"/>
                  <a:pt x="16321" y="32964"/>
                </a:cubicBezTo>
                <a:close/>
                <a:moveTo>
                  <a:pt x="22421" y="33314"/>
                </a:moveTo>
                <a:cubicBezTo>
                  <a:pt x="22367" y="33314"/>
                  <a:pt x="22312" y="33326"/>
                  <a:pt x="22261" y="33353"/>
                </a:cubicBezTo>
                <a:cubicBezTo>
                  <a:pt x="22072" y="33452"/>
                  <a:pt x="21874" y="33548"/>
                  <a:pt x="21667" y="33636"/>
                </a:cubicBezTo>
                <a:cubicBezTo>
                  <a:pt x="21497" y="33713"/>
                  <a:pt x="21415" y="33913"/>
                  <a:pt x="21491" y="34086"/>
                </a:cubicBezTo>
                <a:cubicBezTo>
                  <a:pt x="21545" y="34217"/>
                  <a:pt x="21672" y="34293"/>
                  <a:pt x="21804" y="34293"/>
                </a:cubicBezTo>
                <a:cubicBezTo>
                  <a:pt x="21849" y="34293"/>
                  <a:pt x="21896" y="34285"/>
                  <a:pt x="21942" y="34265"/>
                </a:cubicBezTo>
                <a:cubicBezTo>
                  <a:pt x="22162" y="34166"/>
                  <a:pt x="22379" y="34066"/>
                  <a:pt x="22583" y="33956"/>
                </a:cubicBezTo>
                <a:cubicBezTo>
                  <a:pt x="22750" y="33867"/>
                  <a:pt x="22812" y="33661"/>
                  <a:pt x="22724" y="33494"/>
                </a:cubicBezTo>
                <a:cubicBezTo>
                  <a:pt x="22662" y="33379"/>
                  <a:pt x="22543" y="33314"/>
                  <a:pt x="22421" y="33314"/>
                </a:cubicBezTo>
                <a:close/>
                <a:moveTo>
                  <a:pt x="40158" y="33388"/>
                </a:moveTo>
                <a:cubicBezTo>
                  <a:pt x="40118" y="33388"/>
                  <a:pt x="40077" y="33395"/>
                  <a:pt x="40038" y="33410"/>
                </a:cubicBezTo>
                <a:cubicBezTo>
                  <a:pt x="39824" y="33492"/>
                  <a:pt x="39603" y="33584"/>
                  <a:pt x="39384" y="33688"/>
                </a:cubicBezTo>
                <a:cubicBezTo>
                  <a:pt x="39212" y="33772"/>
                  <a:pt x="39141" y="33975"/>
                  <a:pt x="39221" y="34145"/>
                </a:cubicBezTo>
                <a:cubicBezTo>
                  <a:pt x="39280" y="34269"/>
                  <a:pt x="39401" y="34340"/>
                  <a:pt x="39530" y="34340"/>
                </a:cubicBezTo>
                <a:cubicBezTo>
                  <a:pt x="39580" y="34340"/>
                  <a:pt x="39629" y="34331"/>
                  <a:pt x="39678" y="34309"/>
                </a:cubicBezTo>
                <a:cubicBezTo>
                  <a:pt x="39879" y="34210"/>
                  <a:pt x="40084" y="34126"/>
                  <a:pt x="40281" y="34050"/>
                </a:cubicBezTo>
                <a:cubicBezTo>
                  <a:pt x="40458" y="33982"/>
                  <a:pt x="40547" y="33784"/>
                  <a:pt x="40479" y="33608"/>
                </a:cubicBezTo>
                <a:cubicBezTo>
                  <a:pt x="40426" y="33472"/>
                  <a:pt x="40297" y="33388"/>
                  <a:pt x="40158" y="33388"/>
                </a:cubicBezTo>
                <a:close/>
                <a:moveTo>
                  <a:pt x="45489" y="33467"/>
                </a:moveTo>
                <a:cubicBezTo>
                  <a:pt x="45357" y="33467"/>
                  <a:pt x="45232" y="33545"/>
                  <a:pt x="45175" y="33674"/>
                </a:cubicBezTo>
                <a:cubicBezTo>
                  <a:pt x="45102" y="33848"/>
                  <a:pt x="45180" y="34046"/>
                  <a:pt x="45354" y="34123"/>
                </a:cubicBezTo>
                <a:cubicBezTo>
                  <a:pt x="45545" y="34206"/>
                  <a:pt x="45738" y="34304"/>
                  <a:pt x="45931" y="34413"/>
                </a:cubicBezTo>
                <a:cubicBezTo>
                  <a:pt x="45987" y="34443"/>
                  <a:pt x="46044" y="34458"/>
                  <a:pt x="46101" y="34458"/>
                </a:cubicBezTo>
                <a:cubicBezTo>
                  <a:pt x="46221" y="34458"/>
                  <a:pt x="46336" y="34398"/>
                  <a:pt x="46397" y="34286"/>
                </a:cubicBezTo>
                <a:cubicBezTo>
                  <a:pt x="46491" y="34121"/>
                  <a:pt x="46432" y="33913"/>
                  <a:pt x="46268" y="33819"/>
                </a:cubicBezTo>
                <a:cubicBezTo>
                  <a:pt x="46056" y="33697"/>
                  <a:pt x="45839" y="33589"/>
                  <a:pt x="45625" y="33495"/>
                </a:cubicBezTo>
                <a:cubicBezTo>
                  <a:pt x="45581" y="33476"/>
                  <a:pt x="45535" y="33467"/>
                  <a:pt x="45489" y="33467"/>
                </a:cubicBezTo>
                <a:close/>
                <a:moveTo>
                  <a:pt x="20515" y="34062"/>
                </a:moveTo>
                <a:cubicBezTo>
                  <a:pt x="20485" y="34062"/>
                  <a:pt x="20455" y="34066"/>
                  <a:pt x="20424" y="34074"/>
                </a:cubicBezTo>
                <a:cubicBezTo>
                  <a:pt x="20212" y="34130"/>
                  <a:pt x="19997" y="34182"/>
                  <a:pt x="19781" y="34224"/>
                </a:cubicBezTo>
                <a:cubicBezTo>
                  <a:pt x="19597" y="34260"/>
                  <a:pt x="19475" y="34441"/>
                  <a:pt x="19512" y="34625"/>
                </a:cubicBezTo>
                <a:cubicBezTo>
                  <a:pt x="19543" y="34789"/>
                  <a:pt x="19686" y="34902"/>
                  <a:pt x="19847" y="34902"/>
                </a:cubicBezTo>
                <a:cubicBezTo>
                  <a:pt x="19868" y="34902"/>
                  <a:pt x="19891" y="34900"/>
                  <a:pt x="19912" y="34895"/>
                </a:cubicBezTo>
                <a:cubicBezTo>
                  <a:pt x="20143" y="34849"/>
                  <a:pt x="20376" y="34796"/>
                  <a:pt x="20603" y="34735"/>
                </a:cubicBezTo>
                <a:cubicBezTo>
                  <a:pt x="20786" y="34684"/>
                  <a:pt x="20893" y="34497"/>
                  <a:pt x="20845" y="34314"/>
                </a:cubicBezTo>
                <a:cubicBezTo>
                  <a:pt x="20803" y="34162"/>
                  <a:pt x="20665" y="34062"/>
                  <a:pt x="20515" y="34062"/>
                </a:cubicBezTo>
                <a:close/>
                <a:moveTo>
                  <a:pt x="17808" y="34299"/>
                </a:moveTo>
                <a:cubicBezTo>
                  <a:pt x="17657" y="34299"/>
                  <a:pt x="17519" y="34401"/>
                  <a:pt x="17478" y="34554"/>
                </a:cubicBezTo>
                <a:cubicBezTo>
                  <a:pt x="17431" y="34736"/>
                  <a:pt x="17539" y="34922"/>
                  <a:pt x="17722" y="34971"/>
                </a:cubicBezTo>
                <a:cubicBezTo>
                  <a:pt x="17831" y="34999"/>
                  <a:pt x="17942" y="35018"/>
                  <a:pt x="18052" y="35027"/>
                </a:cubicBezTo>
                <a:cubicBezTo>
                  <a:pt x="18187" y="35039"/>
                  <a:pt x="18333" y="35044"/>
                  <a:pt x="18483" y="35044"/>
                </a:cubicBezTo>
                <a:lnTo>
                  <a:pt x="18486" y="35044"/>
                </a:lnTo>
                <a:cubicBezTo>
                  <a:pt x="18676" y="35044"/>
                  <a:pt x="18829" y="34891"/>
                  <a:pt x="18825" y="34703"/>
                </a:cubicBezTo>
                <a:cubicBezTo>
                  <a:pt x="18825" y="34514"/>
                  <a:pt x="18672" y="34363"/>
                  <a:pt x="18483" y="34363"/>
                </a:cubicBezTo>
                <a:cubicBezTo>
                  <a:pt x="18353" y="34363"/>
                  <a:pt x="18226" y="34358"/>
                  <a:pt x="18109" y="34347"/>
                </a:cubicBezTo>
                <a:cubicBezTo>
                  <a:pt x="18038" y="34340"/>
                  <a:pt x="17965" y="34328"/>
                  <a:pt x="17895" y="34311"/>
                </a:cubicBezTo>
                <a:cubicBezTo>
                  <a:pt x="17866" y="34303"/>
                  <a:pt x="17837" y="34299"/>
                  <a:pt x="17808" y="34299"/>
                </a:cubicBezTo>
                <a:close/>
                <a:moveTo>
                  <a:pt x="38338" y="34323"/>
                </a:moveTo>
                <a:cubicBezTo>
                  <a:pt x="38274" y="34323"/>
                  <a:pt x="38210" y="34341"/>
                  <a:pt x="38152" y="34378"/>
                </a:cubicBezTo>
                <a:cubicBezTo>
                  <a:pt x="37964" y="34500"/>
                  <a:pt x="37768" y="34632"/>
                  <a:pt x="37573" y="34773"/>
                </a:cubicBezTo>
                <a:cubicBezTo>
                  <a:pt x="37418" y="34884"/>
                  <a:pt x="37384" y="35096"/>
                  <a:pt x="37495" y="35251"/>
                </a:cubicBezTo>
                <a:cubicBezTo>
                  <a:pt x="37561" y="35345"/>
                  <a:pt x="37665" y="35395"/>
                  <a:pt x="37773" y="35395"/>
                </a:cubicBezTo>
                <a:cubicBezTo>
                  <a:pt x="37842" y="35395"/>
                  <a:pt x="37912" y="35373"/>
                  <a:pt x="37971" y="35326"/>
                </a:cubicBezTo>
                <a:cubicBezTo>
                  <a:pt x="38159" y="35192"/>
                  <a:pt x="38343" y="35067"/>
                  <a:pt x="38522" y="34952"/>
                </a:cubicBezTo>
                <a:cubicBezTo>
                  <a:pt x="38680" y="34849"/>
                  <a:pt x="38725" y="34639"/>
                  <a:pt x="38623" y="34479"/>
                </a:cubicBezTo>
                <a:cubicBezTo>
                  <a:pt x="38559" y="34378"/>
                  <a:pt x="38450" y="34323"/>
                  <a:pt x="38338" y="34323"/>
                </a:cubicBezTo>
                <a:close/>
                <a:moveTo>
                  <a:pt x="7483" y="34273"/>
                </a:moveTo>
                <a:cubicBezTo>
                  <a:pt x="7474" y="34273"/>
                  <a:pt x="7466" y="34273"/>
                  <a:pt x="7457" y="34274"/>
                </a:cubicBezTo>
                <a:cubicBezTo>
                  <a:pt x="7268" y="34286"/>
                  <a:pt x="7127" y="34450"/>
                  <a:pt x="7141" y="34639"/>
                </a:cubicBezTo>
                <a:cubicBezTo>
                  <a:pt x="7155" y="34856"/>
                  <a:pt x="7163" y="35079"/>
                  <a:pt x="7167" y="35300"/>
                </a:cubicBezTo>
                <a:cubicBezTo>
                  <a:pt x="7167" y="35485"/>
                  <a:pt x="7320" y="35638"/>
                  <a:pt x="7507" y="35638"/>
                </a:cubicBezTo>
                <a:cubicBezTo>
                  <a:pt x="7699" y="35635"/>
                  <a:pt x="7850" y="35482"/>
                  <a:pt x="7850" y="35296"/>
                </a:cubicBezTo>
                <a:cubicBezTo>
                  <a:pt x="7848" y="35060"/>
                  <a:pt x="7839" y="34823"/>
                  <a:pt x="7822" y="34590"/>
                </a:cubicBezTo>
                <a:cubicBezTo>
                  <a:pt x="7810" y="34410"/>
                  <a:pt x="7661" y="34273"/>
                  <a:pt x="7483" y="34273"/>
                </a:cubicBezTo>
                <a:close/>
                <a:moveTo>
                  <a:pt x="47224" y="34554"/>
                </a:moveTo>
                <a:cubicBezTo>
                  <a:pt x="47124" y="34554"/>
                  <a:pt x="47025" y="34597"/>
                  <a:pt x="46958" y="34679"/>
                </a:cubicBezTo>
                <a:cubicBezTo>
                  <a:pt x="46838" y="34825"/>
                  <a:pt x="46863" y="35041"/>
                  <a:pt x="47007" y="35160"/>
                </a:cubicBezTo>
                <a:cubicBezTo>
                  <a:pt x="47176" y="35294"/>
                  <a:pt x="47342" y="35442"/>
                  <a:pt x="47508" y="35595"/>
                </a:cubicBezTo>
                <a:cubicBezTo>
                  <a:pt x="47572" y="35656"/>
                  <a:pt x="47657" y="35685"/>
                  <a:pt x="47740" y="35685"/>
                </a:cubicBezTo>
                <a:cubicBezTo>
                  <a:pt x="47831" y="35685"/>
                  <a:pt x="47925" y="35649"/>
                  <a:pt x="47987" y="35574"/>
                </a:cubicBezTo>
                <a:cubicBezTo>
                  <a:pt x="48118" y="35437"/>
                  <a:pt x="48109" y="35220"/>
                  <a:pt x="47970" y="35093"/>
                </a:cubicBezTo>
                <a:cubicBezTo>
                  <a:pt x="47794" y="34929"/>
                  <a:pt x="47615" y="34775"/>
                  <a:pt x="47438" y="34630"/>
                </a:cubicBezTo>
                <a:cubicBezTo>
                  <a:pt x="47375" y="34579"/>
                  <a:pt x="47299" y="34554"/>
                  <a:pt x="47224" y="34554"/>
                </a:cubicBezTo>
                <a:close/>
                <a:moveTo>
                  <a:pt x="36695" y="35553"/>
                </a:moveTo>
                <a:cubicBezTo>
                  <a:pt x="36617" y="35553"/>
                  <a:pt x="36539" y="35579"/>
                  <a:pt x="36475" y="35633"/>
                </a:cubicBezTo>
                <a:cubicBezTo>
                  <a:pt x="36299" y="35783"/>
                  <a:pt x="36125" y="35936"/>
                  <a:pt x="35952" y="36090"/>
                </a:cubicBezTo>
                <a:cubicBezTo>
                  <a:pt x="35811" y="36215"/>
                  <a:pt x="35800" y="36431"/>
                  <a:pt x="35925" y="36572"/>
                </a:cubicBezTo>
                <a:cubicBezTo>
                  <a:pt x="35993" y="36646"/>
                  <a:pt x="36085" y="36685"/>
                  <a:pt x="36179" y="36685"/>
                </a:cubicBezTo>
                <a:cubicBezTo>
                  <a:pt x="36261" y="36685"/>
                  <a:pt x="36343" y="36657"/>
                  <a:pt x="36407" y="36598"/>
                </a:cubicBezTo>
                <a:cubicBezTo>
                  <a:pt x="36575" y="36448"/>
                  <a:pt x="36744" y="36301"/>
                  <a:pt x="36916" y="36156"/>
                </a:cubicBezTo>
                <a:cubicBezTo>
                  <a:pt x="37059" y="36035"/>
                  <a:pt x="37079" y="35817"/>
                  <a:pt x="36958" y="35675"/>
                </a:cubicBezTo>
                <a:cubicBezTo>
                  <a:pt x="36890" y="35595"/>
                  <a:pt x="36793" y="35553"/>
                  <a:pt x="36695" y="35553"/>
                </a:cubicBezTo>
                <a:close/>
                <a:moveTo>
                  <a:pt x="48694" y="35981"/>
                </a:moveTo>
                <a:cubicBezTo>
                  <a:pt x="48613" y="35981"/>
                  <a:pt x="48532" y="36009"/>
                  <a:pt x="48467" y="36066"/>
                </a:cubicBezTo>
                <a:cubicBezTo>
                  <a:pt x="48326" y="36189"/>
                  <a:pt x="48314" y="36407"/>
                  <a:pt x="48437" y="36547"/>
                </a:cubicBezTo>
                <a:cubicBezTo>
                  <a:pt x="48578" y="36709"/>
                  <a:pt x="48715" y="36878"/>
                  <a:pt x="48846" y="37057"/>
                </a:cubicBezTo>
                <a:cubicBezTo>
                  <a:pt x="48912" y="37147"/>
                  <a:pt x="49016" y="37196"/>
                  <a:pt x="49120" y="37196"/>
                </a:cubicBezTo>
                <a:cubicBezTo>
                  <a:pt x="49193" y="37196"/>
                  <a:pt x="49263" y="37173"/>
                  <a:pt x="49320" y="37130"/>
                </a:cubicBezTo>
                <a:cubicBezTo>
                  <a:pt x="49473" y="37020"/>
                  <a:pt x="49506" y="36805"/>
                  <a:pt x="49395" y="36652"/>
                </a:cubicBezTo>
                <a:cubicBezTo>
                  <a:pt x="49254" y="36459"/>
                  <a:pt x="49103" y="36273"/>
                  <a:pt x="48950" y="36096"/>
                </a:cubicBezTo>
                <a:cubicBezTo>
                  <a:pt x="48883" y="36020"/>
                  <a:pt x="48788" y="35981"/>
                  <a:pt x="48694" y="35981"/>
                </a:cubicBezTo>
                <a:close/>
                <a:moveTo>
                  <a:pt x="7442" y="36318"/>
                </a:moveTo>
                <a:cubicBezTo>
                  <a:pt x="7270" y="36318"/>
                  <a:pt x="7117" y="36446"/>
                  <a:pt x="7099" y="36624"/>
                </a:cubicBezTo>
                <a:cubicBezTo>
                  <a:pt x="7076" y="36841"/>
                  <a:pt x="7049" y="37064"/>
                  <a:pt x="7016" y="37290"/>
                </a:cubicBezTo>
                <a:cubicBezTo>
                  <a:pt x="6988" y="37475"/>
                  <a:pt x="7118" y="37649"/>
                  <a:pt x="7306" y="37675"/>
                </a:cubicBezTo>
                <a:cubicBezTo>
                  <a:pt x="7323" y="37677"/>
                  <a:pt x="7341" y="37681"/>
                  <a:pt x="7354" y="37681"/>
                </a:cubicBezTo>
                <a:cubicBezTo>
                  <a:pt x="7523" y="37681"/>
                  <a:pt x="7667" y="37559"/>
                  <a:pt x="7692" y="37389"/>
                </a:cubicBezTo>
                <a:cubicBezTo>
                  <a:pt x="7726" y="37154"/>
                  <a:pt x="7754" y="36925"/>
                  <a:pt x="7779" y="36695"/>
                </a:cubicBezTo>
                <a:cubicBezTo>
                  <a:pt x="7798" y="36507"/>
                  <a:pt x="7662" y="36339"/>
                  <a:pt x="7474" y="36320"/>
                </a:cubicBezTo>
                <a:cubicBezTo>
                  <a:pt x="7463" y="36319"/>
                  <a:pt x="7453" y="36318"/>
                  <a:pt x="7442" y="36318"/>
                </a:cubicBezTo>
                <a:close/>
                <a:moveTo>
                  <a:pt x="35182" y="36935"/>
                </a:moveTo>
                <a:cubicBezTo>
                  <a:pt x="35096" y="36935"/>
                  <a:pt x="35010" y="36968"/>
                  <a:pt x="34943" y="37032"/>
                </a:cubicBezTo>
                <a:cubicBezTo>
                  <a:pt x="34778" y="37194"/>
                  <a:pt x="34615" y="37354"/>
                  <a:pt x="34453" y="37515"/>
                </a:cubicBezTo>
                <a:cubicBezTo>
                  <a:pt x="34318" y="37648"/>
                  <a:pt x="34318" y="37863"/>
                  <a:pt x="34450" y="37997"/>
                </a:cubicBezTo>
                <a:cubicBezTo>
                  <a:pt x="34518" y="38065"/>
                  <a:pt x="34605" y="38099"/>
                  <a:pt x="34693" y="38099"/>
                </a:cubicBezTo>
                <a:cubicBezTo>
                  <a:pt x="34780" y="38099"/>
                  <a:pt x="34867" y="38066"/>
                  <a:pt x="34933" y="37997"/>
                </a:cubicBezTo>
                <a:cubicBezTo>
                  <a:pt x="35093" y="37839"/>
                  <a:pt x="35256" y="37681"/>
                  <a:pt x="35420" y="37521"/>
                </a:cubicBezTo>
                <a:cubicBezTo>
                  <a:pt x="35554" y="37390"/>
                  <a:pt x="35559" y="37173"/>
                  <a:pt x="35427" y="37039"/>
                </a:cubicBezTo>
                <a:cubicBezTo>
                  <a:pt x="35360" y="36970"/>
                  <a:pt x="35271" y="36935"/>
                  <a:pt x="35182" y="36935"/>
                </a:cubicBezTo>
                <a:close/>
                <a:moveTo>
                  <a:pt x="49841" y="37671"/>
                </a:moveTo>
                <a:cubicBezTo>
                  <a:pt x="49787" y="37671"/>
                  <a:pt x="49732" y="37684"/>
                  <a:pt x="49682" y="37710"/>
                </a:cubicBezTo>
                <a:cubicBezTo>
                  <a:pt x="49515" y="37799"/>
                  <a:pt x="49451" y="38006"/>
                  <a:pt x="49537" y="38172"/>
                </a:cubicBezTo>
                <a:cubicBezTo>
                  <a:pt x="49638" y="38362"/>
                  <a:pt x="49736" y="38562"/>
                  <a:pt x="49831" y="38770"/>
                </a:cubicBezTo>
                <a:cubicBezTo>
                  <a:pt x="49889" y="38897"/>
                  <a:pt x="50012" y="38970"/>
                  <a:pt x="50142" y="38970"/>
                </a:cubicBezTo>
                <a:cubicBezTo>
                  <a:pt x="50191" y="38970"/>
                  <a:pt x="50238" y="38960"/>
                  <a:pt x="50287" y="38937"/>
                </a:cubicBezTo>
                <a:cubicBezTo>
                  <a:pt x="50457" y="38857"/>
                  <a:pt x="50532" y="38656"/>
                  <a:pt x="50453" y="38484"/>
                </a:cubicBezTo>
                <a:cubicBezTo>
                  <a:pt x="50353" y="38265"/>
                  <a:pt x="50248" y="38051"/>
                  <a:pt x="50144" y="37854"/>
                </a:cubicBezTo>
                <a:cubicBezTo>
                  <a:pt x="50082" y="37737"/>
                  <a:pt x="49963" y="37671"/>
                  <a:pt x="49841" y="37671"/>
                </a:cubicBezTo>
                <a:close/>
                <a:moveTo>
                  <a:pt x="33482" y="38489"/>
                </a:moveTo>
                <a:lnTo>
                  <a:pt x="33002" y="38968"/>
                </a:lnTo>
                <a:cubicBezTo>
                  <a:pt x="32867" y="39101"/>
                  <a:pt x="32867" y="39316"/>
                  <a:pt x="32999" y="39450"/>
                </a:cubicBezTo>
                <a:cubicBezTo>
                  <a:pt x="33066" y="39518"/>
                  <a:pt x="33155" y="39551"/>
                  <a:pt x="33242" y="39551"/>
                </a:cubicBezTo>
                <a:cubicBezTo>
                  <a:pt x="33329" y="39551"/>
                  <a:pt x="33416" y="39516"/>
                  <a:pt x="33484" y="39453"/>
                </a:cubicBezTo>
                <a:lnTo>
                  <a:pt x="33968" y="38968"/>
                </a:lnTo>
                <a:lnTo>
                  <a:pt x="33482" y="38489"/>
                </a:lnTo>
                <a:close/>
                <a:moveTo>
                  <a:pt x="7122" y="38342"/>
                </a:moveTo>
                <a:cubicBezTo>
                  <a:pt x="6963" y="38342"/>
                  <a:pt x="6817" y="38455"/>
                  <a:pt x="6784" y="38617"/>
                </a:cubicBezTo>
                <a:cubicBezTo>
                  <a:pt x="6755" y="38763"/>
                  <a:pt x="6725" y="38911"/>
                  <a:pt x="6694" y="39059"/>
                </a:cubicBezTo>
                <a:cubicBezTo>
                  <a:pt x="6680" y="39137"/>
                  <a:pt x="6663" y="39215"/>
                  <a:pt x="6649" y="39293"/>
                </a:cubicBezTo>
                <a:cubicBezTo>
                  <a:pt x="6616" y="39481"/>
                  <a:pt x="6737" y="39658"/>
                  <a:pt x="6925" y="39691"/>
                </a:cubicBezTo>
                <a:cubicBezTo>
                  <a:pt x="6944" y="39695"/>
                  <a:pt x="6967" y="39698"/>
                  <a:pt x="6986" y="39698"/>
                </a:cubicBezTo>
                <a:cubicBezTo>
                  <a:pt x="7149" y="39698"/>
                  <a:pt x="7292" y="39580"/>
                  <a:pt x="7320" y="39415"/>
                </a:cubicBezTo>
                <a:cubicBezTo>
                  <a:pt x="7334" y="39344"/>
                  <a:pt x="7349" y="39273"/>
                  <a:pt x="7363" y="39198"/>
                </a:cubicBezTo>
                <a:cubicBezTo>
                  <a:pt x="7394" y="39047"/>
                  <a:pt x="7424" y="38899"/>
                  <a:pt x="7455" y="38751"/>
                </a:cubicBezTo>
                <a:cubicBezTo>
                  <a:pt x="7492" y="38565"/>
                  <a:pt x="7370" y="38386"/>
                  <a:pt x="7186" y="38348"/>
                </a:cubicBezTo>
                <a:cubicBezTo>
                  <a:pt x="7165" y="38344"/>
                  <a:pt x="7143" y="38342"/>
                  <a:pt x="7122" y="38342"/>
                </a:cubicBezTo>
                <a:close/>
                <a:moveTo>
                  <a:pt x="50661" y="39550"/>
                </a:moveTo>
                <a:cubicBezTo>
                  <a:pt x="50621" y="39550"/>
                  <a:pt x="50581" y="39557"/>
                  <a:pt x="50542" y="39572"/>
                </a:cubicBezTo>
                <a:cubicBezTo>
                  <a:pt x="50363" y="39639"/>
                  <a:pt x="50274" y="39837"/>
                  <a:pt x="50342" y="40013"/>
                </a:cubicBezTo>
                <a:cubicBezTo>
                  <a:pt x="50422" y="40223"/>
                  <a:pt x="50500" y="40437"/>
                  <a:pt x="50577" y="40649"/>
                </a:cubicBezTo>
                <a:cubicBezTo>
                  <a:pt x="50627" y="40788"/>
                  <a:pt x="50759" y="40875"/>
                  <a:pt x="50898" y="40875"/>
                </a:cubicBezTo>
                <a:cubicBezTo>
                  <a:pt x="50938" y="40875"/>
                  <a:pt x="50977" y="40870"/>
                  <a:pt x="51013" y="40856"/>
                </a:cubicBezTo>
                <a:cubicBezTo>
                  <a:pt x="51192" y="40793"/>
                  <a:pt x="51284" y="40597"/>
                  <a:pt x="51220" y="40420"/>
                </a:cubicBezTo>
                <a:cubicBezTo>
                  <a:pt x="51143" y="40202"/>
                  <a:pt x="51063" y="39987"/>
                  <a:pt x="50984" y="39771"/>
                </a:cubicBezTo>
                <a:cubicBezTo>
                  <a:pt x="50931" y="39634"/>
                  <a:pt x="50799" y="39550"/>
                  <a:pt x="50661" y="39550"/>
                </a:cubicBezTo>
                <a:close/>
                <a:moveTo>
                  <a:pt x="32266" y="39825"/>
                </a:moveTo>
                <a:cubicBezTo>
                  <a:pt x="32180" y="39825"/>
                  <a:pt x="32094" y="39857"/>
                  <a:pt x="32029" y="39923"/>
                </a:cubicBezTo>
                <a:cubicBezTo>
                  <a:pt x="31865" y="40081"/>
                  <a:pt x="31700" y="40237"/>
                  <a:pt x="31537" y="40394"/>
                </a:cubicBezTo>
                <a:cubicBezTo>
                  <a:pt x="31400" y="40524"/>
                  <a:pt x="31396" y="40739"/>
                  <a:pt x="31527" y="40875"/>
                </a:cubicBezTo>
                <a:cubicBezTo>
                  <a:pt x="31594" y="40948"/>
                  <a:pt x="31685" y="40983"/>
                  <a:pt x="31773" y="40983"/>
                </a:cubicBezTo>
                <a:cubicBezTo>
                  <a:pt x="31859" y="40983"/>
                  <a:pt x="31945" y="40950"/>
                  <a:pt x="32008" y="40887"/>
                </a:cubicBezTo>
                <a:lnTo>
                  <a:pt x="32503" y="40411"/>
                </a:lnTo>
                <a:cubicBezTo>
                  <a:pt x="32639" y="40281"/>
                  <a:pt x="32641" y="40063"/>
                  <a:pt x="32510" y="39928"/>
                </a:cubicBezTo>
                <a:cubicBezTo>
                  <a:pt x="32444" y="39860"/>
                  <a:pt x="32355" y="39825"/>
                  <a:pt x="32266" y="39825"/>
                </a:cubicBezTo>
                <a:close/>
                <a:moveTo>
                  <a:pt x="6861" y="40374"/>
                </a:moveTo>
                <a:cubicBezTo>
                  <a:pt x="6673" y="40376"/>
                  <a:pt x="6520" y="40531"/>
                  <a:pt x="6524" y="40719"/>
                </a:cubicBezTo>
                <a:cubicBezTo>
                  <a:pt x="6525" y="40960"/>
                  <a:pt x="6541" y="41202"/>
                  <a:pt x="6567" y="41436"/>
                </a:cubicBezTo>
                <a:cubicBezTo>
                  <a:pt x="6586" y="41610"/>
                  <a:pt x="6734" y="41739"/>
                  <a:pt x="6904" y="41739"/>
                </a:cubicBezTo>
                <a:cubicBezTo>
                  <a:pt x="6916" y="41739"/>
                  <a:pt x="6932" y="41739"/>
                  <a:pt x="6944" y="41735"/>
                </a:cubicBezTo>
                <a:cubicBezTo>
                  <a:pt x="7132" y="41714"/>
                  <a:pt x="7266" y="41544"/>
                  <a:pt x="7243" y="41358"/>
                </a:cubicBezTo>
                <a:cubicBezTo>
                  <a:pt x="7221" y="41148"/>
                  <a:pt x="7207" y="40931"/>
                  <a:pt x="7205" y="40713"/>
                </a:cubicBezTo>
                <a:cubicBezTo>
                  <a:pt x="7205" y="40526"/>
                  <a:pt x="7050" y="40374"/>
                  <a:pt x="6864" y="40374"/>
                </a:cubicBezTo>
                <a:close/>
                <a:moveTo>
                  <a:pt x="30780" y="41232"/>
                </a:moveTo>
                <a:cubicBezTo>
                  <a:pt x="30697" y="41232"/>
                  <a:pt x="30614" y="41262"/>
                  <a:pt x="30548" y="41322"/>
                </a:cubicBezTo>
                <a:cubicBezTo>
                  <a:pt x="30381" y="41475"/>
                  <a:pt x="30214" y="41628"/>
                  <a:pt x="30044" y="41777"/>
                </a:cubicBezTo>
                <a:cubicBezTo>
                  <a:pt x="29903" y="41904"/>
                  <a:pt x="29891" y="42118"/>
                  <a:pt x="30016" y="42260"/>
                </a:cubicBezTo>
                <a:cubicBezTo>
                  <a:pt x="30084" y="42335"/>
                  <a:pt x="30176" y="42375"/>
                  <a:pt x="30270" y="42375"/>
                </a:cubicBezTo>
                <a:cubicBezTo>
                  <a:pt x="30352" y="42375"/>
                  <a:pt x="30432" y="42344"/>
                  <a:pt x="30499" y="42286"/>
                </a:cubicBezTo>
                <a:cubicBezTo>
                  <a:pt x="30670" y="42133"/>
                  <a:pt x="30840" y="41979"/>
                  <a:pt x="31009" y="41826"/>
                </a:cubicBezTo>
                <a:cubicBezTo>
                  <a:pt x="31148" y="41699"/>
                  <a:pt x="31160" y="41482"/>
                  <a:pt x="31031" y="41343"/>
                </a:cubicBezTo>
                <a:cubicBezTo>
                  <a:pt x="30964" y="41269"/>
                  <a:pt x="30872" y="41232"/>
                  <a:pt x="30780" y="41232"/>
                </a:cubicBezTo>
                <a:close/>
                <a:moveTo>
                  <a:pt x="51367" y="41476"/>
                </a:moveTo>
                <a:cubicBezTo>
                  <a:pt x="51326" y="41476"/>
                  <a:pt x="51286" y="41484"/>
                  <a:pt x="51246" y="41499"/>
                </a:cubicBezTo>
                <a:cubicBezTo>
                  <a:pt x="51067" y="41567"/>
                  <a:pt x="50978" y="41765"/>
                  <a:pt x="51046" y="41940"/>
                </a:cubicBezTo>
                <a:cubicBezTo>
                  <a:pt x="51126" y="42158"/>
                  <a:pt x="51211" y="42373"/>
                  <a:pt x="51298" y="42585"/>
                </a:cubicBezTo>
                <a:cubicBezTo>
                  <a:pt x="51352" y="42717"/>
                  <a:pt x="51481" y="42799"/>
                  <a:pt x="51616" y="42799"/>
                </a:cubicBezTo>
                <a:cubicBezTo>
                  <a:pt x="51660" y="42799"/>
                  <a:pt x="51703" y="42790"/>
                  <a:pt x="51745" y="42773"/>
                </a:cubicBezTo>
                <a:cubicBezTo>
                  <a:pt x="51919" y="42700"/>
                  <a:pt x="52004" y="42504"/>
                  <a:pt x="51932" y="42326"/>
                </a:cubicBezTo>
                <a:cubicBezTo>
                  <a:pt x="51847" y="42121"/>
                  <a:pt x="51767" y="41909"/>
                  <a:pt x="51687" y="41699"/>
                </a:cubicBezTo>
                <a:cubicBezTo>
                  <a:pt x="51635" y="41562"/>
                  <a:pt x="51504" y="41476"/>
                  <a:pt x="51367" y="41476"/>
                </a:cubicBezTo>
                <a:close/>
                <a:moveTo>
                  <a:pt x="7214" y="42380"/>
                </a:moveTo>
                <a:cubicBezTo>
                  <a:pt x="7175" y="42380"/>
                  <a:pt x="7136" y="42387"/>
                  <a:pt x="7097" y="42401"/>
                </a:cubicBezTo>
                <a:cubicBezTo>
                  <a:pt x="6920" y="42465"/>
                  <a:pt x="6828" y="42662"/>
                  <a:pt x="6892" y="42839"/>
                </a:cubicBezTo>
                <a:cubicBezTo>
                  <a:pt x="6976" y="43063"/>
                  <a:pt x="7071" y="43286"/>
                  <a:pt x="7179" y="43503"/>
                </a:cubicBezTo>
                <a:cubicBezTo>
                  <a:pt x="7240" y="43621"/>
                  <a:pt x="7360" y="43691"/>
                  <a:pt x="7485" y="43691"/>
                </a:cubicBezTo>
                <a:cubicBezTo>
                  <a:pt x="7537" y="43691"/>
                  <a:pt x="7589" y="43680"/>
                  <a:pt x="7638" y="43652"/>
                </a:cubicBezTo>
                <a:cubicBezTo>
                  <a:pt x="7806" y="43567"/>
                  <a:pt x="7874" y="43364"/>
                  <a:pt x="7789" y="43193"/>
                </a:cubicBezTo>
                <a:cubicBezTo>
                  <a:pt x="7693" y="43002"/>
                  <a:pt x="7606" y="42804"/>
                  <a:pt x="7535" y="42604"/>
                </a:cubicBezTo>
                <a:cubicBezTo>
                  <a:pt x="7485" y="42467"/>
                  <a:pt x="7354" y="42380"/>
                  <a:pt x="7214" y="42380"/>
                </a:cubicBezTo>
                <a:close/>
                <a:moveTo>
                  <a:pt x="29238" y="42588"/>
                </a:moveTo>
                <a:cubicBezTo>
                  <a:pt x="29160" y="42588"/>
                  <a:pt x="29082" y="42614"/>
                  <a:pt x="29017" y="42669"/>
                </a:cubicBezTo>
                <a:cubicBezTo>
                  <a:pt x="28845" y="42813"/>
                  <a:pt x="28671" y="42957"/>
                  <a:pt x="28496" y="43100"/>
                </a:cubicBezTo>
                <a:cubicBezTo>
                  <a:pt x="28348" y="43218"/>
                  <a:pt x="28327" y="43435"/>
                  <a:pt x="28445" y="43581"/>
                </a:cubicBezTo>
                <a:cubicBezTo>
                  <a:pt x="28513" y="43663"/>
                  <a:pt x="28610" y="43706"/>
                  <a:pt x="28711" y="43706"/>
                </a:cubicBezTo>
                <a:cubicBezTo>
                  <a:pt x="28787" y="43706"/>
                  <a:pt x="28862" y="43680"/>
                  <a:pt x="28928" y="43630"/>
                </a:cubicBezTo>
                <a:cubicBezTo>
                  <a:pt x="29106" y="43487"/>
                  <a:pt x="29283" y="43339"/>
                  <a:pt x="29458" y="43192"/>
                </a:cubicBezTo>
                <a:cubicBezTo>
                  <a:pt x="29601" y="43070"/>
                  <a:pt x="29622" y="42853"/>
                  <a:pt x="29500" y="42709"/>
                </a:cubicBezTo>
                <a:cubicBezTo>
                  <a:pt x="29432" y="42629"/>
                  <a:pt x="29335" y="42588"/>
                  <a:pt x="29238" y="42588"/>
                </a:cubicBezTo>
                <a:close/>
                <a:moveTo>
                  <a:pt x="52188" y="43354"/>
                </a:moveTo>
                <a:cubicBezTo>
                  <a:pt x="52134" y="43354"/>
                  <a:pt x="52079" y="43367"/>
                  <a:pt x="52028" y="43393"/>
                </a:cubicBezTo>
                <a:cubicBezTo>
                  <a:pt x="51861" y="43482"/>
                  <a:pt x="51797" y="43689"/>
                  <a:pt x="51887" y="43856"/>
                </a:cubicBezTo>
                <a:cubicBezTo>
                  <a:pt x="52000" y="44069"/>
                  <a:pt x="52118" y="44276"/>
                  <a:pt x="52242" y="44469"/>
                </a:cubicBezTo>
                <a:cubicBezTo>
                  <a:pt x="52304" y="44573"/>
                  <a:pt x="52417" y="44629"/>
                  <a:pt x="52530" y="44629"/>
                </a:cubicBezTo>
                <a:cubicBezTo>
                  <a:pt x="52593" y="44629"/>
                  <a:pt x="52655" y="44612"/>
                  <a:pt x="52711" y="44577"/>
                </a:cubicBezTo>
                <a:cubicBezTo>
                  <a:pt x="52871" y="44478"/>
                  <a:pt x="52920" y="44268"/>
                  <a:pt x="52819" y="44106"/>
                </a:cubicBezTo>
                <a:cubicBezTo>
                  <a:pt x="52708" y="43925"/>
                  <a:pt x="52596" y="43732"/>
                  <a:pt x="52490" y="43534"/>
                </a:cubicBezTo>
                <a:cubicBezTo>
                  <a:pt x="52429" y="43419"/>
                  <a:pt x="52310" y="43354"/>
                  <a:pt x="52188" y="43354"/>
                </a:cubicBezTo>
                <a:close/>
                <a:moveTo>
                  <a:pt x="27634" y="43865"/>
                </a:moveTo>
                <a:cubicBezTo>
                  <a:pt x="27562" y="43865"/>
                  <a:pt x="27490" y="43888"/>
                  <a:pt x="27428" y="43934"/>
                </a:cubicBezTo>
                <a:cubicBezTo>
                  <a:pt x="27251" y="44071"/>
                  <a:pt x="27069" y="44207"/>
                  <a:pt x="26886" y="44339"/>
                </a:cubicBezTo>
                <a:cubicBezTo>
                  <a:pt x="26731" y="44450"/>
                  <a:pt x="26698" y="44664"/>
                  <a:pt x="26810" y="44817"/>
                </a:cubicBezTo>
                <a:cubicBezTo>
                  <a:pt x="26876" y="44911"/>
                  <a:pt x="26980" y="44958"/>
                  <a:pt x="27086" y="44958"/>
                </a:cubicBezTo>
                <a:cubicBezTo>
                  <a:pt x="27156" y="44958"/>
                  <a:pt x="27225" y="44937"/>
                  <a:pt x="27286" y="44890"/>
                </a:cubicBezTo>
                <a:cubicBezTo>
                  <a:pt x="27472" y="44756"/>
                  <a:pt x="27658" y="44619"/>
                  <a:pt x="27840" y="44480"/>
                </a:cubicBezTo>
                <a:cubicBezTo>
                  <a:pt x="27991" y="44367"/>
                  <a:pt x="28019" y="44151"/>
                  <a:pt x="27906" y="44002"/>
                </a:cubicBezTo>
                <a:cubicBezTo>
                  <a:pt x="27840" y="43912"/>
                  <a:pt x="27737" y="43865"/>
                  <a:pt x="27634" y="43865"/>
                </a:cubicBezTo>
                <a:close/>
                <a:moveTo>
                  <a:pt x="8234" y="44147"/>
                </a:moveTo>
                <a:cubicBezTo>
                  <a:pt x="8157" y="44147"/>
                  <a:pt x="8079" y="44173"/>
                  <a:pt x="8015" y="44226"/>
                </a:cubicBezTo>
                <a:cubicBezTo>
                  <a:pt x="7871" y="44348"/>
                  <a:pt x="7850" y="44563"/>
                  <a:pt x="7970" y="44707"/>
                </a:cubicBezTo>
                <a:cubicBezTo>
                  <a:pt x="8119" y="44888"/>
                  <a:pt x="8283" y="45067"/>
                  <a:pt x="8455" y="45236"/>
                </a:cubicBezTo>
                <a:cubicBezTo>
                  <a:pt x="8522" y="45302"/>
                  <a:pt x="8609" y="45333"/>
                  <a:pt x="8696" y="45333"/>
                </a:cubicBezTo>
                <a:cubicBezTo>
                  <a:pt x="8783" y="45333"/>
                  <a:pt x="8872" y="45302"/>
                  <a:pt x="8938" y="45232"/>
                </a:cubicBezTo>
                <a:cubicBezTo>
                  <a:pt x="9072" y="45098"/>
                  <a:pt x="9072" y="44881"/>
                  <a:pt x="8936" y="44749"/>
                </a:cubicBezTo>
                <a:cubicBezTo>
                  <a:pt x="8780" y="44594"/>
                  <a:pt x="8632" y="44434"/>
                  <a:pt x="8498" y="44271"/>
                </a:cubicBezTo>
                <a:cubicBezTo>
                  <a:pt x="8430" y="44189"/>
                  <a:pt x="8332" y="44147"/>
                  <a:pt x="8234" y="44147"/>
                </a:cubicBezTo>
                <a:close/>
                <a:moveTo>
                  <a:pt x="53354" y="45035"/>
                </a:moveTo>
                <a:cubicBezTo>
                  <a:pt x="53271" y="45035"/>
                  <a:pt x="53189" y="45064"/>
                  <a:pt x="53123" y="45124"/>
                </a:cubicBezTo>
                <a:cubicBezTo>
                  <a:pt x="52984" y="45251"/>
                  <a:pt x="52975" y="45469"/>
                  <a:pt x="53104" y="45608"/>
                </a:cubicBezTo>
                <a:cubicBezTo>
                  <a:pt x="53198" y="45707"/>
                  <a:pt x="53295" y="45807"/>
                  <a:pt x="53394" y="45905"/>
                </a:cubicBezTo>
                <a:cubicBezTo>
                  <a:pt x="53460" y="45967"/>
                  <a:pt x="53547" y="46000"/>
                  <a:pt x="53632" y="46000"/>
                </a:cubicBezTo>
                <a:cubicBezTo>
                  <a:pt x="53723" y="46000"/>
                  <a:pt x="53811" y="45966"/>
                  <a:pt x="53877" y="45896"/>
                </a:cubicBezTo>
                <a:cubicBezTo>
                  <a:pt x="54009" y="45762"/>
                  <a:pt x="54006" y="45545"/>
                  <a:pt x="53869" y="45415"/>
                </a:cubicBezTo>
                <a:cubicBezTo>
                  <a:pt x="53776" y="45324"/>
                  <a:pt x="53690" y="45236"/>
                  <a:pt x="53606" y="45145"/>
                </a:cubicBezTo>
                <a:cubicBezTo>
                  <a:pt x="53538" y="45072"/>
                  <a:pt x="53446" y="45035"/>
                  <a:pt x="53354" y="45035"/>
                </a:cubicBezTo>
                <a:close/>
                <a:moveTo>
                  <a:pt x="25963" y="45055"/>
                </a:moveTo>
                <a:cubicBezTo>
                  <a:pt x="25898" y="45055"/>
                  <a:pt x="25832" y="45074"/>
                  <a:pt x="25774" y="45112"/>
                </a:cubicBezTo>
                <a:cubicBezTo>
                  <a:pt x="25586" y="45236"/>
                  <a:pt x="25398" y="45359"/>
                  <a:pt x="25207" y="45481"/>
                </a:cubicBezTo>
                <a:cubicBezTo>
                  <a:pt x="25047" y="45581"/>
                  <a:pt x="25000" y="45794"/>
                  <a:pt x="25103" y="45953"/>
                </a:cubicBezTo>
                <a:cubicBezTo>
                  <a:pt x="25167" y="46054"/>
                  <a:pt x="25278" y="46112"/>
                  <a:pt x="25391" y="46112"/>
                </a:cubicBezTo>
                <a:cubicBezTo>
                  <a:pt x="25454" y="46112"/>
                  <a:pt x="25517" y="46094"/>
                  <a:pt x="25572" y="46059"/>
                </a:cubicBezTo>
                <a:cubicBezTo>
                  <a:pt x="25767" y="45933"/>
                  <a:pt x="25960" y="45807"/>
                  <a:pt x="26151" y="45681"/>
                </a:cubicBezTo>
                <a:cubicBezTo>
                  <a:pt x="26311" y="45576"/>
                  <a:pt x="26351" y="45364"/>
                  <a:pt x="26247" y="45208"/>
                </a:cubicBezTo>
                <a:cubicBezTo>
                  <a:pt x="26181" y="45108"/>
                  <a:pt x="26073" y="45055"/>
                  <a:pt x="25963" y="45055"/>
                </a:cubicBezTo>
                <a:close/>
                <a:moveTo>
                  <a:pt x="9750" y="45516"/>
                </a:moveTo>
                <a:cubicBezTo>
                  <a:pt x="9642" y="45516"/>
                  <a:pt x="9534" y="45567"/>
                  <a:pt x="9468" y="45663"/>
                </a:cubicBezTo>
                <a:cubicBezTo>
                  <a:pt x="9360" y="45820"/>
                  <a:pt x="9402" y="46033"/>
                  <a:pt x="9555" y="46139"/>
                </a:cubicBezTo>
                <a:cubicBezTo>
                  <a:pt x="9746" y="46271"/>
                  <a:pt x="9949" y="46400"/>
                  <a:pt x="10154" y="46520"/>
                </a:cubicBezTo>
                <a:cubicBezTo>
                  <a:pt x="10210" y="46553"/>
                  <a:pt x="10269" y="46567"/>
                  <a:pt x="10326" y="46567"/>
                </a:cubicBezTo>
                <a:cubicBezTo>
                  <a:pt x="10445" y="46567"/>
                  <a:pt x="10558" y="46510"/>
                  <a:pt x="10622" y="46397"/>
                </a:cubicBezTo>
                <a:cubicBezTo>
                  <a:pt x="10717" y="46233"/>
                  <a:pt x="10664" y="46025"/>
                  <a:pt x="10500" y="45929"/>
                </a:cubicBezTo>
                <a:cubicBezTo>
                  <a:pt x="10307" y="45818"/>
                  <a:pt x="10120" y="45698"/>
                  <a:pt x="9944" y="45576"/>
                </a:cubicBezTo>
                <a:cubicBezTo>
                  <a:pt x="9885" y="45536"/>
                  <a:pt x="9818" y="45516"/>
                  <a:pt x="9750" y="45516"/>
                </a:cubicBezTo>
                <a:close/>
                <a:moveTo>
                  <a:pt x="24207" y="46113"/>
                </a:moveTo>
                <a:cubicBezTo>
                  <a:pt x="24155" y="46113"/>
                  <a:pt x="24102" y="46125"/>
                  <a:pt x="24053" y="46150"/>
                </a:cubicBezTo>
                <a:cubicBezTo>
                  <a:pt x="23857" y="46251"/>
                  <a:pt x="23655" y="46344"/>
                  <a:pt x="23454" y="46433"/>
                </a:cubicBezTo>
                <a:cubicBezTo>
                  <a:pt x="23282" y="46510"/>
                  <a:pt x="23202" y="46709"/>
                  <a:pt x="23278" y="46883"/>
                </a:cubicBezTo>
                <a:cubicBezTo>
                  <a:pt x="23332" y="47014"/>
                  <a:pt x="23457" y="47088"/>
                  <a:pt x="23591" y="47088"/>
                </a:cubicBezTo>
                <a:cubicBezTo>
                  <a:pt x="23636" y="47088"/>
                  <a:pt x="23683" y="47080"/>
                  <a:pt x="23726" y="47061"/>
                </a:cubicBezTo>
                <a:cubicBezTo>
                  <a:pt x="23942" y="46967"/>
                  <a:pt x="24154" y="46868"/>
                  <a:pt x="24363" y="46762"/>
                </a:cubicBezTo>
                <a:cubicBezTo>
                  <a:pt x="24533" y="46675"/>
                  <a:pt x="24597" y="46468"/>
                  <a:pt x="24514" y="46301"/>
                </a:cubicBezTo>
                <a:cubicBezTo>
                  <a:pt x="24452" y="46181"/>
                  <a:pt x="24331" y="46113"/>
                  <a:pt x="24207" y="46113"/>
                </a:cubicBezTo>
                <a:close/>
                <a:moveTo>
                  <a:pt x="11551" y="46489"/>
                </a:moveTo>
                <a:cubicBezTo>
                  <a:pt x="11416" y="46489"/>
                  <a:pt x="11289" y="46569"/>
                  <a:pt x="11234" y="46701"/>
                </a:cubicBezTo>
                <a:cubicBezTo>
                  <a:pt x="11161" y="46875"/>
                  <a:pt x="11244" y="47074"/>
                  <a:pt x="11418" y="47147"/>
                </a:cubicBezTo>
                <a:cubicBezTo>
                  <a:pt x="11630" y="47236"/>
                  <a:pt x="11852" y="47321"/>
                  <a:pt x="12077" y="47399"/>
                </a:cubicBezTo>
                <a:cubicBezTo>
                  <a:pt x="12113" y="47413"/>
                  <a:pt x="12151" y="47419"/>
                  <a:pt x="12190" y="47419"/>
                </a:cubicBezTo>
                <a:cubicBezTo>
                  <a:pt x="12330" y="47419"/>
                  <a:pt x="12462" y="47330"/>
                  <a:pt x="12509" y="47187"/>
                </a:cubicBezTo>
                <a:cubicBezTo>
                  <a:pt x="12572" y="47008"/>
                  <a:pt x="12478" y="46815"/>
                  <a:pt x="12299" y="46753"/>
                </a:cubicBezTo>
                <a:cubicBezTo>
                  <a:pt x="12089" y="46678"/>
                  <a:pt x="11880" y="46600"/>
                  <a:pt x="11680" y="46515"/>
                </a:cubicBezTo>
                <a:cubicBezTo>
                  <a:pt x="11638" y="46498"/>
                  <a:pt x="11594" y="46489"/>
                  <a:pt x="11551" y="46489"/>
                </a:cubicBezTo>
                <a:close/>
                <a:moveTo>
                  <a:pt x="22311" y="46877"/>
                </a:moveTo>
                <a:cubicBezTo>
                  <a:pt x="22278" y="46877"/>
                  <a:pt x="22244" y="46882"/>
                  <a:pt x="22211" y="46892"/>
                </a:cubicBezTo>
                <a:cubicBezTo>
                  <a:pt x="22002" y="46956"/>
                  <a:pt x="21785" y="47015"/>
                  <a:pt x="21570" y="47067"/>
                </a:cubicBezTo>
                <a:cubicBezTo>
                  <a:pt x="21385" y="47111"/>
                  <a:pt x="21272" y="47297"/>
                  <a:pt x="21318" y="47479"/>
                </a:cubicBezTo>
                <a:cubicBezTo>
                  <a:pt x="21358" y="47636"/>
                  <a:pt x="21497" y="47740"/>
                  <a:pt x="21650" y="47740"/>
                </a:cubicBezTo>
                <a:cubicBezTo>
                  <a:pt x="21676" y="47740"/>
                  <a:pt x="21702" y="47737"/>
                  <a:pt x="21731" y="47730"/>
                </a:cubicBezTo>
                <a:cubicBezTo>
                  <a:pt x="21959" y="47676"/>
                  <a:pt x="22187" y="47613"/>
                  <a:pt x="22409" y="47545"/>
                </a:cubicBezTo>
                <a:cubicBezTo>
                  <a:pt x="22588" y="47492"/>
                  <a:pt x="22691" y="47300"/>
                  <a:pt x="22637" y="47120"/>
                </a:cubicBezTo>
                <a:cubicBezTo>
                  <a:pt x="22593" y="46972"/>
                  <a:pt x="22457" y="46877"/>
                  <a:pt x="22311" y="46877"/>
                </a:cubicBezTo>
                <a:close/>
                <a:moveTo>
                  <a:pt x="13504" y="47115"/>
                </a:moveTo>
                <a:cubicBezTo>
                  <a:pt x="13346" y="47115"/>
                  <a:pt x="13206" y="47222"/>
                  <a:pt x="13168" y="47380"/>
                </a:cubicBezTo>
                <a:cubicBezTo>
                  <a:pt x="13128" y="47565"/>
                  <a:pt x="13239" y="47747"/>
                  <a:pt x="13425" y="47790"/>
                </a:cubicBezTo>
                <a:cubicBezTo>
                  <a:pt x="13648" y="47843"/>
                  <a:pt x="13879" y="47891"/>
                  <a:pt x="14112" y="47931"/>
                </a:cubicBezTo>
                <a:cubicBezTo>
                  <a:pt x="14131" y="47935"/>
                  <a:pt x="14154" y="47936"/>
                  <a:pt x="14173" y="47936"/>
                </a:cubicBezTo>
                <a:cubicBezTo>
                  <a:pt x="14336" y="47936"/>
                  <a:pt x="14479" y="47818"/>
                  <a:pt x="14506" y="47653"/>
                </a:cubicBezTo>
                <a:cubicBezTo>
                  <a:pt x="14539" y="47467"/>
                  <a:pt x="14418" y="47288"/>
                  <a:pt x="14230" y="47257"/>
                </a:cubicBezTo>
                <a:cubicBezTo>
                  <a:pt x="14011" y="47217"/>
                  <a:pt x="13792" y="47173"/>
                  <a:pt x="13578" y="47123"/>
                </a:cubicBezTo>
                <a:cubicBezTo>
                  <a:pt x="13553" y="47118"/>
                  <a:pt x="13528" y="47115"/>
                  <a:pt x="13504" y="47115"/>
                </a:cubicBezTo>
                <a:close/>
                <a:moveTo>
                  <a:pt x="20307" y="47314"/>
                </a:moveTo>
                <a:cubicBezTo>
                  <a:pt x="20291" y="47314"/>
                  <a:pt x="20275" y="47316"/>
                  <a:pt x="20259" y="47318"/>
                </a:cubicBezTo>
                <a:cubicBezTo>
                  <a:pt x="20038" y="47349"/>
                  <a:pt x="19816" y="47375"/>
                  <a:pt x="19595" y="47398"/>
                </a:cubicBezTo>
                <a:cubicBezTo>
                  <a:pt x="19407" y="47417"/>
                  <a:pt x="19268" y="47584"/>
                  <a:pt x="19289" y="47771"/>
                </a:cubicBezTo>
                <a:cubicBezTo>
                  <a:pt x="19307" y="47947"/>
                  <a:pt x="19454" y="48079"/>
                  <a:pt x="19628" y="48079"/>
                </a:cubicBezTo>
                <a:cubicBezTo>
                  <a:pt x="19639" y="48079"/>
                  <a:pt x="19651" y="48077"/>
                  <a:pt x="19663" y="48077"/>
                </a:cubicBezTo>
                <a:cubicBezTo>
                  <a:pt x="19894" y="48056"/>
                  <a:pt x="20125" y="48027"/>
                  <a:pt x="20355" y="47996"/>
                </a:cubicBezTo>
                <a:cubicBezTo>
                  <a:pt x="20542" y="47969"/>
                  <a:pt x="20673" y="47796"/>
                  <a:pt x="20647" y="47608"/>
                </a:cubicBezTo>
                <a:cubicBezTo>
                  <a:pt x="20623" y="47438"/>
                  <a:pt x="20476" y="47314"/>
                  <a:pt x="20307" y="47314"/>
                </a:cubicBezTo>
                <a:close/>
                <a:moveTo>
                  <a:pt x="15531" y="47425"/>
                </a:moveTo>
                <a:cubicBezTo>
                  <a:pt x="15355" y="47425"/>
                  <a:pt x="15204" y="47561"/>
                  <a:pt x="15189" y="47740"/>
                </a:cubicBezTo>
                <a:cubicBezTo>
                  <a:pt x="15174" y="47930"/>
                  <a:pt x="15315" y="48093"/>
                  <a:pt x="15504" y="48107"/>
                </a:cubicBezTo>
                <a:cubicBezTo>
                  <a:pt x="15636" y="48117"/>
                  <a:pt x="15766" y="48124"/>
                  <a:pt x="15900" y="48131"/>
                </a:cubicBezTo>
                <a:lnTo>
                  <a:pt x="16197" y="48145"/>
                </a:lnTo>
                <a:lnTo>
                  <a:pt x="16215" y="47804"/>
                </a:lnTo>
                <a:lnTo>
                  <a:pt x="16217" y="47462"/>
                </a:lnTo>
                <a:lnTo>
                  <a:pt x="15935" y="47450"/>
                </a:lnTo>
                <a:cubicBezTo>
                  <a:pt x="15808" y="47443"/>
                  <a:pt x="15683" y="47434"/>
                  <a:pt x="15556" y="47425"/>
                </a:cubicBezTo>
                <a:cubicBezTo>
                  <a:pt x="15548" y="47425"/>
                  <a:pt x="15539" y="47425"/>
                  <a:pt x="15531" y="47425"/>
                </a:cubicBezTo>
                <a:close/>
                <a:moveTo>
                  <a:pt x="18275" y="47482"/>
                </a:moveTo>
                <a:cubicBezTo>
                  <a:pt x="18267" y="47482"/>
                  <a:pt x="18260" y="47482"/>
                  <a:pt x="18252" y="47483"/>
                </a:cubicBezTo>
                <a:cubicBezTo>
                  <a:pt x="18031" y="47486"/>
                  <a:pt x="17805" y="47492"/>
                  <a:pt x="17579" y="47492"/>
                </a:cubicBezTo>
                <a:cubicBezTo>
                  <a:pt x="17390" y="47492"/>
                  <a:pt x="17238" y="47643"/>
                  <a:pt x="17238" y="47832"/>
                </a:cubicBezTo>
                <a:cubicBezTo>
                  <a:pt x="17238" y="48022"/>
                  <a:pt x="17390" y="48173"/>
                  <a:pt x="17579" y="48173"/>
                </a:cubicBezTo>
                <a:cubicBezTo>
                  <a:pt x="17814" y="48173"/>
                  <a:pt x="18043" y="48171"/>
                  <a:pt x="18271" y="48166"/>
                </a:cubicBezTo>
                <a:cubicBezTo>
                  <a:pt x="18460" y="48161"/>
                  <a:pt x="18611" y="48004"/>
                  <a:pt x="18605" y="47815"/>
                </a:cubicBezTo>
                <a:cubicBezTo>
                  <a:pt x="18598" y="47633"/>
                  <a:pt x="18454" y="47482"/>
                  <a:pt x="18275" y="4748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rot="6404316">
            <a:off x="585545" y="-51430"/>
            <a:ext cx="1400491" cy="1181867"/>
          </a:xfrm>
          <a:custGeom>
            <a:avLst/>
            <a:gdLst/>
            <a:ahLst/>
            <a:cxnLst/>
            <a:rect l="l" t="t" r="r" b="b"/>
            <a:pathLst>
              <a:path w="29762" h="25116" extrusionOk="0">
                <a:moveTo>
                  <a:pt x="4020" y="1"/>
                </a:moveTo>
                <a:cubicBezTo>
                  <a:pt x="3997" y="1"/>
                  <a:pt x="3974" y="3"/>
                  <a:pt x="3951" y="8"/>
                </a:cubicBezTo>
                <a:cubicBezTo>
                  <a:pt x="3704" y="55"/>
                  <a:pt x="3464" y="131"/>
                  <a:pt x="3231" y="230"/>
                </a:cubicBezTo>
                <a:cubicBezTo>
                  <a:pt x="3059" y="307"/>
                  <a:pt x="2979" y="507"/>
                  <a:pt x="3052" y="681"/>
                </a:cubicBezTo>
                <a:cubicBezTo>
                  <a:pt x="3110" y="809"/>
                  <a:pt x="3235" y="887"/>
                  <a:pt x="3369" y="887"/>
                </a:cubicBezTo>
                <a:cubicBezTo>
                  <a:pt x="3414" y="887"/>
                  <a:pt x="3459" y="879"/>
                  <a:pt x="3502" y="860"/>
                </a:cubicBezTo>
                <a:cubicBezTo>
                  <a:pt x="3690" y="778"/>
                  <a:pt x="3885" y="715"/>
                  <a:pt x="4085" y="677"/>
                </a:cubicBezTo>
                <a:cubicBezTo>
                  <a:pt x="4269" y="639"/>
                  <a:pt x="4389" y="460"/>
                  <a:pt x="4352" y="274"/>
                </a:cubicBezTo>
                <a:cubicBezTo>
                  <a:pt x="4320" y="113"/>
                  <a:pt x="4178" y="1"/>
                  <a:pt x="4020" y="1"/>
                </a:cubicBezTo>
                <a:close/>
                <a:moveTo>
                  <a:pt x="2244" y="965"/>
                </a:moveTo>
                <a:cubicBezTo>
                  <a:pt x="2158" y="965"/>
                  <a:pt x="2072" y="997"/>
                  <a:pt x="2006" y="1061"/>
                </a:cubicBezTo>
                <a:cubicBezTo>
                  <a:pt x="1836" y="1226"/>
                  <a:pt x="1674" y="1411"/>
                  <a:pt x="1519" y="1609"/>
                </a:cubicBezTo>
                <a:cubicBezTo>
                  <a:pt x="1403" y="1758"/>
                  <a:pt x="1431" y="1974"/>
                  <a:pt x="1580" y="2088"/>
                </a:cubicBezTo>
                <a:cubicBezTo>
                  <a:pt x="1641" y="2135"/>
                  <a:pt x="1714" y="2160"/>
                  <a:pt x="1789" y="2160"/>
                </a:cubicBezTo>
                <a:cubicBezTo>
                  <a:pt x="1891" y="2160"/>
                  <a:pt x="1992" y="2114"/>
                  <a:pt x="2060" y="2024"/>
                </a:cubicBezTo>
                <a:cubicBezTo>
                  <a:pt x="2192" y="1852"/>
                  <a:pt x="2336" y="1690"/>
                  <a:pt x="2482" y="1550"/>
                </a:cubicBezTo>
                <a:cubicBezTo>
                  <a:pt x="2616" y="1419"/>
                  <a:pt x="2618" y="1202"/>
                  <a:pt x="2487" y="1068"/>
                </a:cubicBezTo>
                <a:cubicBezTo>
                  <a:pt x="2421" y="999"/>
                  <a:pt x="2332" y="965"/>
                  <a:pt x="2244" y="965"/>
                </a:cubicBezTo>
                <a:close/>
                <a:moveTo>
                  <a:pt x="1089" y="2646"/>
                </a:moveTo>
                <a:cubicBezTo>
                  <a:pt x="960" y="2646"/>
                  <a:pt x="837" y="2719"/>
                  <a:pt x="779" y="2844"/>
                </a:cubicBezTo>
                <a:cubicBezTo>
                  <a:pt x="680" y="3055"/>
                  <a:pt x="589" y="3279"/>
                  <a:pt x="510" y="3505"/>
                </a:cubicBezTo>
                <a:cubicBezTo>
                  <a:pt x="443" y="3684"/>
                  <a:pt x="537" y="3879"/>
                  <a:pt x="715" y="3941"/>
                </a:cubicBezTo>
                <a:cubicBezTo>
                  <a:pt x="755" y="3955"/>
                  <a:pt x="791" y="3962"/>
                  <a:pt x="829" y="3962"/>
                </a:cubicBezTo>
                <a:cubicBezTo>
                  <a:pt x="970" y="3962"/>
                  <a:pt x="1102" y="3875"/>
                  <a:pt x="1154" y="3736"/>
                </a:cubicBezTo>
                <a:cubicBezTo>
                  <a:pt x="1227" y="3527"/>
                  <a:pt x="1311" y="3324"/>
                  <a:pt x="1399" y="3131"/>
                </a:cubicBezTo>
                <a:cubicBezTo>
                  <a:pt x="1478" y="2959"/>
                  <a:pt x="1403" y="2758"/>
                  <a:pt x="1233" y="2678"/>
                </a:cubicBezTo>
                <a:cubicBezTo>
                  <a:pt x="1186" y="2656"/>
                  <a:pt x="1137" y="2646"/>
                  <a:pt x="1089" y="2646"/>
                </a:cubicBezTo>
                <a:close/>
                <a:moveTo>
                  <a:pt x="479" y="4600"/>
                </a:moveTo>
                <a:cubicBezTo>
                  <a:pt x="316" y="4600"/>
                  <a:pt x="172" y="4715"/>
                  <a:pt x="141" y="4880"/>
                </a:cubicBezTo>
                <a:cubicBezTo>
                  <a:pt x="98" y="5112"/>
                  <a:pt x="66" y="5349"/>
                  <a:pt x="42" y="5583"/>
                </a:cubicBezTo>
                <a:cubicBezTo>
                  <a:pt x="25" y="5771"/>
                  <a:pt x="162" y="5938"/>
                  <a:pt x="348" y="5957"/>
                </a:cubicBezTo>
                <a:cubicBezTo>
                  <a:pt x="358" y="5961"/>
                  <a:pt x="372" y="5961"/>
                  <a:pt x="383" y="5961"/>
                </a:cubicBezTo>
                <a:cubicBezTo>
                  <a:pt x="556" y="5961"/>
                  <a:pt x="704" y="5830"/>
                  <a:pt x="723" y="5653"/>
                </a:cubicBezTo>
                <a:cubicBezTo>
                  <a:pt x="746" y="5436"/>
                  <a:pt x="775" y="5217"/>
                  <a:pt x="815" y="5001"/>
                </a:cubicBezTo>
                <a:cubicBezTo>
                  <a:pt x="848" y="4815"/>
                  <a:pt x="723" y="4640"/>
                  <a:pt x="539" y="4605"/>
                </a:cubicBezTo>
                <a:cubicBezTo>
                  <a:pt x="519" y="4601"/>
                  <a:pt x="499" y="4600"/>
                  <a:pt x="479" y="4600"/>
                </a:cubicBezTo>
                <a:close/>
                <a:moveTo>
                  <a:pt x="4822" y="7033"/>
                </a:moveTo>
                <a:cubicBezTo>
                  <a:pt x="4771" y="7035"/>
                  <a:pt x="4716" y="7035"/>
                  <a:pt x="4660" y="7038"/>
                </a:cubicBezTo>
                <a:cubicBezTo>
                  <a:pt x="4472" y="7047"/>
                  <a:pt x="4328" y="7207"/>
                  <a:pt x="4337" y="7396"/>
                </a:cubicBezTo>
                <a:cubicBezTo>
                  <a:pt x="4345" y="7581"/>
                  <a:pt x="4499" y="7720"/>
                  <a:pt x="4681" y="7720"/>
                </a:cubicBezTo>
                <a:cubicBezTo>
                  <a:pt x="4686" y="7720"/>
                  <a:pt x="4690" y="7720"/>
                  <a:pt x="4695" y="7719"/>
                </a:cubicBezTo>
                <a:cubicBezTo>
                  <a:pt x="4716" y="7719"/>
                  <a:pt x="4738" y="7719"/>
                  <a:pt x="4759" y="7719"/>
                </a:cubicBezTo>
                <a:cubicBezTo>
                  <a:pt x="4780" y="7719"/>
                  <a:pt x="4801" y="7719"/>
                  <a:pt x="4822" y="7718"/>
                </a:cubicBezTo>
                <a:cubicBezTo>
                  <a:pt x="4987" y="7718"/>
                  <a:pt x="5131" y="7737"/>
                  <a:pt x="5251" y="7773"/>
                </a:cubicBezTo>
                <a:cubicBezTo>
                  <a:pt x="5286" y="7786"/>
                  <a:pt x="5319" y="7789"/>
                  <a:pt x="5353" y="7789"/>
                </a:cubicBezTo>
                <a:cubicBezTo>
                  <a:pt x="5499" y="7789"/>
                  <a:pt x="5633" y="7695"/>
                  <a:pt x="5680" y="7547"/>
                </a:cubicBezTo>
                <a:cubicBezTo>
                  <a:pt x="5736" y="7368"/>
                  <a:pt x="5637" y="7177"/>
                  <a:pt x="5456" y="7120"/>
                </a:cubicBezTo>
                <a:cubicBezTo>
                  <a:pt x="5268" y="7064"/>
                  <a:pt x="5056" y="7033"/>
                  <a:pt x="4822" y="7033"/>
                </a:cubicBezTo>
                <a:close/>
                <a:moveTo>
                  <a:pt x="351" y="6643"/>
                </a:moveTo>
                <a:cubicBezTo>
                  <a:pt x="345" y="6643"/>
                  <a:pt x="339" y="6643"/>
                  <a:pt x="332" y="6644"/>
                </a:cubicBezTo>
                <a:cubicBezTo>
                  <a:pt x="145" y="6654"/>
                  <a:pt x="0" y="6817"/>
                  <a:pt x="14" y="7007"/>
                </a:cubicBezTo>
                <a:cubicBezTo>
                  <a:pt x="32" y="7250"/>
                  <a:pt x="58" y="7488"/>
                  <a:pt x="96" y="7719"/>
                </a:cubicBezTo>
                <a:cubicBezTo>
                  <a:pt x="124" y="7886"/>
                  <a:pt x="268" y="8005"/>
                  <a:pt x="433" y="8005"/>
                </a:cubicBezTo>
                <a:cubicBezTo>
                  <a:pt x="452" y="8005"/>
                  <a:pt x="470" y="8005"/>
                  <a:pt x="489" y="8001"/>
                </a:cubicBezTo>
                <a:cubicBezTo>
                  <a:pt x="675" y="7971"/>
                  <a:pt x="800" y="7796"/>
                  <a:pt x="770" y="7608"/>
                </a:cubicBezTo>
                <a:cubicBezTo>
                  <a:pt x="735" y="7400"/>
                  <a:pt x="711" y="7184"/>
                  <a:pt x="696" y="6963"/>
                </a:cubicBezTo>
                <a:cubicBezTo>
                  <a:pt x="685" y="6781"/>
                  <a:pt x="526" y="6643"/>
                  <a:pt x="351" y="6643"/>
                </a:cubicBezTo>
                <a:close/>
                <a:moveTo>
                  <a:pt x="3448" y="7550"/>
                </a:moveTo>
                <a:cubicBezTo>
                  <a:pt x="3365" y="7550"/>
                  <a:pt x="3282" y="7580"/>
                  <a:pt x="3216" y="7641"/>
                </a:cubicBezTo>
                <a:cubicBezTo>
                  <a:pt x="3040" y="7805"/>
                  <a:pt x="2875" y="7999"/>
                  <a:pt x="2725" y="8223"/>
                </a:cubicBezTo>
                <a:cubicBezTo>
                  <a:pt x="2621" y="8380"/>
                  <a:pt x="2661" y="8590"/>
                  <a:pt x="2818" y="8698"/>
                </a:cubicBezTo>
                <a:cubicBezTo>
                  <a:pt x="2877" y="8736"/>
                  <a:pt x="2944" y="8755"/>
                  <a:pt x="3009" y="8755"/>
                </a:cubicBezTo>
                <a:cubicBezTo>
                  <a:pt x="3118" y="8755"/>
                  <a:pt x="3226" y="8701"/>
                  <a:pt x="3294" y="8604"/>
                </a:cubicBezTo>
                <a:cubicBezTo>
                  <a:pt x="3414" y="8422"/>
                  <a:pt x="3544" y="8267"/>
                  <a:pt x="3681" y="8142"/>
                </a:cubicBezTo>
                <a:cubicBezTo>
                  <a:pt x="3817" y="8013"/>
                  <a:pt x="3826" y="7798"/>
                  <a:pt x="3699" y="7659"/>
                </a:cubicBezTo>
                <a:cubicBezTo>
                  <a:pt x="3631" y="7587"/>
                  <a:pt x="3540" y="7550"/>
                  <a:pt x="3448" y="7550"/>
                </a:cubicBezTo>
                <a:close/>
                <a:moveTo>
                  <a:pt x="22118" y="8674"/>
                </a:moveTo>
                <a:cubicBezTo>
                  <a:pt x="21943" y="8675"/>
                  <a:pt x="21758" y="8677"/>
                  <a:pt x="21578" y="8686"/>
                </a:cubicBezTo>
                <a:cubicBezTo>
                  <a:pt x="21388" y="8694"/>
                  <a:pt x="21244" y="8856"/>
                  <a:pt x="21254" y="9046"/>
                </a:cubicBezTo>
                <a:cubicBezTo>
                  <a:pt x="21263" y="9228"/>
                  <a:pt x="21414" y="9369"/>
                  <a:pt x="21595" y="9369"/>
                </a:cubicBezTo>
                <a:cubicBezTo>
                  <a:pt x="21602" y="9369"/>
                  <a:pt x="21609" y="9369"/>
                  <a:pt x="21616" y="9371"/>
                </a:cubicBezTo>
                <a:cubicBezTo>
                  <a:pt x="21779" y="9362"/>
                  <a:pt x="21943" y="9358"/>
                  <a:pt x="22108" y="9358"/>
                </a:cubicBezTo>
                <a:cubicBezTo>
                  <a:pt x="22163" y="9358"/>
                  <a:pt x="22219" y="9360"/>
                  <a:pt x="22275" y="9360"/>
                </a:cubicBezTo>
                <a:lnTo>
                  <a:pt x="22281" y="9360"/>
                </a:lnTo>
                <a:cubicBezTo>
                  <a:pt x="22466" y="9360"/>
                  <a:pt x="22620" y="9211"/>
                  <a:pt x="22622" y="9023"/>
                </a:cubicBezTo>
                <a:cubicBezTo>
                  <a:pt x="22626" y="8834"/>
                  <a:pt x="22474" y="8677"/>
                  <a:pt x="22287" y="8675"/>
                </a:cubicBezTo>
                <a:cubicBezTo>
                  <a:pt x="22229" y="8674"/>
                  <a:pt x="22175" y="8674"/>
                  <a:pt x="22118" y="8674"/>
                </a:cubicBezTo>
                <a:close/>
                <a:moveTo>
                  <a:pt x="5993" y="8170"/>
                </a:moveTo>
                <a:cubicBezTo>
                  <a:pt x="5823" y="8170"/>
                  <a:pt x="5673" y="8292"/>
                  <a:pt x="5649" y="8465"/>
                </a:cubicBezTo>
                <a:cubicBezTo>
                  <a:pt x="5624" y="8632"/>
                  <a:pt x="5560" y="8814"/>
                  <a:pt x="5465" y="8995"/>
                </a:cubicBezTo>
                <a:cubicBezTo>
                  <a:pt x="5372" y="9162"/>
                  <a:pt x="5435" y="9369"/>
                  <a:pt x="5604" y="9457"/>
                </a:cubicBezTo>
                <a:cubicBezTo>
                  <a:pt x="5656" y="9485"/>
                  <a:pt x="5710" y="9499"/>
                  <a:pt x="5764" y="9499"/>
                </a:cubicBezTo>
                <a:cubicBezTo>
                  <a:pt x="5885" y="9499"/>
                  <a:pt x="6005" y="9433"/>
                  <a:pt x="6068" y="9317"/>
                </a:cubicBezTo>
                <a:cubicBezTo>
                  <a:pt x="6205" y="9065"/>
                  <a:pt x="6292" y="8811"/>
                  <a:pt x="6327" y="8561"/>
                </a:cubicBezTo>
                <a:cubicBezTo>
                  <a:pt x="6353" y="8373"/>
                  <a:pt x="6222" y="8199"/>
                  <a:pt x="6036" y="8173"/>
                </a:cubicBezTo>
                <a:cubicBezTo>
                  <a:pt x="6022" y="8171"/>
                  <a:pt x="6007" y="8170"/>
                  <a:pt x="5993" y="8170"/>
                </a:cubicBezTo>
                <a:close/>
                <a:moveTo>
                  <a:pt x="23637" y="8791"/>
                </a:moveTo>
                <a:cubicBezTo>
                  <a:pt x="23475" y="8791"/>
                  <a:pt x="23330" y="8912"/>
                  <a:pt x="23302" y="9080"/>
                </a:cubicBezTo>
                <a:cubicBezTo>
                  <a:pt x="23274" y="9266"/>
                  <a:pt x="23401" y="9440"/>
                  <a:pt x="23587" y="9471"/>
                </a:cubicBezTo>
                <a:cubicBezTo>
                  <a:pt x="23804" y="9506"/>
                  <a:pt x="24021" y="9546"/>
                  <a:pt x="24233" y="9597"/>
                </a:cubicBezTo>
                <a:cubicBezTo>
                  <a:pt x="24259" y="9603"/>
                  <a:pt x="24285" y="9605"/>
                  <a:pt x="24311" y="9605"/>
                </a:cubicBezTo>
                <a:cubicBezTo>
                  <a:pt x="24466" y="9605"/>
                  <a:pt x="24607" y="9499"/>
                  <a:pt x="24643" y="9341"/>
                </a:cubicBezTo>
                <a:cubicBezTo>
                  <a:pt x="24687" y="9155"/>
                  <a:pt x="24574" y="8973"/>
                  <a:pt x="24388" y="8929"/>
                </a:cubicBezTo>
                <a:cubicBezTo>
                  <a:pt x="24160" y="8877"/>
                  <a:pt x="23927" y="8832"/>
                  <a:pt x="23693" y="8795"/>
                </a:cubicBezTo>
                <a:cubicBezTo>
                  <a:pt x="23674" y="8792"/>
                  <a:pt x="23656" y="8791"/>
                  <a:pt x="23637" y="8791"/>
                </a:cubicBezTo>
                <a:close/>
                <a:moveTo>
                  <a:pt x="20239" y="8850"/>
                </a:moveTo>
                <a:cubicBezTo>
                  <a:pt x="20218" y="8850"/>
                  <a:pt x="20196" y="8852"/>
                  <a:pt x="20175" y="8856"/>
                </a:cubicBezTo>
                <a:cubicBezTo>
                  <a:pt x="19942" y="8901"/>
                  <a:pt x="19709" y="8953"/>
                  <a:pt x="19485" y="9014"/>
                </a:cubicBezTo>
                <a:cubicBezTo>
                  <a:pt x="19303" y="9063"/>
                  <a:pt x="19195" y="9249"/>
                  <a:pt x="19242" y="9431"/>
                </a:cubicBezTo>
                <a:cubicBezTo>
                  <a:pt x="19283" y="9586"/>
                  <a:pt x="19421" y="9685"/>
                  <a:pt x="19572" y="9685"/>
                </a:cubicBezTo>
                <a:cubicBezTo>
                  <a:pt x="19603" y="9685"/>
                  <a:pt x="19631" y="9683"/>
                  <a:pt x="19659" y="9675"/>
                </a:cubicBezTo>
                <a:cubicBezTo>
                  <a:pt x="19867" y="9619"/>
                  <a:pt x="20085" y="9569"/>
                  <a:pt x="20302" y="9527"/>
                </a:cubicBezTo>
                <a:cubicBezTo>
                  <a:pt x="20490" y="9492"/>
                  <a:pt x="20610" y="9311"/>
                  <a:pt x="20575" y="9127"/>
                </a:cubicBezTo>
                <a:cubicBezTo>
                  <a:pt x="20544" y="8963"/>
                  <a:pt x="20399" y="8850"/>
                  <a:pt x="20239" y="8850"/>
                </a:cubicBezTo>
                <a:close/>
                <a:moveTo>
                  <a:pt x="819" y="8628"/>
                </a:moveTo>
                <a:cubicBezTo>
                  <a:pt x="771" y="8628"/>
                  <a:pt x="723" y="8638"/>
                  <a:pt x="676" y="8660"/>
                </a:cubicBezTo>
                <a:cubicBezTo>
                  <a:pt x="504" y="8741"/>
                  <a:pt x="431" y="8943"/>
                  <a:pt x="510" y="9115"/>
                </a:cubicBezTo>
                <a:cubicBezTo>
                  <a:pt x="617" y="9350"/>
                  <a:pt x="746" y="9569"/>
                  <a:pt x="885" y="9762"/>
                </a:cubicBezTo>
                <a:cubicBezTo>
                  <a:pt x="953" y="9854"/>
                  <a:pt x="1057" y="9902"/>
                  <a:pt x="1163" y="9902"/>
                </a:cubicBezTo>
                <a:cubicBezTo>
                  <a:pt x="1233" y="9902"/>
                  <a:pt x="1302" y="9883"/>
                  <a:pt x="1363" y="9840"/>
                </a:cubicBezTo>
                <a:cubicBezTo>
                  <a:pt x="1514" y="9729"/>
                  <a:pt x="1549" y="9515"/>
                  <a:pt x="1439" y="9362"/>
                </a:cubicBezTo>
                <a:cubicBezTo>
                  <a:pt x="1323" y="9204"/>
                  <a:pt x="1222" y="9023"/>
                  <a:pt x="1130" y="8828"/>
                </a:cubicBezTo>
                <a:cubicBezTo>
                  <a:pt x="1072" y="8703"/>
                  <a:pt x="948" y="8628"/>
                  <a:pt x="819" y="8628"/>
                </a:cubicBezTo>
                <a:close/>
                <a:moveTo>
                  <a:pt x="25613" y="9334"/>
                </a:moveTo>
                <a:cubicBezTo>
                  <a:pt x="25478" y="9334"/>
                  <a:pt x="25351" y="9413"/>
                  <a:pt x="25297" y="9546"/>
                </a:cubicBezTo>
                <a:cubicBezTo>
                  <a:pt x="25227" y="9723"/>
                  <a:pt x="25311" y="9920"/>
                  <a:pt x="25486" y="9993"/>
                </a:cubicBezTo>
                <a:cubicBezTo>
                  <a:pt x="25688" y="10073"/>
                  <a:pt x="25890" y="10163"/>
                  <a:pt x="26084" y="10262"/>
                </a:cubicBezTo>
                <a:cubicBezTo>
                  <a:pt x="26131" y="10288"/>
                  <a:pt x="26183" y="10299"/>
                  <a:pt x="26235" y="10299"/>
                </a:cubicBezTo>
                <a:cubicBezTo>
                  <a:pt x="26362" y="10299"/>
                  <a:pt x="26480" y="10229"/>
                  <a:pt x="26541" y="10109"/>
                </a:cubicBezTo>
                <a:cubicBezTo>
                  <a:pt x="26626" y="9942"/>
                  <a:pt x="26559" y="9736"/>
                  <a:pt x="26390" y="9650"/>
                </a:cubicBezTo>
                <a:cubicBezTo>
                  <a:pt x="26180" y="9544"/>
                  <a:pt x="25963" y="9447"/>
                  <a:pt x="25742" y="9358"/>
                </a:cubicBezTo>
                <a:cubicBezTo>
                  <a:pt x="25700" y="9342"/>
                  <a:pt x="25656" y="9334"/>
                  <a:pt x="25613" y="9334"/>
                </a:cubicBezTo>
                <a:close/>
                <a:moveTo>
                  <a:pt x="18284" y="9446"/>
                </a:moveTo>
                <a:cubicBezTo>
                  <a:pt x="18238" y="9446"/>
                  <a:pt x="18192" y="9455"/>
                  <a:pt x="18147" y="9475"/>
                </a:cubicBezTo>
                <a:cubicBezTo>
                  <a:pt x="17928" y="9570"/>
                  <a:pt x="17712" y="9673"/>
                  <a:pt x="17507" y="9781"/>
                </a:cubicBezTo>
                <a:cubicBezTo>
                  <a:pt x="17339" y="9871"/>
                  <a:pt x="17274" y="10076"/>
                  <a:pt x="17363" y="10245"/>
                </a:cubicBezTo>
                <a:cubicBezTo>
                  <a:pt x="17424" y="10361"/>
                  <a:pt x="17544" y="10427"/>
                  <a:pt x="17665" y="10427"/>
                </a:cubicBezTo>
                <a:cubicBezTo>
                  <a:pt x="17719" y="10427"/>
                  <a:pt x="17773" y="10413"/>
                  <a:pt x="17825" y="10386"/>
                </a:cubicBezTo>
                <a:cubicBezTo>
                  <a:pt x="18016" y="10285"/>
                  <a:pt x="18215" y="10189"/>
                  <a:pt x="18420" y="10102"/>
                </a:cubicBezTo>
                <a:cubicBezTo>
                  <a:pt x="18593" y="10026"/>
                  <a:pt x="18672" y="9826"/>
                  <a:pt x="18597" y="9652"/>
                </a:cubicBezTo>
                <a:cubicBezTo>
                  <a:pt x="18540" y="9523"/>
                  <a:pt x="18415" y="9446"/>
                  <a:pt x="18284" y="9446"/>
                </a:cubicBezTo>
                <a:close/>
                <a:moveTo>
                  <a:pt x="4838" y="9801"/>
                </a:moveTo>
                <a:cubicBezTo>
                  <a:pt x="4777" y="9801"/>
                  <a:pt x="4716" y="9817"/>
                  <a:pt x="4660" y="9850"/>
                </a:cubicBezTo>
                <a:cubicBezTo>
                  <a:pt x="4561" y="9911"/>
                  <a:pt x="4457" y="9963"/>
                  <a:pt x="4352" y="10003"/>
                </a:cubicBezTo>
                <a:cubicBezTo>
                  <a:pt x="4271" y="10036"/>
                  <a:pt x="4191" y="10064"/>
                  <a:pt x="4111" y="10088"/>
                </a:cubicBezTo>
                <a:cubicBezTo>
                  <a:pt x="3930" y="10144"/>
                  <a:pt x="3831" y="10335"/>
                  <a:pt x="3886" y="10516"/>
                </a:cubicBezTo>
                <a:cubicBezTo>
                  <a:pt x="3933" y="10662"/>
                  <a:pt x="4067" y="10754"/>
                  <a:pt x="4213" y="10754"/>
                </a:cubicBezTo>
                <a:cubicBezTo>
                  <a:pt x="4248" y="10754"/>
                  <a:pt x="4283" y="10751"/>
                  <a:pt x="4316" y="10740"/>
                </a:cubicBezTo>
                <a:cubicBezTo>
                  <a:pt x="4406" y="10709"/>
                  <a:pt x="4500" y="10679"/>
                  <a:pt x="4594" y="10641"/>
                </a:cubicBezTo>
                <a:cubicBezTo>
                  <a:pt x="4738" y="10587"/>
                  <a:pt x="4881" y="10516"/>
                  <a:pt x="5016" y="10432"/>
                </a:cubicBezTo>
                <a:cubicBezTo>
                  <a:pt x="5178" y="10335"/>
                  <a:pt x="5228" y="10125"/>
                  <a:pt x="5129" y="9963"/>
                </a:cubicBezTo>
                <a:cubicBezTo>
                  <a:pt x="5065" y="9858"/>
                  <a:pt x="4953" y="9801"/>
                  <a:pt x="4838" y="9801"/>
                </a:cubicBezTo>
                <a:close/>
                <a:moveTo>
                  <a:pt x="2421" y="9302"/>
                </a:moveTo>
                <a:cubicBezTo>
                  <a:pt x="2278" y="9302"/>
                  <a:pt x="2145" y="9391"/>
                  <a:pt x="2096" y="9534"/>
                </a:cubicBezTo>
                <a:cubicBezTo>
                  <a:pt x="2023" y="9751"/>
                  <a:pt x="1954" y="9979"/>
                  <a:pt x="1895" y="10217"/>
                </a:cubicBezTo>
                <a:cubicBezTo>
                  <a:pt x="1888" y="10247"/>
                  <a:pt x="1884" y="10273"/>
                  <a:pt x="1884" y="10300"/>
                </a:cubicBezTo>
                <a:cubicBezTo>
                  <a:pt x="1823" y="10471"/>
                  <a:pt x="1905" y="10662"/>
                  <a:pt x="2075" y="10731"/>
                </a:cubicBezTo>
                <a:cubicBezTo>
                  <a:pt x="2312" y="10829"/>
                  <a:pt x="2566" y="10893"/>
                  <a:pt x="2832" y="10919"/>
                </a:cubicBezTo>
                <a:cubicBezTo>
                  <a:pt x="2842" y="10923"/>
                  <a:pt x="2856" y="10923"/>
                  <a:pt x="2866" y="10923"/>
                </a:cubicBezTo>
                <a:cubicBezTo>
                  <a:pt x="3040" y="10923"/>
                  <a:pt x="3188" y="10789"/>
                  <a:pt x="3207" y="10615"/>
                </a:cubicBezTo>
                <a:cubicBezTo>
                  <a:pt x="3224" y="10427"/>
                  <a:pt x="3087" y="10259"/>
                  <a:pt x="2901" y="10240"/>
                </a:cubicBezTo>
                <a:cubicBezTo>
                  <a:pt x="2800" y="10231"/>
                  <a:pt x="2703" y="10213"/>
                  <a:pt x="2609" y="10189"/>
                </a:cubicBezTo>
                <a:cubicBezTo>
                  <a:pt x="2651" y="10040"/>
                  <a:pt x="2696" y="9894"/>
                  <a:pt x="2745" y="9755"/>
                </a:cubicBezTo>
                <a:cubicBezTo>
                  <a:pt x="2805" y="9577"/>
                  <a:pt x="2710" y="9381"/>
                  <a:pt x="2531" y="9320"/>
                </a:cubicBezTo>
                <a:cubicBezTo>
                  <a:pt x="2494" y="9308"/>
                  <a:pt x="2457" y="9302"/>
                  <a:pt x="2421" y="9302"/>
                </a:cubicBezTo>
                <a:close/>
                <a:moveTo>
                  <a:pt x="27400" y="10330"/>
                </a:moveTo>
                <a:cubicBezTo>
                  <a:pt x="27297" y="10330"/>
                  <a:pt x="27196" y="10376"/>
                  <a:pt x="27129" y="10464"/>
                </a:cubicBezTo>
                <a:cubicBezTo>
                  <a:pt x="27014" y="10613"/>
                  <a:pt x="27042" y="10829"/>
                  <a:pt x="27191" y="10943"/>
                </a:cubicBezTo>
                <a:cubicBezTo>
                  <a:pt x="27356" y="11072"/>
                  <a:pt x="27515" y="11213"/>
                  <a:pt x="27659" y="11366"/>
                </a:cubicBezTo>
                <a:cubicBezTo>
                  <a:pt x="27727" y="11437"/>
                  <a:pt x="27815" y="11472"/>
                  <a:pt x="27906" y="11472"/>
                </a:cubicBezTo>
                <a:cubicBezTo>
                  <a:pt x="27991" y="11472"/>
                  <a:pt x="28076" y="11441"/>
                  <a:pt x="28144" y="11376"/>
                </a:cubicBezTo>
                <a:cubicBezTo>
                  <a:pt x="28279" y="11248"/>
                  <a:pt x="28286" y="11030"/>
                  <a:pt x="28156" y="10893"/>
                </a:cubicBezTo>
                <a:cubicBezTo>
                  <a:pt x="27987" y="10716"/>
                  <a:pt x="27805" y="10551"/>
                  <a:pt x="27608" y="10401"/>
                </a:cubicBezTo>
                <a:cubicBezTo>
                  <a:pt x="27546" y="10353"/>
                  <a:pt x="27472" y="10330"/>
                  <a:pt x="27400" y="10330"/>
                </a:cubicBezTo>
                <a:close/>
                <a:moveTo>
                  <a:pt x="16504" y="10465"/>
                </a:moveTo>
                <a:cubicBezTo>
                  <a:pt x="16437" y="10465"/>
                  <a:pt x="16369" y="10485"/>
                  <a:pt x="16310" y="10526"/>
                </a:cubicBezTo>
                <a:cubicBezTo>
                  <a:pt x="16120" y="10658"/>
                  <a:pt x="15934" y="10794"/>
                  <a:pt x="15747" y="10935"/>
                </a:cubicBezTo>
                <a:cubicBezTo>
                  <a:pt x="15595" y="11048"/>
                  <a:pt x="15564" y="11262"/>
                  <a:pt x="15677" y="11413"/>
                </a:cubicBezTo>
                <a:cubicBezTo>
                  <a:pt x="15745" y="11501"/>
                  <a:pt x="15847" y="11550"/>
                  <a:pt x="15950" y="11550"/>
                </a:cubicBezTo>
                <a:cubicBezTo>
                  <a:pt x="16023" y="11550"/>
                  <a:pt x="16094" y="11527"/>
                  <a:pt x="16155" y="11480"/>
                </a:cubicBezTo>
                <a:cubicBezTo>
                  <a:pt x="16338" y="11345"/>
                  <a:pt x="16518" y="11213"/>
                  <a:pt x="16701" y="11086"/>
                </a:cubicBezTo>
                <a:cubicBezTo>
                  <a:pt x="16855" y="10978"/>
                  <a:pt x="16894" y="10766"/>
                  <a:pt x="16784" y="10611"/>
                </a:cubicBezTo>
                <a:cubicBezTo>
                  <a:pt x="16718" y="10516"/>
                  <a:pt x="16612" y="10465"/>
                  <a:pt x="16504" y="10465"/>
                </a:cubicBezTo>
                <a:close/>
                <a:moveTo>
                  <a:pt x="1993" y="11305"/>
                </a:moveTo>
                <a:cubicBezTo>
                  <a:pt x="1821" y="11305"/>
                  <a:pt x="1675" y="11439"/>
                  <a:pt x="1658" y="11614"/>
                </a:cubicBezTo>
                <a:cubicBezTo>
                  <a:pt x="1636" y="11844"/>
                  <a:pt x="1625" y="12061"/>
                  <a:pt x="1625" y="12263"/>
                </a:cubicBezTo>
                <a:lnTo>
                  <a:pt x="1625" y="12334"/>
                </a:lnTo>
                <a:cubicBezTo>
                  <a:pt x="1627" y="12523"/>
                  <a:pt x="1780" y="12673"/>
                  <a:pt x="1966" y="12673"/>
                </a:cubicBezTo>
                <a:cubicBezTo>
                  <a:pt x="1966" y="12673"/>
                  <a:pt x="1969" y="12673"/>
                  <a:pt x="1971" y="12671"/>
                </a:cubicBezTo>
                <a:cubicBezTo>
                  <a:pt x="2161" y="12669"/>
                  <a:pt x="2312" y="12515"/>
                  <a:pt x="2310" y="12325"/>
                </a:cubicBezTo>
                <a:lnTo>
                  <a:pt x="2310" y="12263"/>
                </a:lnTo>
                <a:cubicBezTo>
                  <a:pt x="2310" y="12082"/>
                  <a:pt x="2319" y="11884"/>
                  <a:pt x="2338" y="11679"/>
                </a:cubicBezTo>
                <a:cubicBezTo>
                  <a:pt x="2355" y="11491"/>
                  <a:pt x="2216" y="11324"/>
                  <a:pt x="2030" y="11307"/>
                </a:cubicBezTo>
                <a:cubicBezTo>
                  <a:pt x="2018" y="11305"/>
                  <a:pt x="2006" y="11305"/>
                  <a:pt x="1993" y="11305"/>
                </a:cubicBezTo>
                <a:close/>
                <a:moveTo>
                  <a:pt x="14877" y="11714"/>
                </a:moveTo>
                <a:cubicBezTo>
                  <a:pt x="14801" y="11714"/>
                  <a:pt x="14724" y="11739"/>
                  <a:pt x="14660" y="11792"/>
                </a:cubicBezTo>
                <a:cubicBezTo>
                  <a:pt x="14485" y="11934"/>
                  <a:pt x="14306" y="12080"/>
                  <a:pt x="14130" y="12226"/>
                </a:cubicBezTo>
                <a:cubicBezTo>
                  <a:pt x="13984" y="12344"/>
                  <a:pt x="13965" y="12560"/>
                  <a:pt x="14085" y="12706"/>
                </a:cubicBezTo>
                <a:cubicBezTo>
                  <a:pt x="14153" y="12787"/>
                  <a:pt x="14250" y="12829"/>
                  <a:pt x="14348" y="12829"/>
                </a:cubicBezTo>
                <a:cubicBezTo>
                  <a:pt x="14424" y="12829"/>
                  <a:pt x="14500" y="12803"/>
                  <a:pt x="14563" y="12753"/>
                </a:cubicBezTo>
                <a:cubicBezTo>
                  <a:pt x="14739" y="12608"/>
                  <a:pt x="14914" y="12464"/>
                  <a:pt x="15091" y="12322"/>
                </a:cubicBezTo>
                <a:cubicBezTo>
                  <a:pt x="15239" y="12202"/>
                  <a:pt x="15260" y="11986"/>
                  <a:pt x="15140" y="11840"/>
                </a:cubicBezTo>
                <a:cubicBezTo>
                  <a:pt x="15073" y="11757"/>
                  <a:pt x="14976" y="11714"/>
                  <a:pt x="14877" y="11714"/>
                </a:cubicBezTo>
                <a:close/>
                <a:moveTo>
                  <a:pt x="28690" y="11904"/>
                </a:moveTo>
                <a:cubicBezTo>
                  <a:pt x="28638" y="11904"/>
                  <a:pt x="28585" y="11916"/>
                  <a:pt x="28535" y="11941"/>
                </a:cubicBezTo>
                <a:cubicBezTo>
                  <a:pt x="28364" y="12028"/>
                  <a:pt x="28300" y="12235"/>
                  <a:pt x="28384" y="12402"/>
                </a:cubicBezTo>
                <a:cubicBezTo>
                  <a:pt x="28477" y="12586"/>
                  <a:pt x="28564" y="12786"/>
                  <a:pt x="28639" y="12991"/>
                </a:cubicBezTo>
                <a:cubicBezTo>
                  <a:pt x="28688" y="13126"/>
                  <a:pt x="28822" y="13213"/>
                  <a:pt x="28961" y="13213"/>
                </a:cubicBezTo>
                <a:cubicBezTo>
                  <a:pt x="28999" y="13213"/>
                  <a:pt x="29039" y="13208"/>
                  <a:pt x="29079" y="13194"/>
                </a:cubicBezTo>
                <a:cubicBezTo>
                  <a:pt x="29258" y="13128"/>
                  <a:pt x="29348" y="12933"/>
                  <a:pt x="29284" y="12756"/>
                </a:cubicBezTo>
                <a:cubicBezTo>
                  <a:pt x="29199" y="12525"/>
                  <a:pt x="29101" y="12301"/>
                  <a:pt x="28995" y="12091"/>
                </a:cubicBezTo>
                <a:cubicBezTo>
                  <a:pt x="28934" y="11972"/>
                  <a:pt x="28814" y="11904"/>
                  <a:pt x="28690" y="11904"/>
                </a:cubicBezTo>
                <a:close/>
                <a:moveTo>
                  <a:pt x="13292" y="13013"/>
                </a:moveTo>
                <a:cubicBezTo>
                  <a:pt x="13217" y="13013"/>
                  <a:pt x="13141" y="13037"/>
                  <a:pt x="13077" y="13088"/>
                </a:cubicBezTo>
                <a:cubicBezTo>
                  <a:pt x="12901" y="13229"/>
                  <a:pt x="12722" y="13368"/>
                  <a:pt x="12545" y="13507"/>
                </a:cubicBezTo>
                <a:cubicBezTo>
                  <a:pt x="12394" y="13622"/>
                  <a:pt x="12368" y="13837"/>
                  <a:pt x="12484" y="13987"/>
                </a:cubicBezTo>
                <a:cubicBezTo>
                  <a:pt x="12549" y="14074"/>
                  <a:pt x="12651" y="14121"/>
                  <a:pt x="12754" y="14121"/>
                </a:cubicBezTo>
                <a:cubicBezTo>
                  <a:pt x="12825" y="14121"/>
                  <a:pt x="12898" y="14096"/>
                  <a:pt x="12964" y="14048"/>
                </a:cubicBezTo>
                <a:cubicBezTo>
                  <a:pt x="13145" y="13907"/>
                  <a:pt x="13324" y="13762"/>
                  <a:pt x="13505" y="13620"/>
                </a:cubicBezTo>
                <a:cubicBezTo>
                  <a:pt x="13652" y="13502"/>
                  <a:pt x="13675" y="13288"/>
                  <a:pt x="13557" y="13140"/>
                </a:cubicBezTo>
                <a:cubicBezTo>
                  <a:pt x="13490" y="13056"/>
                  <a:pt x="13392" y="13013"/>
                  <a:pt x="13292" y="13013"/>
                </a:cubicBezTo>
                <a:close/>
                <a:moveTo>
                  <a:pt x="2182" y="13334"/>
                </a:moveTo>
                <a:cubicBezTo>
                  <a:pt x="2146" y="13334"/>
                  <a:pt x="2110" y="13340"/>
                  <a:pt x="2074" y="13352"/>
                </a:cubicBezTo>
                <a:cubicBezTo>
                  <a:pt x="1895" y="13411"/>
                  <a:pt x="1797" y="13608"/>
                  <a:pt x="1858" y="13785"/>
                </a:cubicBezTo>
                <a:cubicBezTo>
                  <a:pt x="1938" y="14025"/>
                  <a:pt x="2041" y="14254"/>
                  <a:pt x="2161" y="14468"/>
                </a:cubicBezTo>
                <a:cubicBezTo>
                  <a:pt x="2223" y="14578"/>
                  <a:pt x="2338" y="14642"/>
                  <a:pt x="2458" y="14642"/>
                </a:cubicBezTo>
                <a:cubicBezTo>
                  <a:pt x="2517" y="14642"/>
                  <a:pt x="2573" y="14626"/>
                  <a:pt x="2625" y="14598"/>
                </a:cubicBezTo>
                <a:cubicBezTo>
                  <a:pt x="2790" y="14506"/>
                  <a:pt x="2849" y="14298"/>
                  <a:pt x="2755" y="14133"/>
                </a:cubicBezTo>
                <a:cubicBezTo>
                  <a:pt x="2654" y="13957"/>
                  <a:pt x="2573" y="13766"/>
                  <a:pt x="2505" y="13568"/>
                </a:cubicBezTo>
                <a:cubicBezTo>
                  <a:pt x="2459" y="13426"/>
                  <a:pt x="2325" y="13334"/>
                  <a:pt x="2182" y="13334"/>
                </a:cubicBezTo>
                <a:close/>
                <a:moveTo>
                  <a:pt x="29294" y="13852"/>
                </a:moveTo>
                <a:cubicBezTo>
                  <a:pt x="29276" y="13852"/>
                  <a:pt x="29258" y="13853"/>
                  <a:pt x="29240" y="13856"/>
                </a:cubicBezTo>
                <a:cubicBezTo>
                  <a:pt x="29053" y="13886"/>
                  <a:pt x="28928" y="14061"/>
                  <a:pt x="28957" y="14247"/>
                </a:cubicBezTo>
                <a:cubicBezTo>
                  <a:pt x="28992" y="14459"/>
                  <a:pt x="29018" y="14678"/>
                  <a:pt x="29037" y="14903"/>
                </a:cubicBezTo>
                <a:cubicBezTo>
                  <a:pt x="29056" y="15080"/>
                  <a:pt x="29202" y="15215"/>
                  <a:pt x="29379" y="15215"/>
                </a:cubicBezTo>
                <a:cubicBezTo>
                  <a:pt x="29390" y="15215"/>
                  <a:pt x="29399" y="15215"/>
                  <a:pt x="29407" y="15212"/>
                </a:cubicBezTo>
                <a:cubicBezTo>
                  <a:pt x="29593" y="15198"/>
                  <a:pt x="29736" y="15033"/>
                  <a:pt x="29718" y="14844"/>
                </a:cubicBezTo>
                <a:cubicBezTo>
                  <a:pt x="29696" y="14602"/>
                  <a:pt x="29668" y="14366"/>
                  <a:pt x="29631" y="14140"/>
                </a:cubicBezTo>
                <a:cubicBezTo>
                  <a:pt x="29605" y="13973"/>
                  <a:pt x="29459" y="13852"/>
                  <a:pt x="29294" y="13852"/>
                </a:cubicBezTo>
                <a:close/>
                <a:moveTo>
                  <a:pt x="11648" y="14243"/>
                </a:moveTo>
                <a:cubicBezTo>
                  <a:pt x="11582" y="14243"/>
                  <a:pt x="11514" y="14262"/>
                  <a:pt x="11455" y="14303"/>
                </a:cubicBezTo>
                <a:cubicBezTo>
                  <a:pt x="11268" y="14430"/>
                  <a:pt x="11078" y="14552"/>
                  <a:pt x="10896" y="14664"/>
                </a:cubicBezTo>
                <a:cubicBezTo>
                  <a:pt x="10734" y="14764"/>
                  <a:pt x="10686" y="14974"/>
                  <a:pt x="10783" y="15134"/>
                </a:cubicBezTo>
                <a:cubicBezTo>
                  <a:pt x="10847" y="15238"/>
                  <a:pt x="10958" y="15297"/>
                  <a:pt x="11073" y="15297"/>
                </a:cubicBezTo>
                <a:cubicBezTo>
                  <a:pt x="11134" y="15297"/>
                  <a:pt x="11198" y="15280"/>
                  <a:pt x="11254" y="15250"/>
                </a:cubicBezTo>
                <a:cubicBezTo>
                  <a:pt x="11445" y="15132"/>
                  <a:pt x="11643" y="15003"/>
                  <a:pt x="11840" y="14870"/>
                </a:cubicBezTo>
                <a:cubicBezTo>
                  <a:pt x="11996" y="14764"/>
                  <a:pt x="12038" y="14550"/>
                  <a:pt x="11932" y="14393"/>
                </a:cubicBezTo>
                <a:cubicBezTo>
                  <a:pt x="11866" y="14296"/>
                  <a:pt x="11758" y="14243"/>
                  <a:pt x="11648" y="14243"/>
                </a:cubicBezTo>
                <a:close/>
                <a:moveTo>
                  <a:pt x="3345" y="14982"/>
                </a:moveTo>
                <a:cubicBezTo>
                  <a:pt x="3242" y="14982"/>
                  <a:pt x="3142" y="15028"/>
                  <a:pt x="3075" y="15115"/>
                </a:cubicBezTo>
                <a:cubicBezTo>
                  <a:pt x="2958" y="15264"/>
                  <a:pt x="2986" y="15480"/>
                  <a:pt x="3136" y="15594"/>
                </a:cubicBezTo>
                <a:cubicBezTo>
                  <a:pt x="3327" y="15742"/>
                  <a:pt x="3535" y="15879"/>
                  <a:pt x="3760" y="15998"/>
                </a:cubicBezTo>
                <a:cubicBezTo>
                  <a:pt x="3812" y="16024"/>
                  <a:pt x="3866" y="16036"/>
                  <a:pt x="3919" y="16036"/>
                </a:cubicBezTo>
                <a:cubicBezTo>
                  <a:pt x="4043" y="16036"/>
                  <a:pt x="4161" y="15971"/>
                  <a:pt x="4220" y="15853"/>
                </a:cubicBezTo>
                <a:cubicBezTo>
                  <a:pt x="4309" y="15686"/>
                  <a:pt x="4246" y="15480"/>
                  <a:pt x="4078" y="15391"/>
                </a:cubicBezTo>
                <a:cubicBezTo>
                  <a:pt x="3890" y="15290"/>
                  <a:pt x="3713" y="15177"/>
                  <a:pt x="3555" y="15054"/>
                </a:cubicBezTo>
                <a:cubicBezTo>
                  <a:pt x="3492" y="15006"/>
                  <a:pt x="3418" y="14982"/>
                  <a:pt x="3345" y="14982"/>
                </a:cubicBezTo>
                <a:close/>
                <a:moveTo>
                  <a:pt x="9870" y="15258"/>
                </a:moveTo>
                <a:cubicBezTo>
                  <a:pt x="9823" y="15258"/>
                  <a:pt x="9775" y="15268"/>
                  <a:pt x="9730" y="15288"/>
                </a:cubicBezTo>
                <a:cubicBezTo>
                  <a:pt x="9525" y="15382"/>
                  <a:pt x="9321" y="15467"/>
                  <a:pt x="9121" y="15539"/>
                </a:cubicBezTo>
                <a:cubicBezTo>
                  <a:pt x="8942" y="15603"/>
                  <a:pt x="8852" y="15799"/>
                  <a:pt x="8916" y="15977"/>
                </a:cubicBezTo>
                <a:cubicBezTo>
                  <a:pt x="8967" y="16114"/>
                  <a:pt x="9099" y="16201"/>
                  <a:pt x="9238" y="16201"/>
                </a:cubicBezTo>
                <a:cubicBezTo>
                  <a:pt x="9278" y="16201"/>
                  <a:pt x="9316" y="16194"/>
                  <a:pt x="9354" y="16180"/>
                </a:cubicBezTo>
                <a:cubicBezTo>
                  <a:pt x="9570" y="16102"/>
                  <a:pt x="9792" y="16010"/>
                  <a:pt x="10011" y="15911"/>
                </a:cubicBezTo>
                <a:cubicBezTo>
                  <a:pt x="10183" y="15832"/>
                  <a:pt x="10258" y="15629"/>
                  <a:pt x="10180" y="15459"/>
                </a:cubicBezTo>
                <a:cubicBezTo>
                  <a:pt x="10124" y="15333"/>
                  <a:pt x="9999" y="15258"/>
                  <a:pt x="9870" y="15258"/>
                </a:cubicBezTo>
                <a:close/>
                <a:moveTo>
                  <a:pt x="5204" y="15812"/>
                </a:moveTo>
                <a:cubicBezTo>
                  <a:pt x="5047" y="15812"/>
                  <a:pt x="4907" y="15921"/>
                  <a:pt x="4872" y="16081"/>
                </a:cubicBezTo>
                <a:cubicBezTo>
                  <a:pt x="4830" y="16267"/>
                  <a:pt x="4947" y="16446"/>
                  <a:pt x="5133" y="16488"/>
                </a:cubicBezTo>
                <a:cubicBezTo>
                  <a:pt x="5359" y="16536"/>
                  <a:pt x="5597" y="16575"/>
                  <a:pt x="5840" y="16602"/>
                </a:cubicBezTo>
                <a:cubicBezTo>
                  <a:pt x="5854" y="16606"/>
                  <a:pt x="5866" y="16606"/>
                  <a:pt x="5880" y="16606"/>
                </a:cubicBezTo>
                <a:cubicBezTo>
                  <a:pt x="6050" y="16606"/>
                  <a:pt x="6198" y="16477"/>
                  <a:pt x="6219" y="16303"/>
                </a:cubicBezTo>
                <a:cubicBezTo>
                  <a:pt x="6238" y="16116"/>
                  <a:pt x="6102" y="15947"/>
                  <a:pt x="5916" y="15925"/>
                </a:cubicBezTo>
                <a:cubicBezTo>
                  <a:pt x="5697" y="15902"/>
                  <a:pt x="5482" y="15864"/>
                  <a:pt x="5277" y="15820"/>
                </a:cubicBezTo>
                <a:cubicBezTo>
                  <a:pt x="5252" y="15815"/>
                  <a:pt x="5228" y="15812"/>
                  <a:pt x="5204" y="15812"/>
                </a:cubicBezTo>
                <a:close/>
                <a:moveTo>
                  <a:pt x="7916" y="15870"/>
                </a:moveTo>
                <a:cubicBezTo>
                  <a:pt x="7898" y="15870"/>
                  <a:pt x="7880" y="15871"/>
                  <a:pt x="7861" y="15874"/>
                </a:cubicBezTo>
                <a:cubicBezTo>
                  <a:pt x="7648" y="15912"/>
                  <a:pt x="7432" y="15938"/>
                  <a:pt x="7216" y="15952"/>
                </a:cubicBezTo>
                <a:cubicBezTo>
                  <a:pt x="7029" y="15966"/>
                  <a:pt x="6886" y="16130"/>
                  <a:pt x="6900" y="16319"/>
                </a:cubicBezTo>
                <a:cubicBezTo>
                  <a:pt x="6912" y="16498"/>
                  <a:pt x="7064" y="16635"/>
                  <a:pt x="7241" y="16635"/>
                </a:cubicBezTo>
                <a:lnTo>
                  <a:pt x="7267" y="16635"/>
                </a:lnTo>
                <a:cubicBezTo>
                  <a:pt x="7505" y="16618"/>
                  <a:pt x="7743" y="16590"/>
                  <a:pt x="7978" y="16548"/>
                </a:cubicBezTo>
                <a:cubicBezTo>
                  <a:pt x="8162" y="16515"/>
                  <a:pt x="8289" y="16340"/>
                  <a:pt x="8256" y="16152"/>
                </a:cubicBezTo>
                <a:cubicBezTo>
                  <a:pt x="8226" y="15986"/>
                  <a:pt x="8081" y="15870"/>
                  <a:pt x="7916" y="15870"/>
                </a:cubicBezTo>
                <a:close/>
                <a:moveTo>
                  <a:pt x="29407" y="15896"/>
                </a:moveTo>
                <a:cubicBezTo>
                  <a:pt x="29228" y="15896"/>
                  <a:pt x="29079" y="16044"/>
                  <a:pt x="29074" y="16227"/>
                </a:cubicBezTo>
                <a:cubicBezTo>
                  <a:pt x="29067" y="16444"/>
                  <a:pt x="29053" y="16668"/>
                  <a:pt x="29035" y="16894"/>
                </a:cubicBezTo>
                <a:cubicBezTo>
                  <a:pt x="29021" y="17080"/>
                  <a:pt x="29159" y="17245"/>
                  <a:pt x="29348" y="17261"/>
                </a:cubicBezTo>
                <a:cubicBezTo>
                  <a:pt x="29360" y="17263"/>
                  <a:pt x="29369" y="17263"/>
                  <a:pt x="29376" y="17263"/>
                </a:cubicBezTo>
                <a:cubicBezTo>
                  <a:pt x="29553" y="17263"/>
                  <a:pt x="29703" y="17129"/>
                  <a:pt x="29717" y="16948"/>
                </a:cubicBezTo>
                <a:cubicBezTo>
                  <a:pt x="29736" y="16712"/>
                  <a:pt x="29748" y="16477"/>
                  <a:pt x="29755" y="16250"/>
                </a:cubicBezTo>
                <a:cubicBezTo>
                  <a:pt x="29762" y="16060"/>
                  <a:pt x="29614" y="15904"/>
                  <a:pt x="29425" y="15897"/>
                </a:cubicBezTo>
                <a:cubicBezTo>
                  <a:pt x="29419" y="15896"/>
                  <a:pt x="29413" y="15896"/>
                  <a:pt x="29407" y="15896"/>
                </a:cubicBezTo>
                <a:close/>
                <a:moveTo>
                  <a:pt x="29217" y="17937"/>
                </a:moveTo>
                <a:cubicBezTo>
                  <a:pt x="29052" y="17937"/>
                  <a:pt x="28904" y="18057"/>
                  <a:pt x="28877" y="18226"/>
                </a:cubicBezTo>
                <a:cubicBezTo>
                  <a:pt x="28842" y="18448"/>
                  <a:pt x="28804" y="18669"/>
                  <a:pt x="28761" y="18888"/>
                </a:cubicBezTo>
                <a:cubicBezTo>
                  <a:pt x="28723" y="19074"/>
                  <a:pt x="28844" y="19251"/>
                  <a:pt x="29028" y="19288"/>
                </a:cubicBezTo>
                <a:cubicBezTo>
                  <a:pt x="29051" y="19293"/>
                  <a:pt x="29072" y="19295"/>
                  <a:pt x="29094" y="19295"/>
                </a:cubicBezTo>
                <a:cubicBezTo>
                  <a:pt x="29256" y="19295"/>
                  <a:pt x="29397" y="19182"/>
                  <a:pt x="29432" y="19016"/>
                </a:cubicBezTo>
                <a:cubicBezTo>
                  <a:pt x="29475" y="18789"/>
                  <a:pt x="29515" y="18561"/>
                  <a:pt x="29553" y="18332"/>
                </a:cubicBezTo>
                <a:cubicBezTo>
                  <a:pt x="29581" y="18146"/>
                  <a:pt x="29456" y="17972"/>
                  <a:pt x="29268" y="17941"/>
                </a:cubicBezTo>
                <a:cubicBezTo>
                  <a:pt x="29251" y="17938"/>
                  <a:pt x="29234" y="17937"/>
                  <a:pt x="29217" y="17937"/>
                </a:cubicBezTo>
                <a:close/>
                <a:moveTo>
                  <a:pt x="28792" y="19947"/>
                </a:moveTo>
                <a:cubicBezTo>
                  <a:pt x="28639" y="19947"/>
                  <a:pt x="28498" y="20049"/>
                  <a:pt x="28458" y="20203"/>
                </a:cubicBezTo>
                <a:cubicBezTo>
                  <a:pt x="28401" y="20421"/>
                  <a:pt x="28342" y="20638"/>
                  <a:pt x="28279" y="20852"/>
                </a:cubicBezTo>
                <a:cubicBezTo>
                  <a:pt x="28227" y="21033"/>
                  <a:pt x="28331" y="21224"/>
                  <a:pt x="28512" y="21276"/>
                </a:cubicBezTo>
                <a:cubicBezTo>
                  <a:pt x="28545" y="21285"/>
                  <a:pt x="28575" y="21290"/>
                  <a:pt x="28608" y="21290"/>
                </a:cubicBezTo>
                <a:cubicBezTo>
                  <a:pt x="28756" y="21290"/>
                  <a:pt x="28893" y="21191"/>
                  <a:pt x="28936" y="21043"/>
                </a:cubicBezTo>
                <a:cubicBezTo>
                  <a:pt x="29001" y="20822"/>
                  <a:pt x="29061" y="20600"/>
                  <a:pt x="29121" y="20374"/>
                </a:cubicBezTo>
                <a:cubicBezTo>
                  <a:pt x="29169" y="20191"/>
                  <a:pt x="29058" y="20005"/>
                  <a:pt x="28875" y="19957"/>
                </a:cubicBezTo>
                <a:cubicBezTo>
                  <a:pt x="28848" y="19950"/>
                  <a:pt x="28820" y="19947"/>
                  <a:pt x="28792" y="19947"/>
                </a:cubicBezTo>
                <a:close/>
                <a:moveTo>
                  <a:pt x="28192" y="21907"/>
                </a:moveTo>
                <a:cubicBezTo>
                  <a:pt x="28051" y="21907"/>
                  <a:pt x="27919" y="21995"/>
                  <a:pt x="27869" y="22136"/>
                </a:cubicBezTo>
                <a:cubicBezTo>
                  <a:pt x="27793" y="22353"/>
                  <a:pt x="27714" y="22564"/>
                  <a:pt x="27636" y="22770"/>
                </a:cubicBezTo>
                <a:cubicBezTo>
                  <a:pt x="27568" y="22946"/>
                  <a:pt x="27659" y="23144"/>
                  <a:pt x="27834" y="23212"/>
                </a:cubicBezTo>
                <a:cubicBezTo>
                  <a:pt x="27874" y="23228"/>
                  <a:pt x="27914" y="23233"/>
                  <a:pt x="27956" y="23233"/>
                </a:cubicBezTo>
                <a:cubicBezTo>
                  <a:pt x="28093" y="23233"/>
                  <a:pt x="28224" y="23149"/>
                  <a:pt x="28276" y="23012"/>
                </a:cubicBezTo>
                <a:cubicBezTo>
                  <a:pt x="28358" y="22798"/>
                  <a:pt x="28436" y="22581"/>
                  <a:pt x="28514" y="22360"/>
                </a:cubicBezTo>
                <a:cubicBezTo>
                  <a:pt x="28575" y="22185"/>
                  <a:pt x="28483" y="21988"/>
                  <a:pt x="28304" y="21926"/>
                </a:cubicBezTo>
                <a:cubicBezTo>
                  <a:pt x="28267" y="21913"/>
                  <a:pt x="28229" y="21907"/>
                  <a:pt x="28192" y="21907"/>
                </a:cubicBezTo>
                <a:close/>
                <a:moveTo>
                  <a:pt x="27434" y="23811"/>
                </a:moveTo>
                <a:cubicBezTo>
                  <a:pt x="27304" y="23811"/>
                  <a:pt x="27179" y="23887"/>
                  <a:pt x="27122" y="24013"/>
                </a:cubicBezTo>
                <a:cubicBezTo>
                  <a:pt x="27026" y="24227"/>
                  <a:pt x="26931" y="24429"/>
                  <a:pt x="26835" y="24621"/>
                </a:cubicBezTo>
                <a:cubicBezTo>
                  <a:pt x="26750" y="24792"/>
                  <a:pt x="26819" y="24995"/>
                  <a:pt x="26990" y="25080"/>
                </a:cubicBezTo>
                <a:cubicBezTo>
                  <a:pt x="27038" y="25105"/>
                  <a:pt x="27092" y="25115"/>
                  <a:pt x="27141" y="25115"/>
                </a:cubicBezTo>
                <a:cubicBezTo>
                  <a:pt x="27268" y="25115"/>
                  <a:pt x="27388" y="25046"/>
                  <a:pt x="27447" y="24924"/>
                </a:cubicBezTo>
                <a:cubicBezTo>
                  <a:pt x="27548" y="24724"/>
                  <a:pt x="27645" y="24514"/>
                  <a:pt x="27746" y="24293"/>
                </a:cubicBezTo>
                <a:cubicBezTo>
                  <a:pt x="27824" y="24121"/>
                  <a:pt x="27746" y="23919"/>
                  <a:pt x="27574" y="23841"/>
                </a:cubicBezTo>
                <a:cubicBezTo>
                  <a:pt x="27528" y="23820"/>
                  <a:pt x="27481" y="23811"/>
                  <a:pt x="27434" y="23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 name="Google Shape;169;p6"/>
          <p:cNvGrpSpPr/>
          <p:nvPr/>
        </p:nvGrpSpPr>
        <p:grpSpPr>
          <a:xfrm>
            <a:off x="1384775" y="254267"/>
            <a:ext cx="7401223" cy="4605175"/>
            <a:chOff x="1384800" y="539500"/>
            <a:chExt cx="7046100" cy="4059927"/>
          </a:xfrm>
        </p:grpSpPr>
        <p:sp>
          <p:nvSpPr>
            <p:cNvPr id="170" name="Google Shape;170;p6"/>
            <p:cNvSpPr/>
            <p:nvPr/>
          </p:nvSpPr>
          <p:spPr>
            <a:xfrm>
              <a:off x="1384800" y="539500"/>
              <a:ext cx="7046100" cy="4059900"/>
            </a:xfrm>
            <a:prstGeom prst="roundRect">
              <a:avLst>
                <a:gd name="adj" fmla="val 864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1" name="Google Shape;171;p6"/>
            <p:cNvCxnSpPr/>
            <p:nvPr/>
          </p:nvCxnSpPr>
          <p:spPr>
            <a:xfrm>
              <a:off x="1384800" y="42942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72" name="Google Shape;172;p6"/>
            <p:cNvCxnSpPr/>
            <p:nvPr/>
          </p:nvCxnSpPr>
          <p:spPr>
            <a:xfrm>
              <a:off x="1384800" y="40496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73" name="Google Shape;173;p6"/>
            <p:cNvCxnSpPr/>
            <p:nvPr/>
          </p:nvCxnSpPr>
          <p:spPr>
            <a:xfrm>
              <a:off x="1384800" y="38051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74" name="Google Shape;174;p6"/>
            <p:cNvCxnSpPr/>
            <p:nvPr/>
          </p:nvCxnSpPr>
          <p:spPr>
            <a:xfrm>
              <a:off x="1384800" y="35605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75" name="Google Shape;175;p6"/>
            <p:cNvCxnSpPr/>
            <p:nvPr/>
          </p:nvCxnSpPr>
          <p:spPr>
            <a:xfrm>
              <a:off x="1384800" y="33160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76" name="Google Shape;176;p6"/>
            <p:cNvCxnSpPr/>
            <p:nvPr/>
          </p:nvCxnSpPr>
          <p:spPr>
            <a:xfrm>
              <a:off x="1384800" y="30714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77" name="Google Shape;177;p6"/>
            <p:cNvCxnSpPr/>
            <p:nvPr/>
          </p:nvCxnSpPr>
          <p:spPr>
            <a:xfrm>
              <a:off x="1384800" y="28269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78" name="Google Shape;178;p6"/>
            <p:cNvCxnSpPr/>
            <p:nvPr/>
          </p:nvCxnSpPr>
          <p:spPr>
            <a:xfrm>
              <a:off x="1384800" y="25823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79" name="Google Shape;179;p6"/>
            <p:cNvCxnSpPr/>
            <p:nvPr/>
          </p:nvCxnSpPr>
          <p:spPr>
            <a:xfrm>
              <a:off x="1384800" y="23378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80" name="Google Shape;180;p6"/>
            <p:cNvCxnSpPr/>
            <p:nvPr/>
          </p:nvCxnSpPr>
          <p:spPr>
            <a:xfrm>
              <a:off x="1384800" y="20932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81" name="Google Shape;181;p6"/>
            <p:cNvCxnSpPr/>
            <p:nvPr/>
          </p:nvCxnSpPr>
          <p:spPr>
            <a:xfrm>
              <a:off x="1384800" y="18487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82" name="Google Shape;182;p6"/>
            <p:cNvCxnSpPr/>
            <p:nvPr/>
          </p:nvCxnSpPr>
          <p:spPr>
            <a:xfrm>
              <a:off x="1384800" y="16041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83" name="Google Shape;183;p6"/>
            <p:cNvCxnSpPr/>
            <p:nvPr/>
          </p:nvCxnSpPr>
          <p:spPr>
            <a:xfrm>
              <a:off x="1384800" y="13596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84" name="Google Shape;184;p6"/>
            <p:cNvCxnSpPr/>
            <p:nvPr/>
          </p:nvCxnSpPr>
          <p:spPr>
            <a:xfrm>
              <a:off x="1384800" y="11150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185" name="Google Shape;185;p6"/>
            <p:cNvCxnSpPr/>
            <p:nvPr/>
          </p:nvCxnSpPr>
          <p:spPr>
            <a:xfrm>
              <a:off x="1384800" y="870500"/>
              <a:ext cx="7034100" cy="0"/>
            </a:xfrm>
            <a:prstGeom prst="straightConnector1">
              <a:avLst/>
            </a:prstGeom>
            <a:noFill/>
            <a:ln w="19050" cap="flat" cmpd="sng">
              <a:solidFill>
                <a:srgbClr val="F3F3F3"/>
              </a:solidFill>
              <a:prstDash val="solid"/>
              <a:round/>
              <a:headEnd type="none" w="med" len="med"/>
              <a:tailEnd type="none" w="med" len="med"/>
            </a:ln>
          </p:spPr>
        </p:cxnSp>
        <p:sp>
          <p:nvSpPr>
            <p:cNvPr id="186" name="Google Shape;186;p6"/>
            <p:cNvSpPr/>
            <p:nvPr/>
          </p:nvSpPr>
          <p:spPr>
            <a:xfrm flipH="1">
              <a:off x="1699150" y="539500"/>
              <a:ext cx="33600" cy="4059927"/>
            </a:xfrm>
            <a:custGeom>
              <a:avLst/>
              <a:gdLst/>
              <a:ahLst/>
              <a:cxnLst/>
              <a:rect l="l" t="t" r="r" b="b"/>
              <a:pathLst>
                <a:path w="448" h="64148" extrusionOk="0">
                  <a:moveTo>
                    <a:pt x="0" y="1"/>
                  </a:moveTo>
                  <a:lnTo>
                    <a:pt x="0" y="64148"/>
                  </a:lnTo>
                  <a:lnTo>
                    <a:pt x="448" y="64148"/>
                  </a:lnTo>
                  <a:lnTo>
                    <a:pt x="44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 name="Google Shape;187;p6"/>
          <p:cNvSpPr/>
          <p:nvPr/>
        </p:nvSpPr>
        <p:spPr>
          <a:xfrm rot="10800000">
            <a:off x="218712" y="16"/>
            <a:ext cx="836012" cy="5141709"/>
          </a:xfrm>
          <a:custGeom>
            <a:avLst/>
            <a:gdLst/>
            <a:ahLst/>
            <a:cxnLst/>
            <a:rect l="l" t="t" r="r" b="b"/>
            <a:pathLst>
              <a:path w="9337" h="32918" extrusionOk="0">
                <a:moveTo>
                  <a:pt x="1" y="1"/>
                </a:moveTo>
                <a:lnTo>
                  <a:pt x="1" y="32917"/>
                </a:lnTo>
                <a:lnTo>
                  <a:pt x="9337" y="32917"/>
                </a:lnTo>
                <a:lnTo>
                  <a:pt x="9337" y="1"/>
                </a:lnTo>
                <a:lnTo>
                  <a:pt x="4504" y="270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txBox="1">
            <a:spLocks noGrp="1"/>
          </p:cNvSpPr>
          <p:nvPr>
            <p:ph type="subTitle" idx="1"/>
          </p:nvPr>
        </p:nvSpPr>
        <p:spPr>
          <a:xfrm>
            <a:off x="218656" y="1073550"/>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89" name="Google Shape;189;p6"/>
          <p:cNvSpPr txBox="1">
            <a:spLocks noGrp="1"/>
          </p:cNvSpPr>
          <p:nvPr>
            <p:ph type="subTitle" idx="2"/>
          </p:nvPr>
        </p:nvSpPr>
        <p:spPr>
          <a:xfrm>
            <a:off x="218656" y="2633988"/>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90" name="Google Shape;190;p6"/>
          <p:cNvSpPr txBox="1">
            <a:spLocks noGrp="1"/>
          </p:cNvSpPr>
          <p:nvPr>
            <p:ph type="subTitle" idx="3"/>
          </p:nvPr>
        </p:nvSpPr>
        <p:spPr>
          <a:xfrm>
            <a:off x="218656" y="3154133"/>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91" name="Google Shape;191;p6"/>
          <p:cNvSpPr txBox="1">
            <a:spLocks noGrp="1"/>
          </p:cNvSpPr>
          <p:nvPr>
            <p:ph type="subTitle" idx="4"/>
          </p:nvPr>
        </p:nvSpPr>
        <p:spPr>
          <a:xfrm>
            <a:off x="218656" y="3674279"/>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92" name="Google Shape;192;p6"/>
          <p:cNvSpPr txBox="1">
            <a:spLocks noGrp="1"/>
          </p:cNvSpPr>
          <p:nvPr>
            <p:ph type="subTitle" idx="5"/>
          </p:nvPr>
        </p:nvSpPr>
        <p:spPr>
          <a:xfrm>
            <a:off x="218656" y="4194425"/>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grpSp>
        <p:nvGrpSpPr>
          <p:cNvPr id="193" name="Google Shape;193;p6"/>
          <p:cNvGrpSpPr/>
          <p:nvPr/>
        </p:nvGrpSpPr>
        <p:grpSpPr>
          <a:xfrm>
            <a:off x="441648" y="539502"/>
            <a:ext cx="390115" cy="478199"/>
            <a:chOff x="6813948" y="1342927"/>
            <a:chExt cx="390115" cy="478199"/>
          </a:xfrm>
        </p:grpSpPr>
        <p:sp>
          <p:nvSpPr>
            <p:cNvPr id="194" name="Google Shape;194;p6"/>
            <p:cNvSpPr/>
            <p:nvPr/>
          </p:nvSpPr>
          <p:spPr>
            <a:xfrm rot="-5400000">
              <a:off x="6814041" y="1342927"/>
              <a:ext cx="390022" cy="390022"/>
            </a:xfrm>
            <a:custGeom>
              <a:avLst/>
              <a:gdLst/>
              <a:ahLst/>
              <a:cxnLst/>
              <a:rect l="l" t="t" r="r" b="b"/>
              <a:pathLst>
                <a:path w="12553" h="12553" extrusionOk="0">
                  <a:moveTo>
                    <a:pt x="1" y="1"/>
                  </a:moveTo>
                  <a:lnTo>
                    <a:pt x="1" y="12552"/>
                  </a:lnTo>
                  <a:lnTo>
                    <a:pt x="12552" y="12552"/>
                  </a:lnTo>
                  <a:lnTo>
                    <a:pt x="12552" y="1271"/>
                  </a:lnTo>
                  <a:cubicBezTo>
                    <a:pt x="12552" y="569"/>
                    <a:pt x="11984" y="1"/>
                    <a:pt x="11280" y="1"/>
                  </a:cubicBezTo>
                  <a:lnTo>
                    <a:pt x="2903" y="1"/>
                  </a:lnTo>
                  <a:lnTo>
                    <a:pt x="2903" y="6"/>
                  </a:lnTo>
                  <a:cubicBezTo>
                    <a:pt x="2868" y="2"/>
                    <a:pt x="2832" y="1"/>
                    <a:pt x="27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rot="-5400000">
              <a:off x="6969484" y="1540346"/>
              <a:ext cx="78980" cy="390053"/>
            </a:xfrm>
            <a:custGeom>
              <a:avLst/>
              <a:gdLst/>
              <a:ahLst/>
              <a:cxnLst/>
              <a:rect l="l" t="t" r="r" b="b"/>
              <a:pathLst>
                <a:path w="2542" h="12554" extrusionOk="0">
                  <a:moveTo>
                    <a:pt x="1271" y="0"/>
                  </a:moveTo>
                  <a:cubicBezTo>
                    <a:pt x="569" y="0"/>
                    <a:pt x="1" y="570"/>
                    <a:pt x="1" y="1272"/>
                  </a:cubicBezTo>
                  <a:lnTo>
                    <a:pt x="1" y="12554"/>
                  </a:lnTo>
                  <a:lnTo>
                    <a:pt x="2542" y="12554"/>
                  </a:lnTo>
                  <a:lnTo>
                    <a:pt x="2542" y="1272"/>
                  </a:lnTo>
                  <a:cubicBezTo>
                    <a:pt x="2542" y="570"/>
                    <a:pt x="1974" y="0"/>
                    <a:pt x="1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rot="-5400000">
              <a:off x="6991404" y="1550583"/>
              <a:ext cx="55646" cy="369547"/>
            </a:xfrm>
            <a:custGeom>
              <a:avLst/>
              <a:gdLst/>
              <a:ahLst/>
              <a:cxnLst/>
              <a:rect l="l" t="t" r="r" b="b"/>
              <a:pathLst>
                <a:path w="1791" h="11894" extrusionOk="0">
                  <a:moveTo>
                    <a:pt x="895" y="0"/>
                  </a:moveTo>
                  <a:cubicBezTo>
                    <a:pt x="400" y="0"/>
                    <a:pt x="0" y="404"/>
                    <a:pt x="0" y="896"/>
                  </a:cubicBezTo>
                  <a:lnTo>
                    <a:pt x="0" y="11894"/>
                  </a:lnTo>
                  <a:lnTo>
                    <a:pt x="1790" y="11894"/>
                  </a:lnTo>
                  <a:lnTo>
                    <a:pt x="1790" y="896"/>
                  </a:lnTo>
                  <a:cubicBezTo>
                    <a:pt x="1790" y="400"/>
                    <a:pt x="1389" y="0"/>
                    <a:pt x="8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rot="-5400000">
              <a:off x="6875342" y="1749137"/>
              <a:ext cx="86872" cy="57107"/>
            </a:xfrm>
            <a:custGeom>
              <a:avLst/>
              <a:gdLst/>
              <a:ahLst/>
              <a:cxnLst/>
              <a:rect l="l" t="t" r="r" b="b"/>
              <a:pathLst>
                <a:path w="2796" h="1838" extrusionOk="0">
                  <a:moveTo>
                    <a:pt x="0" y="1"/>
                  </a:moveTo>
                  <a:lnTo>
                    <a:pt x="391" y="920"/>
                  </a:lnTo>
                  <a:lnTo>
                    <a:pt x="0" y="1838"/>
                  </a:lnTo>
                  <a:lnTo>
                    <a:pt x="2795" y="1838"/>
                  </a:lnTo>
                  <a:lnTo>
                    <a:pt x="27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6"/>
          <p:cNvSpPr txBox="1">
            <a:spLocks noGrp="1"/>
          </p:cNvSpPr>
          <p:nvPr>
            <p:ph type="subTitle" idx="6"/>
          </p:nvPr>
        </p:nvSpPr>
        <p:spPr>
          <a:xfrm>
            <a:off x="218656" y="1593696"/>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199" name="Google Shape;199;p6"/>
          <p:cNvSpPr txBox="1">
            <a:spLocks noGrp="1"/>
          </p:cNvSpPr>
          <p:nvPr>
            <p:ph type="subTitle" idx="7"/>
          </p:nvPr>
        </p:nvSpPr>
        <p:spPr>
          <a:xfrm>
            <a:off x="218656" y="2113842"/>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Font typeface="Capriola"/>
              <a:buNone/>
              <a:defRPr sz="1200" b="1">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200" name="Google Shape;200;p6"/>
          <p:cNvSpPr txBox="1">
            <a:spLocks noGrp="1"/>
          </p:cNvSpPr>
          <p:nvPr>
            <p:ph type="title"/>
          </p:nvPr>
        </p:nvSpPr>
        <p:spPr>
          <a:xfrm>
            <a:off x="1883425" y="709025"/>
            <a:ext cx="6547200" cy="478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5"/>
        </a:solidFill>
        <a:effectLst/>
      </p:bgPr>
    </p:bg>
    <p:spTree>
      <p:nvGrpSpPr>
        <p:cNvPr id="1" name="Shape 201"/>
        <p:cNvGrpSpPr/>
        <p:nvPr/>
      </p:nvGrpSpPr>
      <p:grpSpPr>
        <a:xfrm>
          <a:off x="0" y="0"/>
          <a:ext cx="0" cy="0"/>
          <a:chOff x="0" y="0"/>
          <a:chExt cx="0" cy="0"/>
        </a:xfrm>
      </p:grpSpPr>
      <p:sp>
        <p:nvSpPr>
          <p:cNvPr id="202" name="Google Shape;202;p7"/>
          <p:cNvSpPr/>
          <p:nvPr/>
        </p:nvSpPr>
        <p:spPr>
          <a:xfrm>
            <a:off x="4485034" y="-64209"/>
            <a:ext cx="4681940" cy="2861317"/>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7"/>
          <p:cNvSpPr/>
          <p:nvPr/>
        </p:nvSpPr>
        <p:spPr>
          <a:xfrm>
            <a:off x="4077416" y="3124462"/>
            <a:ext cx="5069022" cy="2019035"/>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7"/>
          <p:cNvSpPr/>
          <p:nvPr/>
        </p:nvSpPr>
        <p:spPr>
          <a:xfrm>
            <a:off x="-1" y="348072"/>
            <a:ext cx="1050129" cy="1789438"/>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7"/>
          <p:cNvSpPr/>
          <p:nvPr/>
        </p:nvSpPr>
        <p:spPr>
          <a:xfrm rot="10800000">
            <a:off x="372138" y="509588"/>
            <a:ext cx="8372400" cy="4439700"/>
          </a:xfrm>
          <a:prstGeom prst="roundRect">
            <a:avLst>
              <a:gd name="adj" fmla="val 923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p:nvPr/>
        </p:nvSpPr>
        <p:spPr>
          <a:xfrm rot="10800000">
            <a:off x="547663" y="348063"/>
            <a:ext cx="8224200" cy="4439700"/>
          </a:xfrm>
          <a:prstGeom prst="roundRect">
            <a:avLst>
              <a:gd name="adj" fmla="val 923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7"/>
          <p:cNvSpPr/>
          <p:nvPr/>
        </p:nvSpPr>
        <p:spPr>
          <a:xfrm flipH="1">
            <a:off x="7527915" y="800680"/>
            <a:ext cx="388345" cy="282245"/>
          </a:xfrm>
          <a:custGeom>
            <a:avLst/>
            <a:gdLst/>
            <a:ahLst/>
            <a:cxnLst/>
            <a:rect l="l" t="t" r="r" b="b"/>
            <a:pathLst>
              <a:path w="5547" h="5547" extrusionOk="0">
                <a:moveTo>
                  <a:pt x="2774" y="0"/>
                </a:moveTo>
                <a:cubicBezTo>
                  <a:pt x="1242" y="0"/>
                  <a:pt x="0" y="1242"/>
                  <a:pt x="0" y="2774"/>
                </a:cubicBezTo>
                <a:cubicBezTo>
                  <a:pt x="0" y="4305"/>
                  <a:pt x="1242" y="5547"/>
                  <a:pt x="2774" y="5547"/>
                </a:cubicBezTo>
                <a:cubicBezTo>
                  <a:pt x="4305" y="5547"/>
                  <a:pt x="5547" y="4305"/>
                  <a:pt x="5547" y="2774"/>
                </a:cubicBezTo>
                <a:cubicBezTo>
                  <a:pt x="5547" y="1242"/>
                  <a:pt x="4305" y="0"/>
                  <a:pt x="27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7"/>
          <p:cNvSpPr/>
          <p:nvPr/>
        </p:nvSpPr>
        <p:spPr>
          <a:xfrm flipH="1">
            <a:off x="6631855" y="800680"/>
            <a:ext cx="388275" cy="282245"/>
          </a:xfrm>
          <a:custGeom>
            <a:avLst/>
            <a:gdLst/>
            <a:ahLst/>
            <a:cxnLst/>
            <a:rect l="l" t="t" r="r" b="b"/>
            <a:pathLst>
              <a:path w="5546" h="5547" extrusionOk="0">
                <a:moveTo>
                  <a:pt x="2773" y="0"/>
                </a:moveTo>
                <a:cubicBezTo>
                  <a:pt x="1241" y="0"/>
                  <a:pt x="0" y="1242"/>
                  <a:pt x="0" y="2774"/>
                </a:cubicBezTo>
                <a:cubicBezTo>
                  <a:pt x="0" y="4305"/>
                  <a:pt x="1241" y="5547"/>
                  <a:pt x="2773" y="5547"/>
                </a:cubicBezTo>
                <a:cubicBezTo>
                  <a:pt x="4305" y="5547"/>
                  <a:pt x="5545" y="4305"/>
                  <a:pt x="5545" y="2774"/>
                </a:cubicBezTo>
                <a:cubicBezTo>
                  <a:pt x="5545"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7"/>
          <p:cNvSpPr/>
          <p:nvPr/>
        </p:nvSpPr>
        <p:spPr>
          <a:xfrm flipH="1">
            <a:off x="5735936" y="800680"/>
            <a:ext cx="388275" cy="282245"/>
          </a:xfrm>
          <a:custGeom>
            <a:avLst/>
            <a:gdLst/>
            <a:ahLst/>
            <a:cxnLst/>
            <a:rect l="l" t="t" r="r" b="b"/>
            <a:pathLst>
              <a:path w="5546" h="5547" extrusionOk="0">
                <a:moveTo>
                  <a:pt x="2773" y="0"/>
                </a:moveTo>
                <a:cubicBezTo>
                  <a:pt x="1241" y="0"/>
                  <a:pt x="0" y="1242"/>
                  <a:pt x="0" y="2774"/>
                </a:cubicBezTo>
                <a:cubicBezTo>
                  <a:pt x="0" y="4305"/>
                  <a:pt x="1241" y="5547"/>
                  <a:pt x="2773" y="5547"/>
                </a:cubicBezTo>
                <a:cubicBezTo>
                  <a:pt x="4305" y="5547"/>
                  <a:pt x="5545" y="4305"/>
                  <a:pt x="5545" y="2774"/>
                </a:cubicBezTo>
                <a:cubicBezTo>
                  <a:pt x="5545"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7"/>
          <p:cNvSpPr/>
          <p:nvPr/>
        </p:nvSpPr>
        <p:spPr>
          <a:xfrm flipH="1">
            <a:off x="4840016" y="800680"/>
            <a:ext cx="388275" cy="282245"/>
          </a:xfrm>
          <a:custGeom>
            <a:avLst/>
            <a:gdLst/>
            <a:ahLst/>
            <a:cxnLst/>
            <a:rect l="l" t="t" r="r" b="b"/>
            <a:pathLst>
              <a:path w="5546" h="5547" extrusionOk="0">
                <a:moveTo>
                  <a:pt x="2773" y="0"/>
                </a:moveTo>
                <a:cubicBezTo>
                  <a:pt x="1241" y="0"/>
                  <a:pt x="0" y="1242"/>
                  <a:pt x="0" y="2774"/>
                </a:cubicBezTo>
                <a:cubicBezTo>
                  <a:pt x="0" y="4305"/>
                  <a:pt x="1241" y="5547"/>
                  <a:pt x="2773" y="5547"/>
                </a:cubicBezTo>
                <a:cubicBezTo>
                  <a:pt x="4305" y="5547"/>
                  <a:pt x="5545" y="4305"/>
                  <a:pt x="5545" y="2774"/>
                </a:cubicBezTo>
                <a:cubicBezTo>
                  <a:pt x="5545"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7"/>
          <p:cNvSpPr/>
          <p:nvPr/>
        </p:nvSpPr>
        <p:spPr>
          <a:xfrm flipH="1">
            <a:off x="3944097" y="800680"/>
            <a:ext cx="388275" cy="282245"/>
          </a:xfrm>
          <a:custGeom>
            <a:avLst/>
            <a:gdLst/>
            <a:ahLst/>
            <a:cxnLst/>
            <a:rect l="l" t="t" r="r" b="b"/>
            <a:pathLst>
              <a:path w="5546" h="5547" extrusionOk="0">
                <a:moveTo>
                  <a:pt x="2773" y="0"/>
                </a:moveTo>
                <a:cubicBezTo>
                  <a:pt x="1241" y="0"/>
                  <a:pt x="0" y="1242"/>
                  <a:pt x="0" y="2774"/>
                </a:cubicBezTo>
                <a:cubicBezTo>
                  <a:pt x="0" y="4305"/>
                  <a:pt x="1241" y="5547"/>
                  <a:pt x="2773" y="5547"/>
                </a:cubicBezTo>
                <a:cubicBezTo>
                  <a:pt x="4305" y="5547"/>
                  <a:pt x="5546" y="4305"/>
                  <a:pt x="5546" y="2774"/>
                </a:cubicBezTo>
                <a:cubicBezTo>
                  <a:pt x="5546"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7"/>
          <p:cNvSpPr/>
          <p:nvPr/>
        </p:nvSpPr>
        <p:spPr>
          <a:xfrm flipH="1">
            <a:off x="3048177" y="800680"/>
            <a:ext cx="388275" cy="282245"/>
          </a:xfrm>
          <a:custGeom>
            <a:avLst/>
            <a:gdLst/>
            <a:ahLst/>
            <a:cxnLst/>
            <a:rect l="l" t="t" r="r" b="b"/>
            <a:pathLst>
              <a:path w="5546" h="5547" extrusionOk="0">
                <a:moveTo>
                  <a:pt x="2773" y="0"/>
                </a:moveTo>
                <a:cubicBezTo>
                  <a:pt x="1241" y="0"/>
                  <a:pt x="1" y="1242"/>
                  <a:pt x="1" y="2774"/>
                </a:cubicBezTo>
                <a:cubicBezTo>
                  <a:pt x="1" y="4305"/>
                  <a:pt x="1241" y="5547"/>
                  <a:pt x="2773" y="5547"/>
                </a:cubicBezTo>
                <a:cubicBezTo>
                  <a:pt x="4305" y="5547"/>
                  <a:pt x="5546" y="4305"/>
                  <a:pt x="5546" y="2774"/>
                </a:cubicBezTo>
                <a:cubicBezTo>
                  <a:pt x="5546"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7"/>
          <p:cNvSpPr/>
          <p:nvPr/>
        </p:nvSpPr>
        <p:spPr>
          <a:xfrm flipH="1">
            <a:off x="2152258" y="800680"/>
            <a:ext cx="388275" cy="282245"/>
          </a:xfrm>
          <a:custGeom>
            <a:avLst/>
            <a:gdLst/>
            <a:ahLst/>
            <a:cxnLst/>
            <a:rect l="l" t="t" r="r" b="b"/>
            <a:pathLst>
              <a:path w="5546" h="5547" extrusionOk="0">
                <a:moveTo>
                  <a:pt x="2773" y="0"/>
                </a:moveTo>
                <a:cubicBezTo>
                  <a:pt x="1241" y="0"/>
                  <a:pt x="1" y="1242"/>
                  <a:pt x="1" y="2774"/>
                </a:cubicBezTo>
                <a:cubicBezTo>
                  <a:pt x="1" y="4305"/>
                  <a:pt x="1241" y="5547"/>
                  <a:pt x="2773" y="5547"/>
                </a:cubicBezTo>
                <a:cubicBezTo>
                  <a:pt x="4305" y="5547"/>
                  <a:pt x="5546" y="4305"/>
                  <a:pt x="5546" y="2774"/>
                </a:cubicBezTo>
                <a:cubicBezTo>
                  <a:pt x="5546"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7"/>
          <p:cNvSpPr/>
          <p:nvPr/>
        </p:nvSpPr>
        <p:spPr>
          <a:xfrm flipH="1">
            <a:off x="1256338" y="800680"/>
            <a:ext cx="388275" cy="282245"/>
          </a:xfrm>
          <a:custGeom>
            <a:avLst/>
            <a:gdLst/>
            <a:ahLst/>
            <a:cxnLst/>
            <a:rect l="l" t="t" r="r" b="b"/>
            <a:pathLst>
              <a:path w="5546" h="5547" extrusionOk="0">
                <a:moveTo>
                  <a:pt x="2773" y="0"/>
                </a:moveTo>
                <a:cubicBezTo>
                  <a:pt x="1241" y="0"/>
                  <a:pt x="1" y="1242"/>
                  <a:pt x="1" y="2774"/>
                </a:cubicBezTo>
                <a:cubicBezTo>
                  <a:pt x="1" y="4305"/>
                  <a:pt x="1241" y="5547"/>
                  <a:pt x="2773" y="5547"/>
                </a:cubicBezTo>
                <a:cubicBezTo>
                  <a:pt x="4305" y="5547"/>
                  <a:pt x="5546" y="4305"/>
                  <a:pt x="5546" y="2774"/>
                </a:cubicBezTo>
                <a:cubicBezTo>
                  <a:pt x="5546"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215;p7"/>
          <p:cNvGrpSpPr/>
          <p:nvPr/>
        </p:nvGrpSpPr>
        <p:grpSpPr>
          <a:xfrm flipH="1">
            <a:off x="711975" y="536876"/>
            <a:ext cx="7744566" cy="4053290"/>
            <a:chOff x="269075" y="1162963"/>
            <a:chExt cx="4946076" cy="2568137"/>
          </a:xfrm>
        </p:grpSpPr>
        <p:sp>
          <p:nvSpPr>
            <p:cNvPr id="216" name="Google Shape;216;p7"/>
            <p:cNvSpPr/>
            <p:nvPr/>
          </p:nvSpPr>
          <p:spPr>
            <a:xfrm>
              <a:off x="269075" y="1162963"/>
              <a:ext cx="4946076" cy="2568137"/>
            </a:xfrm>
            <a:custGeom>
              <a:avLst/>
              <a:gdLst/>
              <a:ahLst/>
              <a:cxnLst/>
              <a:rect l="l" t="t" r="r" b="b"/>
              <a:pathLst>
                <a:path w="110911" h="57588" extrusionOk="0">
                  <a:moveTo>
                    <a:pt x="1" y="0"/>
                  </a:moveTo>
                  <a:lnTo>
                    <a:pt x="1" y="57588"/>
                  </a:lnTo>
                  <a:lnTo>
                    <a:pt x="110910" y="57588"/>
                  </a:lnTo>
                  <a:lnTo>
                    <a:pt x="110910" y="0"/>
                  </a:lnTo>
                  <a:lnTo>
                    <a:pt x="101481" y="0"/>
                  </a:lnTo>
                  <a:lnTo>
                    <a:pt x="101481" y="3966"/>
                  </a:lnTo>
                  <a:cubicBezTo>
                    <a:pt x="102278" y="4404"/>
                    <a:pt x="102820" y="5251"/>
                    <a:pt x="102820" y="6225"/>
                  </a:cubicBezTo>
                  <a:cubicBezTo>
                    <a:pt x="102820" y="7646"/>
                    <a:pt x="101667" y="8798"/>
                    <a:pt x="100246" y="8798"/>
                  </a:cubicBezTo>
                  <a:cubicBezTo>
                    <a:pt x="98825" y="8798"/>
                    <a:pt x="97673" y="7646"/>
                    <a:pt x="97673" y="6225"/>
                  </a:cubicBezTo>
                  <a:cubicBezTo>
                    <a:pt x="97673" y="5251"/>
                    <a:pt x="98214" y="4404"/>
                    <a:pt x="99011" y="3966"/>
                  </a:cubicBezTo>
                  <a:lnTo>
                    <a:pt x="99011" y="0"/>
                  </a:lnTo>
                  <a:lnTo>
                    <a:pt x="88685" y="0"/>
                  </a:lnTo>
                  <a:lnTo>
                    <a:pt x="88685" y="3966"/>
                  </a:lnTo>
                  <a:cubicBezTo>
                    <a:pt x="89483" y="4404"/>
                    <a:pt x="90023" y="5251"/>
                    <a:pt x="90023" y="6225"/>
                  </a:cubicBezTo>
                  <a:cubicBezTo>
                    <a:pt x="90023" y="7646"/>
                    <a:pt x="88870" y="8798"/>
                    <a:pt x="87449" y="8798"/>
                  </a:cubicBezTo>
                  <a:cubicBezTo>
                    <a:pt x="86028" y="8798"/>
                    <a:pt x="84875" y="7647"/>
                    <a:pt x="84875" y="6225"/>
                  </a:cubicBezTo>
                  <a:cubicBezTo>
                    <a:pt x="84875" y="5251"/>
                    <a:pt x="85417" y="4404"/>
                    <a:pt x="86214" y="3966"/>
                  </a:cubicBezTo>
                  <a:lnTo>
                    <a:pt x="86214" y="0"/>
                  </a:lnTo>
                  <a:lnTo>
                    <a:pt x="75888" y="0"/>
                  </a:lnTo>
                  <a:lnTo>
                    <a:pt x="75888" y="3966"/>
                  </a:lnTo>
                  <a:cubicBezTo>
                    <a:pt x="76686" y="4404"/>
                    <a:pt x="77226" y="5251"/>
                    <a:pt x="77226" y="6225"/>
                  </a:cubicBezTo>
                  <a:cubicBezTo>
                    <a:pt x="77226" y="7646"/>
                    <a:pt x="76073" y="8798"/>
                    <a:pt x="74652" y="8798"/>
                  </a:cubicBezTo>
                  <a:cubicBezTo>
                    <a:pt x="73231" y="8798"/>
                    <a:pt x="72078" y="7647"/>
                    <a:pt x="72078" y="6225"/>
                  </a:cubicBezTo>
                  <a:cubicBezTo>
                    <a:pt x="72078" y="5251"/>
                    <a:pt x="72620" y="4404"/>
                    <a:pt x="73417" y="3966"/>
                  </a:cubicBezTo>
                  <a:lnTo>
                    <a:pt x="73417" y="0"/>
                  </a:lnTo>
                  <a:lnTo>
                    <a:pt x="63091" y="0"/>
                  </a:lnTo>
                  <a:lnTo>
                    <a:pt x="63091" y="3966"/>
                  </a:lnTo>
                  <a:cubicBezTo>
                    <a:pt x="63888" y="4404"/>
                    <a:pt x="64428" y="5251"/>
                    <a:pt x="64428" y="6225"/>
                  </a:cubicBezTo>
                  <a:cubicBezTo>
                    <a:pt x="64428" y="7646"/>
                    <a:pt x="63276" y="8798"/>
                    <a:pt x="61855" y="8798"/>
                  </a:cubicBezTo>
                  <a:cubicBezTo>
                    <a:pt x="60434" y="8798"/>
                    <a:pt x="59281" y="7647"/>
                    <a:pt x="59281" y="6225"/>
                  </a:cubicBezTo>
                  <a:cubicBezTo>
                    <a:pt x="59281" y="5251"/>
                    <a:pt x="59823" y="4404"/>
                    <a:pt x="60620" y="3966"/>
                  </a:cubicBezTo>
                  <a:lnTo>
                    <a:pt x="60620" y="0"/>
                  </a:lnTo>
                  <a:lnTo>
                    <a:pt x="50293" y="0"/>
                  </a:lnTo>
                  <a:lnTo>
                    <a:pt x="50293" y="3966"/>
                  </a:lnTo>
                  <a:cubicBezTo>
                    <a:pt x="51090" y="4404"/>
                    <a:pt x="51631" y="5251"/>
                    <a:pt x="51631" y="6225"/>
                  </a:cubicBezTo>
                  <a:cubicBezTo>
                    <a:pt x="51631" y="7646"/>
                    <a:pt x="50479" y="8798"/>
                    <a:pt x="49058" y="8798"/>
                  </a:cubicBezTo>
                  <a:cubicBezTo>
                    <a:pt x="47637" y="8798"/>
                    <a:pt x="46484" y="7646"/>
                    <a:pt x="46484" y="6225"/>
                  </a:cubicBezTo>
                  <a:cubicBezTo>
                    <a:pt x="46484" y="5251"/>
                    <a:pt x="47026" y="4404"/>
                    <a:pt x="47821" y="3966"/>
                  </a:cubicBezTo>
                  <a:lnTo>
                    <a:pt x="47821" y="0"/>
                  </a:lnTo>
                  <a:lnTo>
                    <a:pt x="37496" y="0"/>
                  </a:lnTo>
                  <a:lnTo>
                    <a:pt x="37496" y="3966"/>
                  </a:lnTo>
                  <a:cubicBezTo>
                    <a:pt x="38293" y="4404"/>
                    <a:pt x="38834" y="5251"/>
                    <a:pt x="38834" y="6225"/>
                  </a:cubicBezTo>
                  <a:cubicBezTo>
                    <a:pt x="38834" y="7646"/>
                    <a:pt x="37682" y="8798"/>
                    <a:pt x="36261" y="8798"/>
                  </a:cubicBezTo>
                  <a:cubicBezTo>
                    <a:pt x="34840" y="8798"/>
                    <a:pt x="33687" y="7646"/>
                    <a:pt x="33687" y="6225"/>
                  </a:cubicBezTo>
                  <a:cubicBezTo>
                    <a:pt x="33687" y="5251"/>
                    <a:pt x="34228" y="4404"/>
                    <a:pt x="35024" y="3966"/>
                  </a:cubicBezTo>
                  <a:lnTo>
                    <a:pt x="35024" y="0"/>
                  </a:lnTo>
                  <a:lnTo>
                    <a:pt x="24698" y="0"/>
                  </a:lnTo>
                  <a:lnTo>
                    <a:pt x="24698" y="3966"/>
                  </a:lnTo>
                  <a:cubicBezTo>
                    <a:pt x="25496" y="4404"/>
                    <a:pt x="26037" y="5251"/>
                    <a:pt x="26037" y="6225"/>
                  </a:cubicBezTo>
                  <a:cubicBezTo>
                    <a:pt x="26037" y="7646"/>
                    <a:pt x="24885" y="8798"/>
                    <a:pt x="23464" y="8798"/>
                  </a:cubicBezTo>
                  <a:cubicBezTo>
                    <a:pt x="22042" y="8798"/>
                    <a:pt x="20890" y="7646"/>
                    <a:pt x="20890" y="6225"/>
                  </a:cubicBezTo>
                  <a:cubicBezTo>
                    <a:pt x="20890" y="5251"/>
                    <a:pt x="21431" y="4404"/>
                    <a:pt x="22229" y="3966"/>
                  </a:cubicBezTo>
                  <a:lnTo>
                    <a:pt x="22229" y="0"/>
                  </a:lnTo>
                  <a:lnTo>
                    <a:pt x="11901" y="0"/>
                  </a:lnTo>
                  <a:lnTo>
                    <a:pt x="11901" y="3966"/>
                  </a:lnTo>
                  <a:cubicBezTo>
                    <a:pt x="12699" y="4404"/>
                    <a:pt x="13240" y="5251"/>
                    <a:pt x="13240" y="6225"/>
                  </a:cubicBezTo>
                  <a:cubicBezTo>
                    <a:pt x="13240" y="7646"/>
                    <a:pt x="12088" y="8798"/>
                    <a:pt x="10666" y="8798"/>
                  </a:cubicBezTo>
                  <a:cubicBezTo>
                    <a:pt x="9245" y="8798"/>
                    <a:pt x="8093" y="7646"/>
                    <a:pt x="8093" y="6225"/>
                  </a:cubicBezTo>
                  <a:cubicBezTo>
                    <a:pt x="8093" y="5251"/>
                    <a:pt x="8634" y="4404"/>
                    <a:pt x="9430" y="3966"/>
                  </a:cubicBezTo>
                  <a:lnTo>
                    <a:pt x="94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7"/>
            <p:cNvSpPr/>
            <p:nvPr/>
          </p:nvSpPr>
          <p:spPr>
            <a:xfrm>
              <a:off x="355231" y="1162963"/>
              <a:ext cx="20558" cy="2568137"/>
            </a:xfrm>
            <a:custGeom>
              <a:avLst/>
              <a:gdLst/>
              <a:ahLst/>
              <a:cxnLst/>
              <a:rect l="l" t="t" r="r" b="b"/>
              <a:pathLst>
                <a:path w="461" h="57588" extrusionOk="0">
                  <a:moveTo>
                    <a:pt x="0" y="0"/>
                  </a:moveTo>
                  <a:lnTo>
                    <a:pt x="0" y="57588"/>
                  </a:lnTo>
                  <a:lnTo>
                    <a:pt x="461" y="57588"/>
                  </a:lnTo>
                  <a:lnTo>
                    <a:pt x="461"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7"/>
            <p:cNvSpPr/>
            <p:nvPr/>
          </p:nvSpPr>
          <p:spPr>
            <a:xfrm>
              <a:off x="560811" y="1162963"/>
              <a:ext cx="20514" cy="2568137"/>
            </a:xfrm>
            <a:custGeom>
              <a:avLst/>
              <a:gdLst/>
              <a:ahLst/>
              <a:cxnLst/>
              <a:rect l="l" t="t" r="r" b="b"/>
              <a:pathLst>
                <a:path w="460" h="57588" extrusionOk="0">
                  <a:moveTo>
                    <a:pt x="0" y="0"/>
                  </a:moveTo>
                  <a:lnTo>
                    <a:pt x="0" y="57588"/>
                  </a:lnTo>
                  <a:lnTo>
                    <a:pt x="459" y="57588"/>
                  </a:lnTo>
                  <a:lnTo>
                    <a:pt x="459" y="31294"/>
                  </a:lnTo>
                  <a:lnTo>
                    <a:pt x="459" y="27145"/>
                  </a:lnTo>
                  <a:lnTo>
                    <a:pt x="459"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7"/>
            <p:cNvSpPr/>
            <p:nvPr/>
          </p:nvSpPr>
          <p:spPr>
            <a:xfrm>
              <a:off x="766258" y="1547321"/>
              <a:ext cx="20647" cy="2183773"/>
            </a:xfrm>
            <a:custGeom>
              <a:avLst/>
              <a:gdLst/>
              <a:ahLst/>
              <a:cxnLst/>
              <a:rect l="l" t="t" r="r" b="b"/>
              <a:pathLst>
                <a:path w="463" h="48969" extrusionOk="0">
                  <a:moveTo>
                    <a:pt x="462" y="0"/>
                  </a:moveTo>
                  <a:cubicBezTo>
                    <a:pt x="379" y="34"/>
                    <a:pt x="292" y="64"/>
                    <a:pt x="201" y="87"/>
                  </a:cubicBezTo>
                  <a:lnTo>
                    <a:pt x="1" y="87"/>
                  </a:lnTo>
                  <a:lnTo>
                    <a:pt x="1" y="18526"/>
                  </a:lnTo>
                  <a:lnTo>
                    <a:pt x="1" y="22675"/>
                  </a:lnTo>
                  <a:lnTo>
                    <a:pt x="1" y="48969"/>
                  </a:lnTo>
                  <a:lnTo>
                    <a:pt x="462" y="48969"/>
                  </a:lnTo>
                  <a:lnTo>
                    <a:pt x="462" y="22675"/>
                  </a:lnTo>
                  <a:lnTo>
                    <a:pt x="462" y="18526"/>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p:nvPr/>
          </p:nvSpPr>
          <p:spPr>
            <a:xfrm>
              <a:off x="971927" y="1162963"/>
              <a:ext cx="20558" cy="2568137"/>
            </a:xfrm>
            <a:custGeom>
              <a:avLst/>
              <a:gdLst/>
              <a:ahLst/>
              <a:cxnLst/>
              <a:rect l="l" t="t" r="r" b="b"/>
              <a:pathLst>
                <a:path w="461" h="57588" extrusionOk="0">
                  <a:moveTo>
                    <a:pt x="0" y="0"/>
                  </a:moveTo>
                  <a:lnTo>
                    <a:pt x="0" y="27145"/>
                  </a:lnTo>
                  <a:lnTo>
                    <a:pt x="0" y="31294"/>
                  </a:lnTo>
                  <a:lnTo>
                    <a:pt x="0" y="57588"/>
                  </a:lnTo>
                  <a:lnTo>
                    <a:pt x="461" y="57588"/>
                  </a:lnTo>
                  <a:lnTo>
                    <a:pt x="461"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7"/>
            <p:cNvSpPr/>
            <p:nvPr/>
          </p:nvSpPr>
          <p:spPr>
            <a:xfrm>
              <a:off x="1177507" y="1162963"/>
              <a:ext cx="20558" cy="2568137"/>
            </a:xfrm>
            <a:custGeom>
              <a:avLst/>
              <a:gdLst/>
              <a:ahLst/>
              <a:cxnLst/>
              <a:rect l="l" t="t" r="r" b="b"/>
              <a:pathLst>
                <a:path w="461" h="57588" extrusionOk="0">
                  <a:moveTo>
                    <a:pt x="0" y="0"/>
                  </a:moveTo>
                  <a:lnTo>
                    <a:pt x="0" y="57588"/>
                  </a:lnTo>
                  <a:lnTo>
                    <a:pt x="461" y="57588"/>
                  </a:lnTo>
                  <a:lnTo>
                    <a:pt x="461"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7"/>
            <p:cNvSpPr/>
            <p:nvPr/>
          </p:nvSpPr>
          <p:spPr>
            <a:xfrm>
              <a:off x="1383087" y="1163007"/>
              <a:ext cx="20514" cy="204245"/>
            </a:xfrm>
            <a:custGeom>
              <a:avLst/>
              <a:gdLst/>
              <a:ahLst/>
              <a:cxnLst/>
              <a:rect l="l" t="t" r="r" b="b"/>
              <a:pathLst>
                <a:path w="460" h="4580" extrusionOk="0">
                  <a:moveTo>
                    <a:pt x="0" y="1"/>
                  </a:moveTo>
                  <a:lnTo>
                    <a:pt x="0" y="4147"/>
                  </a:lnTo>
                  <a:cubicBezTo>
                    <a:pt x="171" y="4271"/>
                    <a:pt x="324" y="4417"/>
                    <a:pt x="459" y="4579"/>
                  </a:cubicBezTo>
                  <a:lnTo>
                    <a:pt x="45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7"/>
            <p:cNvSpPr/>
            <p:nvPr/>
          </p:nvSpPr>
          <p:spPr>
            <a:xfrm>
              <a:off x="1383087" y="1513965"/>
              <a:ext cx="20514" cy="2217130"/>
            </a:xfrm>
            <a:custGeom>
              <a:avLst/>
              <a:gdLst/>
              <a:ahLst/>
              <a:cxnLst/>
              <a:rect l="l" t="t" r="r" b="b"/>
              <a:pathLst>
                <a:path w="460" h="49717" extrusionOk="0">
                  <a:moveTo>
                    <a:pt x="459" y="1"/>
                  </a:moveTo>
                  <a:cubicBezTo>
                    <a:pt x="346" y="138"/>
                    <a:pt x="218" y="264"/>
                    <a:pt x="76" y="373"/>
                  </a:cubicBezTo>
                  <a:lnTo>
                    <a:pt x="0" y="373"/>
                  </a:lnTo>
                  <a:lnTo>
                    <a:pt x="0" y="19274"/>
                  </a:lnTo>
                  <a:lnTo>
                    <a:pt x="0" y="23423"/>
                  </a:lnTo>
                  <a:lnTo>
                    <a:pt x="0" y="49717"/>
                  </a:lnTo>
                  <a:lnTo>
                    <a:pt x="459" y="49717"/>
                  </a:lnTo>
                  <a:lnTo>
                    <a:pt x="45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7"/>
            <p:cNvSpPr/>
            <p:nvPr/>
          </p:nvSpPr>
          <p:spPr>
            <a:xfrm>
              <a:off x="1588578" y="1162963"/>
              <a:ext cx="20647" cy="2568137"/>
            </a:xfrm>
            <a:custGeom>
              <a:avLst/>
              <a:gdLst/>
              <a:ahLst/>
              <a:cxnLst/>
              <a:rect l="l" t="t" r="r" b="b"/>
              <a:pathLst>
                <a:path w="463" h="57588" extrusionOk="0">
                  <a:moveTo>
                    <a:pt x="1" y="0"/>
                  </a:moveTo>
                  <a:lnTo>
                    <a:pt x="1" y="57588"/>
                  </a:lnTo>
                  <a:lnTo>
                    <a:pt x="463" y="57588"/>
                  </a:lnTo>
                  <a:lnTo>
                    <a:pt x="463"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7"/>
            <p:cNvSpPr/>
            <p:nvPr/>
          </p:nvSpPr>
          <p:spPr>
            <a:xfrm>
              <a:off x="1794247" y="1162963"/>
              <a:ext cx="20558" cy="208794"/>
            </a:xfrm>
            <a:custGeom>
              <a:avLst/>
              <a:gdLst/>
              <a:ahLst/>
              <a:cxnLst/>
              <a:rect l="l" t="t" r="r" b="b"/>
              <a:pathLst>
                <a:path w="461" h="4682" extrusionOk="0">
                  <a:moveTo>
                    <a:pt x="0" y="0"/>
                  </a:moveTo>
                  <a:lnTo>
                    <a:pt x="0" y="4681"/>
                  </a:lnTo>
                  <a:cubicBezTo>
                    <a:pt x="133" y="4505"/>
                    <a:pt x="287" y="4344"/>
                    <a:pt x="461" y="4208"/>
                  </a:cubicBez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7"/>
            <p:cNvSpPr/>
            <p:nvPr/>
          </p:nvSpPr>
          <p:spPr>
            <a:xfrm>
              <a:off x="1794202" y="1509461"/>
              <a:ext cx="20603" cy="2221634"/>
            </a:xfrm>
            <a:custGeom>
              <a:avLst/>
              <a:gdLst/>
              <a:ahLst/>
              <a:cxnLst/>
              <a:rect l="l" t="t" r="r" b="b"/>
              <a:pathLst>
                <a:path w="462" h="49818" extrusionOk="0">
                  <a:moveTo>
                    <a:pt x="0" y="1"/>
                  </a:moveTo>
                  <a:lnTo>
                    <a:pt x="0" y="19375"/>
                  </a:lnTo>
                  <a:lnTo>
                    <a:pt x="0" y="23524"/>
                  </a:lnTo>
                  <a:lnTo>
                    <a:pt x="0" y="49818"/>
                  </a:lnTo>
                  <a:lnTo>
                    <a:pt x="462" y="49818"/>
                  </a:lnTo>
                  <a:lnTo>
                    <a:pt x="462" y="23524"/>
                  </a:lnTo>
                  <a:lnTo>
                    <a:pt x="460" y="19375"/>
                  </a:lnTo>
                  <a:lnTo>
                    <a:pt x="460" y="473"/>
                  </a:lnTo>
                  <a:cubicBezTo>
                    <a:pt x="288" y="336"/>
                    <a:pt x="134" y="178"/>
                    <a:pt x="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7"/>
            <p:cNvSpPr/>
            <p:nvPr/>
          </p:nvSpPr>
          <p:spPr>
            <a:xfrm>
              <a:off x="1999782" y="1162963"/>
              <a:ext cx="20603" cy="2568137"/>
            </a:xfrm>
            <a:custGeom>
              <a:avLst/>
              <a:gdLst/>
              <a:ahLst/>
              <a:cxnLst/>
              <a:rect l="l" t="t" r="r" b="b"/>
              <a:pathLst>
                <a:path w="462" h="57588" extrusionOk="0">
                  <a:moveTo>
                    <a:pt x="0" y="0"/>
                  </a:moveTo>
                  <a:lnTo>
                    <a:pt x="0" y="57588"/>
                  </a:lnTo>
                  <a:lnTo>
                    <a:pt x="462" y="57588"/>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7"/>
            <p:cNvSpPr/>
            <p:nvPr/>
          </p:nvSpPr>
          <p:spPr>
            <a:xfrm>
              <a:off x="2205362" y="1162963"/>
              <a:ext cx="20647" cy="2568137"/>
            </a:xfrm>
            <a:custGeom>
              <a:avLst/>
              <a:gdLst/>
              <a:ahLst/>
              <a:cxnLst/>
              <a:rect l="l" t="t" r="r" b="b"/>
              <a:pathLst>
                <a:path w="463" h="57588" extrusionOk="0">
                  <a:moveTo>
                    <a:pt x="0" y="0"/>
                  </a:moveTo>
                  <a:lnTo>
                    <a:pt x="0" y="57588"/>
                  </a:lnTo>
                  <a:lnTo>
                    <a:pt x="462" y="57588"/>
                  </a:lnTo>
                  <a:lnTo>
                    <a:pt x="462" y="31294"/>
                  </a:lnTo>
                  <a:lnTo>
                    <a:pt x="462" y="27145"/>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p:nvPr/>
          </p:nvSpPr>
          <p:spPr>
            <a:xfrm>
              <a:off x="2410853" y="1545805"/>
              <a:ext cx="20647" cy="2185289"/>
            </a:xfrm>
            <a:custGeom>
              <a:avLst/>
              <a:gdLst/>
              <a:ahLst/>
              <a:cxnLst/>
              <a:rect l="l" t="t" r="r" b="b"/>
              <a:pathLst>
                <a:path w="463" h="49003" extrusionOk="0">
                  <a:moveTo>
                    <a:pt x="1" y="0"/>
                  </a:moveTo>
                  <a:lnTo>
                    <a:pt x="1" y="49003"/>
                  </a:lnTo>
                  <a:lnTo>
                    <a:pt x="463" y="49003"/>
                  </a:lnTo>
                  <a:lnTo>
                    <a:pt x="463" y="22709"/>
                  </a:lnTo>
                  <a:lnTo>
                    <a:pt x="461" y="18560"/>
                  </a:lnTo>
                  <a:lnTo>
                    <a:pt x="461" y="121"/>
                  </a:lnTo>
                  <a:lnTo>
                    <a:pt x="342" y="121"/>
                  </a:lnTo>
                  <a:cubicBezTo>
                    <a:pt x="225" y="90"/>
                    <a:pt x="112" y="48"/>
                    <a:pt x="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p:nvPr/>
          </p:nvSpPr>
          <p:spPr>
            <a:xfrm>
              <a:off x="2616433" y="1162963"/>
              <a:ext cx="20647" cy="2568137"/>
            </a:xfrm>
            <a:custGeom>
              <a:avLst/>
              <a:gdLst/>
              <a:ahLst/>
              <a:cxnLst/>
              <a:rect l="l" t="t" r="r" b="b"/>
              <a:pathLst>
                <a:path w="463" h="57588" extrusionOk="0">
                  <a:moveTo>
                    <a:pt x="2" y="0"/>
                  </a:moveTo>
                  <a:lnTo>
                    <a:pt x="2" y="27145"/>
                  </a:lnTo>
                  <a:lnTo>
                    <a:pt x="1" y="31294"/>
                  </a:lnTo>
                  <a:lnTo>
                    <a:pt x="1" y="57588"/>
                  </a:lnTo>
                  <a:lnTo>
                    <a:pt x="463" y="57588"/>
                  </a:lnTo>
                  <a:lnTo>
                    <a:pt x="463"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a:off x="2822102" y="1162963"/>
              <a:ext cx="20558" cy="2568137"/>
            </a:xfrm>
            <a:custGeom>
              <a:avLst/>
              <a:gdLst/>
              <a:ahLst/>
              <a:cxnLst/>
              <a:rect l="l" t="t" r="r" b="b"/>
              <a:pathLst>
                <a:path w="461" h="57588" extrusionOk="0">
                  <a:moveTo>
                    <a:pt x="0" y="0"/>
                  </a:moveTo>
                  <a:lnTo>
                    <a:pt x="0" y="27145"/>
                  </a:lnTo>
                  <a:lnTo>
                    <a:pt x="0" y="31294"/>
                  </a:lnTo>
                  <a:lnTo>
                    <a:pt x="0" y="57588"/>
                  </a:lnTo>
                  <a:lnTo>
                    <a:pt x="461" y="57588"/>
                  </a:lnTo>
                  <a:lnTo>
                    <a:pt x="461"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a:off x="3027682" y="1553386"/>
              <a:ext cx="20558" cy="2177708"/>
            </a:xfrm>
            <a:custGeom>
              <a:avLst/>
              <a:gdLst/>
              <a:ahLst/>
              <a:cxnLst/>
              <a:rect l="l" t="t" r="r" b="b"/>
              <a:pathLst>
                <a:path w="461" h="48833" extrusionOk="0">
                  <a:moveTo>
                    <a:pt x="461" y="1"/>
                  </a:moveTo>
                  <a:cubicBezTo>
                    <a:pt x="312" y="29"/>
                    <a:pt x="158" y="43"/>
                    <a:pt x="1" y="43"/>
                  </a:cubicBezTo>
                  <a:lnTo>
                    <a:pt x="1" y="48833"/>
                  </a:lnTo>
                  <a:lnTo>
                    <a:pt x="461" y="48833"/>
                  </a:lnTo>
                  <a:lnTo>
                    <a:pt x="461" y="22539"/>
                  </a:lnTo>
                  <a:lnTo>
                    <a:pt x="461" y="18390"/>
                  </a:lnTo>
                  <a:lnTo>
                    <a:pt x="461"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a:off x="3233218" y="1162963"/>
              <a:ext cx="20558" cy="2568137"/>
            </a:xfrm>
            <a:custGeom>
              <a:avLst/>
              <a:gdLst/>
              <a:ahLst/>
              <a:cxnLst/>
              <a:rect l="l" t="t" r="r" b="b"/>
              <a:pathLst>
                <a:path w="461" h="57588" extrusionOk="0">
                  <a:moveTo>
                    <a:pt x="0" y="0"/>
                  </a:moveTo>
                  <a:lnTo>
                    <a:pt x="0" y="57588"/>
                  </a:lnTo>
                  <a:lnTo>
                    <a:pt x="461" y="57588"/>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7"/>
            <p:cNvSpPr/>
            <p:nvPr/>
          </p:nvSpPr>
          <p:spPr>
            <a:xfrm>
              <a:off x="3438798" y="1162963"/>
              <a:ext cx="20647" cy="2568137"/>
            </a:xfrm>
            <a:custGeom>
              <a:avLst/>
              <a:gdLst/>
              <a:ahLst/>
              <a:cxnLst/>
              <a:rect l="l" t="t" r="r" b="b"/>
              <a:pathLst>
                <a:path w="463" h="57588" extrusionOk="0">
                  <a:moveTo>
                    <a:pt x="0" y="0"/>
                  </a:moveTo>
                  <a:lnTo>
                    <a:pt x="0" y="27145"/>
                  </a:lnTo>
                  <a:lnTo>
                    <a:pt x="0" y="31294"/>
                  </a:lnTo>
                  <a:lnTo>
                    <a:pt x="0" y="57588"/>
                  </a:lnTo>
                  <a:lnTo>
                    <a:pt x="462" y="57588"/>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a:off x="3653163" y="1162963"/>
              <a:ext cx="11773" cy="184400"/>
            </a:xfrm>
            <a:custGeom>
              <a:avLst/>
              <a:gdLst/>
              <a:ahLst/>
              <a:cxnLst/>
              <a:rect l="l" t="t" r="r" b="b"/>
              <a:pathLst>
                <a:path w="264" h="4135" extrusionOk="0">
                  <a:moveTo>
                    <a:pt x="1" y="0"/>
                  </a:moveTo>
                  <a:lnTo>
                    <a:pt x="1" y="3966"/>
                  </a:lnTo>
                  <a:cubicBezTo>
                    <a:pt x="73" y="4008"/>
                    <a:pt x="144" y="4050"/>
                    <a:pt x="211" y="4097"/>
                  </a:cubicBezTo>
                  <a:cubicBezTo>
                    <a:pt x="230" y="4109"/>
                    <a:pt x="247" y="4121"/>
                    <a:pt x="264" y="4134"/>
                  </a:cubicBezTo>
                  <a:lnTo>
                    <a:pt x="264"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a:off x="3644378" y="1533943"/>
              <a:ext cx="20647" cy="2197151"/>
            </a:xfrm>
            <a:custGeom>
              <a:avLst/>
              <a:gdLst/>
              <a:ahLst/>
              <a:cxnLst/>
              <a:rect l="l" t="t" r="r" b="b"/>
              <a:pathLst>
                <a:path w="463" h="49269" extrusionOk="0">
                  <a:moveTo>
                    <a:pt x="462" y="0"/>
                  </a:moveTo>
                  <a:cubicBezTo>
                    <a:pt x="319" y="103"/>
                    <a:pt x="164" y="191"/>
                    <a:pt x="0" y="263"/>
                  </a:cubicBezTo>
                  <a:lnTo>
                    <a:pt x="0" y="49269"/>
                  </a:lnTo>
                  <a:lnTo>
                    <a:pt x="462" y="49269"/>
                  </a:lnTo>
                  <a:lnTo>
                    <a:pt x="462" y="22975"/>
                  </a:lnTo>
                  <a:lnTo>
                    <a:pt x="462" y="18829"/>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3849958" y="1162963"/>
              <a:ext cx="20647" cy="2568137"/>
            </a:xfrm>
            <a:custGeom>
              <a:avLst/>
              <a:gdLst/>
              <a:ahLst/>
              <a:cxnLst/>
              <a:rect l="l" t="t" r="r" b="b"/>
              <a:pathLst>
                <a:path w="463" h="57588" extrusionOk="0">
                  <a:moveTo>
                    <a:pt x="0" y="0"/>
                  </a:moveTo>
                  <a:lnTo>
                    <a:pt x="0" y="57588"/>
                  </a:lnTo>
                  <a:lnTo>
                    <a:pt x="462" y="57588"/>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4055493" y="1162963"/>
              <a:ext cx="20603" cy="258963"/>
            </a:xfrm>
            <a:custGeom>
              <a:avLst/>
              <a:gdLst/>
              <a:ahLst/>
              <a:cxnLst/>
              <a:rect l="l" t="t" r="r" b="b"/>
              <a:pathLst>
                <a:path w="462" h="5807" extrusionOk="0">
                  <a:moveTo>
                    <a:pt x="0" y="0"/>
                  </a:moveTo>
                  <a:lnTo>
                    <a:pt x="0" y="5807"/>
                  </a:lnTo>
                  <a:cubicBezTo>
                    <a:pt x="68" y="5400"/>
                    <a:pt x="230" y="5025"/>
                    <a:pt x="462" y="4708"/>
                  </a:cubicBez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4055493" y="1459292"/>
              <a:ext cx="20603" cy="2271803"/>
            </a:xfrm>
            <a:custGeom>
              <a:avLst/>
              <a:gdLst/>
              <a:ahLst/>
              <a:cxnLst/>
              <a:rect l="l" t="t" r="r" b="b"/>
              <a:pathLst>
                <a:path w="462" h="50943" extrusionOk="0">
                  <a:moveTo>
                    <a:pt x="0" y="0"/>
                  </a:moveTo>
                  <a:lnTo>
                    <a:pt x="0" y="50943"/>
                  </a:lnTo>
                  <a:lnTo>
                    <a:pt x="462" y="50943"/>
                  </a:lnTo>
                  <a:lnTo>
                    <a:pt x="462" y="24649"/>
                  </a:lnTo>
                  <a:lnTo>
                    <a:pt x="462" y="20503"/>
                  </a:lnTo>
                  <a:lnTo>
                    <a:pt x="462" y="1100"/>
                  </a:lnTo>
                  <a:cubicBezTo>
                    <a:pt x="229" y="780"/>
                    <a:pt x="67" y="408"/>
                    <a:pt x="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4261207" y="1162963"/>
              <a:ext cx="20514" cy="256778"/>
            </a:xfrm>
            <a:custGeom>
              <a:avLst/>
              <a:gdLst/>
              <a:ahLst/>
              <a:cxnLst/>
              <a:rect l="l" t="t" r="r" b="b"/>
              <a:pathLst>
                <a:path w="460" h="5758" extrusionOk="0">
                  <a:moveTo>
                    <a:pt x="0" y="0"/>
                  </a:moveTo>
                  <a:lnTo>
                    <a:pt x="0" y="4697"/>
                  </a:lnTo>
                  <a:cubicBezTo>
                    <a:pt x="226" y="5004"/>
                    <a:pt x="387" y="5365"/>
                    <a:pt x="459" y="5757"/>
                  </a:cubicBezTo>
                  <a:lnTo>
                    <a:pt x="459"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4261207" y="1461433"/>
              <a:ext cx="20514" cy="2269663"/>
            </a:xfrm>
            <a:custGeom>
              <a:avLst/>
              <a:gdLst/>
              <a:ahLst/>
              <a:cxnLst/>
              <a:rect l="l" t="t" r="r" b="b"/>
              <a:pathLst>
                <a:path w="460" h="50895" extrusionOk="0">
                  <a:moveTo>
                    <a:pt x="459" y="1"/>
                  </a:moveTo>
                  <a:cubicBezTo>
                    <a:pt x="387" y="393"/>
                    <a:pt x="227" y="754"/>
                    <a:pt x="0" y="1061"/>
                  </a:cubicBezTo>
                  <a:lnTo>
                    <a:pt x="0" y="50895"/>
                  </a:lnTo>
                  <a:lnTo>
                    <a:pt x="459" y="50895"/>
                  </a:lnTo>
                  <a:lnTo>
                    <a:pt x="45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4466653" y="1162963"/>
              <a:ext cx="20647" cy="2568137"/>
            </a:xfrm>
            <a:custGeom>
              <a:avLst/>
              <a:gdLst/>
              <a:ahLst/>
              <a:cxnLst/>
              <a:rect l="l" t="t" r="r" b="b"/>
              <a:pathLst>
                <a:path w="463" h="57588" extrusionOk="0">
                  <a:moveTo>
                    <a:pt x="0" y="0"/>
                  </a:moveTo>
                  <a:lnTo>
                    <a:pt x="0" y="57588"/>
                  </a:lnTo>
                  <a:lnTo>
                    <a:pt x="462" y="57588"/>
                  </a:lnTo>
                  <a:lnTo>
                    <a:pt x="462" y="31294"/>
                  </a:lnTo>
                  <a:lnTo>
                    <a:pt x="462" y="27145"/>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4672144" y="1162963"/>
              <a:ext cx="12219" cy="184490"/>
            </a:xfrm>
            <a:custGeom>
              <a:avLst/>
              <a:gdLst/>
              <a:ahLst/>
              <a:cxnLst/>
              <a:rect l="l" t="t" r="r" b="b"/>
              <a:pathLst>
                <a:path w="274" h="4137" extrusionOk="0">
                  <a:moveTo>
                    <a:pt x="1" y="0"/>
                  </a:moveTo>
                  <a:lnTo>
                    <a:pt x="1" y="4137"/>
                  </a:lnTo>
                  <a:cubicBezTo>
                    <a:pt x="22" y="4123"/>
                    <a:pt x="41" y="4109"/>
                    <a:pt x="62" y="4094"/>
                  </a:cubicBezTo>
                  <a:cubicBezTo>
                    <a:pt x="132" y="4049"/>
                    <a:pt x="201" y="4006"/>
                    <a:pt x="274" y="3966"/>
                  </a:cubicBezTo>
                  <a:lnTo>
                    <a:pt x="274"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4672233" y="1533631"/>
              <a:ext cx="20647" cy="2197463"/>
            </a:xfrm>
            <a:custGeom>
              <a:avLst/>
              <a:gdLst/>
              <a:ahLst/>
              <a:cxnLst/>
              <a:rect l="l" t="t" r="r" b="b"/>
              <a:pathLst>
                <a:path w="463" h="49276" extrusionOk="0">
                  <a:moveTo>
                    <a:pt x="0" y="0"/>
                  </a:moveTo>
                  <a:lnTo>
                    <a:pt x="0" y="18833"/>
                  </a:lnTo>
                  <a:lnTo>
                    <a:pt x="0" y="22982"/>
                  </a:lnTo>
                  <a:lnTo>
                    <a:pt x="0" y="49276"/>
                  </a:lnTo>
                  <a:lnTo>
                    <a:pt x="462" y="49276"/>
                  </a:lnTo>
                  <a:lnTo>
                    <a:pt x="462" y="266"/>
                  </a:lnTo>
                  <a:cubicBezTo>
                    <a:pt x="299" y="193"/>
                    <a:pt x="144" y="105"/>
                    <a:pt x="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4877858" y="1162963"/>
              <a:ext cx="20603" cy="2568137"/>
            </a:xfrm>
            <a:custGeom>
              <a:avLst/>
              <a:gdLst/>
              <a:ahLst/>
              <a:cxnLst/>
              <a:rect l="l" t="t" r="r" b="b"/>
              <a:pathLst>
                <a:path w="462" h="57588" extrusionOk="0">
                  <a:moveTo>
                    <a:pt x="1" y="0"/>
                  </a:moveTo>
                  <a:lnTo>
                    <a:pt x="1" y="57588"/>
                  </a:lnTo>
                  <a:lnTo>
                    <a:pt x="461" y="57588"/>
                  </a:lnTo>
                  <a:lnTo>
                    <a:pt x="461"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5083438" y="1162963"/>
              <a:ext cx="20514" cy="2568137"/>
            </a:xfrm>
            <a:custGeom>
              <a:avLst/>
              <a:gdLst/>
              <a:ahLst/>
              <a:cxnLst/>
              <a:rect l="l" t="t" r="r" b="b"/>
              <a:pathLst>
                <a:path w="460" h="57588" extrusionOk="0">
                  <a:moveTo>
                    <a:pt x="1" y="0"/>
                  </a:moveTo>
                  <a:lnTo>
                    <a:pt x="1" y="27145"/>
                  </a:lnTo>
                  <a:lnTo>
                    <a:pt x="1" y="31294"/>
                  </a:lnTo>
                  <a:lnTo>
                    <a:pt x="1" y="57588"/>
                  </a:lnTo>
                  <a:lnTo>
                    <a:pt x="460" y="57588"/>
                  </a:lnTo>
                  <a:lnTo>
                    <a:pt x="46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269075" y="1325197"/>
              <a:ext cx="420575" cy="20558"/>
            </a:xfrm>
            <a:custGeom>
              <a:avLst/>
              <a:gdLst/>
              <a:ahLst/>
              <a:cxnLst/>
              <a:rect l="l" t="t" r="r" b="b"/>
              <a:pathLst>
                <a:path w="9431" h="461" extrusionOk="0">
                  <a:moveTo>
                    <a:pt x="1" y="0"/>
                  </a:moveTo>
                  <a:lnTo>
                    <a:pt x="1" y="461"/>
                  </a:lnTo>
                  <a:lnTo>
                    <a:pt x="9218" y="461"/>
                  </a:lnTo>
                  <a:cubicBezTo>
                    <a:pt x="9288" y="414"/>
                    <a:pt x="9358" y="370"/>
                    <a:pt x="9430" y="331"/>
                  </a:cubicBezTo>
                  <a:lnTo>
                    <a:pt x="943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799659" y="1325108"/>
              <a:ext cx="460666" cy="20647"/>
            </a:xfrm>
            <a:custGeom>
              <a:avLst/>
              <a:gdLst/>
              <a:ahLst/>
              <a:cxnLst/>
              <a:rect l="l" t="t" r="r" b="b"/>
              <a:pathLst>
                <a:path w="10330" h="463" extrusionOk="0">
                  <a:moveTo>
                    <a:pt x="0" y="1"/>
                  </a:moveTo>
                  <a:lnTo>
                    <a:pt x="0" y="333"/>
                  </a:lnTo>
                  <a:cubicBezTo>
                    <a:pt x="74" y="373"/>
                    <a:pt x="145" y="416"/>
                    <a:pt x="212" y="463"/>
                  </a:cubicBezTo>
                  <a:lnTo>
                    <a:pt x="10117" y="463"/>
                  </a:lnTo>
                  <a:cubicBezTo>
                    <a:pt x="10187" y="416"/>
                    <a:pt x="10257" y="372"/>
                    <a:pt x="10329" y="333"/>
                  </a:cubicBezTo>
                  <a:lnTo>
                    <a:pt x="1032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1370333" y="1325108"/>
              <a:ext cx="460666" cy="20647"/>
            </a:xfrm>
            <a:custGeom>
              <a:avLst/>
              <a:gdLst/>
              <a:ahLst/>
              <a:cxnLst/>
              <a:rect l="l" t="t" r="r" b="b"/>
              <a:pathLst>
                <a:path w="10330" h="463" extrusionOk="0">
                  <a:moveTo>
                    <a:pt x="1" y="1"/>
                  </a:moveTo>
                  <a:lnTo>
                    <a:pt x="1" y="333"/>
                  </a:lnTo>
                  <a:cubicBezTo>
                    <a:pt x="75" y="373"/>
                    <a:pt x="146" y="416"/>
                    <a:pt x="212" y="463"/>
                  </a:cubicBezTo>
                  <a:lnTo>
                    <a:pt x="10118" y="463"/>
                  </a:lnTo>
                  <a:cubicBezTo>
                    <a:pt x="10186" y="416"/>
                    <a:pt x="10257" y="372"/>
                    <a:pt x="10329" y="333"/>
                  </a:cubicBezTo>
                  <a:lnTo>
                    <a:pt x="1032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a:off x="1941007" y="1325108"/>
              <a:ext cx="460666" cy="20647"/>
            </a:xfrm>
            <a:custGeom>
              <a:avLst/>
              <a:gdLst/>
              <a:ahLst/>
              <a:cxnLst/>
              <a:rect l="l" t="t" r="r" b="b"/>
              <a:pathLst>
                <a:path w="10330" h="463" extrusionOk="0">
                  <a:moveTo>
                    <a:pt x="1" y="1"/>
                  </a:moveTo>
                  <a:lnTo>
                    <a:pt x="1" y="333"/>
                  </a:lnTo>
                  <a:cubicBezTo>
                    <a:pt x="75" y="373"/>
                    <a:pt x="146" y="416"/>
                    <a:pt x="212" y="463"/>
                  </a:cubicBezTo>
                  <a:lnTo>
                    <a:pt x="10118" y="463"/>
                  </a:lnTo>
                  <a:cubicBezTo>
                    <a:pt x="10187" y="416"/>
                    <a:pt x="10257" y="372"/>
                    <a:pt x="10329" y="333"/>
                  </a:cubicBezTo>
                  <a:lnTo>
                    <a:pt x="1032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2511815" y="1325108"/>
              <a:ext cx="460577" cy="20647"/>
            </a:xfrm>
            <a:custGeom>
              <a:avLst/>
              <a:gdLst/>
              <a:ahLst/>
              <a:cxnLst/>
              <a:rect l="l" t="t" r="r" b="b"/>
              <a:pathLst>
                <a:path w="10328" h="463" extrusionOk="0">
                  <a:moveTo>
                    <a:pt x="1" y="1"/>
                  </a:moveTo>
                  <a:lnTo>
                    <a:pt x="1" y="333"/>
                  </a:lnTo>
                  <a:cubicBezTo>
                    <a:pt x="73" y="373"/>
                    <a:pt x="144" y="416"/>
                    <a:pt x="212" y="463"/>
                  </a:cubicBezTo>
                  <a:lnTo>
                    <a:pt x="10118" y="463"/>
                  </a:lnTo>
                  <a:cubicBezTo>
                    <a:pt x="10186" y="414"/>
                    <a:pt x="10255" y="372"/>
                    <a:pt x="10328" y="333"/>
                  </a:cubicBezTo>
                  <a:lnTo>
                    <a:pt x="10328"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3082489" y="1325197"/>
              <a:ext cx="460533" cy="20558"/>
            </a:xfrm>
            <a:custGeom>
              <a:avLst/>
              <a:gdLst/>
              <a:ahLst/>
              <a:cxnLst/>
              <a:rect l="l" t="t" r="r" b="b"/>
              <a:pathLst>
                <a:path w="10327" h="461" extrusionOk="0">
                  <a:moveTo>
                    <a:pt x="1" y="0"/>
                  </a:moveTo>
                  <a:lnTo>
                    <a:pt x="1" y="331"/>
                  </a:lnTo>
                  <a:cubicBezTo>
                    <a:pt x="73" y="371"/>
                    <a:pt x="144" y="414"/>
                    <a:pt x="213" y="461"/>
                  </a:cubicBezTo>
                  <a:lnTo>
                    <a:pt x="10115" y="461"/>
                  </a:lnTo>
                  <a:cubicBezTo>
                    <a:pt x="10184" y="412"/>
                    <a:pt x="10254" y="370"/>
                    <a:pt x="10327" y="331"/>
                  </a:cubicBezTo>
                  <a:lnTo>
                    <a:pt x="10327"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3653163" y="1325108"/>
              <a:ext cx="460622" cy="20514"/>
            </a:xfrm>
            <a:custGeom>
              <a:avLst/>
              <a:gdLst/>
              <a:ahLst/>
              <a:cxnLst/>
              <a:rect l="l" t="t" r="r" b="b"/>
              <a:pathLst>
                <a:path w="10329" h="460" extrusionOk="0">
                  <a:moveTo>
                    <a:pt x="1" y="1"/>
                  </a:moveTo>
                  <a:lnTo>
                    <a:pt x="1" y="330"/>
                  </a:lnTo>
                  <a:cubicBezTo>
                    <a:pt x="73" y="372"/>
                    <a:pt x="144" y="414"/>
                    <a:pt x="211" y="460"/>
                  </a:cubicBezTo>
                  <a:lnTo>
                    <a:pt x="10118" y="460"/>
                  </a:lnTo>
                  <a:cubicBezTo>
                    <a:pt x="10186" y="414"/>
                    <a:pt x="10256" y="372"/>
                    <a:pt x="10328" y="333"/>
                  </a:cubicBezTo>
                  <a:lnTo>
                    <a:pt x="10328"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4223837" y="1325108"/>
              <a:ext cx="460622" cy="20514"/>
            </a:xfrm>
            <a:custGeom>
              <a:avLst/>
              <a:gdLst/>
              <a:ahLst/>
              <a:cxnLst/>
              <a:rect l="l" t="t" r="r" b="b"/>
              <a:pathLst>
                <a:path w="10329" h="460" extrusionOk="0">
                  <a:moveTo>
                    <a:pt x="1" y="1"/>
                  </a:moveTo>
                  <a:lnTo>
                    <a:pt x="1" y="330"/>
                  </a:lnTo>
                  <a:cubicBezTo>
                    <a:pt x="73" y="372"/>
                    <a:pt x="145" y="414"/>
                    <a:pt x="213" y="460"/>
                  </a:cubicBezTo>
                  <a:lnTo>
                    <a:pt x="10118" y="460"/>
                  </a:lnTo>
                  <a:cubicBezTo>
                    <a:pt x="10186" y="414"/>
                    <a:pt x="10256" y="372"/>
                    <a:pt x="10328" y="333"/>
                  </a:cubicBezTo>
                  <a:lnTo>
                    <a:pt x="10328"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4794555" y="1325108"/>
              <a:ext cx="420531" cy="20514"/>
            </a:xfrm>
            <a:custGeom>
              <a:avLst/>
              <a:gdLst/>
              <a:ahLst/>
              <a:cxnLst/>
              <a:rect l="l" t="t" r="r" b="b"/>
              <a:pathLst>
                <a:path w="9430" h="460" extrusionOk="0">
                  <a:moveTo>
                    <a:pt x="0" y="1"/>
                  </a:moveTo>
                  <a:lnTo>
                    <a:pt x="0" y="330"/>
                  </a:lnTo>
                  <a:cubicBezTo>
                    <a:pt x="73" y="372"/>
                    <a:pt x="144" y="414"/>
                    <a:pt x="212" y="460"/>
                  </a:cubicBezTo>
                  <a:lnTo>
                    <a:pt x="9429" y="460"/>
                  </a:lnTo>
                  <a:lnTo>
                    <a:pt x="942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269075" y="1530554"/>
              <a:ext cx="445014" cy="20647"/>
            </a:xfrm>
            <a:custGeom>
              <a:avLst/>
              <a:gdLst/>
              <a:ahLst/>
              <a:cxnLst/>
              <a:rect l="l" t="t" r="r" b="b"/>
              <a:pathLst>
                <a:path w="9979" h="463" extrusionOk="0">
                  <a:moveTo>
                    <a:pt x="1" y="1"/>
                  </a:moveTo>
                  <a:lnTo>
                    <a:pt x="1" y="463"/>
                  </a:lnTo>
                  <a:lnTo>
                    <a:pt x="9979" y="463"/>
                  </a:lnTo>
                  <a:cubicBezTo>
                    <a:pt x="9643" y="370"/>
                    <a:pt x="9336" y="213"/>
                    <a:pt x="907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a:off x="775266" y="1530554"/>
              <a:ext cx="509632" cy="20647"/>
            </a:xfrm>
            <a:custGeom>
              <a:avLst/>
              <a:gdLst/>
              <a:ahLst/>
              <a:cxnLst/>
              <a:rect l="l" t="t" r="r" b="b"/>
              <a:pathLst>
                <a:path w="11428" h="463" extrusionOk="0">
                  <a:moveTo>
                    <a:pt x="908" y="1"/>
                  </a:moveTo>
                  <a:cubicBezTo>
                    <a:pt x="714" y="156"/>
                    <a:pt x="495" y="284"/>
                    <a:pt x="260" y="376"/>
                  </a:cubicBezTo>
                  <a:cubicBezTo>
                    <a:pt x="177" y="410"/>
                    <a:pt x="90" y="439"/>
                    <a:pt x="0" y="463"/>
                  </a:cubicBezTo>
                  <a:lnTo>
                    <a:pt x="11428" y="463"/>
                  </a:lnTo>
                  <a:cubicBezTo>
                    <a:pt x="11091" y="370"/>
                    <a:pt x="10782" y="213"/>
                    <a:pt x="1051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a:off x="1345940" y="1530554"/>
              <a:ext cx="509587" cy="20647"/>
            </a:xfrm>
            <a:custGeom>
              <a:avLst/>
              <a:gdLst/>
              <a:ahLst/>
              <a:cxnLst/>
              <a:rect l="l" t="t" r="r" b="b"/>
              <a:pathLst>
                <a:path w="11427" h="463" extrusionOk="0">
                  <a:moveTo>
                    <a:pt x="835" y="1"/>
                  </a:moveTo>
                  <a:lnTo>
                    <a:pt x="835" y="61"/>
                  </a:lnTo>
                  <a:cubicBezTo>
                    <a:pt x="586" y="241"/>
                    <a:pt x="305" y="380"/>
                    <a:pt x="0" y="463"/>
                  </a:cubicBezTo>
                  <a:lnTo>
                    <a:pt x="11426" y="463"/>
                  </a:lnTo>
                  <a:cubicBezTo>
                    <a:pt x="11091" y="370"/>
                    <a:pt x="10782" y="213"/>
                    <a:pt x="10518"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7"/>
            <p:cNvSpPr/>
            <p:nvPr/>
          </p:nvSpPr>
          <p:spPr>
            <a:xfrm>
              <a:off x="1916614" y="1530554"/>
              <a:ext cx="509632" cy="20647"/>
            </a:xfrm>
            <a:custGeom>
              <a:avLst/>
              <a:gdLst/>
              <a:ahLst/>
              <a:cxnLst/>
              <a:rect l="l" t="t" r="r" b="b"/>
              <a:pathLst>
                <a:path w="11428" h="463" extrusionOk="0">
                  <a:moveTo>
                    <a:pt x="910" y="1"/>
                  </a:moveTo>
                  <a:cubicBezTo>
                    <a:pt x="644" y="213"/>
                    <a:pt x="337" y="370"/>
                    <a:pt x="1" y="463"/>
                  </a:cubicBezTo>
                  <a:lnTo>
                    <a:pt x="11428" y="463"/>
                  </a:lnTo>
                  <a:cubicBezTo>
                    <a:pt x="11310" y="432"/>
                    <a:pt x="11195" y="390"/>
                    <a:pt x="11088" y="342"/>
                  </a:cubicBezTo>
                  <a:cubicBezTo>
                    <a:pt x="10882" y="254"/>
                    <a:pt x="10692" y="139"/>
                    <a:pt x="105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p:nvPr/>
          </p:nvSpPr>
          <p:spPr>
            <a:xfrm>
              <a:off x="2487377" y="1530554"/>
              <a:ext cx="509542" cy="20647"/>
            </a:xfrm>
            <a:custGeom>
              <a:avLst/>
              <a:gdLst/>
              <a:ahLst/>
              <a:cxnLst/>
              <a:rect l="l" t="t" r="r" b="b"/>
              <a:pathLst>
                <a:path w="11426" h="463" extrusionOk="0">
                  <a:moveTo>
                    <a:pt x="910" y="1"/>
                  </a:moveTo>
                  <a:cubicBezTo>
                    <a:pt x="642" y="213"/>
                    <a:pt x="336" y="370"/>
                    <a:pt x="0" y="463"/>
                  </a:cubicBezTo>
                  <a:lnTo>
                    <a:pt x="11426" y="463"/>
                  </a:lnTo>
                  <a:cubicBezTo>
                    <a:pt x="11089" y="370"/>
                    <a:pt x="10781" y="213"/>
                    <a:pt x="10518"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a:off x="3058051" y="1530554"/>
              <a:ext cx="509498" cy="20647"/>
            </a:xfrm>
            <a:custGeom>
              <a:avLst/>
              <a:gdLst/>
              <a:ahLst/>
              <a:cxnLst/>
              <a:rect l="l" t="t" r="r" b="b"/>
              <a:pathLst>
                <a:path w="11425" h="463" extrusionOk="0">
                  <a:moveTo>
                    <a:pt x="908" y="1"/>
                  </a:moveTo>
                  <a:cubicBezTo>
                    <a:pt x="643" y="213"/>
                    <a:pt x="336" y="370"/>
                    <a:pt x="0" y="463"/>
                  </a:cubicBezTo>
                  <a:lnTo>
                    <a:pt x="11425" y="463"/>
                  </a:lnTo>
                  <a:cubicBezTo>
                    <a:pt x="11089" y="370"/>
                    <a:pt x="10781" y="213"/>
                    <a:pt x="10518"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p:nvPr/>
          </p:nvSpPr>
          <p:spPr>
            <a:xfrm>
              <a:off x="3628725" y="1530554"/>
              <a:ext cx="509587" cy="20647"/>
            </a:xfrm>
            <a:custGeom>
              <a:avLst/>
              <a:gdLst/>
              <a:ahLst/>
              <a:cxnLst/>
              <a:rect l="l" t="t" r="r" b="b"/>
              <a:pathLst>
                <a:path w="11427" h="463" extrusionOk="0">
                  <a:moveTo>
                    <a:pt x="813" y="1"/>
                  </a:moveTo>
                  <a:lnTo>
                    <a:pt x="813" y="75"/>
                  </a:lnTo>
                  <a:cubicBezTo>
                    <a:pt x="670" y="177"/>
                    <a:pt x="515" y="264"/>
                    <a:pt x="351" y="338"/>
                  </a:cubicBezTo>
                  <a:cubicBezTo>
                    <a:pt x="238" y="389"/>
                    <a:pt x="121" y="430"/>
                    <a:pt x="0" y="463"/>
                  </a:cubicBezTo>
                  <a:lnTo>
                    <a:pt x="11426" y="463"/>
                  </a:lnTo>
                  <a:cubicBezTo>
                    <a:pt x="11089" y="370"/>
                    <a:pt x="10781" y="213"/>
                    <a:pt x="1051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7"/>
            <p:cNvSpPr/>
            <p:nvPr/>
          </p:nvSpPr>
          <p:spPr>
            <a:xfrm>
              <a:off x="4199399" y="1530688"/>
              <a:ext cx="509453" cy="20514"/>
            </a:xfrm>
            <a:custGeom>
              <a:avLst/>
              <a:gdLst/>
              <a:ahLst/>
              <a:cxnLst/>
              <a:rect l="l" t="t" r="r" b="b"/>
              <a:pathLst>
                <a:path w="11424" h="460" extrusionOk="0">
                  <a:moveTo>
                    <a:pt x="910" y="1"/>
                  </a:moveTo>
                  <a:cubicBezTo>
                    <a:pt x="643" y="210"/>
                    <a:pt x="336" y="367"/>
                    <a:pt x="0" y="460"/>
                  </a:cubicBezTo>
                  <a:lnTo>
                    <a:pt x="11423" y="460"/>
                  </a:lnTo>
                  <a:cubicBezTo>
                    <a:pt x="11301" y="427"/>
                    <a:pt x="11180" y="385"/>
                    <a:pt x="11067" y="332"/>
                  </a:cubicBezTo>
                  <a:cubicBezTo>
                    <a:pt x="10903" y="259"/>
                    <a:pt x="10748" y="169"/>
                    <a:pt x="10605" y="66"/>
                  </a:cubicBezTo>
                  <a:lnTo>
                    <a:pt x="10605"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7"/>
            <p:cNvSpPr/>
            <p:nvPr/>
          </p:nvSpPr>
          <p:spPr>
            <a:xfrm>
              <a:off x="4770073" y="1530688"/>
              <a:ext cx="445014" cy="20514"/>
            </a:xfrm>
            <a:custGeom>
              <a:avLst/>
              <a:gdLst/>
              <a:ahLst/>
              <a:cxnLst/>
              <a:rect l="l" t="t" r="r" b="b"/>
              <a:pathLst>
                <a:path w="9979" h="460" extrusionOk="0">
                  <a:moveTo>
                    <a:pt x="910" y="1"/>
                  </a:moveTo>
                  <a:cubicBezTo>
                    <a:pt x="643" y="210"/>
                    <a:pt x="336" y="367"/>
                    <a:pt x="1" y="460"/>
                  </a:cubicBezTo>
                  <a:lnTo>
                    <a:pt x="9978" y="460"/>
                  </a:lnTo>
                  <a:lnTo>
                    <a:pt x="9978"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p:nvPr/>
          </p:nvSpPr>
          <p:spPr>
            <a:xfrm>
              <a:off x="269075" y="1736223"/>
              <a:ext cx="4946076" cy="20558"/>
            </a:xfrm>
            <a:custGeom>
              <a:avLst/>
              <a:gdLst/>
              <a:ahLst/>
              <a:cxnLst/>
              <a:rect l="l" t="t" r="r" b="b"/>
              <a:pathLst>
                <a:path w="110911" h="461" extrusionOk="0">
                  <a:moveTo>
                    <a:pt x="1" y="0"/>
                  </a:moveTo>
                  <a:lnTo>
                    <a:pt x="1" y="461"/>
                  </a:lnTo>
                  <a:lnTo>
                    <a:pt x="110910" y="461"/>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p:nvPr/>
          </p:nvSpPr>
          <p:spPr>
            <a:xfrm>
              <a:off x="269075" y="1941803"/>
              <a:ext cx="4946076" cy="20647"/>
            </a:xfrm>
            <a:custGeom>
              <a:avLst/>
              <a:gdLst/>
              <a:ahLst/>
              <a:cxnLst/>
              <a:rect l="l" t="t" r="r" b="b"/>
              <a:pathLst>
                <a:path w="110911" h="463" extrusionOk="0">
                  <a:moveTo>
                    <a:pt x="1" y="1"/>
                  </a:moveTo>
                  <a:lnTo>
                    <a:pt x="1" y="462"/>
                  </a:lnTo>
                  <a:lnTo>
                    <a:pt x="24981" y="462"/>
                  </a:lnTo>
                  <a:lnTo>
                    <a:pt x="25440" y="461"/>
                  </a:lnTo>
                  <a:lnTo>
                    <a:pt x="110910" y="461"/>
                  </a:lnTo>
                  <a:lnTo>
                    <a:pt x="110910"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7"/>
            <p:cNvSpPr/>
            <p:nvPr/>
          </p:nvSpPr>
          <p:spPr>
            <a:xfrm>
              <a:off x="269075" y="2147383"/>
              <a:ext cx="4946076" cy="20603"/>
            </a:xfrm>
            <a:custGeom>
              <a:avLst/>
              <a:gdLst/>
              <a:ahLst/>
              <a:cxnLst/>
              <a:rect l="l" t="t" r="r" b="b"/>
              <a:pathLst>
                <a:path w="110911" h="462" extrusionOk="0">
                  <a:moveTo>
                    <a:pt x="1" y="1"/>
                  </a:moveTo>
                  <a:lnTo>
                    <a:pt x="1" y="461"/>
                  </a:lnTo>
                  <a:lnTo>
                    <a:pt x="110910" y="461"/>
                  </a:lnTo>
                  <a:lnTo>
                    <a:pt x="110910"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7"/>
            <p:cNvSpPr/>
            <p:nvPr/>
          </p:nvSpPr>
          <p:spPr>
            <a:xfrm>
              <a:off x="269075" y="2352963"/>
              <a:ext cx="4946076" cy="20514"/>
            </a:xfrm>
            <a:custGeom>
              <a:avLst/>
              <a:gdLst/>
              <a:ahLst/>
              <a:cxnLst/>
              <a:rect l="l" t="t" r="r" b="b"/>
              <a:pathLst>
                <a:path w="110911" h="460" extrusionOk="0">
                  <a:moveTo>
                    <a:pt x="1" y="1"/>
                  </a:moveTo>
                  <a:lnTo>
                    <a:pt x="1" y="460"/>
                  </a:lnTo>
                  <a:lnTo>
                    <a:pt x="110910" y="460"/>
                  </a:lnTo>
                  <a:lnTo>
                    <a:pt x="110910"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7"/>
            <p:cNvSpPr/>
            <p:nvPr/>
          </p:nvSpPr>
          <p:spPr>
            <a:xfrm>
              <a:off x="269075" y="2558498"/>
              <a:ext cx="4946076" cy="20647"/>
            </a:xfrm>
            <a:custGeom>
              <a:avLst/>
              <a:gdLst/>
              <a:ahLst/>
              <a:cxnLst/>
              <a:rect l="l" t="t" r="r" b="b"/>
              <a:pathLst>
                <a:path w="110911" h="463" extrusionOk="0">
                  <a:moveTo>
                    <a:pt x="1" y="0"/>
                  </a:moveTo>
                  <a:lnTo>
                    <a:pt x="1" y="461"/>
                  </a:lnTo>
                  <a:lnTo>
                    <a:pt x="53101" y="461"/>
                  </a:lnTo>
                  <a:lnTo>
                    <a:pt x="57250"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7"/>
            <p:cNvSpPr/>
            <p:nvPr/>
          </p:nvSpPr>
          <p:spPr>
            <a:xfrm>
              <a:off x="269075" y="2764078"/>
              <a:ext cx="4946076" cy="20647"/>
            </a:xfrm>
            <a:custGeom>
              <a:avLst/>
              <a:gdLst/>
              <a:ahLst/>
              <a:cxnLst/>
              <a:rect l="l" t="t" r="r" b="b"/>
              <a:pathLst>
                <a:path w="110911" h="463" extrusionOk="0">
                  <a:moveTo>
                    <a:pt x="1" y="0"/>
                  </a:moveTo>
                  <a:lnTo>
                    <a:pt x="1"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p:nvPr/>
          </p:nvSpPr>
          <p:spPr>
            <a:xfrm>
              <a:off x="269075" y="2969658"/>
              <a:ext cx="4946076" cy="20647"/>
            </a:xfrm>
            <a:custGeom>
              <a:avLst/>
              <a:gdLst/>
              <a:ahLst/>
              <a:cxnLst/>
              <a:rect l="l" t="t" r="r" b="b"/>
              <a:pathLst>
                <a:path w="110911" h="463" extrusionOk="0">
                  <a:moveTo>
                    <a:pt x="1" y="0"/>
                  </a:moveTo>
                  <a:lnTo>
                    <a:pt x="1"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7"/>
            <p:cNvSpPr/>
            <p:nvPr/>
          </p:nvSpPr>
          <p:spPr>
            <a:xfrm>
              <a:off x="269075" y="3175238"/>
              <a:ext cx="4946076" cy="20647"/>
            </a:xfrm>
            <a:custGeom>
              <a:avLst/>
              <a:gdLst/>
              <a:ahLst/>
              <a:cxnLst/>
              <a:rect l="l" t="t" r="r" b="b"/>
              <a:pathLst>
                <a:path w="110911" h="463" extrusionOk="0">
                  <a:moveTo>
                    <a:pt x="1" y="0"/>
                  </a:moveTo>
                  <a:lnTo>
                    <a:pt x="1"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7"/>
            <p:cNvSpPr/>
            <p:nvPr/>
          </p:nvSpPr>
          <p:spPr>
            <a:xfrm>
              <a:off x="269075" y="3380774"/>
              <a:ext cx="4946076" cy="20603"/>
            </a:xfrm>
            <a:custGeom>
              <a:avLst/>
              <a:gdLst/>
              <a:ahLst/>
              <a:cxnLst/>
              <a:rect l="l" t="t" r="r" b="b"/>
              <a:pathLst>
                <a:path w="110911" h="462" extrusionOk="0">
                  <a:moveTo>
                    <a:pt x="1" y="0"/>
                  </a:moveTo>
                  <a:lnTo>
                    <a:pt x="1"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p:nvPr/>
          </p:nvSpPr>
          <p:spPr>
            <a:xfrm>
              <a:off x="269075" y="3586354"/>
              <a:ext cx="4946076" cy="20647"/>
            </a:xfrm>
            <a:custGeom>
              <a:avLst/>
              <a:gdLst/>
              <a:ahLst/>
              <a:cxnLst/>
              <a:rect l="l" t="t" r="r" b="b"/>
              <a:pathLst>
                <a:path w="110911" h="463" extrusionOk="0">
                  <a:moveTo>
                    <a:pt x="1" y="0"/>
                  </a:moveTo>
                  <a:lnTo>
                    <a:pt x="1"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 name="Google Shape;275;p7"/>
          <p:cNvSpPr/>
          <p:nvPr/>
        </p:nvSpPr>
        <p:spPr>
          <a:xfrm flipH="1">
            <a:off x="7587532" y="268801"/>
            <a:ext cx="269048" cy="716426"/>
          </a:xfrm>
          <a:custGeom>
            <a:avLst/>
            <a:gdLst/>
            <a:ahLst/>
            <a:cxnLst/>
            <a:rect l="l" t="t" r="r" b="b"/>
            <a:pathLst>
              <a:path w="3843" h="14080" extrusionOk="0">
                <a:moveTo>
                  <a:pt x="1922" y="1"/>
                </a:moveTo>
                <a:cubicBezTo>
                  <a:pt x="861" y="1"/>
                  <a:pt x="1" y="861"/>
                  <a:pt x="1" y="1922"/>
                </a:cubicBezTo>
                <a:lnTo>
                  <a:pt x="1" y="12158"/>
                </a:lnTo>
                <a:cubicBezTo>
                  <a:pt x="1" y="13220"/>
                  <a:pt x="862"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p:nvPr/>
        </p:nvSpPr>
        <p:spPr>
          <a:xfrm flipH="1">
            <a:off x="6691613" y="268801"/>
            <a:ext cx="269048" cy="716426"/>
          </a:xfrm>
          <a:custGeom>
            <a:avLst/>
            <a:gdLst/>
            <a:ahLst/>
            <a:cxnLst/>
            <a:rect l="l" t="t" r="r" b="b"/>
            <a:pathLst>
              <a:path w="3843" h="14080" extrusionOk="0">
                <a:moveTo>
                  <a:pt x="1922" y="1"/>
                </a:moveTo>
                <a:cubicBezTo>
                  <a:pt x="861" y="1"/>
                  <a:pt x="1" y="861"/>
                  <a:pt x="1" y="1922"/>
                </a:cubicBezTo>
                <a:lnTo>
                  <a:pt x="1" y="12158"/>
                </a:lnTo>
                <a:cubicBezTo>
                  <a:pt x="1" y="13220"/>
                  <a:pt x="862"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flipH="1">
            <a:off x="5795693" y="268801"/>
            <a:ext cx="268908" cy="716426"/>
          </a:xfrm>
          <a:custGeom>
            <a:avLst/>
            <a:gdLst/>
            <a:ahLst/>
            <a:cxnLst/>
            <a:rect l="l" t="t" r="r" b="b"/>
            <a:pathLst>
              <a:path w="3841" h="14080" extrusionOk="0">
                <a:moveTo>
                  <a:pt x="1920" y="1"/>
                </a:moveTo>
                <a:cubicBezTo>
                  <a:pt x="859" y="1"/>
                  <a:pt x="0" y="861"/>
                  <a:pt x="0" y="1922"/>
                </a:cubicBezTo>
                <a:lnTo>
                  <a:pt x="0" y="12158"/>
                </a:lnTo>
                <a:cubicBezTo>
                  <a:pt x="0" y="13220"/>
                  <a:pt x="860" y="14080"/>
                  <a:pt x="1920" y="14080"/>
                </a:cubicBezTo>
                <a:cubicBezTo>
                  <a:pt x="2981" y="14080"/>
                  <a:pt x="3840" y="13220"/>
                  <a:pt x="3840" y="12158"/>
                </a:cubicBezTo>
                <a:lnTo>
                  <a:pt x="3840" y="1922"/>
                </a:lnTo>
                <a:cubicBezTo>
                  <a:pt x="3840" y="861"/>
                  <a:pt x="2981" y="1"/>
                  <a:pt x="1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flipH="1">
            <a:off x="4899774" y="268801"/>
            <a:ext cx="268908" cy="716426"/>
          </a:xfrm>
          <a:custGeom>
            <a:avLst/>
            <a:gdLst/>
            <a:ahLst/>
            <a:cxnLst/>
            <a:rect l="l" t="t" r="r" b="b"/>
            <a:pathLst>
              <a:path w="3841" h="14080" extrusionOk="0">
                <a:moveTo>
                  <a:pt x="1920" y="1"/>
                </a:moveTo>
                <a:cubicBezTo>
                  <a:pt x="860" y="1"/>
                  <a:pt x="1" y="861"/>
                  <a:pt x="1" y="1922"/>
                </a:cubicBezTo>
                <a:lnTo>
                  <a:pt x="1" y="12158"/>
                </a:lnTo>
                <a:cubicBezTo>
                  <a:pt x="1" y="13220"/>
                  <a:pt x="860" y="14080"/>
                  <a:pt x="1920" y="14080"/>
                </a:cubicBezTo>
                <a:cubicBezTo>
                  <a:pt x="2981" y="14080"/>
                  <a:pt x="3840" y="13220"/>
                  <a:pt x="3840" y="12158"/>
                </a:cubicBezTo>
                <a:lnTo>
                  <a:pt x="3840" y="1922"/>
                </a:lnTo>
                <a:cubicBezTo>
                  <a:pt x="3840" y="861"/>
                  <a:pt x="2981" y="1"/>
                  <a:pt x="1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flipH="1">
            <a:off x="4003854" y="268801"/>
            <a:ext cx="268908" cy="716426"/>
          </a:xfrm>
          <a:custGeom>
            <a:avLst/>
            <a:gdLst/>
            <a:ahLst/>
            <a:cxnLst/>
            <a:rect l="l" t="t" r="r" b="b"/>
            <a:pathLst>
              <a:path w="3841" h="14080" extrusionOk="0">
                <a:moveTo>
                  <a:pt x="1921" y="1"/>
                </a:moveTo>
                <a:cubicBezTo>
                  <a:pt x="859" y="1"/>
                  <a:pt x="1" y="861"/>
                  <a:pt x="1" y="1922"/>
                </a:cubicBezTo>
                <a:lnTo>
                  <a:pt x="1" y="12158"/>
                </a:lnTo>
                <a:cubicBezTo>
                  <a:pt x="1" y="13220"/>
                  <a:pt x="859" y="14080"/>
                  <a:pt x="1921" y="14080"/>
                </a:cubicBezTo>
                <a:cubicBezTo>
                  <a:pt x="2981" y="14080"/>
                  <a:pt x="3841" y="13220"/>
                  <a:pt x="3841" y="12158"/>
                </a:cubicBezTo>
                <a:lnTo>
                  <a:pt x="3841" y="1922"/>
                </a:lnTo>
                <a:cubicBezTo>
                  <a:pt x="3841" y="861"/>
                  <a:pt x="2981" y="1"/>
                  <a:pt x="19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7"/>
          <p:cNvSpPr/>
          <p:nvPr/>
        </p:nvSpPr>
        <p:spPr>
          <a:xfrm flipH="1">
            <a:off x="3107935" y="268801"/>
            <a:ext cx="268978" cy="716426"/>
          </a:xfrm>
          <a:custGeom>
            <a:avLst/>
            <a:gdLst/>
            <a:ahLst/>
            <a:cxnLst/>
            <a:rect l="l" t="t" r="r" b="b"/>
            <a:pathLst>
              <a:path w="3842" h="14080" extrusionOk="0">
                <a:moveTo>
                  <a:pt x="1922" y="1"/>
                </a:moveTo>
                <a:cubicBezTo>
                  <a:pt x="860" y="1"/>
                  <a:pt x="0" y="861"/>
                  <a:pt x="0" y="1922"/>
                </a:cubicBezTo>
                <a:lnTo>
                  <a:pt x="0" y="12158"/>
                </a:lnTo>
                <a:cubicBezTo>
                  <a:pt x="0" y="13220"/>
                  <a:pt x="860"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7"/>
          <p:cNvSpPr/>
          <p:nvPr/>
        </p:nvSpPr>
        <p:spPr>
          <a:xfrm flipH="1">
            <a:off x="2212015" y="268801"/>
            <a:ext cx="268978" cy="716426"/>
          </a:xfrm>
          <a:custGeom>
            <a:avLst/>
            <a:gdLst/>
            <a:ahLst/>
            <a:cxnLst/>
            <a:rect l="l" t="t" r="r" b="b"/>
            <a:pathLst>
              <a:path w="3842" h="14080" extrusionOk="0">
                <a:moveTo>
                  <a:pt x="1922" y="1"/>
                </a:moveTo>
                <a:cubicBezTo>
                  <a:pt x="860" y="1"/>
                  <a:pt x="0" y="861"/>
                  <a:pt x="0" y="1922"/>
                </a:cubicBezTo>
                <a:lnTo>
                  <a:pt x="0" y="12158"/>
                </a:lnTo>
                <a:cubicBezTo>
                  <a:pt x="0" y="13220"/>
                  <a:pt x="860"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flipH="1">
            <a:off x="1316096" y="268801"/>
            <a:ext cx="268978" cy="716426"/>
          </a:xfrm>
          <a:custGeom>
            <a:avLst/>
            <a:gdLst/>
            <a:ahLst/>
            <a:cxnLst/>
            <a:rect l="l" t="t" r="r" b="b"/>
            <a:pathLst>
              <a:path w="3842" h="14080" extrusionOk="0">
                <a:moveTo>
                  <a:pt x="1922" y="1"/>
                </a:moveTo>
                <a:cubicBezTo>
                  <a:pt x="860" y="1"/>
                  <a:pt x="1" y="861"/>
                  <a:pt x="1" y="1922"/>
                </a:cubicBezTo>
                <a:lnTo>
                  <a:pt x="1" y="12158"/>
                </a:lnTo>
                <a:cubicBezTo>
                  <a:pt x="1" y="13220"/>
                  <a:pt x="860"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7"/>
          <p:cNvSpPr txBox="1">
            <a:spLocks noGrp="1"/>
          </p:cNvSpPr>
          <p:nvPr>
            <p:ph type="title"/>
          </p:nvPr>
        </p:nvSpPr>
        <p:spPr>
          <a:xfrm>
            <a:off x="1256325" y="1748425"/>
            <a:ext cx="268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84" name="Google Shape;284;p7"/>
          <p:cNvSpPr txBox="1">
            <a:spLocks noGrp="1"/>
          </p:cNvSpPr>
          <p:nvPr>
            <p:ph type="subTitle" idx="1"/>
          </p:nvPr>
        </p:nvSpPr>
        <p:spPr>
          <a:xfrm>
            <a:off x="1256325" y="2455600"/>
            <a:ext cx="2688000" cy="573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1400"/>
              <a:buNone/>
              <a:defRPr>
                <a:solidFill>
                  <a:schemeClr val="accent2"/>
                </a:solidFill>
              </a:defRPr>
            </a:lvl1pPr>
            <a:lvl2pPr lvl="1" rtl="0">
              <a:spcBef>
                <a:spcPts val="1600"/>
              </a:spcBef>
              <a:spcAft>
                <a:spcPts val="0"/>
              </a:spcAft>
              <a:buClr>
                <a:schemeClr val="accent2"/>
              </a:buClr>
              <a:buSzPts val="1400"/>
              <a:buNone/>
              <a:defRPr sz="1400">
                <a:solidFill>
                  <a:schemeClr val="accent2"/>
                </a:solidFill>
              </a:defRPr>
            </a:lvl2pPr>
            <a:lvl3pPr lvl="2" rtl="0">
              <a:spcBef>
                <a:spcPts val="1600"/>
              </a:spcBef>
              <a:spcAft>
                <a:spcPts val="0"/>
              </a:spcAft>
              <a:buClr>
                <a:schemeClr val="accent2"/>
              </a:buClr>
              <a:buSzPts val="1400"/>
              <a:buNone/>
              <a:defRPr sz="1400">
                <a:solidFill>
                  <a:schemeClr val="accent2"/>
                </a:solidFill>
              </a:defRPr>
            </a:lvl3pPr>
            <a:lvl4pPr lvl="3" rtl="0">
              <a:spcBef>
                <a:spcPts val="1600"/>
              </a:spcBef>
              <a:spcAft>
                <a:spcPts val="0"/>
              </a:spcAft>
              <a:buClr>
                <a:schemeClr val="accent2"/>
              </a:buClr>
              <a:buSzPts val="1400"/>
              <a:buNone/>
              <a:defRPr sz="1400">
                <a:solidFill>
                  <a:schemeClr val="accent2"/>
                </a:solidFill>
              </a:defRPr>
            </a:lvl4pPr>
            <a:lvl5pPr lvl="4" rtl="0">
              <a:spcBef>
                <a:spcPts val="1600"/>
              </a:spcBef>
              <a:spcAft>
                <a:spcPts val="0"/>
              </a:spcAft>
              <a:buClr>
                <a:schemeClr val="accent2"/>
              </a:buClr>
              <a:buSzPts val="1400"/>
              <a:buNone/>
              <a:defRPr sz="1400">
                <a:solidFill>
                  <a:schemeClr val="accent2"/>
                </a:solidFill>
              </a:defRPr>
            </a:lvl5pPr>
            <a:lvl6pPr lvl="5" rtl="0">
              <a:spcBef>
                <a:spcPts val="1600"/>
              </a:spcBef>
              <a:spcAft>
                <a:spcPts val="0"/>
              </a:spcAft>
              <a:buClr>
                <a:schemeClr val="accent2"/>
              </a:buClr>
              <a:buSzPts val="1400"/>
              <a:buNone/>
              <a:defRPr sz="1400">
                <a:solidFill>
                  <a:schemeClr val="accent2"/>
                </a:solidFill>
              </a:defRPr>
            </a:lvl6pPr>
            <a:lvl7pPr lvl="6" rtl="0">
              <a:spcBef>
                <a:spcPts val="1600"/>
              </a:spcBef>
              <a:spcAft>
                <a:spcPts val="0"/>
              </a:spcAft>
              <a:buClr>
                <a:schemeClr val="accent2"/>
              </a:buClr>
              <a:buSzPts val="1400"/>
              <a:buNone/>
              <a:defRPr sz="1400">
                <a:solidFill>
                  <a:schemeClr val="accent2"/>
                </a:solidFill>
              </a:defRPr>
            </a:lvl7pPr>
            <a:lvl8pPr lvl="7" rtl="0">
              <a:spcBef>
                <a:spcPts val="1600"/>
              </a:spcBef>
              <a:spcAft>
                <a:spcPts val="0"/>
              </a:spcAft>
              <a:buClr>
                <a:schemeClr val="accent2"/>
              </a:buClr>
              <a:buSzPts val="1400"/>
              <a:buNone/>
              <a:defRPr sz="1400">
                <a:solidFill>
                  <a:schemeClr val="accent2"/>
                </a:solidFill>
              </a:defRPr>
            </a:lvl8pPr>
            <a:lvl9pPr lvl="8" rtl="0">
              <a:spcBef>
                <a:spcPts val="1600"/>
              </a:spcBef>
              <a:spcAft>
                <a:spcPts val="1600"/>
              </a:spcAft>
              <a:buClr>
                <a:schemeClr val="accent2"/>
              </a:buClr>
              <a:buSzPts val="1400"/>
              <a:buNone/>
              <a:defRPr sz="1400">
                <a:solidFill>
                  <a:schemeClr val="accent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5"/>
        </a:solidFill>
        <a:effectLst/>
      </p:bgPr>
    </p:bg>
    <p:spTree>
      <p:nvGrpSpPr>
        <p:cNvPr id="1" name="Shape 285"/>
        <p:cNvGrpSpPr/>
        <p:nvPr/>
      </p:nvGrpSpPr>
      <p:grpSpPr>
        <a:xfrm>
          <a:off x="0" y="0"/>
          <a:ext cx="0" cy="0"/>
          <a:chOff x="0" y="0"/>
          <a:chExt cx="0" cy="0"/>
        </a:xfrm>
      </p:grpSpPr>
      <p:sp>
        <p:nvSpPr>
          <p:cNvPr id="286" name="Google Shape;286;p8"/>
          <p:cNvSpPr/>
          <p:nvPr/>
        </p:nvSpPr>
        <p:spPr>
          <a:xfrm flipH="1">
            <a:off x="77" y="-37211"/>
            <a:ext cx="5033661" cy="3076189"/>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8"/>
          <p:cNvSpPr/>
          <p:nvPr/>
        </p:nvSpPr>
        <p:spPr>
          <a:xfrm rot="5400000" flipH="1">
            <a:off x="635597" y="2702607"/>
            <a:ext cx="1805387" cy="3076409"/>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8"/>
          <p:cNvSpPr/>
          <p:nvPr/>
        </p:nvSpPr>
        <p:spPr>
          <a:xfrm flipH="1">
            <a:off x="4900865" y="2874835"/>
            <a:ext cx="4243207" cy="226867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8"/>
          <p:cNvSpPr/>
          <p:nvPr/>
        </p:nvSpPr>
        <p:spPr>
          <a:xfrm rot="-6414670">
            <a:off x="7589359" y="3083166"/>
            <a:ext cx="2361558" cy="1514531"/>
          </a:xfrm>
          <a:custGeom>
            <a:avLst/>
            <a:gdLst/>
            <a:ahLst/>
            <a:cxnLst/>
            <a:rect l="l" t="t" r="r" b="b"/>
            <a:pathLst>
              <a:path w="51816" h="33231" extrusionOk="0">
                <a:moveTo>
                  <a:pt x="29827" y="0"/>
                </a:moveTo>
                <a:cubicBezTo>
                  <a:pt x="29615" y="0"/>
                  <a:pt x="29401" y="5"/>
                  <a:pt x="29189" y="14"/>
                </a:cubicBezTo>
                <a:cubicBezTo>
                  <a:pt x="28999" y="23"/>
                  <a:pt x="28852" y="181"/>
                  <a:pt x="28860" y="370"/>
                </a:cubicBezTo>
                <a:cubicBezTo>
                  <a:pt x="28867" y="555"/>
                  <a:pt x="29018" y="697"/>
                  <a:pt x="29201" y="697"/>
                </a:cubicBezTo>
                <a:cubicBezTo>
                  <a:pt x="29206" y="697"/>
                  <a:pt x="29210" y="697"/>
                  <a:pt x="29217" y="695"/>
                </a:cubicBezTo>
                <a:cubicBezTo>
                  <a:pt x="29422" y="687"/>
                  <a:pt x="29623" y="683"/>
                  <a:pt x="29825" y="683"/>
                </a:cubicBezTo>
                <a:lnTo>
                  <a:pt x="29886" y="683"/>
                </a:lnTo>
                <a:cubicBezTo>
                  <a:pt x="30073" y="683"/>
                  <a:pt x="30225" y="532"/>
                  <a:pt x="30226" y="344"/>
                </a:cubicBezTo>
                <a:cubicBezTo>
                  <a:pt x="30230" y="155"/>
                  <a:pt x="30077" y="2"/>
                  <a:pt x="29887" y="0"/>
                </a:cubicBezTo>
                <a:close/>
                <a:moveTo>
                  <a:pt x="31251" y="67"/>
                </a:moveTo>
                <a:cubicBezTo>
                  <a:pt x="31077" y="67"/>
                  <a:pt x="30927" y="199"/>
                  <a:pt x="30911" y="376"/>
                </a:cubicBezTo>
                <a:cubicBezTo>
                  <a:pt x="30894" y="563"/>
                  <a:pt x="31031" y="730"/>
                  <a:pt x="31220" y="748"/>
                </a:cubicBezTo>
                <a:cubicBezTo>
                  <a:pt x="31441" y="770"/>
                  <a:pt x="31664" y="793"/>
                  <a:pt x="31884" y="824"/>
                </a:cubicBezTo>
                <a:cubicBezTo>
                  <a:pt x="31900" y="826"/>
                  <a:pt x="31916" y="826"/>
                  <a:pt x="31930" y="826"/>
                </a:cubicBezTo>
                <a:cubicBezTo>
                  <a:pt x="32098" y="826"/>
                  <a:pt x="32246" y="702"/>
                  <a:pt x="32268" y="530"/>
                </a:cubicBezTo>
                <a:cubicBezTo>
                  <a:pt x="32295" y="344"/>
                  <a:pt x="32162" y="172"/>
                  <a:pt x="31977" y="146"/>
                </a:cubicBezTo>
                <a:cubicBezTo>
                  <a:pt x="31745" y="115"/>
                  <a:pt x="31516" y="89"/>
                  <a:pt x="31283" y="68"/>
                </a:cubicBezTo>
                <a:cubicBezTo>
                  <a:pt x="31272" y="67"/>
                  <a:pt x="31262" y="67"/>
                  <a:pt x="31251" y="67"/>
                </a:cubicBezTo>
                <a:close/>
                <a:moveTo>
                  <a:pt x="27841" y="133"/>
                </a:moveTo>
                <a:cubicBezTo>
                  <a:pt x="27827" y="133"/>
                  <a:pt x="27812" y="134"/>
                  <a:pt x="27797" y="136"/>
                </a:cubicBezTo>
                <a:cubicBezTo>
                  <a:pt x="27567" y="165"/>
                  <a:pt x="27338" y="200"/>
                  <a:pt x="27107" y="240"/>
                </a:cubicBezTo>
                <a:cubicBezTo>
                  <a:pt x="26921" y="271"/>
                  <a:pt x="26794" y="449"/>
                  <a:pt x="26827" y="635"/>
                </a:cubicBezTo>
                <a:cubicBezTo>
                  <a:pt x="26855" y="801"/>
                  <a:pt x="27001" y="920"/>
                  <a:pt x="27164" y="920"/>
                </a:cubicBezTo>
                <a:cubicBezTo>
                  <a:pt x="27183" y="920"/>
                  <a:pt x="27200" y="918"/>
                  <a:pt x="27223" y="914"/>
                </a:cubicBezTo>
                <a:cubicBezTo>
                  <a:pt x="27446" y="876"/>
                  <a:pt x="27668" y="843"/>
                  <a:pt x="27887" y="814"/>
                </a:cubicBezTo>
                <a:cubicBezTo>
                  <a:pt x="28073" y="788"/>
                  <a:pt x="28207" y="615"/>
                  <a:pt x="28181" y="428"/>
                </a:cubicBezTo>
                <a:cubicBezTo>
                  <a:pt x="28157" y="257"/>
                  <a:pt x="28009" y="133"/>
                  <a:pt x="27841" y="133"/>
                </a:cubicBezTo>
                <a:close/>
                <a:moveTo>
                  <a:pt x="33276" y="382"/>
                </a:moveTo>
                <a:cubicBezTo>
                  <a:pt x="33118" y="382"/>
                  <a:pt x="32976" y="490"/>
                  <a:pt x="32941" y="650"/>
                </a:cubicBezTo>
                <a:cubicBezTo>
                  <a:pt x="32901" y="834"/>
                  <a:pt x="33016" y="1017"/>
                  <a:pt x="33202" y="1059"/>
                </a:cubicBezTo>
                <a:cubicBezTo>
                  <a:pt x="33421" y="1109"/>
                  <a:pt x="33638" y="1161"/>
                  <a:pt x="33854" y="1217"/>
                </a:cubicBezTo>
                <a:cubicBezTo>
                  <a:pt x="33881" y="1224"/>
                  <a:pt x="33911" y="1227"/>
                  <a:pt x="33940" y="1227"/>
                </a:cubicBezTo>
                <a:cubicBezTo>
                  <a:pt x="34092" y="1227"/>
                  <a:pt x="34229" y="1126"/>
                  <a:pt x="34271" y="972"/>
                </a:cubicBezTo>
                <a:cubicBezTo>
                  <a:pt x="34318" y="789"/>
                  <a:pt x="34210" y="602"/>
                  <a:pt x="34027" y="555"/>
                </a:cubicBezTo>
                <a:cubicBezTo>
                  <a:pt x="33801" y="494"/>
                  <a:pt x="33575" y="440"/>
                  <a:pt x="33350" y="390"/>
                </a:cubicBezTo>
                <a:cubicBezTo>
                  <a:pt x="33325" y="384"/>
                  <a:pt x="33300" y="382"/>
                  <a:pt x="33276" y="382"/>
                </a:cubicBezTo>
                <a:close/>
                <a:moveTo>
                  <a:pt x="25825" y="513"/>
                </a:moveTo>
                <a:cubicBezTo>
                  <a:pt x="25798" y="513"/>
                  <a:pt x="25770" y="517"/>
                  <a:pt x="25742" y="523"/>
                </a:cubicBezTo>
                <a:cubicBezTo>
                  <a:pt x="25516" y="581"/>
                  <a:pt x="25294" y="640"/>
                  <a:pt x="25070" y="704"/>
                </a:cubicBezTo>
                <a:cubicBezTo>
                  <a:pt x="24889" y="756"/>
                  <a:pt x="24785" y="947"/>
                  <a:pt x="24837" y="1128"/>
                </a:cubicBezTo>
                <a:cubicBezTo>
                  <a:pt x="24880" y="1278"/>
                  <a:pt x="25018" y="1375"/>
                  <a:pt x="25165" y="1375"/>
                </a:cubicBezTo>
                <a:cubicBezTo>
                  <a:pt x="25195" y="1375"/>
                  <a:pt x="25228" y="1372"/>
                  <a:pt x="25261" y="1363"/>
                </a:cubicBezTo>
                <a:cubicBezTo>
                  <a:pt x="25475" y="1299"/>
                  <a:pt x="25692" y="1243"/>
                  <a:pt x="25907" y="1189"/>
                </a:cubicBezTo>
                <a:cubicBezTo>
                  <a:pt x="26090" y="1144"/>
                  <a:pt x="26203" y="956"/>
                  <a:pt x="26158" y="774"/>
                </a:cubicBezTo>
                <a:cubicBezTo>
                  <a:pt x="26119" y="618"/>
                  <a:pt x="25980" y="513"/>
                  <a:pt x="25825" y="513"/>
                </a:cubicBezTo>
                <a:close/>
                <a:moveTo>
                  <a:pt x="35246" y="945"/>
                </a:moveTo>
                <a:cubicBezTo>
                  <a:pt x="35104" y="945"/>
                  <a:pt x="34974" y="1033"/>
                  <a:pt x="34924" y="1173"/>
                </a:cubicBezTo>
                <a:cubicBezTo>
                  <a:pt x="34860" y="1352"/>
                  <a:pt x="34954" y="1547"/>
                  <a:pt x="35133" y="1610"/>
                </a:cubicBezTo>
                <a:cubicBezTo>
                  <a:pt x="35343" y="1684"/>
                  <a:pt x="35552" y="1763"/>
                  <a:pt x="35760" y="1844"/>
                </a:cubicBezTo>
                <a:cubicBezTo>
                  <a:pt x="35802" y="1860"/>
                  <a:pt x="35845" y="1869"/>
                  <a:pt x="35887" y="1869"/>
                </a:cubicBezTo>
                <a:cubicBezTo>
                  <a:pt x="36023" y="1869"/>
                  <a:pt x="36151" y="1787"/>
                  <a:pt x="36205" y="1651"/>
                </a:cubicBezTo>
                <a:cubicBezTo>
                  <a:pt x="36275" y="1476"/>
                  <a:pt x="36189" y="1278"/>
                  <a:pt x="36014" y="1208"/>
                </a:cubicBezTo>
                <a:cubicBezTo>
                  <a:pt x="35797" y="1123"/>
                  <a:pt x="35579" y="1041"/>
                  <a:pt x="35360" y="965"/>
                </a:cubicBezTo>
                <a:cubicBezTo>
                  <a:pt x="35322" y="952"/>
                  <a:pt x="35284" y="945"/>
                  <a:pt x="35246" y="945"/>
                </a:cubicBezTo>
                <a:close/>
                <a:moveTo>
                  <a:pt x="23868" y="1127"/>
                </a:moveTo>
                <a:cubicBezTo>
                  <a:pt x="23828" y="1127"/>
                  <a:pt x="23787" y="1134"/>
                  <a:pt x="23747" y="1149"/>
                </a:cubicBezTo>
                <a:cubicBezTo>
                  <a:pt x="23526" y="1234"/>
                  <a:pt x="23307" y="1323"/>
                  <a:pt x="23099" y="1415"/>
                </a:cubicBezTo>
                <a:cubicBezTo>
                  <a:pt x="22925" y="1491"/>
                  <a:pt x="22847" y="1691"/>
                  <a:pt x="22923" y="1865"/>
                </a:cubicBezTo>
                <a:cubicBezTo>
                  <a:pt x="22979" y="1992"/>
                  <a:pt x="23104" y="2068"/>
                  <a:pt x="23236" y="2068"/>
                </a:cubicBezTo>
                <a:cubicBezTo>
                  <a:pt x="23281" y="2068"/>
                  <a:pt x="23330" y="2060"/>
                  <a:pt x="23375" y="2041"/>
                </a:cubicBezTo>
                <a:cubicBezTo>
                  <a:pt x="23575" y="1950"/>
                  <a:pt x="23782" y="1867"/>
                  <a:pt x="23992" y="1787"/>
                </a:cubicBezTo>
                <a:cubicBezTo>
                  <a:pt x="24168" y="1719"/>
                  <a:pt x="24255" y="1521"/>
                  <a:pt x="24187" y="1345"/>
                </a:cubicBezTo>
                <a:cubicBezTo>
                  <a:pt x="24136" y="1210"/>
                  <a:pt x="24006" y="1127"/>
                  <a:pt x="23868" y="1127"/>
                </a:cubicBezTo>
                <a:close/>
                <a:moveTo>
                  <a:pt x="37138" y="1739"/>
                </a:moveTo>
                <a:cubicBezTo>
                  <a:pt x="37011" y="1739"/>
                  <a:pt x="36889" y="1809"/>
                  <a:pt x="36829" y="1929"/>
                </a:cubicBezTo>
                <a:cubicBezTo>
                  <a:pt x="36747" y="2100"/>
                  <a:pt x="36815" y="2305"/>
                  <a:pt x="36985" y="2388"/>
                </a:cubicBezTo>
                <a:cubicBezTo>
                  <a:pt x="37185" y="2486"/>
                  <a:pt x="37385" y="2588"/>
                  <a:pt x="37582" y="2694"/>
                </a:cubicBezTo>
                <a:cubicBezTo>
                  <a:pt x="37634" y="2722"/>
                  <a:pt x="37689" y="2736"/>
                  <a:pt x="37743" y="2736"/>
                </a:cubicBezTo>
                <a:cubicBezTo>
                  <a:pt x="37865" y="2736"/>
                  <a:pt x="37983" y="2670"/>
                  <a:pt x="38046" y="2555"/>
                </a:cubicBezTo>
                <a:cubicBezTo>
                  <a:pt x="38134" y="2390"/>
                  <a:pt x="38073" y="2181"/>
                  <a:pt x="37907" y="2093"/>
                </a:cubicBezTo>
                <a:cubicBezTo>
                  <a:pt x="37703" y="1982"/>
                  <a:pt x="37496" y="1876"/>
                  <a:pt x="37288" y="1773"/>
                </a:cubicBezTo>
                <a:cubicBezTo>
                  <a:pt x="37239" y="1750"/>
                  <a:pt x="37188" y="1739"/>
                  <a:pt x="37138" y="1739"/>
                </a:cubicBezTo>
                <a:close/>
                <a:moveTo>
                  <a:pt x="22014" y="1997"/>
                </a:moveTo>
                <a:cubicBezTo>
                  <a:pt x="21956" y="1997"/>
                  <a:pt x="21898" y="2012"/>
                  <a:pt x="21846" y="2042"/>
                </a:cubicBezTo>
                <a:cubicBezTo>
                  <a:pt x="21639" y="2161"/>
                  <a:pt x="21437" y="2284"/>
                  <a:pt x="21244" y="2409"/>
                </a:cubicBezTo>
                <a:cubicBezTo>
                  <a:pt x="21084" y="2513"/>
                  <a:pt x="21041" y="2725"/>
                  <a:pt x="21144" y="2884"/>
                </a:cubicBezTo>
                <a:cubicBezTo>
                  <a:pt x="21210" y="2983"/>
                  <a:pt x="21319" y="3038"/>
                  <a:pt x="21430" y="3038"/>
                </a:cubicBezTo>
                <a:cubicBezTo>
                  <a:pt x="21493" y="3038"/>
                  <a:pt x="21559" y="3021"/>
                  <a:pt x="21616" y="2983"/>
                </a:cubicBezTo>
                <a:cubicBezTo>
                  <a:pt x="21799" y="2864"/>
                  <a:pt x="21988" y="2748"/>
                  <a:pt x="22185" y="2639"/>
                </a:cubicBezTo>
                <a:cubicBezTo>
                  <a:pt x="22350" y="2545"/>
                  <a:pt x="22405" y="2336"/>
                  <a:pt x="22311" y="2171"/>
                </a:cubicBezTo>
                <a:cubicBezTo>
                  <a:pt x="22249" y="2060"/>
                  <a:pt x="22133" y="1997"/>
                  <a:pt x="22014" y="1997"/>
                </a:cubicBezTo>
                <a:close/>
                <a:moveTo>
                  <a:pt x="38923" y="2746"/>
                </a:moveTo>
                <a:cubicBezTo>
                  <a:pt x="38811" y="2746"/>
                  <a:pt x="38700" y="2801"/>
                  <a:pt x="38635" y="2903"/>
                </a:cubicBezTo>
                <a:cubicBezTo>
                  <a:pt x="38531" y="3061"/>
                  <a:pt x="38576" y="3275"/>
                  <a:pt x="38734" y="3377"/>
                </a:cubicBezTo>
                <a:cubicBezTo>
                  <a:pt x="38922" y="3497"/>
                  <a:pt x="39106" y="3624"/>
                  <a:pt x="39288" y="3753"/>
                </a:cubicBezTo>
                <a:cubicBezTo>
                  <a:pt x="39349" y="3796"/>
                  <a:pt x="39419" y="3815"/>
                  <a:pt x="39486" y="3815"/>
                </a:cubicBezTo>
                <a:cubicBezTo>
                  <a:pt x="39592" y="3815"/>
                  <a:pt x="39698" y="3765"/>
                  <a:pt x="39768" y="3667"/>
                </a:cubicBezTo>
                <a:cubicBezTo>
                  <a:pt x="39877" y="3513"/>
                  <a:pt x="39841" y="3301"/>
                  <a:pt x="39686" y="3191"/>
                </a:cubicBezTo>
                <a:cubicBezTo>
                  <a:pt x="39495" y="3057"/>
                  <a:pt x="39304" y="2927"/>
                  <a:pt x="39108" y="2800"/>
                </a:cubicBezTo>
                <a:cubicBezTo>
                  <a:pt x="39051" y="2764"/>
                  <a:pt x="38987" y="2746"/>
                  <a:pt x="38923" y="2746"/>
                </a:cubicBezTo>
                <a:close/>
                <a:moveTo>
                  <a:pt x="20335" y="3174"/>
                </a:moveTo>
                <a:cubicBezTo>
                  <a:pt x="20256" y="3174"/>
                  <a:pt x="20176" y="3202"/>
                  <a:pt x="20111" y="3257"/>
                </a:cubicBezTo>
                <a:cubicBezTo>
                  <a:pt x="19941" y="3405"/>
                  <a:pt x="19764" y="3563"/>
                  <a:pt x="19593" y="3728"/>
                </a:cubicBezTo>
                <a:cubicBezTo>
                  <a:pt x="19456" y="3859"/>
                  <a:pt x="19451" y="4074"/>
                  <a:pt x="19581" y="4211"/>
                </a:cubicBezTo>
                <a:cubicBezTo>
                  <a:pt x="19649" y="4283"/>
                  <a:pt x="19741" y="4317"/>
                  <a:pt x="19830" y="4317"/>
                </a:cubicBezTo>
                <a:cubicBezTo>
                  <a:pt x="19917" y="4317"/>
                  <a:pt x="20002" y="4284"/>
                  <a:pt x="20066" y="4224"/>
                </a:cubicBezTo>
                <a:cubicBezTo>
                  <a:pt x="20228" y="4067"/>
                  <a:pt x="20394" y="3918"/>
                  <a:pt x="20558" y="3777"/>
                </a:cubicBezTo>
                <a:cubicBezTo>
                  <a:pt x="20700" y="3652"/>
                  <a:pt x="20718" y="3438"/>
                  <a:pt x="20594" y="3294"/>
                </a:cubicBezTo>
                <a:cubicBezTo>
                  <a:pt x="20527" y="3215"/>
                  <a:pt x="20431" y="3174"/>
                  <a:pt x="20335" y="3174"/>
                </a:cubicBezTo>
                <a:close/>
                <a:moveTo>
                  <a:pt x="40569" y="3962"/>
                </a:moveTo>
                <a:cubicBezTo>
                  <a:pt x="40471" y="3962"/>
                  <a:pt x="40375" y="4003"/>
                  <a:pt x="40307" y="4085"/>
                </a:cubicBezTo>
                <a:cubicBezTo>
                  <a:pt x="40189" y="4231"/>
                  <a:pt x="40206" y="4446"/>
                  <a:pt x="40350" y="4568"/>
                </a:cubicBezTo>
                <a:cubicBezTo>
                  <a:pt x="40522" y="4710"/>
                  <a:pt x="40689" y="4858"/>
                  <a:pt x="40854" y="5007"/>
                </a:cubicBezTo>
                <a:cubicBezTo>
                  <a:pt x="40920" y="5066"/>
                  <a:pt x="41002" y="5098"/>
                  <a:pt x="41085" y="5098"/>
                </a:cubicBezTo>
                <a:cubicBezTo>
                  <a:pt x="41179" y="5098"/>
                  <a:pt x="41270" y="5060"/>
                  <a:pt x="41339" y="4981"/>
                </a:cubicBezTo>
                <a:cubicBezTo>
                  <a:pt x="41466" y="4842"/>
                  <a:pt x="41454" y="4625"/>
                  <a:pt x="41315" y="4500"/>
                </a:cubicBezTo>
                <a:cubicBezTo>
                  <a:pt x="41144" y="4343"/>
                  <a:pt x="40967" y="4191"/>
                  <a:pt x="40790" y="4041"/>
                </a:cubicBezTo>
                <a:cubicBezTo>
                  <a:pt x="40725" y="3988"/>
                  <a:pt x="40647" y="3962"/>
                  <a:pt x="40569" y="3962"/>
                </a:cubicBezTo>
                <a:close/>
                <a:moveTo>
                  <a:pt x="385" y="3950"/>
                </a:moveTo>
                <a:cubicBezTo>
                  <a:pt x="349" y="3950"/>
                  <a:pt x="312" y="3956"/>
                  <a:pt x="275" y="3968"/>
                </a:cubicBezTo>
                <a:cubicBezTo>
                  <a:pt x="96" y="4029"/>
                  <a:pt x="1" y="4224"/>
                  <a:pt x="62" y="4403"/>
                </a:cubicBezTo>
                <a:cubicBezTo>
                  <a:pt x="138" y="4622"/>
                  <a:pt x="216" y="4841"/>
                  <a:pt x="301" y="5058"/>
                </a:cubicBezTo>
                <a:cubicBezTo>
                  <a:pt x="354" y="5195"/>
                  <a:pt x="484" y="5277"/>
                  <a:pt x="619" y="5277"/>
                </a:cubicBezTo>
                <a:cubicBezTo>
                  <a:pt x="661" y="5277"/>
                  <a:pt x="703" y="5268"/>
                  <a:pt x="741" y="5254"/>
                </a:cubicBezTo>
                <a:cubicBezTo>
                  <a:pt x="917" y="5185"/>
                  <a:pt x="1004" y="4987"/>
                  <a:pt x="938" y="4811"/>
                </a:cubicBezTo>
                <a:cubicBezTo>
                  <a:pt x="856" y="4602"/>
                  <a:pt x="781" y="4390"/>
                  <a:pt x="710" y="4180"/>
                </a:cubicBezTo>
                <a:cubicBezTo>
                  <a:pt x="661" y="4039"/>
                  <a:pt x="527" y="3950"/>
                  <a:pt x="385" y="3950"/>
                </a:cubicBezTo>
                <a:close/>
                <a:moveTo>
                  <a:pt x="18886" y="4620"/>
                </a:moveTo>
                <a:cubicBezTo>
                  <a:pt x="18792" y="4620"/>
                  <a:pt x="18698" y="4659"/>
                  <a:pt x="18630" y="4735"/>
                </a:cubicBezTo>
                <a:cubicBezTo>
                  <a:pt x="18477" y="4908"/>
                  <a:pt x="18326" y="5082"/>
                  <a:pt x="18179" y="5259"/>
                </a:cubicBezTo>
                <a:cubicBezTo>
                  <a:pt x="18057" y="5405"/>
                  <a:pt x="18074" y="5621"/>
                  <a:pt x="18220" y="5743"/>
                </a:cubicBezTo>
                <a:cubicBezTo>
                  <a:pt x="18283" y="5796"/>
                  <a:pt x="18361" y="5823"/>
                  <a:pt x="18439" y="5823"/>
                </a:cubicBezTo>
                <a:cubicBezTo>
                  <a:pt x="18537" y="5823"/>
                  <a:pt x="18634" y="5781"/>
                  <a:pt x="18702" y="5699"/>
                </a:cubicBezTo>
                <a:cubicBezTo>
                  <a:pt x="18846" y="5527"/>
                  <a:pt x="18990" y="5355"/>
                  <a:pt x="19141" y="5188"/>
                </a:cubicBezTo>
                <a:cubicBezTo>
                  <a:pt x="19266" y="5047"/>
                  <a:pt x="19254" y="4832"/>
                  <a:pt x="19112" y="4707"/>
                </a:cubicBezTo>
                <a:cubicBezTo>
                  <a:pt x="19047" y="4648"/>
                  <a:pt x="18966" y="4620"/>
                  <a:pt x="18886" y="4620"/>
                </a:cubicBezTo>
                <a:close/>
                <a:moveTo>
                  <a:pt x="42056" y="5375"/>
                </a:moveTo>
                <a:cubicBezTo>
                  <a:pt x="41973" y="5375"/>
                  <a:pt x="41890" y="5405"/>
                  <a:pt x="41824" y="5466"/>
                </a:cubicBezTo>
                <a:cubicBezTo>
                  <a:pt x="41687" y="5595"/>
                  <a:pt x="41678" y="5810"/>
                  <a:pt x="41807" y="5949"/>
                </a:cubicBezTo>
                <a:cubicBezTo>
                  <a:pt x="41958" y="6111"/>
                  <a:pt x="42106" y="6280"/>
                  <a:pt x="42250" y="6448"/>
                </a:cubicBezTo>
                <a:cubicBezTo>
                  <a:pt x="42318" y="6528"/>
                  <a:pt x="42413" y="6570"/>
                  <a:pt x="42511" y="6570"/>
                </a:cubicBezTo>
                <a:cubicBezTo>
                  <a:pt x="42589" y="6570"/>
                  <a:pt x="42667" y="6544"/>
                  <a:pt x="42730" y="6492"/>
                </a:cubicBezTo>
                <a:cubicBezTo>
                  <a:pt x="42874" y="6370"/>
                  <a:pt x="42891" y="6153"/>
                  <a:pt x="42769" y="6010"/>
                </a:cubicBezTo>
                <a:cubicBezTo>
                  <a:pt x="42618" y="5831"/>
                  <a:pt x="42465" y="5656"/>
                  <a:pt x="42305" y="5485"/>
                </a:cubicBezTo>
                <a:cubicBezTo>
                  <a:pt x="42239" y="5412"/>
                  <a:pt x="42147" y="5375"/>
                  <a:pt x="42056" y="5375"/>
                </a:cubicBezTo>
                <a:close/>
                <a:moveTo>
                  <a:pt x="1169" y="5846"/>
                </a:moveTo>
                <a:cubicBezTo>
                  <a:pt x="1118" y="5846"/>
                  <a:pt x="1066" y="5858"/>
                  <a:pt x="1017" y="5882"/>
                </a:cubicBezTo>
                <a:cubicBezTo>
                  <a:pt x="849" y="5963"/>
                  <a:pt x="779" y="6168"/>
                  <a:pt x="861" y="6337"/>
                </a:cubicBezTo>
                <a:cubicBezTo>
                  <a:pt x="964" y="6549"/>
                  <a:pt x="1070" y="6754"/>
                  <a:pt x="1181" y="6959"/>
                </a:cubicBezTo>
                <a:cubicBezTo>
                  <a:pt x="1242" y="7072"/>
                  <a:pt x="1358" y="7136"/>
                  <a:pt x="1480" y="7136"/>
                </a:cubicBezTo>
                <a:cubicBezTo>
                  <a:pt x="1537" y="7136"/>
                  <a:pt x="1591" y="7124"/>
                  <a:pt x="1643" y="7096"/>
                </a:cubicBezTo>
                <a:cubicBezTo>
                  <a:pt x="1808" y="7006"/>
                  <a:pt x="1869" y="6798"/>
                  <a:pt x="1780" y="6632"/>
                </a:cubicBezTo>
                <a:cubicBezTo>
                  <a:pt x="1674" y="6438"/>
                  <a:pt x="1572" y="6238"/>
                  <a:pt x="1475" y="6038"/>
                </a:cubicBezTo>
                <a:cubicBezTo>
                  <a:pt x="1415" y="5917"/>
                  <a:pt x="1295" y="5846"/>
                  <a:pt x="1169" y="5846"/>
                </a:cubicBezTo>
                <a:close/>
                <a:moveTo>
                  <a:pt x="17579" y="6203"/>
                </a:moveTo>
                <a:cubicBezTo>
                  <a:pt x="17479" y="6203"/>
                  <a:pt x="17379" y="6247"/>
                  <a:pt x="17311" y="6332"/>
                </a:cubicBezTo>
                <a:lnTo>
                  <a:pt x="16885" y="6865"/>
                </a:lnTo>
                <a:cubicBezTo>
                  <a:pt x="16769" y="7013"/>
                  <a:pt x="16792" y="7229"/>
                  <a:pt x="16939" y="7345"/>
                </a:cubicBezTo>
                <a:cubicBezTo>
                  <a:pt x="17004" y="7395"/>
                  <a:pt x="17078" y="7420"/>
                  <a:pt x="17153" y="7420"/>
                </a:cubicBezTo>
                <a:cubicBezTo>
                  <a:pt x="17252" y="7420"/>
                  <a:pt x="17353" y="7375"/>
                  <a:pt x="17421" y="7291"/>
                </a:cubicBezTo>
                <a:lnTo>
                  <a:pt x="17845" y="6758"/>
                </a:lnTo>
                <a:cubicBezTo>
                  <a:pt x="17963" y="6610"/>
                  <a:pt x="17939" y="6394"/>
                  <a:pt x="17791" y="6276"/>
                </a:cubicBezTo>
                <a:cubicBezTo>
                  <a:pt x="17728" y="6227"/>
                  <a:pt x="17654" y="6203"/>
                  <a:pt x="17579" y="6203"/>
                </a:cubicBezTo>
                <a:close/>
                <a:moveTo>
                  <a:pt x="43337" y="6976"/>
                </a:moveTo>
                <a:cubicBezTo>
                  <a:pt x="43271" y="6976"/>
                  <a:pt x="43204" y="6995"/>
                  <a:pt x="43145" y="7036"/>
                </a:cubicBezTo>
                <a:cubicBezTo>
                  <a:pt x="42988" y="7140"/>
                  <a:pt x="42947" y="7352"/>
                  <a:pt x="43053" y="7508"/>
                </a:cubicBezTo>
                <a:cubicBezTo>
                  <a:pt x="43178" y="7689"/>
                  <a:pt x="43296" y="7879"/>
                  <a:pt x="43413" y="8070"/>
                </a:cubicBezTo>
                <a:cubicBezTo>
                  <a:pt x="43475" y="8176"/>
                  <a:pt x="43590" y="8235"/>
                  <a:pt x="43705" y="8235"/>
                </a:cubicBezTo>
                <a:cubicBezTo>
                  <a:pt x="43765" y="8235"/>
                  <a:pt x="43826" y="8217"/>
                  <a:pt x="43882" y="8188"/>
                </a:cubicBezTo>
                <a:cubicBezTo>
                  <a:pt x="44042" y="8091"/>
                  <a:pt x="44096" y="7882"/>
                  <a:pt x="43998" y="7719"/>
                </a:cubicBezTo>
                <a:cubicBezTo>
                  <a:pt x="43877" y="7515"/>
                  <a:pt x="43748" y="7317"/>
                  <a:pt x="43621" y="7126"/>
                </a:cubicBezTo>
                <a:cubicBezTo>
                  <a:pt x="43554" y="7029"/>
                  <a:pt x="43446" y="6976"/>
                  <a:pt x="43337" y="6976"/>
                </a:cubicBezTo>
                <a:close/>
                <a:moveTo>
                  <a:pt x="2187" y="7623"/>
                </a:moveTo>
                <a:cubicBezTo>
                  <a:pt x="2122" y="7623"/>
                  <a:pt x="2056" y="7642"/>
                  <a:pt x="1998" y="7680"/>
                </a:cubicBezTo>
                <a:cubicBezTo>
                  <a:pt x="1841" y="7785"/>
                  <a:pt x="1800" y="7997"/>
                  <a:pt x="1904" y="8153"/>
                </a:cubicBezTo>
                <a:cubicBezTo>
                  <a:pt x="2034" y="8350"/>
                  <a:pt x="2172" y="8542"/>
                  <a:pt x="2309" y="8727"/>
                </a:cubicBezTo>
                <a:cubicBezTo>
                  <a:pt x="2375" y="8817"/>
                  <a:pt x="2477" y="8864"/>
                  <a:pt x="2582" y="8864"/>
                </a:cubicBezTo>
                <a:cubicBezTo>
                  <a:pt x="2653" y="8864"/>
                  <a:pt x="2726" y="8843"/>
                  <a:pt x="2787" y="8796"/>
                </a:cubicBezTo>
                <a:cubicBezTo>
                  <a:pt x="2938" y="8683"/>
                  <a:pt x="2969" y="8471"/>
                  <a:pt x="2856" y="8318"/>
                </a:cubicBezTo>
                <a:cubicBezTo>
                  <a:pt x="2726" y="8143"/>
                  <a:pt x="2596" y="7960"/>
                  <a:pt x="2470" y="7774"/>
                </a:cubicBezTo>
                <a:cubicBezTo>
                  <a:pt x="2405" y="7676"/>
                  <a:pt x="2297" y="7623"/>
                  <a:pt x="2187" y="7623"/>
                </a:cubicBezTo>
                <a:close/>
                <a:moveTo>
                  <a:pt x="16292" y="7795"/>
                </a:moveTo>
                <a:cubicBezTo>
                  <a:pt x="16194" y="7795"/>
                  <a:pt x="16097" y="7837"/>
                  <a:pt x="16030" y="7917"/>
                </a:cubicBezTo>
                <a:cubicBezTo>
                  <a:pt x="15884" y="8089"/>
                  <a:pt x="15738" y="8261"/>
                  <a:pt x="15589" y="8428"/>
                </a:cubicBezTo>
                <a:cubicBezTo>
                  <a:pt x="15462" y="8569"/>
                  <a:pt x="15476" y="8784"/>
                  <a:pt x="15617" y="8909"/>
                </a:cubicBezTo>
                <a:cubicBezTo>
                  <a:pt x="15683" y="8968"/>
                  <a:pt x="15763" y="8996"/>
                  <a:pt x="15843" y="8996"/>
                </a:cubicBezTo>
                <a:cubicBezTo>
                  <a:pt x="15936" y="8996"/>
                  <a:pt x="16030" y="8958"/>
                  <a:pt x="16098" y="8881"/>
                </a:cubicBezTo>
                <a:cubicBezTo>
                  <a:pt x="16253" y="8709"/>
                  <a:pt x="16402" y="8534"/>
                  <a:pt x="16553" y="8358"/>
                </a:cubicBezTo>
                <a:cubicBezTo>
                  <a:pt x="16675" y="8212"/>
                  <a:pt x="16654" y="7997"/>
                  <a:pt x="16512" y="7875"/>
                </a:cubicBezTo>
                <a:cubicBezTo>
                  <a:pt x="16447" y="7821"/>
                  <a:pt x="16369" y="7795"/>
                  <a:pt x="16292" y="7795"/>
                </a:cubicBezTo>
                <a:close/>
                <a:moveTo>
                  <a:pt x="44349" y="8758"/>
                </a:moveTo>
                <a:cubicBezTo>
                  <a:pt x="44300" y="8758"/>
                  <a:pt x="44250" y="8768"/>
                  <a:pt x="44203" y="8791"/>
                </a:cubicBezTo>
                <a:cubicBezTo>
                  <a:pt x="44033" y="8871"/>
                  <a:pt x="43960" y="9073"/>
                  <a:pt x="44040" y="9245"/>
                </a:cubicBezTo>
                <a:cubicBezTo>
                  <a:pt x="44136" y="9444"/>
                  <a:pt x="44226" y="9648"/>
                  <a:pt x="44311" y="9855"/>
                </a:cubicBezTo>
                <a:cubicBezTo>
                  <a:pt x="44365" y="9987"/>
                  <a:pt x="44492" y="10065"/>
                  <a:pt x="44626" y="10065"/>
                </a:cubicBezTo>
                <a:cubicBezTo>
                  <a:pt x="44669" y="10065"/>
                  <a:pt x="44716" y="10056"/>
                  <a:pt x="44756" y="10039"/>
                </a:cubicBezTo>
                <a:cubicBezTo>
                  <a:pt x="44930" y="9966"/>
                  <a:pt x="45013" y="9766"/>
                  <a:pt x="44942" y="9592"/>
                </a:cubicBezTo>
                <a:cubicBezTo>
                  <a:pt x="44850" y="9377"/>
                  <a:pt x="44754" y="9161"/>
                  <a:pt x="44657" y="8953"/>
                </a:cubicBezTo>
                <a:cubicBezTo>
                  <a:pt x="44599" y="8831"/>
                  <a:pt x="44477" y="8758"/>
                  <a:pt x="44349" y="8758"/>
                </a:cubicBezTo>
                <a:close/>
                <a:moveTo>
                  <a:pt x="3456" y="9233"/>
                </a:moveTo>
                <a:cubicBezTo>
                  <a:pt x="3373" y="9233"/>
                  <a:pt x="3289" y="9263"/>
                  <a:pt x="3223" y="9325"/>
                </a:cubicBezTo>
                <a:cubicBezTo>
                  <a:pt x="3086" y="9453"/>
                  <a:pt x="3079" y="9670"/>
                  <a:pt x="3207" y="9808"/>
                </a:cubicBezTo>
                <a:cubicBezTo>
                  <a:pt x="3369" y="9978"/>
                  <a:pt x="3536" y="10148"/>
                  <a:pt x="3703" y="10307"/>
                </a:cubicBezTo>
                <a:cubicBezTo>
                  <a:pt x="3769" y="10369"/>
                  <a:pt x="3852" y="10400"/>
                  <a:pt x="3937" y="10400"/>
                </a:cubicBezTo>
                <a:cubicBezTo>
                  <a:pt x="4029" y="10400"/>
                  <a:pt x="4118" y="10366"/>
                  <a:pt x="4186" y="10293"/>
                </a:cubicBezTo>
                <a:cubicBezTo>
                  <a:pt x="4316" y="10157"/>
                  <a:pt x="4309" y="9942"/>
                  <a:pt x="4172" y="9811"/>
                </a:cubicBezTo>
                <a:cubicBezTo>
                  <a:pt x="4014" y="9663"/>
                  <a:pt x="3857" y="9505"/>
                  <a:pt x="3704" y="9342"/>
                </a:cubicBezTo>
                <a:cubicBezTo>
                  <a:pt x="3638" y="9269"/>
                  <a:pt x="3548" y="9233"/>
                  <a:pt x="3456" y="9233"/>
                </a:cubicBezTo>
                <a:close/>
                <a:moveTo>
                  <a:pt x="14894" y="9298"/>
                </a:moveTo>
                <a:cubicBezTo>
                  <a:pt x="14810" y="9298"/>
                  <a:pt x="14725" y="9329"/>
                  <a:pt x="14659" y="9392"/>
                </a:cubicBezTo>
                <a:cubicBezTo>
                  <a:pt x="14496" y="9545"/>
                  <a:pt x="14331" y="9696"/>
                  <a:pt x="14165" y="9837"/>
                </a:cubicBezTo>
                <a:cubicBezTo>
                  <a:pt x="14019" y="9961"/>
                  <a:pt x="14006" y="10176"/>
                  <a:pt x="14127" y="10319"/>
                </a:cubicBezTo>
                <a:cubicBezTo>
                  <a:pt x="14193" y="10397"/>
                  <a:pt x="14292" y="10439"/>
                  <a:pt x="14388" y="10439"/>
                </a:cubicBezTo>
                <a:cubicBezTo>
                  <a:pt x="14466" y="10439"/>
                  <a:pt x="14546" y="10413"/>
                  <a:pt x="14607" y="10357"/>
                </a:cubicBezTo>
                <a:cubicBezTo>
                  <a:pt x="14781" y="10209"/>
                  <a:pt x="14956" y="10049"/>
                  <a:pt x="15128" y="9888"/>
                </a:cubicBezTo>
                <a:cubicBezTo>
                  <a:pt x="15264" y="9759"/>
                  <a:pt x="15271" y="9542"/>
                  <a:pt x="15140" y="9405"/>
                </a:cubicBezTo>
                <a:cubicBezTo>
                  <a:pt x="15073" y="9334"/>
                  <a:pt x="14984" y="9298"/>
                  <a:pt x="14894" y="9298"/>
                </a:cubicBezTo>
                <a:close/>
                <a:moveTo>
                  <a:pt x="13295" y="10576"/>
                </a:moveTo>
                <a:cubicBezTo>
                  <a:pt x="13231" y="10576"/>
                  <a:pt x="13165" y="10595"/>
                  <a:pt x="13107" y="10633"/>
                </a:cubicBezTo>
                <a:cubicBezTo>
                  <a:pt x="12919" y="10755"/>
                  <a:pt x="12730" y="10870"/>
                  <a:pt x="12542" y="10976"/>
                </a:cubicBezTo>
                <a:cubicBezTo>
                  <a:pt x="12377" y="11068"/>
                  <a:pt x="12320" y="11276"/>
                  <a:pt x="12412" y="11441"/>
                </a:cubicBezTo>
                <a:cubicBezTo>
                  <a:pt x="12476" y="11551"/>
                  <a:pt x="12591" y="11615"/>
                  <a:pt x="12711" y="11615"/>
                </a:cubicBezTo>
                <a:cubicBezTo>
                  <a:pt x="12768" y="11615"/>
                  <a:pt x="12825" y="11600"/>
                  <a:pt x="12879" y="11572"/>
                </a:cubicBezTo>
                <a:cubicBezTo>
                  <a:pt x="13079" y="11459"/>
                  <a:pt x="13284" y="11334"/>
                  <a:pt x="13484" y="11203"/>
                </a:cubicBezTo>
                <a:cubicBezTo>
                  <a:pt x="13641" y="11099"/>
                  <a:pt x="13686" y="10889"/>
                  <a:pt x="13581" y="10731"/>
                </a:cubicBezTo>
                <a:cubicBezTo>
                  <a:pt x="13515" y="10631"/>
                  <a:pt x="13407" y="10576"/>
                  <a:pt x="13295" y="10576"/>
                </a:cubicBezTo>
                <a:close/>
                <a:moveTo>
                  <a:pt x="4993" y="10587"/>
                </a:moveTo>
                <a:cubicBezTo>
                  <a:pt x="4887" y="10587"/>
                  <a:pt x="4781" y="10637"/>
                  <a:pt x="4716" y="10731"/>
                </a:cubicBezTo>
                <a:cubicBezTo>
                  <a:pt x="4605" y="10884"/>
                  <a:pt x="4641" y="11097"/>
                  <a:pt x="4796" y="11207"/>
                </a:cubicBezTo>
                <a:cubicBezTo>
                  <a:pt x="4991" y="11346"/>
                  <a:pt x="5190" y="11476"/>
                  <a:pt x="5390" y="11594"/>
                </a:cubicBezTo>
                <a:cubicBezTo>
                  <a:pt x="5446" y="11627"/>
                  <a:pt x="5507" y="11643"/>
                  <a:pt x="5564" y="11643"/>
                </a:cubicBezTo>
                <a:cubicBezTo>
                  <a:pt x="5682" y="11643"/>
                  <a:pt x="5795" y="11582"/>
                  <a:pt x="5860" y="11478"/>
                </a:cubicBezTo>
                <a:cubicBezTo>
                  <a:pt x="5955" y="11315"/>
                  <a:pt x="5903" y="11104"/>
                  <a:pt x="5741" y="11009"/>
                </a:cubicBezTo>
                <a:cubicBezTo>
                  <a:pt x="5555" y="10897"/>
                  <a:pt x="5371" y="10778"/>
                  <a:pt x="5190" y="10651"/>
                </a:cubicBezTo>
                <a:cubicBezTo>
                  <a:pt x="5131" y="10608"/>
                  <a:pt x="5062" y="10587"/>
                  <a:pt x="4993" y="10587"/>
                </a:cubicBezTo>
                <a:close/>
                <a:moveTo>
                  <a:pt x="45093" y="10666"/>
                </a:moveTo>
                <a:cubicBezTo>
                  <a:pt x="45059" y="10666"/>
                  <a:pt x="45024" y="10671"/>
                  <a:pt x="44989" y="10682"/>
                </a:cubicBezTo>
                <a:cubicBezTo>
                  <a:pt x="44808" y="10741"/>
                  <a:pt x="44711" y="10932"/>
                  <a:pt x="44768" y="11113"/>
                </a:cubicBezTo>
                <a:cubicBezTo>
                  <a:pt x="44834" y="11323"/>
                  <a:pt x="44899" y="11539"/>
                  <a:pt x="44956" y="11754"/>
                </a:cubicBezTo>
                <a:cubicBezTo>
                  <a:pt x="44998" y="11905"/>
                  <a:pt x="45137" y="12006"/>
                  <a:pt x="45286" y="12006"/>
                </a:cubicBezTo>
                <a:cubicBezTo>
                  <a:pt x="45317" y="12006"/>
                  <a:pt x="45347" y="12001"/>
                  <a:pt x="45376" y="11994"/>
                </a:cubicBezTo>
                <a:cubicBezTo>
                  <a:pt x="45559" y="11945"/>
                  <a:pt x="45667" y="11758"/>
                  <a:pt x="45616" y="11575"/>
                </a:cubicBezTo>
                <a:cubicBezTo>
                  <a:pt x="45554" y="11348"/>
                  <a:pt x="45489" y="11122"/>
                  <a:pt x="45420" y="10904"/>
                </a:cubicBezTo>
                <a:cubicBezTo>
                  <a:pt x="45372" y="10758"/>
                  <a:pt x="45238" y="10666"/>
                  <a:pt x="45093" y="10666"/>
                </a:cubicBezTo>
                <a:close/>
                <a:moveTo>
                  <a:pt x="11470" y="11511"/>
                </a:moveTo>
                <a:cubicBezTo>
                  <a:pt x="11431" y="11511"/>
                  <a:pt x="11391" y="11518"/>
                  <a:pt x="11352" y="11532"/>
                </a:cubicBezTo>
                <a:cubicBezTo>
                  <a:pt x="11147" y="11608"/>
                  <a:pt x="10938" y="11676"/>
                  <a:pt x="10731" y="11732"/>
                </a:cubicBezTo>
                <a:cubicBezTo>
                  <a:pt x="10550" y="11782"/>
                  <a:pt x="10443" y="11968"/>
                  <a:pt x="10491" y="12151"/>
                </a:cubicBezTo>
                <a:cubicBezTo>
                  <a:pt x="10533" y="12303"/>
                  <a:pt x="10672" y="12403"/>
                  <a:pt x="10822" y="12403"/>
                </a:cubicBezTo>
                <a:cubicBezTo>
                  <a:pt x="10853" y="12403"/>
                  <a:pt x="10882" y="12399"/>
                  <a:pt x="10912" y="12392"/>
                </a:cubicBezTo>
                <a:cubicBezTo>
                  <a:pt x="11138" y="12331"/>
                  <a:pt x="11366" y="12258"/>
                  <a:pt x="11591" y="12173"/>
                </a:cubicBezTo>
                <a:cubicBezTo>
                  <a:pt x="11767" y="12107"/>
                  <a:pt x="11856" y="11911"/>
                  <a:pt x="11791" y="11733"/>
                </a:cubicBezTo>
                <a:cubicBezTo>
                  <a:pt x="11740" y="11595"/>
                  <a:pt x="11609" y="11511"/>
                  <a:pt x="11470" y="11511"/>
                </a:cubicBezTo>
                <a:close/>
                <a:moveTo>
                  <a:pt x="6794" y="11549"/>
                </a:moveTo>
                <a:cubicBezTo>
                  <a:pt x="6655" y="11549"/>
                  <a:pt x="6523" y="11634"/>
                  <a:pt x="6473" y="11773"/>
                </a:cubicBezTo>
                <a:cubicBezTo>
                  <a:pt x="6407" y="11949"/>
                  <a:pt x="6497" y="12147"/>
                  <a:pt x="6675" y="12211"/>
                </a:cubicBezTo>
                <a:cubicBezTo>
                  <a:pt x="6901" y="12295"/>
                  <a:pt x="7132" y="12368"/>
                  <a:pt x="7359" y="12427"/>
                </a:cubicBezTo>
                <a:cubicBezTo>
                  <a:pt x="7389" y="12434"/>
                  <a:pt x="7419" y="12437"/>
                  <a:pt x="7446" y="12437"/>
                </a:cubicBezTo>
                <a:cubicBezTo>
                  <a:pt x="7598" y="12437"/>
                  <a:pt x="7737" y="12337"/>
                  <a:pt x="7777" y="12184"/>
                </a:cubicBezTo>
                <a:cubicBezTo>
                  <a:pt x="7823" y="12001"/>
                  <a:pt x="7714" y="11813"/>
                  <a:pt x="7532" y="11766"/>
                </a:cubicBezTo>
                <a:cubicBezTo>
                  <a:pt x="7325" y="11713"/>
                  <a:pt x="7116" y="11647"/>
                  <a:pt x="6911" y="11570"/>
                </a:cubicBezTo>
                <a:cubicBezTo>
                  <a:pt x="6872" y="11556"/>
                  <a:pt x="6833" y="11549"/>
                  <a:pt x="6794" y="11549"/>
                </a:cubicBezTo>
                <a:close/>
                <a:moveTo>
                  <a:pt x="9481" y="11943"/>
                </a:moveTo>
                <a:cubicBezTo>
                  <a:pt x="9473" y="11943"/>
                  <a:pt x="9464" y="11943"/>
                  <a:pt x="9455" y="11944"/>
                </a:cubicBezTo>
                <a:cubicBezTo>
                  <a:pt x="9325" y="11952"/>
                  <a:pt x="9195" y="11958"/>
                  <a:pt x="9064" y="11958"/>
                </a:cubicBezTo>
                <a:cubicBezTo>
                  <a:pt x="8979" y="11958"/>
                  <a:pt x="8896" y="11958"/>
                  <a:pt x="8811" y="11952"/>
                </a:cubicBezTo>
                <a:cubicBezTo>
                  <a:pt x="8806" y="11952"/>
                  <a:pt x="8800" y="11952"/>
                  <a:pt x="8795" y="11952"/>
                </a:cubicBezTo>
                <a:cubicBezTo>
                  <a:pt x="8617" y="11952"/>
                  <a:pt x="8463" y="12097"/>
                  <a:pt x="8454" y="12281"/>
                </a:cubicBezTo>
                <a:cubicBezTo>
                  <a:pt x="8447" y="12470"/>
                  <a:pt x="8593" y="12628"/>
                  <a:pt x="8783" y="12637"/>
                </a:cubicBezTo>
                <a:cubicBezTo>
                  <a:pt x="8875" y="12642"/>
                  <a:pt x="8976" y="12642"/>
                  <a:pt x="9064" y="12644"/>
                </a:cubicBezTo>
                <a:cubicBezTo>
                  <a:pt x="9209" y="12644"/>
                  <a:pt x="9353" y="12641"/>
                  <a:pt x="9499" y="12627"/>
                </a:cubicBezTo>
                <a:cubicBezTo>
                  <a:pt x="9688" y="12616"/>
                  <a:pt x="9831" y="12453"/>
                  <a:pt x="9819" y="12264"/>
                </a:cubicBezTo>
                <a:cubicBezTo>
                  <a:pt x="9809" y="12083"/>
                  <a:pt x="9661" y="11943"/>
                  <a:pt x="9481" y="11943"/>
                </a:cubicBezTo>
                <a:close/>
                <a:moveTo>
                  <a:pt x="45589" y="12656"/>
                </a:moveTo>
                <a:cubicBezTo>
                  <a:pt x="45568" y="12656"/>
                  <a:pt x="45547" y="12658"/>
                  <a:pt x="45526" y="12662"/>
                </a:cubicBezTo>
                <a:cubicBezTo>
                  <a:pt x="45342" y="12696"/>
                  <a:pt x="45217" y="12874"/>
                  <a:pt x="45251" y="13060"/>
                </a:cubicBezTo>
                <a:cubicBezTo>
                  <a:pt x="45291" y="13279"/>
                  <a:pt x="45328" y="13497"/>
                  <a:pt x="45359" y="13720"/>
                </a:cubicBezTo>
                <a:cubicBezTo>
                  <a:pt x="45382" y="13889"/>
                  <a:pt x="45529" y="14012"/>
                  <a:pt x="45698" y="14012"/>
                </a:cubicBezTo>
                <a:cubicBezTo>
                  <a:pt x="45715" y="14012"/>
                  <a:pt x="45729" y="14012"/>
                  <a:pt x="45743" y="14010"/>
                </a:cubicBezTo>
                <a:cubicBezTo>
                  <a:pt x="45929" y="13984"/>
                  <a:pt x="46060" y="13810"/>
                  <a:pt x="46033" y="13624"/>
                </a:cubicBezTo>
                <a:cubicBezTo>
                  <a:pt x="46002" y="13393"/>
                  <a:pt x="45964" y="13164"/>
                  <a:pt x="45924" y="12934"/>
                </a:cubicBezTo>
                <a:cubicBezTo>
                  <a:pt x="45895" y="12771"/>
                  <a:pt x="45751" y="12656"/>
                  <a:pt x="45589" y="12656"/>
                </a:cubicBezTo>
                <a:close/>
                <a:moveTo>
                  <a:pt x="45830" y="14691"/>
                </a:moveTo>
                <a:cubicBezTo>
                  <a:pt x="45824" y="14691"/>
                  <a:pt x="45818" y="14691"/>
                  <a:pt x="45813" y="14691"/>
                </a:cubicBezTo>
                <a:cubicBezTo>
                  <a:pt x="45623" y="14702"/>
                  <a:pt x="45481" y="14862"/>
                  <a:pt x="45491" y="15051"/>
                </a:cubicBezTo>
                <a:cubicBezTo>
                  <a:pt x="45503" y="15275"/>
                  <a:pt x="45512" y="15500"/>
                  <a:pt x="45516" y="15720"/>
                </a:cubicBezTo>
                <a:cubicBezTo>
                  <a:pt x="45517" y="15908"/>
                  <a:pt x="45668" y="16058"/>
                  <a:pt x="45856" y="16058"/>
                </a:cubicBezTo>
                <a:cubicBezTo>
                  <a:pt x="45858" y="16058"/>
                  <a:pt x="45860" y="16058"/>
                  <a:pt x="45860" y="16056"/>
                </a:cubicBezTo>
                <a:cubicBezTo>
                  <a:pt x="46049" y="16052"/>
                  <a:pt x="46199" y="15899"/>
                  <a:pt x="46197" y="15710"/>
                </a:cubicBezTo>
                <a:cubicBezTo>
                  <a:pt x="46195" y="15477"/>
                  <a:pt x="46186" y="15244"/>
                  <a:pt x="46172" y="15013"/>
                </a:cubicBezTo>
                <a:cubicBezTo>
                  <a:pt x="46162" y="14829"/>
                  <a:pt x="46015" y="14691"/>
                  <a:pt x="45830" y="14691"/>
                </a:cubicBezTo>
                <a:close/>
                <a:moveTo>
                  <a:pt x="45810" y="16741"/>
                </a:moveTo>
                <a:cubicBezTo>
                  <a:pt x="45633" y="16741"/>
                  <a:pt x="45485" y="16877"/>
                  <a:pt x="45472" y="17057"/>
                </a:cubicBezTo>
                <a:cubicBezTo>
                  <a:pt x="45456" y="17276"/>
                  <a:pt x="45434" y="17500"/>
                  <a:pt x="45406" y="17719"/>
                </a:cubicBezTo>
                <a:cubicBezTo>
                  <a:pt x="45385" y="17909"/>
                  <a:pt x="45517" y="18077"/>
                  <a:pt x="45703" y="18101"/>
                </a:cubicBezTo>
                <a:cubicBezTo>
                  <a:pt x="45719" y="18103"/>
                  <a:pt x="45735" y="18103"/>
                  <a:pt x="45747" y="18103"/>
                </a:cubicBezTo>
                <a:cubicBezTo>
                  <a:pt x="45917" y="18103"/>
                  <a:pt x="46065" y="17978"/>
                  <a:pt x="46084" y="17806"/>
                </a:cubicBezTo>
                <a:cubicBezTo>
                  <a:pt x="46112" y="17573"/>
                  <a:pt x="46136" y="17338"/>
                  <a:pt x="46153" y="17109"/>
                </a:cubicBezTo>
                <a:cubicBezTo>
                  <a:pt x="46169" y="16920"/>
                  <a:pt x="46028" y="16756"/>
                  <a:pt x="45839" y="16742"/>
                </a:cubicBezTo>
                <a:cubicBezTo>
                  <a:pt x="45829" y="16742"/>
                  <a:pt x="45820" y="16741"/>
                  <a:pt x="45810" y="16741"/>
                </a:cubicBezTo>
                <a:close/>
                <a:moveTo>
                  <a:pt x="45509" y="18767"/>
                </a:moveTo>
                <a:cubicBezTo>
                  <a:pt x="45354" y="18767"/>
                  <a:pt x="45214" y="18873"/>
                  <a:pt x="45178" y="19031"/>
                </a:cubicBezTo>
                <a:cubicBezTo>
                  <a:pt x="45130" y="19247"/>
                  <a:pt x="45074" y="19462"/>
                  <a:pt x="45013" y="19674"/>
                </a:cubicBezTo>
                <a:cubicBezTo>
                  <a:pt x="44961" y="19857"/>
                  <a:pt x="45065" y="20046"/>
                  <a:pt x="45248" y="20098"/>
                </a:cubicBezTo>
                <a:cubicBezTo>
                  <a:pt x="45277" y="20107"/>
                  <a:pt x="45310" y="20111"/>
                  <a:pt x="45342" y="20111"/>
                </a:cubicBezTo>
                <a:cubicBezTo>
                  <a:pt x="45489" y="20111"/>
                  <a:pt x="45625" y="20013"/>
                  <a:pt x="45672" y="19864"/>
                </a:cubicBezTo>
                <a:cubicBezTo>
                  <a:pt x="45735" y="19640"/>
                  <a:pt x="45794" y="19412"/>
                  <a:pt x="45846" y="19184"/>
                </a:cubicBezTo>
                <a:cubicBezTo>
                  <a:pt x="45886" y="19002"/>
                  <a:pt x="45771" y="18816"/>
                  <a:pt x="45587" y="18776"/>
                </a:cubicBezTo>
                <a:cubicBezTo>
                  <a:pt x="45561" y="18770"/>
                  <a:pt x="45535" y="18767"/>
                  <a:pt x="45509" y="18767"/>
                </a:cubicBezTo>
                <a:close/>
                <a:moveTo>
                  <a:pt x="44890" y="20718"/>
                </a:moveTo>
                <a:cubicBezTo>
                  <a:pt x="44757" y="20718"/>
                  <a:pt x="44630" y="20797"/>
                  <a:pt x="44574" y="20927"/>
                </a:cubicBezTo>
                <a:cubicBezTo>
                  <a:pt x="44487" y="21132"/>
                  <a:pt x="44396" y="21334"/>
                  <a:pt x="44299" y="21530"/>
                </a:cubicBezTo>
                <a:cubicBezTo>
                  <a:pt x="44214" y="21699"/>
                  <a:pt x="44283" y="21904"/>
                  <a:pt x="44452" y="21988"/>
                </a:cubicBezTo>
                <a:cubicBezTo>
                  <a:pt x="44502" y="22012"/>
                  <a:pt x="44553" y="22022"/>
                  <a:pt x="44605" y="22022"/>
                </a:cubicBezTo>
                <a:cubicBezTo>
                  <a:pt x="44730" y="22022"/>
                  <a:pt x="44850" y="21953"/>
                  <a:pt x="44911" y="21835"/>
                </a:cubicBezTo>
                <a:cubicBezTo>
                  <a:pt x="45015" y="21626"/>
                  <a:pt x="45112" y="21411"/>
                  <a:pt x="45204" y="21193"/>
                </a:cubicBezTo>
                <a:cubicBezTo>
                  <a:pt x="45277" y="21020"/>
                  <a:pt x="45196" y="20820"/>
                  <a:pt x="45022" y="20745"/>
                </a:cubicBezTo>
                <a:cubicBezTo>
                  <a:pt x="44979" y="20727"/>
                  <a:pt x="44934" y="20718"/>
                  <a:pt x="44890" y="20718"/>
                </a:cubicBezTo>
                <a:close/>
                <a:moveTo>
                  <a:pt x="43919" y="22520"/>
                </a:moveTo>
                <a:cubicBezTo>
                  <a:pt x="43807" y="22520"/>
                  <a:pt x="43697" y="22576"/>
                  <a:pt x="43632" y="22678"/>
                </a:cubicBezTo>
                <a:cubicBezTo>
                  <a:pt x="43517" y="22855"/>
                  <a:pt x="43392" y="23055"/>
                  <a:pt x="43267" y="23272"/>
                </a:cubicBezTo>
                <a:cubicBezTo>
                  <a:pt x="43171" y="23435"/>
                  <a:pt x="43225" y="23644"/>
                  <a:pt x="43388" y="23739"/>
                </a:cubicBezTo>
                <a:cubicBezTo>
                  <a:pt x="43442" y="23773"/>
                  <a:pt x="43501" y="23786"/>
                  <a:pt x="43560" y="23786"/>
                </a:cubicBezTo>
                <a:cubicBezTo>
                  <a:pt x="43677" y="23786"/>
                  <a:pt x="43791" y="23726"/>
                  <a:pt x="43857" y="23618"/>
                </a:cubicBezTo>
                <a:cubicBezTo>
                  <a:pt x="43979" y="23411"/>
                  <a:pt x="44096" y="23218"/>
                  <a:pt x="44207" y="23046"/>
                </a:cubicBezTo>
                <a:cubicBezTo>
                  <a:pt x="44308" y="22888"/>
                  <a:pt x="44261" y="22678"/>
                  <a:pt x="44103" y="22575"/>
                </a:cubicBezTo>
                <a:cubicBezTo>
                  <a:pt x="44046" y="22538"/>
                  <a:pt x="43982" y="22520"/>
                  <a:pt x="43919" y="22520"/>
                </a:cubicBezTo>
                <a:close/>
                <a:moveTo>
                  <a:pt x="42907" y="24304"/>
                </a:moveTo>
                <a:cubicBezTo>
                  <a:pt x="42782" y="24304"/>
                  <a:pt x="42661" y="24373"/>
                  <a:pt x="42601" y="24494"/>
                </a:cubicBezTo>
                <a:cubicBezTo>
                  <a:pt x="42500" y="24695"/>
                  <a:pt x="42398" y="24904"/>
                  <a:pt x="42297" y="25116"/>
                </a:cubicBezTo>
                <a:cubicBezTo>
                  <a:pt x="42217" y="25286"/>
                  <a:pt x="42288" y="25490"/>
                  <a:pt x="42460" y="25571"/>
                </a:cubicBezTo>
                <a:cubicBezTo>
                  <a:pt x="42509" y="25592"/>
                  <a:pt x="42557" y="25603"/>
                  <a:pt x="42606" y="25603"/>
                </a:cubicBezTo>
                <a:cubicBezTo>
                  <a:pt x="42735" y="25603"/>
                  <a:pt x="42858" y="25531"/>
                  <a:pt x="42914" y="25406"/>
                </a:cubicBezTo>
                <a:cubicBezTo>
                  <a:pt x="43013" y="25199"/>
                  <a:pt x="43110" y="24994"/>
                  <a:pt x="43209" y="24800"/>
                </a:cubicBezTo>
                <a:cubicBezTo>
                  <a:pt x="43296" y="24633"/>
                  <a:pt x="43230" y="24426"/>
                  <a:pt x="43060" y="24341"/>
                </a:cubicBezTo>
                <a:cubicBezTo>
                  <a:pt x="43011" y="24316"/>
                  <a:pt x="42959" y="24304"/>
                  <a:pt x="42907" y="24304"/>
                </a:cubicBezTo>
                <a:close/>
                <a:moveTo>
                  <a:pt x="47002" y="25297"/>
                </a:moveTo>
                <a:cubicBezTo>
                  <a:pt x="46990" y="25297"/>
                  <a:pt x="46979" y="25297"/>
                  <a:pt x="46967" y="25298"/>
                </a:cubicBezTo>
                <a:cubicBezTo>
                  <a:pt x="46803" y="25316"/>
                  <a:pt x="46640" y="25351"/>
                  <a:pt x="46477" y="25401"/>
                </a:cubicBezTo>
                <a:cubicBezTo>
                  <a:pt x="46386" y="25429"/>
                  <a:pt x="46299" y="25458"/>
                  <a:pt x="46219" y="25490"/>
                </a:cubicBezTo>
                <a:cubicBezTo>
                  <a:pt x="46042" y="25559"/>
                  <a:pt x="45955" y="25757"/>
                  <a:pt x="46025" y="25933"/>
                </a:cubicBezTo>
                <a:cubicBezTo>
                  <a:pt x="46080" y="26068"/>
                  <a:pt x="46207" y="26150"/>
                  <a:pt x="46345" y="26150"/>
                </a:cubicBezTo>
                <a:cubicBezTo>
                  <a:pt x="46386" y="26150"/>
                  <a:pt x="46428" y="26145"/>
                  <a:pt x="46468" y="26127"/>
                </a:cubicBezTo>
                <a:cubicBezTo>
                  <a:pt x="46534" y="26103"/>
                  <a:pt x="46604" y="26077"/>
                  <a:pt x="46677" y="26054"/>
                </a:cubicBezTo>
                <a:cubicBezTo>
                  <a:pt x="46798" y="26018"/>
                  <a:pt x="46923" y="25992"/>
                  <a:pt x="47041" y="25980"/>
                </a:cubicBezTo>
                <a:cubicBezTo>
                  <a:pt x="47231" y="25957"/>
                  <a:pt x="47367" y="25789"/>
                  <a:pt x="47344" y="25601"/>
                </a:cubicBezTo>
                <a:cubicBezTo>
                  <a:pt x="47324" y="25424"/>
                  <a:pt x="47173" y="25297"/>
                  <a:pt x="47002" y="25297"/>
                </a:cubicBezTo>
                <a:close/>
                <a:moveTo>
                  <a:pt x="48313" y="25590"/>
                </a:moveTo>
                <a:cubicBezTo>
                  <a:pt x="48198" y="25590"/>
                  <a:pt x="48085" y="25648"/>
                  <a:pt x="48022" y="25754"/>
                </a:cubicBezTo>
                <a:cubicBezTo>
                  <a:pt x="47923" y="25914"/>
                  <a:pt x="47975" y="26124"/>
                  <a:pt x="48135" y="26223"/>
                </a:cubicBezTo>
                <a:cubicBezTo>
                  <a:pt x="48296" y="26320"/>
                  <a:pt x="48448" y="26446"/>
                  <a:pt x="48585" y="26597"/>
                </a:cubicBezTo>
                <a:cubicBezTo>
                  <a:pt x="48653" y="26670"/>
                  <a:pt x="48743" y="26706"/>
                  <a:pt x="48837" y="26706"/>
                </a:cubicBezTo>
                <a:cubicBezTo>
                  <a:pt x="48919" y="26706"/>
                  <a:pt x="49002" y="26678"/>
                  <a:pt x="49066" y="26619"/>
                </a:cubicBezTo>
                <a:cubicBezTo>
                  <a:pt x="49205" y="26494"/>
                  <a:pt x="49217" y="26277"/>
                  <a:pt x="49089" y="26138"/>
                </a:cubicBezTo>
                <a:cubicBezTo>
                  <a:pt x="48908" y="25940"/>
                  <a:pt x="48708" y="25773"/>
                  <a:pt x="48491" y="25641"/>
                </a:cubicBezTo>
                <a:cubicBezTo>
                  <a:pt x="48436" y="25606"/>
                  <a:pt x="48374" y="25590"/>
                  <a:pt x="48313" y="25590"/>
                </a:cubicBezTo>
                <a:close/>
                <a:moveTo>
                  <a:pt x="42065" y="26175"/>
                </a:moveTo>
                <a:cubicBezTo>
                  <a:pt x="41928" y="26175"/>
                  <a:pt x="41799" y="26257"/>
                  <a:pt x="41746" y="26392"/>
                </a:cubicBezTo>
                <a:cubicBezTo>
                  <a:pt x="41661" y="26609"/>
                  <a:pt x="41579" y="26826"/>
                  <a:pt x="41502" y="27045"/>
                </a:cubicBezTo>
                <a:cubicBezTo>
                  <a:pt x="41440" y="27224"/>
                  <a:pt x="41532" y="27419"/>
                  <a:pt x="41711" y="27483"/>
                </a:cubicBezTo>
                <a:cubicBezTo>
                  <a:pt x="41748" y="27495"/>
                  <a:pt x="41788" y="27502"/>
                  <a:pt x="41824" y="27502"/>
                </a:cubicBezTo>
                <a:cubicBezTo>
                  <a:pt x="41965" y="27502"/>
                  <a:pt x="42097" y="27414"/>
                  <a:pt x="42147" y="27269"/>
                </a:cubicBezTo>
                <a:cubicBezTo>
                  <a:pt x="42222" y="27061"/>
                  <a:pt x="42300" y="26850"/>
                  <a:pt x="42382" y="26642"/>
                </a:cubicBezTo>
                <a:cubicBezTo>
                  <a:pt x="42451" y="26466"/>
                  <a:pt x="42365" y="26268"/>
                  <a:pt x="42189" y="26199"/>
                </a:cubicBezTo>
                <a:cubicBezTo>
                  <a:pt x="42148" y="26183"/>
                  <a:pt x="42106" y="26175"/>
                  <a:pt x="42065" y="26175"/>
                </a:cubicBezTo>
                <a:close/>
                <a:moveTo>
                  <a:pt x="45366" y="26357"/>
                </a:moveTo>
                <a:cubicBezTo>
                  <a:pt x="45223" y="26357"/>
                  <a:pt x="45090" y="26448"/>
                  <a:pt x="45043" y="26593"/>
                </a:cubicBezTo>
                <a:cubicBezTo>
                  <a:pt x="44996" y="26746"/>
                  <a:pt x="44970" y="26911"/>
                  <a:pt x="44970" y="27080"/>
                </a:cubicBezTo>
                <a:cubicBezTo>
                  <a:pt x="44970" y="27196"/>
                  <a:pt x="44980" y="27315"/>
                  <a:pt x="45003" y="27436"/>
                </a:cubicBezTo>
                <a:cubicBezTo>
                  <a:pt x="45032" y="27601"/>
                  <a:pt x="45178" y="27718"/>
                  <a:pt x="45338" y="27718"/>
                </a:cubicBezTo>
                <a:cubicBezTo>
                  <a:pt x="45359" y="27718"/>
                  <a:pt x="45380" y="27714"/>
                  <a:pt x="45399" y="27711"/>
                </a:cubicBezTo>
                <a:cubicBezTo>
                  <a:pt x="45585" y="27676"/>
                  <a:pt x="45708" y="27497"/>
                  <a:pt x="45674" y="27313"/>
                </a:cubicBezTo>
                <a:cubicBezTo>
                  <a:pt x="45658" y="27233"/>
                  <a:pt x="45651" y="27156"/>
                  <a:pt x="45651" y="27083"/>
                </a:cubicBezTo>
                <a:cubicBezTo>
                  <a:pt x="45651" y="26983"/>
                  <a:pt x="45665" y="26889"/>
                  <a:pt x="45693" y="26805"/>
                </a:cubicBezTo>
                <a:cubicBezTo>
                  <a:pt x="45752" y="26625"/>
                  <a:pt x="45655" y="26433"/>
                  <a:pt x="45474" y="26374"/>
                </a:cubicBezTo>
                <a:cubicBezTo>
                  <a:pt x="45438" y="26363"/>
                  <a:pt x="45402" y="26357"/>
                  <a:pt x="45366" y="26357"/>
                </a:cubicBezTo>
                <a:close/>
                <a:moveTo>
                  <a:pt x="49492" y="27211"/>
                </a:moveTo>
                <a:cubicBezTo>
                  <a:pt x="49460" y="27211"/>
                  <a:pt x="49428" y="27215"/>
                  <a:pt x="49396" y="27224"/>
                </a:cubicBezTo>
                <a:cubicBezTo>
                  <a:pt x="49214" y="27276"/>
                  <a:pt x="49113" y="27467"/>
                  <a:pt x="49165" y="27648"/>
                </a:cubicBezTo>
                <a:cubicBezTo>
                  <a:pt x="49221" y="27843"/>
                  <a:pt x="49257" y="28044"/>
                  <a:pt x="49273" y="28248"/>
                </a:cubicBezTo>
                <a:cubicBezTo>
                  <a:pt x="49287" y="28427"/>
                  <a:pt x="49436" y="28564"/>
                  <a:pt x="49614" y="28564"/>
                </a:cubicBezTo>
                <a:lnTo>
                  <a:pt x="49640" y="28564"/>
                </a:lnTo>
                <a:cubicBezTo>
                  <a:pt x="49828" y="28550"/>
                  <a:pt x="49968" y="28389"/>
                  <a:pt x="49956" y="28199"/>
                </a:cubicBezTo>
                <a:cubicBezTo>
                  <a:pt x="49939" y="27949"/>
                  <a:pt x="49892" y="27700"/>
                  <a:pt x="49821" y="27457"/>
                </a:cubicBezTo>
                <a:cubicBezTo>
                  <a:pt x="49778" y="27307"/>
                  <a:pt x="49640" y="27211"/>
                  <a:pt x="49492" y="27211"/>
                </a:cubicBezTo>
                <a:close/>
                <a:moveTo>
                  <a:pt x="41432" y="28127"/>
                </a:moveTo>
                <a:cubicBezTo>
                  <a:pt x="41278" y="28127"/>
                  <a:pt x="41138" y="28233"/>
                  <a:pt x="41098" y="28389"/>
                </a:cubicBezTo>
                <a:cubicBezTo>
                  <a:pt x="41040" y="28625"/>
                  <a:pt x="40992" y="28858"/>
                  <a:pt x="40953" y="29082"/>
                </a:cubicBezTo>
                <a:cubicBezTo>
                  <a:pt x="40922" y="29268"/>
                  <a:pt x="41045" y="29444"/>
                  <a:pt x="41233" y="29477"/>
                </a:cubicBezTo>
                <a:cubicBezTo>
                  <a:pt x="41252" y="29478"/>
                  <a:pt x="41271" y="29482"/>
                  <a:pt x="41292" y="29482"/>
                </a:cubicBezTo>
                <a:cubicBezTo>
                  <a:pt x="41457" y="29482"/>
                  <a:pt x="41600" y="29362"/>
                  <a:pt x="41628" y="29195"/>
                </a:cubicBezTo>
                <a:cubicBezTo>
                  <a:pt x="41662" y="28988"/>
                  <a:pt x="41709" y="28771"/>
                  <a:pt x="41763" y="28549"/>
                </a:cubicBezTo>
                <a:cubicBezTo>
                  <a:pt x="41807" y="28366"/>
                  <a:pt x="41694" y="28182"/>
                  <a:pt x="41511" y="28137"/>
                </a:cubicBezTo>
                <a:cubicBezTo>
                  <a:pt x="41485" y="28130"/>
                  <a:pt x="41458" y="28127"/>
                  <a:pt x="41432" y="28127"/>
                </a:cubicBezTo>
                <a:close/>
                <a:moveTo>
                  <a:pt x="45905" y="28265"/>
                </a:moveTo>
                <a:cubicBezTo>
                  <a:pt x="45838" y="28265"/>
                  <a:pt x="45771" y="28285"/>
                  <a:pt x="45712" y="28326"/>
                </a:cubicBezTo>
                <a:cubicBezTo>
                  <a:pt x="45556" y="28432"/>
                  <a:pt x="45517" y="28644"/>
                  <a:pt x="45623" y="28801"/>
                </a:cubicBezTo>
                <a:cubicBezTo>
                  <a:pt x="45707" y="28920"/>
                  <a:pt x="45795" y="29042"/>
                  <a:pt x="45893" y="29164"/>
                </a:cubicBezTo>
                <a:cubicBezTo>
                  <a:pt x="45950" y="29237"/>
                  <a:pt x="46007" y="29308"/>
                  <a:pt x="46068" y="29374"/>
                </a:cubicBezTo>
                <a:cubicBezTo>
                  <a:pt x="46136" y="29451"/>
                  <a:pt x="46232" y="29491"/>
                  <a:pt x="46325" y="29491"/>
                </a:cubicBezTo>
                <a:cubicBezTo>
                  <a:pt x="46405" y="29491"/>
                  <a:pt x="46485" y="29461"/>
                  <a:pt x="46555" y="29404"/>
                </a:cubicBezTo>
                <a:cubicBezTo>
                  <a:pt x="46696" y="29277"/>
                  <a:pt x="46710" y="29061"/>
                  <a:pt x="46583" y="28920"/>
                </a:cubicBezTo>
                <a:cubicBezTo>
                  <a:pt x="46531" y="28861"/>
                  <a:pt x="46480" y="28801"/>
                  <a:pt x="46430" y="28738"/>
                </a:cubicBezTo>
                <a:cubicBezTo>
                  <a:pt x="46343" y="28630"/>
                  <a:pt x="46263" y="28521"/>
                  <a:pt x="46188" y="28415"/>
                </a:cubicBezTo>
                <a:cubicBezTo>
                  <a:pt x="46122" y="28318"/>
                  <a:pt x="46015" y="28265"/>
                  <a:pt x="45905" y="28265"/>
                </a:cubicBezTo>
                <a:close/>
                <a:moveTo>
                  <a:pt x="47369" y="29680"/>
                </a:moveTo>
                <a:cubicBezTo>
                  <a:pt x="47254" y="29680"/>
                  <a:pt x="47142" y="29737"/>
                  <a:pt x="47076" y="29842"/>
                </a:cubicBezTo>
                <a:cubicBezTo>
                  <a:pt x="46977" y="30003"/>
                  <a:pt x="47028" y="30214"/>
                  <a:pt x="47187" y="30313"/>
                </a:cubicBezTo>
                <a:cubicBezTo>
                  <a:pt x="47386" y="30434"/>
                  <a:pt x="47594" y="30545"/>
                  <a:pt x="47824" y="30655"/>
                </a:cubicBezTo>
                <a:cubicBezTo>
                  <a:pt x="47872" y="30676"/>
                  <a:pt x="47923" y="30686"/>
                  <a:pt x="47970" y="30686"/>
                </a:cubicBezTo>
                <a:cubicBezTo>
                  <a:pt x="48100" y="30686"/>
                  <a:pt x="48222" y="30613"/>
                  <a:pt x="48281" y="30490"/>
                </a:cubicBezTo>
                <a:cubicBezTo>
                  <a:pt x="48361" y="30320"/>
                  <a:pt x="48288" y="30116"/>
                  <a:pt x="48116" y="30034"/>
                </a:cubicBezTo>
                <a:cubicBezTo>
                  <a:pt x="47909" y="29939"/>
                  <a:pt x="47725" y="29840"/>
                  <a:pt x="47549" y="29730"/>
                </a:cubicBezTo>
                <a:cubicBezTo>
                  <a:pt x="47493" y="29696"/>
                  <a:pt x="47431" y="29680"/>
                  <a:pt x="47369" y="29680"/>
                </a:cubicBezTo>
                <a:close/>
                <a:moveTo>
                  <a:pt x="49428" y="29227"/>
                </a:moveTo>
                <a:cubicBezTo>
                  <a:pt x="49287" y="29227"/>
                  <a:pt x="49155" y="29315"/>
                  <a:pt x="49106" y="29456"/>
                </a:cubicBezTo>
                <a:cubicBezTo>
                  <a:pt x="49038" y="29647"/>
                  <a:pt x="48952" y="29835"/>
                  <a:pt x="48847" y="30017"/>
                </a:cubicBezTo>
                <a:cubicBezTo>
                  <a:pt x="48753" y="30180"/>
                  <a:pt x="48811" y="30391"/>
                  <a:pt x="48974" y="30485"/>
                </a:cubicBezTo>
                <a:cubicBezTo>
                  <a:pt x="49011" y="30507"/>
                  <a:pt x="49052" y="30519"/>
                  <a:pt x="49092" y="30526"/>
                </a:cubicBezTo>
                <a:cubicBezTo>
                  <a:pt x="49014" y="30565"/>
                  <a:pt x="48952" y="30634"/>
                  <a:pt x="48922" y="30726"/>
                </a:cubicBezTo>
                <a:cubicBezTo>
                  <a:pt x="48863" y="30903"/>
                  <a:pt x="48960" y="31098"/>
                  <a:pt x="49141" y="31155"/>
                </a:cubicBezTo>
                <a:cubicBezTo>
                  <a:pt x="49296" y="31206"/>
                  <a:pt x="49454" y="31256"/>
                  <a:pt x="49610" y="31307"/>
                </a:cubicBezTo>
                <a:lnTo>
                  <a:pt x="49794" y="31364"/>
                </a:lnTo>
                <a:cubicBezTo>
                  <a:pt x="49829" y="31376"/>
                  <a:pt x="49864" y="31380"/>
                  <a:pt x="49899" y="31380"/>
                </a:cubicBezTo>
                <a:cubicBezTo>
                  <a:pt x="50045" y="31380"/>
                  <a:pt x="50179" y="31289"/>
                  <a:pt x="50220" y="31145"/>
                </a:cubicBezTo>
                <a:cubicBezTo>
                  <a:pt x="50279" y="30964"/>
                  <a:pt x="50179" y="30771"/>
                  <a:pt x="50000" y="30714"/>
                </a:cubicBezTo>
                <a:lnTo>
                  <a:pt x="49814" y="30657"/>
                </a:lnTo>
                <a:cubicBezTo>
                  <a:pt x="49657" y="30608"/>
                  <a:pt x="49503" y="30559"/>
                  <a:pt x="49350" y="30509"/>
                </a:cubicBezTo>
                <a:cubicBezTo>
                  <a:pt x="49332" y="30502"/>
                  <a:pt x="49313" y="30497"/>
                  <a:pt x="49296" y="30495"/>
                </a:cubicBezTo>
                <a:cubicBezTo>
                  <a:pt x="49353" y="30467"/>
                  <a:pt x="49403" y="30422"/>
                  <a:pt x="49438" y="30361"/>
                </a:cubicBezTo>
                <a:cubicBezTo>
                  <a:pt x="49565" y="30142"/>
                  <a:pt x="49671" y="29913"/>
                  <a:pt x="49751" y="29683"/>
                </a:cubicBezTo>
                <a:cubicBezTo>
                  <a:pt x="49814" y="29504"/>
                  <a:pt x="49720" y="29310"/>
                  <a:pt x="49542" y="29247"/>
                </a:cubicBezTo>
                <a:cubicBezTo>
                  <a:pt x="49505" y="29233"/>
                  <a:pt x="49466" y="29227"/>
                  <a:pt x="49428" y="29227"/>
                </a:cubicBezTo>
                <a:close/>
                <a:moveTo>
                  <a:pt x="41191" y="30156"/>
                </a:moveTo>
                <a:cubicBezTo>
                  <a:pt x="41185" y="30156"/>
                  <a:pt x="41180" y="30156"/>
                  <a:pt x="41174" y="30156"/>
                </a:cubicBezTo>
                <a:cubicBezTo>
                  <a:pt x="40985" y="30165"/>
                  <a:pt x="40842" y="30326"/>
                  <a:pt x="40851" y="30516"/>
                </a:cubicBezTo>
                <a:cubicBezTo>
                  <a:pt x="40866" y="30780"/>
                  <a:pt x="40898" y="31030"/>
                  <a:pt x="40955" y="31256"/>
                </a:cubicBezTo>
                <a:cubicBezTo>
                  <a:pt x="40993" y="31413"/>
                  <a:pt x="41132" y="31517"/>
                  <a:pt x="41287" y="31517"/>
                </a:cubicBezTo>
                <a:cubicBezTo>
                  <a:pt x="41313" y="31517"/>
                  <a:pt x="41341" y="31515"/>
                  <a:pt x="41365" y="31507"/>
                </a:cubicBezTo>
                <a:cubicBezTo>
                  <a:pt x="41549" y="31463"/>
                  <a:pt x="41662" y="31275"/>
                  <a:pt x="41617" y="31093"/>
                </a:cubicBezTo>
                <a:cubicBezTo>
                  <a:pt x="41572" y="30909"/>
                  <a:pt x="41542" y="30702"/>
                  <a:pt x="41532" y="30481"/>
                </a:cubicBezTo>
                <a:cubicBezTo>
                  <a:pt x="41524" y="30297"/>
                  <a:pt x="41376" y="30156"/>
                  <a:pt x="41191" y="30156"/>
                </a:cubicBezTo>
                <a:close/>
                <a:moveTo>
                  <a:pt x="51443" y="30706"/>
                </a:moveTo>
                <a:cubicBezTo>
                  <a:pt x="51410" y="30706"/>
                  <a:pt x="51375" y="30711"/>
                  <a:pt x="51341" y="30721"/>
                </a:cubicBezTo>
                <a:cubicBezTo>
                  <a:pt x="51161" y="30778"/>
                  <a:pt x="51061" y="30970"/>
                  <a:pt x="51117" y="31150"/>
                </a:cubicBezTo>
                <a:cubicBezTo>
                  <a:pt x="51121" y="31154"/>
                  <a:pt x="51121" y="31159"/>
                  <a:pt x="51122" y="31162"/>
                </a:cubicBezTo>
                <a:cubicBezTo>
                  <a:pt x="51016" y="31185"/>
                  <a:pt x="50921" y="31258"/>
                  <a:pt x="50874" y="31368"/>
                </a:cubicBezTo>
                <a:cubicBezTo>
                  <a:pt x="50801" y="31541"/>
                  <a:pt x="50886" y="31741"/>
                  <a:pt x="51060" y="31812"/>
                </a:cubicBezTo>
                <a:lnTo>
                  <a:pt x="51168" y="31858"/>
                </a:lnTo>
                <a:cubicBezTo>
                  <a:pt x="51211" y="31877"/>
                  <a:pt x="51256" y="31885"/>
                  <a:pt x="51303" y="31885"/>
                </a:cubicBezTo>
                <a:cubicBezTo>
                  <a:pt x="51373" y="31885"/>
                  <a:pt x="51439" y="31865"/>
                  <a:pt x="51498" y="31825"/>
                </a:cubicBezTo>
                <a:cubicBezTo>
                  <a:pt x="51703" y="31682"/>
                  <a:pt x="51816" y="31468"/>
                  <a:pt x="51816" y="31228"/>
                </a:cubicBezTo>
                <a:cubicBezTo>
                  <a:pt x="51816" y="31138"/>
                  <a:pt x="51800" y="31043"/>
                  <a:pt x="51769" y="30945"/>
                </a:cubicBezTo>
                <a:cubicBezTo>
                  <a:pt x="51724" y="30798"/>
                  <a:pt x="51589" y="30706"/>
                  <a:pt x="51443" y="30706"/>
                </a:cubicBezTo>
                <a:close/>
                <a:moveTo>
                  <a:pt x="48282" y="30899"/>
                </a:moveTo>
                <a:cubicBezTo>
                  <a:pt x="48200" y="30899"/>
                  <a:pt x="48118" y="30929"/>
                  <a:pt x="48053" y="30989"/>
                </a:cubicBezTo>
                <a:cubicBezTo>
                  <a:pt x="47898" y="31128"/>
                  <a:pt x="47731" y="31263"/>
                  <a:pt x="47552" y="31388"/>
                </a:cubicBezTo>
                <a:cubicBezTo>
                  <a:pt x="47398" y="31498"/>
                  <a:pt x="47361" y="31710"/>
                  <a:pt x="47471" y="31865"/>
                </a:cubicBezTo>
                <a:cubicBezTo>
                  <a:pt x="47537" y="31960"/>
                  <a:pt x="47645" y="32011"/>
                  <a:pt x="47751" y="32011"/>
                </a:cubicBezTo>
                <a:cubicBezTo>
                  <a:pt x="47820" y="32011"/>
                  <a:pt x="47888" y="31990"/>
                  <a:pt x="47945" y="31946"/>
                </a:cubicBezTo>
                <a:cubicBezTo>
                  <a:pt x="48147" y="31806"/>
                  <a:pt x="48340" y="31651"/>
                  <a:pt x="48514" y="31493"/>
                </a:cubicBezTo>
                <a:cubicBezTo>
                  <a:pt x="48653" y="31368"/>
                  <a:pt x="48663" y="31150"/>
                  <a:pt x="48534" y="31011"/>
                </a:cubicBezTo>
                <a:cubicBezTo>
                  <a:pt x="48468" y="30937"/>
                  <a:pt x="48375" y="30899"/>
                  <a:pt x="48282" y="30899"/>
                </a:cubicBezTo>
                <a:close/>
                <a:moveTo>
                  <a:pt x="46556" y="31987"/>
                </a:moveTo>
                <a:cubicBezTo>
                  <a:pt x="46511" y="31987"/>
                  <a:pt x="46466" y="31996"/>
                  <a:pt x="46423" y="32014"/>
                </a:cubicBezTo>
                <a:cubicBezTo>
                  <a:pt x="46223" y="32097"/>
                  <a:pt x="46020" y="32172"/>
                  <a:pt x="45813" y="32237"/>
                </a:cubicBezTo>
                <a:cubicBezTo>
                  <a:pt x="45632" y="32292"/>
                  <a:pt x="45529" y="32483"/>
                  <a:pt x="45587" y="32664"/>
                </a:cubicBezTo>
                <a:cubicBezTo>
                  <a:pt x="45630" y="32812"/>
                  <a:pt x="45768" y="32906"/>
                  <a:pt x="45912" y="32906"/>
                </a:cubicBezTo>
                <a:cubicBezTo>
                  <a:pt x="45947" y="32906"/>
                  <a:pt x="45980" y="32900"/>
                  <a:pt x="46013" y="32890"/>
                </a:cubicBezTo>
                <a:cubicBezTo>
                  <a:pt x="46240" y="32820"/>
                  <a:pt x="46468" y="32737"/>
                  <a:pt x="46689" y="32645"/>
                </a:cubicBezTo>
                <a:cubicBezTo>
                  <a:pt x="46862" y="32570"/>
                  <a:pt x="46944" y="32370"/>
                  <a:pt x="46871" y="32197"/>
                </a:cubicBezTo>
                <a:cubicBezTo>
                  <a:pt x="46816" y="32066"/>
                  <a:pt x="46690" y="31987"/>
                  <a:pt x="46556" y="31987"/>
                </a:cubicBezTo>
                <a:close/>
                <a:moveTo>
                  <a:pt x="41966" y="31991"/>
                </a:moveTo>
                <a:cubicBezTo>
                  <a:pt x="41868" y="31991"/>
                  <a:pt x="41772" y="32032"/>
                  <a:pt x="41704" y="32111"/>
                </a:cubicBezTo>
                <a:cubicBezTo>
                  <a:pt x="41582" y="32257"/>
                  <a:pt x="41602" y="32473"/>
                  <a:pt x="41746" y="32595"/>
                </a:cubicBezTo>
                <a:cubicBezTo>
                  <a:pt x="41940" y="32760"/>
                  <a:pt x="42170" y="32897"/>
                  <a:pt x="42425" y="32996"/>
                </a:cubicBezTo>
                <a:cubicBezTo>
                  <a:pt x="42467" y="33012"/>
                  <a:pt x="42511" y="33020"/>
                  <a:pt x="42552" y="33020"/>
                </a:cubicBezTo>
                <a:cubicBezTo>
                  <a:pt x="42688" y="33020"/>
                  <a:pt x="42816" y="32940"/>
                  <a:pt x="42870" y="32803"/>
                </a:cubicBezTo>
                <a:cubicBezTo>
                  <a:pt x="42938" y="32628"/>
                  <a:pt x="42853" y="32429"/>
                  <a:pt x="42677" y="32360"/>
                </a:cubicBezTo>
                <a:cubicBezTo>
                  <a:pt x="42490" y="32285"/>
                  <a:pt x="42325" y="32188"/>
                  <a:pt x="42186" y="32071"/>
                </a:cubicBezTo>
                <a:cubicBezTo>
                  <a:pt x="42121" y="32017"/>
                  <a:pt x="42043" y="31991"/>
                  <a:pt x="41966" y="31991"/>
                </a:cubicBezTo>
                <a:close/>
                <a:moveTo>
                  <a:pt x="44576" y="32500"/>
                </a:moveTo>
                <a:cubicBezTo>
                  <a:pt x="44563" y="32500"/>
                  <a:pt x="44549" y="32501"/>
                  <a:pt x="44535" y="32502"/>
                </a:cubicBezTo>
                <a:cubicBezTo>
                  <a:pt x="44309" y="32532"/>
                  <a:pt x="44092" y="32546"/>
                  <a:pt x="43891" y="32549"/>
                </a:cubicBezTo>
                <a:cubicBezTo>
                  <a:pt x="43701" y="32551"/>
                  <a:pt x="43552" y="32706"/>
                  <a:pt x="43553" y="32893"/>
                </a:cubicBezTo>
                <a:cubicBezTo>
                  <a:pt x="43555" y="33081"/>
                  <a:pt x="43708" y="33231"/>
                  <a:pt x="43894" y="33231"/>
                </a:cubicBezTo>
                <a:lnTo>
                  <a:pt x="43899" y="33231"/>
                </a:lnTo>
                <a:cubicBezTo>
                  <a:pt x="44125" y="33229"/>
                  <a:pt x="44368" y="33212"/>
                  <a:pt x="44617" y="33180"/>
                </a:cubicBezTo>
                <a:cubicBezTo>
                  <a:pt x="44805" y="33159"/>
                  <a:pt x="44937" y="32987"/>
                  <a:pt x="44916" y="32801"/>
                </a:cubicBezTo>
                <a:cubicBezTo>
                  <a:pt x="44895" y="32628"/>
                  <a:pt x="44746" y="32500"/>
                  <a:pt x="44576" y="325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8"/>
          <p:cNvSpPr/>
          <p:nvPr/>
        </p:nvSpPr>
        <p:spPr>
          <a:xfrm>
            <a:off x="831775" y="3252421"/>
            <a:ext cx="2194021" cy="1956908"/>
          </a:xfrm>
          <a:custGeom>
            <a:avLst/>
            <a:gdLst/>
            <a:ahLst/>
            <a:cxnLst/>
            <a:rect l="l" t="t" r="r" b="b"/>
            <a:pathLst>
              <a:path w="54010" h="48173" extrusionOk="0">
                <a:moveTo>
                  <a:pt x="16027" y="1"/>
                </a:moveTo>
                <a:cubicBezTo>
                  <a:pt x="15839" y="1"/>
                  <a:pt x="15695" y="152"/>
                  <a:pt x="15695" y="342"/>
                </a:cubicBezTo>
                <a:cubicBezTo>
                  <a:pt x="15695" y="531"/>
                  <a:pt x="15858" y="682"/>
                  <a:pt x="16048" y="682"/>
                </a:cubicBezTo>
                <a:cubicBezTo>
                  <a:pt x="16258" y="682"/>
                  <a:pt x="16474" y="691"/>
                  <a:pt x="16688" y="705"/>
                </a:cubicBezTo>
                <a:lnTo>
                  <a:pt x="16710" y="705"/>
                </a:lnTo>
                <a:cubicBezTo>
                  <a:pt x="16887" y="705"/>
                  <a:pt x="17040" y="566"/>
                  <a:pt x="17053" y="385"/>
                </a:cubicBezTo>
                <a:cubicBezTo>
                  <a:pt x="17066" y="197"/>
                  <a:pt x="16922" y="36"/>
                  <a:pt x="16734" y="22"/>
                </a:cubicBezTo>
                <a:cubicBezTo>
                  <a:pt x="16503" y="6"/>
                  <a:pt x="16274" y="1"/>
                  <a:pt x="16027" y="1"/>
                </a:cubicBezTo>
                <a:close/>
                <a:moveTo>
                  <a:pt x="14663" y="95"/>
                </a:moveTo>
                <a:cubicBezTo>
                  <a:pt x="14648" y="95"/>
                  <a:pt x="14633" y="96"/>
                  <a:pt x="14618" y="98"/>
                </a:cubicBezTo>
                <a:cubicBezTo>
                  <a:pt x="14383" y="129"/>
                  <a:pt x="14148" y="169"/>
                  <a:pt x="13921" y="216"/>
                </a:cubicBezTo>
                <a:cubicBezTo>
                  <a:pt x="13736" y="256"/>
                  <a:pt x="13616" y="437"/>
                  <a:pt x="13655" y="621"/>
                </a:cubicBezTo>
                <a:cubicBezTo>
                  <a:pt x="13689" y="781"/>
                  <a:pt x="13832" y="892"/>
                  <a:pt x="13990" y="892"/>
                </a:cubicBezTo>
                <a:cubicBezTo>
                  <a:pt x="14014" y="892"/>
                  <a:pt x="14037" y="891"/>
                  <a:pt x="14061" y="886"/>
                </a:cubicBezTo>
                <a:cubicBezTo>
                  <a:pt x="14272" y="840"/>
                  <a:pt x="14491" y="804"/>
                  <a:pt x="14711" y="773"/>
                </a:cubicBezTo>
                <a:cubicBezTo>
                  <a:pt x="14897" y="750"/>
                  <a:pt x="15028" y="576"/>
                  <a:pt x="15002" y="388"/>
                </a:cubicBezTo>
                <a:cubicBezTo>
                  <a:pt x="14981" y="218"/>
                  <a:pt x="14833" y="95"/>
                  <a:pt x="14663" y="95"/>
                </a:cubicBezTo>
                <a:close/>
                <a:moveTo>
                  <a:pt x="18063" y="205"/>
                </a:moveTo>
                <a:cubicBezTo>
                  <a:pt x="17904" y="205"/>
                  <a:pt x="17761" y="316"/>
                  <a:pt x="17729" y="479"/>
                </a:cubicBezTo>
                <a:cubicBezTo>
                  <a:pt x="17692" y="663"/>
                  <a:pt x="17812" y="844"/>
                  <a:pt x="17996" y="880"/>
                </a:cubicBezTo>
                <a:cubicBezTo>
                  <a:pt x="18212" y="922"/>
                  <a:pt x="18426" y="972"/>
                  <a:pt x="18639" y="1030"/>
                </a:cubicBezTo>
                <a:cubicBezTo>
                  <a:pt x="18669" y="1037"/>
                  <a:pt x="18698" y="1040"/>
                  <a:pt x="18728" y="1040"/>
                </a:cubicBezTo>
                <a:cubicBezTo>
                  <a:pt x="18881" y="1040"/>
                  <a:pt x="19016" y="939"/>
                  <a:pt x="19058" y="792"/>
                </a:cubicBezTo>
                <a:cubicBezTo>
                  <a:pt x="19109" y="607"/>
                  <a:pt x="18999" y="421"/>
                  <a:pt x="18817" y="371"/>
                </a:cubicBezTo>
                <a:cubicBezTo>
                  <a:pt x="18591" y="310"/>
                  <a:pt x="18361" y="256"/>
                  <a:pt x="18130" y="211"/>
                </a:cubicBezTo>
                <a:cubicBezTo>
                  <a:pt x="18108" y="207"/>
                  <a:pt x="18085" y="205"/>
                  <a:pt x="18063" y="205"/>
                </a:cubicBezTo>
                <a:close/>
                <a:moveTo>
                  <a:pt x="12674" y="576"/>
                </a:moveTo>
                <a:cubicBezTo>
                  <a:pt x="12636" y="576"/>
                  <a:pt x="12598" y="582"/>
                  <a:pt x="12560" y="595"/>
                </a:cubicBezTo>
                <a:cubicBezTo>
                  <a:pt x="12339" y="673"/>
                  <a:pt x="12120" y="759"/>
                  <a:pt x="11903" y="852"/>
                </a:cubicBezTo>
                <a:cubicBezTo>
                  <a:pt x="11729" y="927"/>
                  <a:pt x="11647" y="1127"/>
                  <a:pt x="11722" y="1301"/>
                </a:cubicBezTo>
                <a:cubicBezTo>
                  <a:pt x="11778" y="1430"/>
                  <a:pt x="11905" y="1508"/>
                  <a:pt x="12037" y="1508"/>
                </a:cubicBezTo>
                <a:cubicBezTo>
                  <a:pt x="12082" y="1508"/>
                  <a:pt x="12129" y="1499"/>
                  <a:pt x="12172" y="1480"/>
                </a:cubicBezTo>
                <a:cubicBezTo>
                  <a:pt x="12376" y="1393"/>
                  <a:pt x="12582" y="1313"/>
                  <a:pt x="12789" y="1240"/>
                </a:cubicBezTo>
                <a:cubicBezTo>
                  <a:pt x="12966" y="1178"/>
                  <a:pt x="13060" y="983"/>
                  <a:pt x="12998" y="804"/>
                </a:cubicBezTo>
                <a:cubicBezTo>
                  <a:pt x="12947" y="663"/>
                  <a:pt x="12815" y="576"/>
                  <a:pt x="12674" y="576"/>
                </a:cubicBezTo>
                <a:close/>
                <a:moveTo>
                  <a:pt x="20022" y="794"/>
                </a:moveTo>
                <a:cubicBezTo>
                  <a:pt x="19888" y="794"/>
                  <a:pt x="19762" y="875"/>
                  <a:pt x="19708" y="1005"/>
                </a:cubicBezTo>
                <a:cubicBezTo>
                  <a:pt x="19637" y="1181"/>
                  <a:pt x="19719" y="1381"/>
                  <a:pt x="19892" y="1454"/>
                </a:cubicBezTo>
                <a:cubicBezTo>
                  <a:pt x="20094" y="1537"/>
                  <a:pt x="20297" y="1629"/>
                  <a:pt x="20494" y="1727"/>
                </a:cubicBezTo>
                <a:cubicBezTo>
                  <a:pt x="20542" y="1751"/>
                  <a:pt x="20595" y="1761"/>
                  <a:pt x="20645" y="1761"/>
                </a:cubicBezTo>
                <a:cubicBezTo>
                  <a:pt x="20770" y="1761"/>
                  <a:pt x="20892" y="1692"/>
                  <a:pt x="20954" y="1570"/>
                </a:cubicBezTo>
                <a:cubicBezTo>
                  <a:pt x="21038" y="1402"/>
                  <a:pt x="20968" y="1195"/>
                  <a:pt x="20798" y="1111"/>
                </a:cubicBezTo>
                <a:cubicBezTo>
                  <a:pt x="20588" y="1007"/>
                  <a:pt x="20370" y="910"/>
                  <a:pt x="20155" y="821"/>
                </a:cubicBezTo>
                <a:cubicBezTo>
                  <a:pt x="20111" y="803"/>
                  <a:pt x="20067" y="794"/>
                  <a:pt x="20022" y="794"/>
                </a:cubicBezTo>
                <a:close/>
                <a:moveTo>
                  <a:pt x="10807" y="1426"/>
                </a:moveTo>
                <a:cubicBezTo>
                  <a:pt x="10753" y="1426"/>
                  <a:pt x="10698" y="1439"/>
                  <a:pt x="10646" y="1466"/>
                </a:cubicBezTo>
                <a:cubicBezTo>
                  <a:pt x="10439" y="1577"/>
                  <a:pt x="10238" y="1690"/>
                  <a:pt x="10040" y="1808"/>
                </a:cubicBezTo>
                <a:cubicBezTo>
                  <a:pt x="9878" y="1904"/>
                  <a:pt x="9822" y="2113"/>
                  <a:pt x="9918" y="2274"/>
                </a:cubicBezTo>
                <a:cubicBezTo>
                  <a:pt x="9982" y="2384"/>
                  <a:pt x="10097" y="2444"/>
                  <a:pt x="10213" y="2444"/>
                </a:cubicBezTo>
                <a:cubicBezTo>
                  <a:pt x="10273" y="2444"/>
                  <a:pt x="10333" y="2429"/>
                  <a:pt x="10386" y="2396"/>
                </a:cubicBezTo>
                <a:cubicBezTo>
                  <a:pt x="10577" y="2286"/>
                  <a:pt x="10770" y="2175"/>
                  <a:pt x="10969" y="2069"/>
                </a:cubicBezTo>
                <a:cubicBezTo>
                  <a:pt x="11138" y="1979"/>
                  <a:pt x="11199" y="1774"/>
                  <a:pt x="11109" y="1605"/>
                </a:cubicBezTo>
                <a:cubicBezTo>
                  <a:pt x="11047" y="1491"/>
                  <a:pt x="10929" y="1426"/>
                  <a:pt x="10807" y="1426"/>
                </a:cubicBezTo>
                <a:close/>
                <a:moveTo>
                  <a:pt x="21829" y="1762"/>
                </a:moveTo>
                <a:cubicBezTo>
                  <a:pt x="21718" y="1762"/>
                  <a:pt x="21609" y="1816"/>
                  <a:pt x="21544" y="1914"/>
                </a:cubicBezTo>
                <a:cubicBezTo>
                  <a:pt x="21439" y="2071"/>
                  <a:pt x="21483" y="2283"/>
                  <a:pt x="21639" y="2387"/>
                </a:cubicBezTo>
                <a:cubicBezTo>
                  <a:pt x="21820" y="2509"/>
                  <a:pt x="22002" y="2637"/>
                  <a:pt x="22178" y="2773"/>
                </a:cubicBezTo>
                <a:cubicBezTo>
                  <a:pt x="22239" y="2820"/>
                  <a:pt x="22312" y="2841"/>
                  <a:pt x="22385" y="2841"/>
                </a:cubicBezTo>
                <a:cubicBezTo>
                  <a:pt x="22487" y="2841"/>
                  <a:pt x="22588" y="2794"/>
                  <a:pt x="22656" y="2707"/>
                </a:cubicBezTo>
                <a:cubicBezTo>
                  <a:pt x="22769" y="2556"/>
                  <a:pt x="22741" y="2342"/>
                  <a:pt x="22592" y="2227"/>
                </a:cubicBezTo>
                <a:cubicBezTo>
                  <a:pt x="22404" y="2083"/>
                  <a:pt x="22211" y="1947"/>
                  <a:pt x="22018" y="1819"/>
                </a:cubicBezTo>
                <a:cubicBezTo>
                  <a:pt x="21960" y="1780"/>
                  <a:pt x="21894" y="1762"/>
                  <a:pt x="21829" y="1762"/>
                </a:cubicBezTo>
                <a:close/>
                <a:moveTo>
                  <a:pt x="9063" y="2501"/>
                </a:moveTo>
                <a:cubicBezTo>
                  <a:pt x="8995" y="2501"/>
                  <a:pt x="8926" y="2521"/>
                  <a:pt x="8867" y="2563"/>
                </a:cubicBezTo>
                <a:cubicBezTo>
                  <a:pt x="8681" y="2698"/>
                  <a:pt x="8493" y="2836"/>
                  <a:pt x="8307" y="2978"/>
                </a:cubicBezTo>
                <a:cubicBezTo>
                  <a:pt x="8157" y="3093"/>
                  <a:pt x="8128" y="3308"/>
                  <a:pt x="8244" y="3458"/>
                </a:cubicBezTo>
                <a:cubicBezTo>
                  <a:pt x="8310" y="3545"/>
                  <a:pt x="8413" y="3592"/>
                  <a:pt x="8515" y="3592"/>
                </a:cubicBezTo>
                <a:cubicBezTo>
                  <a:pt x="8588" y="3592"/>
                  <a:pt x="8661" y="3567"/>
                  <a:pt x="8722" y="3519"/>
                </a:cubicBezTo>
                <a:cubicBezTo>
                  <a:pt x="8900" y="3380"/>
                  <a:pt x="9080" y="3249"/>
                  <a:pt x="9261" y="3122"/>
                </a:cubicBezTo>
                <a:cubicBezTo>
                  <a:pt x="9414" y="3013"/>
                  <a:pt x="9452" y="2801"/>
                  <a:pt x="9343" y="2646"/>
                </a:cubicBezTo>
                <a:cubicBezTo>
                  <a:pt x="9277" y="2551"/>
                  <a:pt x="9171" y="2501"/>
                  <a:pt x="9063" y="2501"/>
                </a:cubicBezTo>
                <a:close/>
                <a:moveTo>
                  <a:pt x="23416" y="3053"/>
                </a:moveTo>
                <a:cubicBezTo>
                  <a:pt x="23328" y="3053"/>
                  <a:pt x="23240" y="3087"/>
                  <a:pt x="23174" y="3155"/>
                </a:cubicBezTo>
                <a:cubicBezTo>
                  <a:pt x="23040" y="3287"/>
                  <a:pt x="23040" y="3505"/>
                  <a:pt x="23175" y="3637"/>
                </a:cubicBezTo>
                <a:cubicBezTo>
                  <a:pt x="23332" y="3793"/>
                  <a:pt x="23487" y="3957"/>
                  <a:pt x="23629" y="4120"/>
                </a:cubicBezTo>
                <a:cubicBezTo>
                  <a:pt x="23697" y="4195"/>
                  <a:pt x="23791" y="4235"/>
                  <a:pt x="23886" y="4235"/>
                </a:cubicBezTo>
                <a:cubicBezTo>
                  <a:pt x="23966" y="4235"/>
                  <a:pt x="24046" y="4207"/>
                  <a:pt x="24109" y="4148"/>
                </a:cubicBezTo>
                <a:cubicBezTo>
                  <a:pt x="24251" y="4024"/>
                  <a:pt x="24265" y="3807"/>
                  <a:pt x="24140" y="3665"/>
                </a:cubicBezTo>
                <a:cubicBezTo>
                  <a:pt x="23985" y="3491"/>
                  <a:pt x="23822" y="3319"/>
                  <a:pt x="23655" y="3152"/>
                </a:cubicBezTo>
                <a:cubicBezTo>
                  <a:pt x="23590" y="3086"/>
                  <a:pt x="23503" y="3053"/>
                  <a:pt x="23416" y="3053"/>
                </a:cubicBezTo>
                <a:close/>
                <a:moveTo>
                  <a:pt x="7462" y="3777"/>
                </a:moveTo>
                <a:cubicBezTo>
                  <a:pt x="7386" y="3777"/>
                  <a:pt x="7310" y="3802"/>
                  <a:pt x="7247" y="3854"/>
                </a:cubicBezTo>
                <a:cubicBezTo>
                  <a:pt x="7073" y="3995"/>
                  <a:pt x="6896" y="4134"/>
                  <a:pt x="6718" y="4273"/>
                </a:cubicBezTo>
                <a:cubicBezTo>
                  <a:pt x="6569" y="4391"/>
                  <a:pt x="6543" y="4603"/>
                  <a:pt x="6658" y="4753"/>
                </a:cubicBezTo>
                <a:cubicBezTo>
                  <a:pt x="6725" y="4839"/>
                  <a:pt x="6824" y="4886"/>
                  <a:pt x="6927" y="4886"/>
                </a:cubicBezTo>
                <a:cubicBezTo>
                  <a:pt x="7002" y="4886"/>
                  <a:pt x="7075" y="4862"/>
                  <a:pt x="7137" y="4813"/>
                </a:cubicBezTo>
                <a:cubicBezTo>
                  <a:pt x="7320" y="4671"/>
                  <a:pt x="7500" y="4527"/>
                  <a:pt x="7679" y="4382"/>
                </a:cubicBezTo>
                <a:cubicBezTo>
                  <a:pt x="7824" y="4262"/>
                  <a:pt x="7846" y="4047"/>
                  <a:pt x="7726" y="3901"/>
                </a:cubicBezTo>
                <a:cubicBezTo>
                  <a:pt x="7659" y="3819"/>
                  <a:pt x="7561" y="3777"/>
                  <a:pt x="7462" y="3777"/>
                </a:cubicBezTo>
                <a:close/>
                <a:moveTo>
                  <a:pt x="24721" y="4634"/>
                </a:moveTo>
                <a:cubicBezTo>
                  <a:pt x="24656" y="4634"/>
                  <a:pt x="24590" y="4653"/>
                  <a:pt x="24531" y="4693"/>
                </a:cubicBezTo>
                <a:cubicBezTo>
                  <a:pt x="24375" y="4798"/>
                  <a:pt x="24333" y="5010"/>
                  <a:pt x="24437" y="5166"/>
                </a:cubicBezTo>
                <a:cubicBezTo>
                  <a:pt x="24559" y="5349"/>
                  <a:pt x="24679" y="5538"/>
                  <a:pt x="24787" y="5728"/>
                </a:cubicBezTo>
                <a:cubicBezTo>
                  <a:pt x="24851" y="5837"/>
                  <a:pt x="24966" y="5898"/>
                  <a:pt x="25082" y="5898"/>
                </a:cubicBezTo>
                <a:cubicBezTo>
                  <a:pt x="25139" y="5898"/>
                  <a:pt x="25200" y="5882"/>
                  <a:pt x="25254" y="5853"/>
                </a:cubicBezTo>
                <a:cubicBezTo>
                  <a:pt x="25418" y="5757"/>
                  <a:pt x="25471" y="5549"/>
                  <a:pt x="25378" y="5385"/>
                </a:cubicBezTo>
                <a:cubicBezTo>
                  <a:pt x="25261" y="5184"/>
                  <a:pt x="25134" y="4982"/>
                  <a:pt x="25004" y="4786"/>
                </a:cubicBezTo>
                <a:cubicBezTo>
                  <a:pt x="24939" y="4688"/>
                  <a:pt x="24831" y="4634"/>
                  <a:pt x="24721" y="4634"/>
                </a:cubicBezTo>
                <a:close/>
                <a:moveTo>
                  <a:pt x="5848" y="5040"/>
                </a:moveTo>
                <a:cubicBezTo>
                  <a:pt x="5773" y="5040"/>
                  <a:pt x="5697" y="5064"/>
                  <a:pt x="5634" y="5114"/>
                </a:cubicBezTo>
                <a:cubicBezTo>
                  <a:pt x="5451" y="5260"/>
                  <a:pt x="5271" y="5408"/>
                  <a:pt x="5095" y="5559"/>
                </a:cubicBezTo>
                <a:cubicBezTo>
                  <a:pt x="4953" y="5684"/>
                  <a:pt x="4937" y="5898"/>
                  <a:pt x="5060" y="6042"/>
                </a:cubicBezTo>
                <a:cubicBezTo>
                  <a:pt x="5128" y="6120"/>
                  <a:pt x="5224" y="6159"/>
                  <a:pt x="5319" y="6159"/>
                </a:cubicBezTo>
                <a:cubicBezTo>
                  <a:pt x="5397" y="6159"/>
                  <a:pt x="5477" y="6131"/>
                  <a:pt x="5543" y="6075"/>
                </a:cubicBezTo>
                <a:cubicBezTo>
                  <a:pt x="5712" y="5929"/>
                  <a:pt x="5884" y="5788"/>
                  <a:pt x="6060" y="5649"/>
                </a:cubicBezTo>
                <a:cubicBezTo>
                  <a:pt x="6207" y="5531"/>
                  <a:pt x="6232" y="5316"/>
                  <a:pt x="6114" y="5168"/>
                </a:cubicBezTo>
                <a:cubicBezTo>
                  <a:pt x="6047" y="5083"/>
                  <a:pt x="5948" y="5040"/>
                  <a:pt x="5848" y="5040"/>
                </a:cubicBezTo>
                <a:close/>
                <a:moveTo>
                  <a:pt x="4345" y="6435"/>
                </a:moveTo>
                <a:cubicBezTo>
                  <a:pt x="4249" y="6435"/>
                  <a:pt x="4153" y="6476"/>
                  <a:pt x="4085" y="6555"/>
                </a:cubicBezTo>
                <a:cubicBezTo>
                  <a:pt x="3960" y="6701"/>
                  <a:pt x="3842" y="6850"/>
                  <a:pt x="3736" y="6998"/>
                </a:cubicBezTo>
                <a:cubicBezTo>
                  <a:pt x="3705" y="7040"/>
                  <a:pt x="3677" y="7080"/>
                  <a:pt x="3646" y="7123"/>
                </a:cubicBezTo>
                <a:cubicBezTo>
                  <a:pt x="3540" y="7280"/>
                  <a:pt x="3580" y="7493"/>
                  <a:pt x="3736" y="7599"/>
                </a:cubicBezTo>
                <a:cubicBezTo>
                  <a:pt x="3795" y="7641"/>
                  <a:pt x="3861" y="7660"/>
                  <a:pt x="3929" y="7660"/>
                </a:cubicBezTo>
                <a:cubicBezTo>
                  <a:pt x="4037" y="7660"/>
                  <a:pt x="4144" y="7608"/>
                  <a:pt x="4209" y="7512"/>
                </a:cubicBezTo>
                <a:cubicBezTo>
                  <a:pt x="4235" y="7476"/>
                  <a:pt x="4263" y="7436"/>
                  <a:pt x="4289" y="7400"/>
                </a:cubicBezTo>
                <a:cubicBezTo>
                  <a:pt x="4384" y="7266"/>
                  <a:pt x="4492" y="7132"/>
                  <a:pt x="4605" y="7000"/>
                </a:cubicBezTo>
                <a:cubicBezTo>
                  <a:pt x="4728" y="6857"/>
                  <a:pt x="4711" y="6642"/>
                  <a:pt x="4567" y="6518"/>
                </a:cubicBezTo>
                <a:cubicBezTo>
                  <a:pt x="4503" y="6462"/>
                  <a:pt x="4424" y="6435"/>
                  <a:pt x="4345" y="6435"/>
                </a:cubicBezTo>
                <a:close/>
                <a:moveTo>
                  <a:pt x="25686" y="6442"/>
                </a:moveTo>
                <a:cubicBezTo>
                  <a:pt x="25642" y="6442"/>
                  <a:pt x="25598" y="6451"/>
                  <a:pt x="25555" y="6468"/>
                </a:cubicBezTo>
                <a:cubicBezTo>
                  <a:pt x="25381" y="6539"/>
                  <a:pt x="25298" y="6739"/>
                  <a:pt x="25369" y="6913"/>
                </a:cubicBezTo>
                <a:cubicBezTo>
                  <a:pt x="25452" y="7114"/>
                  <a:pt x="25530" y="7323"/>
                  <a:pt x="25600" y="7532"/>
                </a:cubicBezTo>
                <a:cubicBezTo>
                  <a:pt x="25647" y="7676"/>
                  <a:pt x="25781" y="7764"/>
                  <a:pt x="25923" y="7764"/>
                </a:cubicBezTo>
                <a:cubicBezTo>
                  <a:pt x="25960" y="7764"/>
                  <a:pt x="25998" y="7758"/>
                  <a:pt x="26033" y="7747"/>
                </a:cubicBezTo>
                <a:cubicBezTo>
                  <a:pt x="26210" y="7688"/>
                  <a:pt x="26307" y="7493"/>
                  <a:pt x="26247" y="7314"/>
                </a:cubicBezTo>
                <a:cubicBezTo>
                  <a:pt x="26172" y="7088"/>
                  <a:pt x="26088" y="6868"/>
                  <a:pt x="26000" y="6652"/>
                </a:cubicBezTo>
                <a:cubicBezTo>
                  <a:pt x="25947" y="6521"/>
                  <a:pt x="25820" y="6442"/>
                  <a:pt x="25686" y="6442"/>
                </a:cubicBezTo>
                <a:close/>
                <a:moveTo>
                  <a:pt x="3244" y="8160"/>
                </a:moveTo>
                <a:cubicBezTo>
                  <a:pt x="3119" y="8160"/>
                  <a:pt x="2998" y="8229"/>
                  <a:pt x="2938" y="8348"/>
                </a:cubicBezTo>
                <a:cubicBezTo>
                  <a:pt x="2836" y="8555"/>
                  <a:pt x="2737" y="8764"/>
                  <a:pt x="2638" y="8978"/>
                </a:cubicBezTo>
                <a:cubicBezTo>
                  <a:pt x="2559" y="9148"/>
                  <a:pt x="2636" y="9351"/>
                  <a:pt x="2808" y="9429"/>
                </a:cubicBezTo>
                <a:cubicBezTo>
                  <a:pt x="2853" y="9449"/>
                  <a:pt x="2902" y="9459"/>
                  <a:pt x="2949" y="9459"/>
                </a:cubicBezTo>
                <a:cubicBezTo>
                  <a:pt x="3079" y="9459"/>
                  <a:pt x="3204" y="9386"/>
                  <a:pt x="3260" y="9261"/>
                </a:cubicBezTo>
                <a:cubicBezTo>
                  <a:pt x="3354" y="9058"/>
                  <a:pt x="3449" y="8852"/>
                  <a:pt x="3548" y="8656"/>
                </a:cubicBezTo>
                <a:cubicBezTo>
                  <a:pt x="3633" y="8486"/>
                  <a:pt x="3566" y="8282"/>
                  <a:pt x="3397" y="8197"/>
                </a:cubicBezTo>
                <a:cubicBezTo>
                  <a:pt x="3348" y="8172"/>
                  <a:pt x="3296" y="8160"/>
                  <a:pt x="3244" y="8160"/>
                </a:cubicBezTo>
                <a:close/>
                <a:moveTo>
                  <a:pt x="26272" y="8401"/>
                </a:moveTo>
                <a:cubicBezTo>
                  <a:pt x="26251" y="8401"/>
                  <a:pt x="26229" y="8403"/>
                  <a:pt x="26207" y="8408"/>
                </a:cubicBezTo>
                <a:cubicBezTo>
                  <a:pt x="26021" y="8444"/>
                  <a:pt x="25899" y="8625"/>
                  <a:pt x="25937" y="8809"/>
                </a:cubicBezTo>
                <a:cubicBezTo>
                  <a:pt x="25981" y="9025"/>
                  <a:pt x="26015" y="9244"/>
                  <a:pt x="26043" y="9461"/>
                </a:cubicBezTo>
                <a:cubicBezTo>
                  <a:pt x="26064" y="9633"/>
                  <a:pt x="26212" y="9760"/>
                  <a:pt x="26382" y="9760"/>
                </a:cubicBezTo>
                <a:cubicBezTo>
                  <a:pt x="26394" y="9760"/>
                  <a:pt x="26410" y="9756"/>
                  <a:pt x="26426" y="9756"/>
                </a:cubicBezTo>
                <a:cubicBezTo>
                  <a:pt x="26612" y="9734"/>
                  <a:pt x="26744" y="9562"/>
                  <a:pt x="26721" y="9374"/>
                </a:cubicBezTo>
                <a:cubicBezTo>
                  <a:pt x="26690" y="9139"/>
                  <a:pt x="26653" y="8905"/>
                  <a:pt x="26608" y="8677"/>
                </a:cubicBezTo>
                <a:cubicBezTo>
                  <a:pt x="26576" y="8515"/>
                  <a:pt x="26432" y="8401"/>
                  <a:pt x="26272" y="8401"/>
                </a:cubicBezTo>
                <a:close/>
                <a:moveTo>
                  <a:pt x="2404" y="10032"/>
                </a:moveTo>
                <a:cubicBezTo>
                  <a:pt x="2271" y="10032"/>
                  <a:pt x="2144" y="10109"/>
                  <a:pt x="2088" y="10239"/>
                </a:cubicBezTo>
                <a:cubicBezTo>
                  <a:pt x="2000" y="10450"/>
                  <a:pt x="1908" y="10658"/>
                  <a:pt x="1819" y="10863"/>
                </a:cubicBezTo>
                <a:cubicBezTo>
                  <a:pt x="1741" y="11034"/>
                  <a:pt x="1821" y="11237"/>
                  <a:pt x="1993" y="11312"/>
                </a:cubicBezTo>
                <a:cubicBezTo>
                  <a:pt x="2036" y="11333"/>
                  <a:pt x="2085" y="11341"/>
                  <a:pt x="2130" y="11341"/>
                </a:cubicBezTo>
                <a:cubicBezTo>
                  <a:pt x="2262" y="11341"/>
                  <a:pt x="2386" y="11265"/>
                  <a:pt x="2445" y="11141"/>
                </a:cubicBezTo>
                <a:cubicBezTo>
                  <a:pt x="2537" y="10933"/>
                  <a:pt x="2627" y="10721"/>
                  <a:pt x="2719" y="10509"/>
                </a:cubicBezTo>
                <a:cubicBezTo>
                  <a:pt x="2792" y="10335"/>
                  <a:pt x="2712" y="10133"/>
                  <a:pt x="2538" y="10059"/>
                </a:cubicBezTo>
                <a:cubicBezTo>
                  <a:pt x="2494" y="10040"/>
                  <a:pt x="2449" y="10032"/>
                  <a:pt x="2404" y="10032"/>
                </a:cubicBezTo>
                <a:close/>
                <a:moveTo>
                  <a:pt x="26464" y="10438"/>
                </a:moveTo>
                <a:cubicBezTo>
                  <a:pt x="26278" y="10438"/>
                  <a:pt x="26125" y="10589"/>
                  <a:pt x="26123" y="10776"/>
                </a:cubicBezTo>
                <a:cubicBezTo>
                  <a:pt x="26121" y="10994"/>
                  <a:pt x="26113" y="11214"/>
                  <a:pt x="26095" y="11437"/>
                </a:cubicBezTo>
                <a:cubicBezTo>
                  <a:pt x="26080" y="11625"/>
                  <a:pt x="26220" y="11788"/>
                  <a:pt x="26410" y="11804"/>
                </a:cubicBezTo>
                <a:cubicBezTo>
                  <a:pt x="26419" y="11805"/>
                  <a:pt x="26427" y="11805"/>
                  <a:pt x="26436" y="11805"/>
                </a:cubicBezTo>
                <a:cubicBezTo>
                  <a:pt x="26612" y="11805"/>
                  <a:pt x="26763" y="11668"/>
                  <a:pt x="26775" y="11489"/>
                </a:cubicBezTo>
                <a:cubicBezTo>
                  <a:pt x="26792" y="11251"/>
                  <a:pt x="26803" y="11013"/>
                  <a:pt x="26806" y="10782"/>
                </a:cubicBezTo>
                <a:cubicBezTo>
                  <a:pt x="26808" y="10594"/>
                  <a:pt x="26655" y="10439"/>
                  <a:pt x="26467" y="10438"/>
                </a:cubicBezTo>
                <a:close/>
                <a:moveTo>
                  <a:pt x="1570" y="11902"/>
                </a:moveTo>
                <a:cubicBezTo>
                  <a:pt x="1437" y="11902"/>
                  <a:pt x="1310" y="11981"/>
                  <a:pt x="1254" y="12111"/>
                </a:cubicBezTo>
                <a:cubicBezTo>
                  <a:pt x="1164" y="12325"/>
                  <a:pt x="1079" y="12544"/>
                  <a:pt x="999" y="12761"/>
                </a:cubicBezTo>
                <a:cubicBezTo>
                  <a:pt x="933" y="12940"/>
                  <a:pt x="1023" y="13135"/>
                  <a:pt x="1200" y="13201"/>
                </a:cubicBezTo>
                <a:cubicBezTo>
                  <a:pt x="1240" y="13215"/>
                  <a:pt x="1278" y="13222"/>
                  <a:pt x="1318" y="13222"/>
                </a:cubicBezTo>
                <a:cubicBezTo>
                  <a:pt x="1457" y="13222"/>
                  <a:pt x="1590" y="13137"/>
                  <a:pt x="1638" y="12998"/>
                </a:cubicBezTo>
                <a:cubicBezTo>
                  <a:pt x="1718" y="12789"/>
                  <a:pt x="1798" y="12584"/>
                  <a:pt x="1885" y="12377"/>
                </a:cubicBezTo>
                <a:cubicBezTo>
                  <a:pt x="1958" y="12203"/>
                  <a:pt x="1876" y="12003"/>
                  <a:pt x="1702" y="11929"/>
                </a:cubicBezTo>
                <a:cubicBezTo>
                  <a:pt x="1659" y="11911"/>
                  <a:pt x="1615" y="11902"/>
                  <a:pt x="1570" y="11902"/>
                </a:cubicBezTo>
                <a:close/>
                <a:moveTo>
                  <a:pt x="26247" y="12473"/>
                </a:moveTo>
                <a:cubicBezTo>
                  <a:pt x="26089" y="12473"/>
                  <a:pt x="25945" y="12586"/>
                  <a:pt x="25913" y="12749"/>
                </a:cubicBezTo>
                <a:cubicBezTo>
                  <a:pt x="25869" y="12961"/>
                  <a:pt x="25821" y="13180"/>
                  <a:pt x="25765" y="13396"/>
                </a:cubicBezTo>
                <a:cubicBezTo>
                  <a:pt x="25716" y="13580"/>
                  <a:pt x="25828" y="13766"/>
                  <a:pt x="26010" y="13813"/>
                </a:cubicBezTo>
                <a:cubicBezTo>
                  <a:pt x="26038" y="13820"/>
                  <a:pt x="26068" y="13823"/>
                  <a:pt x="26095" y="13823"/>
                </a:cubicBezTo>
                <a:cubicBezTo>
                  <a:pt x="26247" y="13823"/>
                  <a:pt x="26386" y="13722"/>
                  <a:pt x="26427" y="13566"/>
                </a:cubicBezTo>
                <a:cubicBezTo>
                  <a:pt x="26486" y="13337"/>
                  <a:pt x="26539" y="13107"/>
                  <a:pt x="26584" y="12881"/>
                </a:cubicBezTo>
                <a:cubicBezTo>
                  <a:pt x="26620" y="12697"/>
                  <a:pt x="26499" y="12516"/>
                  <a:pt x="26314" y="12480"/>
                </a:cubicBezTo>
                <a:cubicBezTo>
                  <a:pt x="26292" y="12475"/>
                  <a:pt x="26269" y="12473"/>
                  <a:pt x="26247" y="12473"/>
                </a:cubicBezTo>
                <a:close/>
                <a:moveTo>
                  <a:pt x="903" y="13841"/>
                </a:moveTo>
                <a:cubicBezTo>
                  <a:pt x="752" y="13841"/>
                  <a:pt x="613" y="13940"/>
                  <a:pt x="573" y="14093"/>
                </a:cubicBezTo>
                <a:cubicBezTo>
                  <a:pt x="510" y="14317"/>
                  <a:pt x="453" y="14544"/>
                  <a:pt x="402" y="14770"/>
                </a:cubicBezTo>
                <a:cubicBezTo>
                  <a:pt x="362" y="14956"/>
                  <a:pt x="477" y="15139"/>
                  <a:pt x="661" y="15179"/>
                </a:cubicBezTo>
                <a:cubicBezTo>
                  <a:pt x="687" y="15186"/>
                  <a:pt x="714" y="15187"/>
                  <a:pt x="738" y="15187"/>
                </a:cubicBezTo>
                <a:cubicBezTo>
                  <a:pt x="894" y="15187"/>
                  <a:pt x="1035" y="15080"/>
                  <a:pt x="1072" y="14922"/>
                </a:cubicBezTo>
                <a:cubicBezTo>
                  <a:pt x="1120" y="14706"/>
                  <a:pt x="1174" y="14487"/>
                  <a:pt x="1233" y="14272"/>
                </a:cubicBezTo>
                <a:cubicBezTo>
                  <a:pt x="1280" y="14089"/>
                  <a:pt x="1174" y="13901"/>
                  <a:pt x="992" y="13853"/>
                </a:cubicBezTo>
                <a:cubicBezTo>
                  <a:pt x="962" y="13845"/>
                  <a:pt x="932" y="13841"/>
                  <a:pt x="903" y="13841"/>
                </a:cubicBezTo>
                <a:close/>
                <a:moveTo>
                  <a:pt x="25692" y="14448"/>
                </a:moveTo>
                <a:cubicBezTo>
                  <a:pt x="25553" y="14448"/>
                  <a:pt x="25422" y="14535"/>
                  <a:pt x="25372" y="14673"/>
                </a:cubicBezTo>
                <a:cubicBezTo>
                  <a:pt x="25296" y="14882"/>
                  <a:pt x="25212" y="15090"/>
                  <a:pt x="25129" y="15297"/>
                </a:cubicBezTo>
                <a:cubicBezTo>
                  <a:pt x="25054" y="15471"/>
                  <a:pt x="25139" y="15671"/>
                  <a:pt x="25313" y="15742"/>
                </a:cubicBezTo>
                <a:cubicBezTo>
                  <a:pt x="25357" y="15759"/>
                  <a:pt x="25400" y="15768"/>
                  <a:pt x="25444" y="15768"/>
                </a:cubicBezTo>
                <a:cubicBezTo>
                  <a:pt x="25576" y="15768"/>
                  <a:pt x="25704" y="15688"/>
                  <a:pt x="25760" y="15559"/>
                </a:cubicBezTo>
                <a:cubicBezTo>
                  <a:pt x="25852" y="15342"/>
                  <a:pt x="25937" y="15123"/>
                  <a:pt x="26015" y="14908"/>
                </a:cubicBezTo>
                <a:cubicBezTo>
                  <a:pt x="26080" y="14730"/>
                  <a:pt x="25988" y="14534"/>
                  <a:pt x="25810" y="14470"/>
                </a:cubicBezTo>
                <a:cubicBezTo>
                  <a:pt x="25771" y="14455"/>
                  <a:pt x="25731" y="14448"/>
                  <a:pt x="25692" y="14448"/>
                </a:cubicBezTo>
                <a:close/>
                <a:moveTo>
                  <a:pt x="493" y="15850"/>
                </a:moveTo>
                <a:cubicBezTo>
                  <a:pt x="327" y="15850"/>
                  <a:pt x="180" y="15975"/>
                  <a:pt x="156" y="16145"/>
                </a:cubicBezTo>
                <a:cubicBezTo>
                  <a:pt x="123" y="16376"/>
                  <a:pt x="97" y="16606"/>
                  <a:pt x="76" y="16839"/>
                </a:cubicBezTo>
                <a:cubicBezTo>
                  <a:pt x="58" y="17026"/>
                  <a:pt x="197" y="17193"/>
                  <a:pt x="383" y="17210"/>
                </a:cubicBezTo>
                <a:cubicBezTo>
                  <a:pt x="394" y="17212"/>
                  <a:pt x="406" y="17212"/>
                  <a:pt x="416" y="17212"/>
                </a:cubicBezTo>
                <a:cubicBezTo>
                  <a:pt x="590" y="17212"/>
                  <a:pt x="740" y="17080"/>
                  <a:pt x="757" y="16903"/>
                </a:cubicBezTo>
                <a:cubicBezTo>
                  <a:pt x="776" y="16680"/>
                  <a:pt x="802" y="16458"/>
                  <a:pt x="833" y="16237"/>
                </a:cubicBezTo>
                <a:cubicBezTo>
                  <a:pt x="858" y="16051"/>
                  <a:pt x="727" y="15879"/>
                  <a:pt x="540" y="15853"/>
                </a:cubicBezTo>
                <a:cubicBezTo>
                  <a:pt x="524" y="15851"/>
                  <a:pt x="509" y="15850"/>
                  <a:pt x="493" y="15850"/>
                </a:cubicBezTo>
                <a:close/>
                <a:moveTo>
                  <a:pt x="24865" y="16326"/>
                </a:moveTo>
                <a:cubicBezTo>
                  <a:pt x="24742" y="16326"/>
                  <a:pt x="24622" y="16394"/>
                  <a:pt x="24561" y="16512"/>
                </a:cubicBezTo>
                <a:cubicBezTo>
                  <a:pt x="24460" y="16712"/>
                  <a:pt x="24356" y="16906"/>
                  <a:pt x="24244" y="17103"/>
                </a:cubicBezTo>
                <a:cubicBezTo>
                  <a:pt x="24152" y="17264"/>
                  <a:pt x="24210" y="17473"/>
                  <a:pt x="24375" y="17567"/>
                </a:cubicBezTo>
                <a:cubicBezTo>
                  <a:pt x="24427" y="17595"/>
                  <a:pt x="24486" y="17610"/>
                  <a:pt x="24542" y="17610"/>
                </a:cubicBezTo>
                <a:cubicBezTo>
                  <a:pt x="24661" y="17610"/>
                  <a:pt x="24776" y="17549"/>
                  <a:pt x="24839" y="17438"/>
                </a:cubicBezTo>
                <a:cubicBezTo>
                  <a:pt x="24952" y="17235"/>
                  <a:pt x="25063" y="17030"/>
                  <a:pt x="25169" y="16825"/>
                </a:cubicBezTo>
                <a:cubicBezTo>
                  <a:pt x="25256" y="16654"/>
                  <a:pt x="25190" y="16451"/>
                  <a:pt x="25021" y="16364"/>
                </a:cubicBezTo>
                <a:cubicBezTo>
                  <a:pt x="24971" y="16338"/>
                  <a:pt x="24918" y="16326"/>
                  <a:pt x="24865" y="16326"/>
                </a:cubicBezTo>
                <a:close/>
                <a:moveTo>
                  <a:pt x="343" y="17892"/>
                </a:moveTo>
                <a:cubicBezTo>
                  <a:pt x="157" y="17892"/>
                  <a:pt x="4" y="18045"/>
                  <a:pt x="3" y="18231"/>
                </a:cubicBezTo>
                <a:lnTo>
                  <a:pt x="1" y="18417"/>
                </a:lnTo>
                <a:cubicBezTo>
                  <a:pt x="1" y="18585"/>
                  <a:pt x="6" y="18757"/>
                  <a:pt x="10" y="18929"/>
                </a:cubicBezTo>
                <a:cubicBezTo>
                  <a:pt x="15" y="19115"/>
                  <a:pt x="166" y="19261"/>
                  <a:pt x="350" y="19261"/>
                </a:cubicBezTo>
                <a:cubicBezTo>
                  <a:pt x="354" y="19261"/>
                  <a:pt x="357" y="19261"/>
                  <a:pt x="361" y="19260"/>
                </a:cubicBezTo>
                <a:cubicBezTo>
                  <a:pt x="548" y="19253"/>
                  <a:pt x="698" y="19096"/>
                  <a:pt x="691" y="18907"/>
                </a:cubicBezTo>
                <a:cubicBezTo>
                  <a:pt x="687" y="18743"/>
                  <a:pt x="686" y="18578"/>
                  <a:pt x="686" y="18417"/>
                </a:cubicBezTo>
                <a:lnTo>
                  <a:pt x="687" y="18238"/>
                </a:lnTo>
                <a:cubicBezTo>
                  <a:pt x="689" y="18048"/>
                  <a:pt x="538" y="17895"/>
                  <a:pt x="349" y="17892"/>
                </a:cubicBezTo>
                <a:close/>
                <a:moveTo>
                  <a:pt x="23827" y="18091"/>
                </a:moveTo>
                <a:cubicBezTo>
                  <a:pt x="23717" y="18091"/>
                  <a:pt x="23608" y="18145"/>
                  <a:pt x="23542" y="18243"/>
                </a:cubicBezTo>
                <a:cubicBezTo>
                  <a:pt x="23419" y="18429"/>
                  <a:pt x="23290" y="18615"/>
                  <a:pt x="23160" y="18794"/>
                </a:cubicBezTo>
                <a:cubicBezTo>
                  <a:pt x="23049" y="18948"/>
                  <a:pt x="23083" y="19162"/>
                  <a:pt x="23236" y="19272"/>
                </a:cubicBezTo>
                <a:cubicBezTo>
                  <a:pt x="23297" y="19315"/>
                  <a:pt x="23367" y="19338"/>
                  <a:pt x="23436" y="19338"/>
                </a:cubicBezTo>
                <a:cubicBezTo>
                  <a:pt x="23540" y="19338"/>
                  <a:pt x="23645" y="19287"/>
                  <a:pt x="23713" y="19194"/>
                </a:cubicBezTo>
                <a:cubicBezTo>
                  <a:pt x="23846" y="19008"/>
                  <a:pt x="23978" y="18816"/>
                  <a:pt x="24109" y="18623"/>
                </a:cubicBezTo>
                <a:cubicBezTo>
                  <a:pt x="24217" y="18467"/>
                  <a:pt x="24173" y="18253"/>
                  <a:pt x="24017" y="18149"/>
                </a:cubicBezTo>
                <a:cubicBezTo>
                  <a:pt x="23959" y="18110"/>
                  <a:pt x="23893" y="18091"/>
                  <a:pt x="23827" y="18091"/>
                </a:cubicBezTo>
                <a:close/>
                <a:moveTo>
                  <a:pt x="22595" y="19730"/>
                </a:moveTo>
                <a:cubicBezTo>
                  <a:pt x="22498" y="19730"/>
                  <a:pt x="22400" y="19772"/>
                  <a:pt x="22333" y="19852"/>
                </a:cubicBezTo>
                <a:cubicBezTo>
                  <a:pt x="22187" y="20024"/>
                  <a:pt x="22039" y="20193"/>
                  <a:pt x="21889" y="20356"/>
                </a:cubicBezTo>
                <a:cubicBezTo>
                  <a:pt x="21761" y="20495"/>
                  <a:pt x="21771" y="20711"/>
                  <a:pt x="21910" y="20838"/>
                </a:cubicBezTo>
                <a:cubicBezTo>
                  <a:pt x="21976" y="20897"/>
                  <a:pt x="22058" y="20928"/>
                  <a:pt x="22141" y="20928"/>
                </a:cubicBezTo>
                <a:cubicBezTo>
                  <a:pt x="22235" y="20928"/>
                  <a:pt x="22327" y="20888"/>
                  <a:pt x="22395" y="20817"/>
                </a:cubicBezTo>
                <a:cubicBezTo>
                  <a:pt x="22552" y="20648"/>
                  <a:pt x="22704" y="20471"/>
                  <a:pt x="22856" y="20294"/>
                </a:cubicBezTo>
                <a:cubicBezTo>
                  <a:pt x="22977" y="20148"/>
                  <a:pt x="22958" y="19932"/>
                  <a:pt x="22814" y="19811"/>
                </a:cubicBezTo>
                <a:cubicBezTo>
                  <a:pt x="22751" y="19757"/>
                  <a:pt x="22673" y="19730"/>
                  <a:pt x="22595" y="19730"/>
                </a:cubicBezTo>
                <a:close/>
                <a:moveTo>
                  <a:pt x="445" y="19939"/>
                </a:moveTo>
                <a:cubicBezTo>
                  <a:pt x="433" y="19939"/>
                  <a:pt x="421" y="19940"/>
                  <a:pt x="409" y="19941"/>
                </a:cubicBezTo>
                <a:cubicBezTo>
                  <a:pt x="223" y="19963"/>
                  <a:pt x="86" y="20132"/>
                  <a:pt x="107" y="20320"/>
                </a:cubicBezTo>
                <a:cubicBezTo>
                  <a:pt x="133" y="20549"/>
                  <a:pt x="164" y="20780"/>
                  <a:pt x="199" y="21010"/>
                </a:cubicBezTo>
                <a:cubicBezTo>
                  <a:pt x="223" y="21180"/>
                  <a:pt x="371" y="21302"/>
                  <a:pt x="536" y="21302"/>
                </a:cubicBezTo>
                <a:cubicBezTo>
                  <a:pt x="554" y="21302"/>
                  <a:pt x="571" y="21302"/>
                  <a:pt x="588" y="21297"/>
                </a:cubicBezTo>
                <a:cubicBezTo>
                  <a:pt x="774" y="21269"/>
                  <a:pt x="903" y="21095"/>
                  <a:pt x="875" y="20909"/>
                </a:cubicBezTo>
                <a:cubicBezTo>
                  <a:pt x="842" y="20686"/>
                  <a:pt x="811" y="20466"/>
                  <a:pt x="788" y="20243"/>
                </a:cubicBezTo>
                <a:cubicBezTo>
                  <a:pt x="767" y="20069"/>
                  <a:pt x="618" y="19939"/>
                  <a:pt x="445" y="19939"/>
                </a:cubicBezTo>
                <a:close/>
                <a:moveTo>
                  <a:pt x="21180" y="21212"/>
                </a:moveTo>
                <a:cubicBezTo>
                  <a:pt x="21098" y="21212"/>
                  <a:pt x="21015" y="21242"/>
                  <a:pt x="20949" y="21303"/>
                </a:cubicBezTo>
                <a:cubicBezTo>
                  <a:pt x="20781" y="21458"/>
                  <a:pt x="20612" y="21608"/>
                  <a:pt x="20447" y="21747"/>
                </a:cubicBezTo>
                <a:cubicBezTo>
                  <a:pt x="20303" y="21868"/>
                  <a:pt x="20283" y="22086"/>
                  <a:pt x="20405" y="22228"/>
                </a:cubicBezTo>
                <a:cubicBezTo>
                  <a:pt x="20473" y="22310"/>
                  <a:pt x="20568" y="22351"/>
                  <a:pt x="20666" y="22351"/>
                </a:cubicBezTo>
                <a:cubicBezTo>
                  <a:pt x="20744" y="22351"/>
                  <a:pt x="20822" y="22322"/>
                  <a:pt x="20888" y="22268"/>
                </a:cubicBezTo>
                <a:cubicBezTo>
                  <a:pt x="21062" y="22122"/>
                  <a:pt x="21238" y="21966"/>
                  <a:pt x="21411" y="21806"/>
                </a:cubicBezTo>
                <a:cubicBezTo>
                  <a:pt x="21550" y="21677"/>
                  <a:pt x="21559" y="21462"/>
                  <a:pt x="21431" y="21323"/>
                </a:cubicBezTo>
                <a:cubicBezTo>
                  <a:pt x="21363" y="21249"/>
                  <a:pt x="21272" y="21212"/>
                  <a:pt x="21180" y="21212"/>
                </a:cubicBezTo>
                <a:close/>
                <a:moveTo>
                  <a:pt x="790" y="21959"/>
                </a:moveTo>
                <a:cubicBezTo>
                  <a:pt x="765" y="21959"/>
                  <a:pt x="740" y="21962"/>
                  <a:pt x="715" y="21967"/>
                </a:cubicBezTo>
                <a:cubicBezTo>
                  <a:pt x="533" y="22011"/>
                  <a:pt x="418" y="22193"/>
                  <a:pt x="462" y="22379"/>
                </a:cubicBezTo>
                <a:cubicBezTo>
                  <a:pt x="514" y="22605"/>
                  <a:pt x="573" y="22831"/>
                  <a:pt x="634" y="23054"/>
                </a:cubicBezTo>
                <a:cubicBezTo>
                  <a:pt x="677" y="23207"/>
                  <a:pt x="813" y="23307"/>
                  <a:pt x="964" y="23307"/>
                </a:cubicBezTo>
                <a:cubicBezTo>
                  <a:pt x="993" y="23307"/>
                  <a:pt x="1025" y="23302"/>
                  <a:pt x="1052" y="23293"/>
                </a:cubicBezTo>
                <a:cubicBezTo>
                  <a:pt x="1235" y="23241"/>
                  <a:pt x="1341" y="23054"/>
                  <a:pt x="1291" y="22871"/>
                </a:cubicBezTo>
                <a:cubicBezTo>
                  <a:pt x="1233" y="22657"/>
                  <a:pt x="1176" y="22440"/>
                  <a:pt x="1125" y="22223"/>
                </a:cubicBezTo>
                <a:cubicBezTo>
                  <a:pt x="1088" y="22065"/>
                  <a:pt x="946" y="21959"/>
                  <a:pt x="790" y="21959"/>
                </a:cubicBezTo>
                <a:close/>
                <a:moveTo>
                  <a:pt x="19589" y="22509"/>
                </a:moveTo>
                <a:cubicBezTo>
                  <a:pt x="19518" y="22509"/>
                  <a:pt x="19446" y="22530"/>
                  <a:pt x="19385" y="22576"/>
                </a:cubicBezTo>
                <a:lnTo>
                  <a:pt x="18837" y="22986"/>
                </a:lnTo>
                <a:cubicBezTo>
                  <a:pt x="18684" y="23097"/>
                  <a:pt x="18655" y="23311"/>
                  <a:pt x="18768" y="23464"/>
                </a:cubicBezTo>
                <a:cubicBezTo>
                  <a:pt x="18834" y="23552"/>
                  <a:pt x="18936" y="23599"/>
                  <a:pt x="19041" y="23599"/>
                </a:cubicBezTo>
                <a:cubicBezTo>
                  <a:pt x="19112" y="23599"/>
                  <a:pt x="19185" y="23578"/>
                  <a:pt x="19246" y="23532"/>
                </a:cubicBezTo>
                <a:lnTo>
                  <a:pt x="19793" y="23123"/>
                </a:lnTo>
                <a:cubicBezTo>
                  <a:pt x="19945" y="23010"/>
                  <a:pt x="19976" y="22798"/>
                  <a:pt x="19863" y="22645"/>
                </a:cubicBezTo>
                <a:cubicBezTo>
                  <a:pt x="19796" y="22555"/>
                  <a:pt x="19693" y="22509"/>
                  <a:pt x="19589" y="22509"/>
                </a:cubicBezTo>
                <a:close/>
                <a:moveTo>
                  <a:pt x="17958" y="23754"/>
                </a:moveTo>
                <a:cubicBezTo>
                  <a:pt x="17882" y="23754"/>
                  <a:pt x="17805" y="23779"/>
                  <a:pt x="17742" y="23832"/>
                </a:cubicBezTo>
                <a:cubicBezTo>
                  <a:pt x="17548" y="23990"/>
                  <a:pt x="17374" y="24143"/>
                  <a:pt x="17212" y="24293"/>
                </a:cubicBezTo>
                <a:cubicBezTo>
                  <a:pt x="17073" y="24421"/>
                  <a:pt x="17065" y="24637"/>
                  <a:pt x="17192" y="24776"/>
                </a:cubicBezTo>
                <a:cubicBezTo>
                  <a:pt x="17259" y="24849"/>
                  <a:pt x="17353" y="24885"/>
                  <a:pt x="17444" y="24885"/>
                </a:cubicBezTo>
                <a:cubicBezTo>
                  <a:pt x="17529" y="24885"/>
                  <a:pt x="17612" y="24856"/>
                  <a:pt x="17675" y="24795"/>
                </a:cubicBezTo>
                <a:cubicBezTo>
                  <a:pt x="17829" y="24651"/>
                  <a:pt x="17995" y="24510"/>
                  <a:pt x="18177" y="24359"/>
                </a:cubicBezTo>
                <a:cubicBezTo>
                  <a:pt x="18321" y="24239"/>
                  <a:pt x="18342" y="24023"/>
                  <a:pt x="18222" y="23877"/>
                </a:cubicBezTo>
                <a:cubicBezTo>
                  <a:pt x="18155" y="23796"/>
                  <a:pt x="18057" y="23754"/>
                  <a:pt x="17958" y="23754"/>
                </a:cubicBezTo>
                <a:close/>
                <a:moveTo>
                  <a:pt x="1424" y="23904"/>
                </a:moveTo>
                <a:cubicBezTo>
                  <a:pt x="1374" y="23904"/>
                  <a:pt x="1324" y="23915"/>
                  <a:pt x="1277" y="23938"/>
                </a:cubicBezTo>
                <a:cubicBezTo>
                  <a:pt x="1106" y="24022"/>
                  <a:pt x="1035" y="24225"/>
                  <a:pt x="1117" y="24395"/>
                </a:cubicBezTo>
                <a:cubicBezTo>
                  <a:pt x="1219" y="24606"/>
                  <a:pt x="1337" y="24819"/>
                  <a:pt x="1463" y="25025"/>
                </a:cubicBezTo>
                <a:cubicBezTo>
                  <a:pt x="1529" y="25129"/>
                  <a:pt x="1638" y="25188"/>
                  <a:pt x="1755" y="25188"/>
                </a:cubicBezTo>
                <a:cubicBezTo>
                  <a:pt x="1815" y="25188"/>
                  <a:pt x="1878" y="25172"/>
                  <a:pt x="1930" y="25134"/>
                </a:cubicBezTo>
                <a:cubicBezTo>
                  <a:pt x="2092" y="25037"/>
                  <a:pt x="2144" y="24825"/>
                  <a:pt x="2043" y="24665"/>
                </a:cubicBezTo>
                <a:cubicBezTo>
                  <a:pt x="1928" y="24477"/>
                  <a:pt x="1824" y="24289"/>
                  <a:pt x="1732" y="24098"/>
                </a:cubicBezTo>
                <a:cubicBezTo>
                  <a:pt x="1673" y="23976"/>
                  <a:pt x="1551" y="23904"/>
                  <a:pt x="1424" y="23904"/>
                </a:cubicBezTo>
                <a:close/>
                <a:moveTo>
                  <a:pt x="16515" y="25203"/>
                </a:moveTo>
                <a:cubicBezTo>
                  <a:pt x="16413" y="25203"/>
                  <a:pt x="16312" y="25249"/>
                  <a:pt x="16244" y="25336"/>
                </a:cubicBezTo>
                <a:cubicBezTo>
                  <a:pt x="16095" y="25529"/>
                  <a:pt x="15956" y="25728"/>
                  <a:pt x="15834" y="25928"/>
                </a:cubicBezTo>
                <a:cubicBezTo>
                  <a:pt x="15737" y="26090"/>
                  <a:pt x="15787" y="26300"/>
                  <a:pt x="15947" y="26398"/>
                </a:cubicBezTo>
                <a:cubicBezTo>
                  <a:pt x="16004" y="26432"/>
                  <a:pt x="16065" y="26448"/>
                  <a:pt x="16126" y="26448"/>
                </a:cubicBezTo>
                <a:cubicBezTo>
                  <a:pt x="16241" y="26448"/>
                  <a:pt x="16354" y="26389"/>
                  <a:pt x="16418" y="26288"/>
                </a:cubicBezTo>
                <a:cubicBezTo>
                  <a:pt x="16528" y="26107"/>
                  <a:pt x="16651" y="25928"/>
                  <a:pt x="16787" y="25754"/>
                </a:cubicBezTo>
                <a:cubicBezTo>
                  <a:pt x="16901" y="25605"/>
                  <a:pt x="16875" y="25389"/>
                  <a:pt x="16726" y="25275"/>
                </a:cubicBezTo>
                <a:cubicBezTo>
                  <a:pt x="16663" y="25227"/>
                  <a:pt x="16588" y="25203"/>
                  <a:pt x="16515" y="25203"/>
                </a:cubicBezTo>
                <a:close/>
                <a:moveTo>
                  <a:pt x="2567" y="25602"/>
                </a:moveTo>
                <a:cubicBezTo>
                  <a:pt x="2487" y="25602"/>
                  <a:pt x="2407" y="25629"/>
                  <a:pt x="2342" y="25685"/>
                </a:cubicBezTo>
                <a:cubicBezTo>
                  <a:pt x="2200" y="25810"/>
                  <a:pt x="2184" y="26024"/>
                  <a:pt x="2309" y="26168"/>
                </a:cubicBezTo>
                <a:cubicBezTo>
                  <a:pt x="2452" y="26333"/>
                  <a:pt x="2608" y="26502"/>
                  <a:pt x="2782" y="26684"/>
                </a:cubicBezTo>
                <a:cubicBezTo>
                  <a:pt x="2850" y="26754"/>
                  <a:pt x="2940" y="26789"/>
                  <a:pt x="3030" y="26789"/>
                </a:cubicBezTo>
                <a:cubicBezTo>
                  <a:pt x="3114" y="26789"/>
                  <a:pt x="3201" y="26759"/>
                  <a:pt x="3263" y="26693"/>
                </a:cubicBezTo>
                <a:cubicBezTo>
                  <a:pt x="3401" y="26563"/>
                  <a:pt x="3406" y="26349"/>
                  <a:pt x="3275" y="26212"/>
                </a:cubicBezTo>
                <a:cubicBezTo>
                  <a:pt x="3107" y="26038"/>
                  <a:pt x="2963" y="25876"/>
                  <a:pt x="2825" y="25720"/>
                </a:cubicBezTo>
                <a:cubicBezTo>
                  <a:pt x="2758" y="25642"/>
                  <a:pt x="2663" y="25602"/>
                  <a:pt x="2567" y="25602"/>
                </a:cubicBezTo>
                <a:close/>
                <a:moveTo>
                  <a:pt x="3999" y="27073"/>
                </a:moveTo>
                <a:cubicBezTo>
                  <a:pt x="3911" y="27073"/>
                  <a:pt x="3822" y="27107"/>
                  <a:pt x="3755" y="27176"/>
                </a:cubicBezTo>
                <a:cubicBezTo>
                  <a:pt x="3623" y="27308"/>
                  <a:pt x="3625" y="27525"/>
                  <a:pt x="3760" y="27658"/>
                </a:cubicBezTo>
                <a:cubicBezTo>
                  <a:pt x="3920" y="27817"/>
                  <a:pt x="4080" y="27976"/>
                  <a:pt x="4240" y="28136"/>
                </a:cubicBezTo>
                <a:cubicBezTo>
                  <a:pt x="4308" y="28203"/>
                  <a:pt x="4395" y="28238"/>
                  <a:pt x="4483" y="28238"/>
                </a:cubicBezTo>
                <a:cubicBezTo>
                  <a:pt x="4568" y="28238"/>
                  <a:pt x="4655" y="28205"/>
                  <a:pt x="4721" y="28141"/>
                </a:cubicBezTo>
                <a:cubicBezTo>
                  <a:pt x="4857" y="28010"/>
                  <a:pt x="4859" y="27793"/>
                  <a:pt x="4727" y="27658"/>
                </a:cubicBezTo>
                <a:cubicBezTo>
                  <a:pt x="4565" y="27496"/>
                  <a:pt x="4400" y="27333"/>
                  <a:pt x="4238" y="27171"/>
                </a:cubicBezTo>
                <a:cubicBezTo>
                  <a:pt x="4172" y="27106"/>
                  <a:pt x="4086" y="27073"/>
                  <a:pt x="3999" y="27073"/>
                </a:cubicBezTo>
                <a:close/>
                <a:moveTo>
                  <a:pt x="15560" y="27003"/>
                </a:moveTo>
                <a:cubicBezTo>
                  <a:pt x="15416" y="27003"/>
                  <a:pt x="15282" y="27095"/>
                  <a:pt x="15235" y="27240"/>
                </a:cubicBezTo>
                <a:cubicBezTo>
                  <a:pt x="15162" y="27465"/>
                  <a:pt x="15099" y="27699"/>
                  <a:pt x="15052" y="27939"/>
                </a:cubicBezTo>
                <a:cubicBezTo>
                  <a:pt x="15016" y="28123"/>
                  <a:pt x="15135" y="28304"/>
                  <a:pt x="15320" y="28341"/>
                </a:cubicBezTo>
                <a:cubicBezTo>
                  <a:pt x="15341" y="28344"/>
                  <a:pt x="15365" y="28348"/>
                  <a:pt x="15388" y="28348"/>
                </a:cubicBezTo>
                <a:cubicBezTo>
                  <a:pt x="15546" y="28348"/>
                  <a:pt x="15688" y="28235"/>
                  <a:pt x="15723" y="28073"/>
                </a:cubicBezTo>
                <a:cubicBezTo>
                  <a:pt x="15766" y="27859"/>
                  <a:pt x="15822" y="27649"/>
                  <a:pt x="15886" y="27449"/>
                </a:cubicBezTo>
                <a:cubicBezTo>
                  <a:pt x="15944" y="27268"/>
                  <a:pt x="15845" y="27077"/>
                  <a:pt x="15666" y="27020"/>
                </a:cubicBezTo>
                <a:cubicBezTo>
                  <a:pt x="15631" y="27009"/>
                  <a:pt x="15595" y="27003"/>
                  <a:pt x="15560" y="27003"/>
                </a:cubicBezTo>
                <a:close/>
                <a:moveTo>
                  <a:pt x="5394" y="28572"/>
                </a:moveTo>
                <a:cubicBezTo>
                  <a:pt x="5319" y="28572"/>
                  <a:pt x="5243" y="28597"/>
                  <a:pt x="5180" y="28646"/>
                </a:cubicBezTo>
                <a:cubicBezTo>
                  <a:pt x="5032" y="28765"/>
                  <a:pt x="5008" y="28978"/>
                  <a:pt x="5126" y="29126"/>
                </a:cubicBezTo>
                <a:cubicBezTo>
                  <a:pt x="5269" y="29305"/>
                  <a:pt x="5396" y="29479"/>
                  <a:pt x="5512" y="29655"/>
                </a:cubicBezTo>
                <a:cubicBezTo>
                  <a:pt x="5578" y="29752"/>
                  <a:pt x="5686" y="29807"/>
                  <a:pt x="5797" y="29807"/>
                </a:cubicBezTo>
                <a:cubicBezTo>
                  <a:pt x="5862" y="29807"/>
                  <a:pt x="5928" y="29787"/>
                  <a:pt x="5983" y="29748"/>
                </a:cubicBezTo>
                <a:cubicBezTo>
                  <a:pt x="6143" y="29644"/>
                  <a:pt x="6185" y="29430"/>
                  <a:pt x="6079" y="29274"/>
                </a:cubicBezTo>
                <a:cubicBezTo>
                  <a:pt x="5952" y="29083"/>
                  <a:pt x="5815" y="28895"/>
                  <a:pt x="5660" y="28700"/>
                </a:cubicBezTo>
                <a:cubicBezTo>
                  <a:pt x="5593" y="28616"/>
                  <a:pt x="5494" y="28572"/>
                  <a:pt x="5394" y="28572"/>
                </a:cubicBezTo>
                <a:close/>
                <a:moveTo>
                  <a:pt x="15308" y="29027"/>
                </a:moveTo>
                <a:cubicBezTo>
                  <a:pt x="15301" y="29027"/>
                  <a:pt x="15295" y="29027"/>
                  <a:pt x="15288" y="29027"/>
                </a:cubicBezTo>
                <a:cubicBezTo>
                  <a:pt x="15101" y="29034"/>
                  <a:pt x="14955" y="29192"/>
                  <a:pt x="14962" y="29382"/>
                </a:cubicBezTo>
                <a:cubicBezTo>
                  <a:pt x="14970" y="29609"/>
                  <a:pt x="14989" y="29847"/>
                  <a:pt x="15016" y="30087"/>
                </a:cubicBezTo>
                <a:cubicBezTo>
                  <a:pt x="15035" y="30261"/>
                  <a:pt x="15182" y="30391"/>
                  <a:pt x="15354" y="30391"/>
                </a:cubicBezTo>
                <a:lnTo>
                  <a:pt x="15391" y="30391"/>
                </a:lnTo>
                <a:cubicBezTo>
                  <a:pt x="15579" y="30369"/>
                  <a:pt x="15714" y="30200"/>
                  <a:pt x="15693" y="30013"/>
                </a:cubicBezTo>
                <a:cubicBezTo>
                  <a:pt x="15669" y="29790"/>
                  <a:pt x="15652" y="29568"/>
                  <a:pt x="15643" y="29356"/>
                </a:cubicBezTo>
                <a:cubicBezTo>
                  <a:pt x="15636" y="29172"/>
                  <a:pt x="15495" y="29027"/>
                  <a:pt x="15308" y="29027"/>
                </a:cubicBezTo>
                <a:close/>
                <a:moveTo>
                  <a:pt x="24926" y="30278"/>
                </a:moveTo>
                <a:cubicBezTo>
                  <a:pt x="24748" y="30278"/>
                  <a:pt x="24591" y="30409"/>
                  <a:pt x="24576" y="30591"/>
                </a:cubicBezTo>
                <a:cubicBezTo>
                  <a:pt x="24561" y="30784"/>
                  <a:pt x="24517" y="30981"/>
                  <a:pt x="24451" y="31168"/>
                </a:cubicBezTo>
                <a:cubicBezTo>
                  <a:pt x="24387" y="31347"/>
                  <a:pt x="24481" y="31542"/>
                  <a:pt x="24658" y="31606"/>
                </a:cubicBezTo>
                <a:cubicBezTo>
                  <a:pt x="24698" y="31618"/>
                  <a:pt x="24734" y="31625"/>
                  <a:pt x="24774" y="31625"/>
                </a:cubicBezTo>
                <a:cubicBezTo>
                  <a:pt x="24913" y="31625"/>
                  <a:pt x="25046" y="31537"/>
                  <a:pt x="25096" y="31398"/>
                </a:cubicBezTo>
                <a:cubicBezTo>
                  <a:pt x="25183" y="31154"/>
                  <a:pt x="25237" y="30902"/>
                  <a:pt x="25259" y="30647"/>
                </a:cubicBezTo>
                <a:cubicBezTo>
                  <a:pt x="25273" y="30459"/>
                  <a:pt x="25134" y="30294"/>
                  <a:pt x="24947" y="30278"/>
                </a:cubicBezTo>
                <a:cubicBezTo>
                  <a:pt x="24940" y="30278"/>
                  <a:pt x="24933" y="30278"/>
                  <a:pt x="24926" y="30278"/>
                </a:cubicBezTo>
                <a:close/>
                <a:moveTo>
                  <a:pt x="6438" y="30324"/>
                </a:moveTo>
                <a:cubicBezTo>
                  <a:pt x="6393" y="30324"/>
                  <a:pt x="6347" y="30333"/>
                  <a:pt x="6303" y="30351"/>
                </a:cubicBezTo>
                <a:cubicBezTo>
                  <a:pt x="6129" y="30428"/>
                  <a:pt x="6049" y="30628"/>
                  <a:pt x="6126" y="30802"/>
                </a:cubicBezTo>
                <a:cubicBezTo>
                  <a:pt x="6216" y="31012"/>
                  <a:pt x="6301" y="31219"/>
                  <a:pt x="6379" y="31420"/>
                </a:cubicBezTo>
                <a:cubicBezTo>
                  <a:pt x="6432" y="31558"/>
                  <a:pt x="6562" y="31641"/>
                  <a:pt x="6699" y="31641"/>
                </a:cubicBezTo>
                <a:cubicBezTo>
                  <a:pt x="6741" y="31641"/>
                  <a:pt x="6781" y="31634"/>
                  <a:pt x="6823" y="31617"/>
                </a:cubicBezTo>
                <a:cubicBezTo>
                  <a:pt x="6998" y="31549"/>
                  <a:pt x="7085" y="31351"/>
                  <a:pt x="7017" y="31175"/>
                </a:cubicBezTo>
                <a:cubicBezTo>
                  <a:pt x="6937" y="30965"/>
                  <a:pt x="6849" y="30749"/>
                  <a:pt x="6753" y="30530"/>
                </a:cubicBezTo>
                <a:cubicBezTo>
                  <a:pt x="6696" y="30401"/>
                  <a:pt x="6570" y="30324"/>
                  <a:pt x="6438" y="30324"/>
                </a:cubicBezTo>
                <a:close/>
                <a:moveTo>
                  <a:pt x="15595" y="31054"/>
                </a:moveTo>
                <a:cubicBezTo>
                  <a:pt x="15568" y="31054"/>
                  <a:pt x="15540" y="31057"/>
                  <a:pt x="15513" y="31064"/>
                </a:cubicBezTo>
                <a:cubicBezTo>
                  <a:pt x="15330" y="31107"/>
                  <a:pt x="15217" y="31295"/>
                  <a:pt x="15262" y="31478"/>
                </a:cubicBezTo>
                <a:cubicBezTo>
                  <a:pt x="15320" y="31712"/>
                  <a:pt x="15384" y="31942"/>
                  <a:pt x="15457" y="32159"/>
                </a:cubicBezTo>
                <a:cubicBezTo>
                  <a:pt x="15504" y="32305"/>
                  <a:pt x="15640" y="32397"/>
                  <a:pt x="15782" y="32397"/>
                </a:cubicBezTo>
                <a:cubicBezTo>
                  <a:pt x="15817" y="32397"/>
                  <a:pt x="15852" y="32390"/>
                  <a:pt x="15886" y="32380"/>
                </a:cubicBezTo>
                <a:cubicBezTo>
                  <a:pt x="16067" y="32321"/>
                  <a:pt x="16164" y="32129"/>
                  <a:pt x="16105" y="31949"/>
                </a:cubicBezTo>
                <a:cubicBezTo>
                  <a:pt x="16041" y="31747"/>
                  <a:pt x="15980" y="31533"/>
                  <a:pt x="15926" y="31314"/>
                </a:cubicBezTo>
                <a:cubicBezTo>
                  <a:pt x="15889" y="31159"/>
                  <a:pt x="15749" y="31054"/>
                  <a:pt x="15595" y="31054"/>
                </a:cubicBezTo>
                <a:close/>
                <a:moveTo>
                  <a:pt x="24058" y="32094"/>
                </a:moveTo>
                <a:cubicBezTo>
                  <a:pt x="23965" y="32094"/>
                  <a:pt x="23873" y="32131"/>
                  <a:pt x="23805" y="32204"/>
                </a:cubicBezTo>
                <a:cubicBezTo>
                  <a:pt x="23669" y="32352"/>
                  <a:pt x="23514" y="32501"/>
                  <a:pt x="23342" y="32642"/>
                </a:cubicBezTo>
                <a:cubicBezTo>
                  <a:pt x="23196" y="32762"/>
                  <a:pt x="23177" y="32976"/>
                  <a:pt x="23297" y="33122"/>
                </a:cubicBezTo>
                <a:cubicBezTo>
                  <a:pt x="23365" y="33205"/>
                  <a:pt x="23462" y="33245"/>
                  <a:pt x="23560" y="33245"/>
                </a:cubicBezTo>
                <a:cubicBezTo>
                  <a:pt x="23636" y="33245"/>
                  <a:pt x="23714" y="33219"/>
                  <a:pt x="23777" y="33167"/>
                </a:cubicBezTo>
                <a:cubicBezTo>
                  <a:pt x="23973" y="33007"/>
                  <a:pt x="24151" y="32837"/>
                  <a:pt x="24309" y="32665"/>
                </a:cubicBezTo>
                <a:cubicBezTo>
                  <a:pt x="24436" y="32526"/>
                  <a:pt x="24427" y="32312"/>
                  <a:pt x="24288" y="32183"/>
                </a:cubicBezTo>
                <a:cubicBezTo>
                  <a:pt x="24222" y="32124"/>
                  <a:pt x="24140" y="32094"/>
                  <a:pt x="24058" y="32094"/>
                </a:cubicBezTo>
                <a:close/>
                <a:moveTo>
                  <a:pt x="7132" y="32256"/>
                </a:moveTo>
                <a:cubicBezTo>
                  <a:pt x="7101" y="32256"/>
                  <a:pt x="7071" y="32260"/>
                  <a:pt x="7040" y="32268"/>
                </a:cubicBezTo>
                <a:cubicBezTo>
                  <a:pt x="6857" y="32319"/>
                  <a:pt x="6751" y="32505"/>
                  <a:pt x="6802" y="32687"/>
                </a:cubicBezTo>
                <a:cubicBezTo>
                  <a:pt x="6861" y="32905"/>
                  <a:pt x="6915" y="33120"/>
                  <a:pt x="6958" y="33330"/>
                </a:cubicBezTo>
                <a:cubicBezTo>
                  <a:pt x="6991" y="33492"/>
                  <a:pt x="7134" y="33602"/>
                  <a:pt x="7292" y="33602"/>
                </a:cubicBezTo>
                <a:cubicBezTo>
                  <a:pt x="7314" y="33602"/>
                  <a:pt x="7337" y="33600"/>
                  <a:pt x="7360" y="33596"/>
                </a:cubicBezTo>
                <a:cubicBezTo>
                  <a:pt x="7544" y="33556"/>
                  <a:pt x="7664" y="33376"/>
                  <a:pt x="7624" y="33191"/>
                </a:cubicBezTo>
                <a:cubicBezTo>
                  <a:pt x="7579" y="32967"/>
                  <a:pt x="7523" y="32738"/>
                  <a:pt x="7459" y="32507"/>
                </a:cubicBezTo>
                <a:cubicBezTo>
                  <a:pt x="7418" y="32355"/>
                  <a:pt x="7282" y="32256"/>
                  <a:pt x="7132" y="32256"/>
                </a:cubicBezTo>
                <a:close/>
                <a:moveTo>
                  <a:pt x="42142" y="32930"/>
                </a:moveTo>
                <a:cubicBezTo>
                  <a:pt x="42134" y="32930"/>
                  <a:pt x="42125" y="32930"/>
                  <a:pt x="42116" y="32931"/>
                </a:cubicBezTo>
                <a:cubicBezTo>
                  <a:pt x="41880" y="32950"/>
                  <a:pt x="41642" y="32981"/>
                  <a:pt x="41407" y="33024"/>
                </a:cubicBezTo>
                <a:cubicBezTo>
                  <a:pt x="41223" y="33059"/>
                  <a:pt x="41098" y="33235"/>
                  <a:pt x="41133" y="33422"/>
                </a:cubicBezTo>
                <a:cubicBezTo>
                  <a:pt x="41164" y="33588"/>
                  <a:pt x="41310" y="33702"/>
                  <a:pt x="41470" y="33702"/>
                </a:cubicBezTo>
                <a:cubicBezTo>
                  <a:pt x="41492" y="33702"/>
                  <a:pt x="41511" y="33701"/>
                  <a:pt x="41531" y="33697"/>
                </a:cubicBezTo>
                <a:cubicBezTo>
                  <a:pt x="41743" y="33659"/>
                  <a:pt x="41960" y="33631"/>
                  <a:pt x="42174" y="33612"/>
                </a:cubicBezTo>
                <a:cubicBezTo>
                  <a:pt x="42363" y="33598"/>
                  <a:pt x="42502" y="33433"/>
                  <a:pt x="42486" y="33243"/>
                </a:cubicBezTo>
                <a:cubicBezTo>
                  <a:pt x="42472" y="33063"/>
                  <a:pt x="42319" y="32930"/>
                  <a:pt x="42142" y="32930"/>
                </a:cubicBezTo>
                <a:close/>
                <a:moveTo>
                  <a:pt x="43512" y="32953"/>
                </a:moveTo>
                <a:cubicBezTo>
                  <a:pt x="43339" y="32953"/>
                  <a:pt x="43194" y="33082"/>
                  <a:pt x="43173" y="33254"/>
                </a:cubicBezTo>
                <a:cubicBezTo>
                  <a:pt x="43152" y="33443"/>
                  <a:pt x="43286" y="33614"/>
                  <a:pt x="43474" y="33635"/>
                </a:cubicBezTo>
                <a:cubicBezTo>
                  <a:pt x="43686" y="33661"/>
                  <a:pt x="43903" y="33695"/>
                  <a:pt x="44117" y="33741"/>
                </a:cubicBezTo>
                <a:cubicBezTo>
                  <a:pt x="44139" y="33746"/>
                  <a:pt x="44164" y="33747"/>
                  <a:pt x="44188" y="33747"/>
                </a:cubicBezTo>
                <a:cubicBezTo>
                  <a:pt x="44344" y="33747"/>
                  <a:pt x="44487" y="33640"/>
                  <a:pt x="44522" y="33478"/>
                </a:cubicBezTo>
                <a:cubicBezTo>
                  <a:pt x="44562" y="33294"/>
                  <a:pt x="44443" y="33111"/>
                  <a:pt x="44259" y="33071"/>
                </a:cubicBezTo>
                <a:cubicBezTo>
                  <a:pt x="44025" y="33023"/>
                  <a:pt x="43788" y="32983"/>
                  <a:pt x="43554" y="32955"/>
                </a:cubicBezTo>
                <a:cubicBezTo>
                  <a:pt x="43540" y="32953"/>
                  <a:pt x="43526" y="32953"/>
                  <a:pt x="43512" y="32953"/>
                </a:cubicBezTo>
                <a:close/>
                <a:moveTo>
                  <a:pt x="16321" y="32964"/>
                </a:moveTo>
                <a:cubicBezTo>
                  <a:pt x="16263" y="32964"/>
                  <a:pt x="16205" y="32978"/>
                  <a:pt x="16152" y="33009"/>
                </a:cubicBezTo>
                <a:cubicBezTo>
                  <a:pt x="15989" y="33103"/>
                  <a:pt x="15931" y="33313"/>
                  <a:pt x="16025" y="33476"/>
                </a:cubicBezTo>
                <a:cubicBezTo>
                  <a:pt x="16156" y="33702"/>
                  <a:pt x="16295" y="33909"/>
                  <a:pt x="16442" y="34086"/>
                </a:cubicBezTo>
                <a:cubicBezTo>
                  <a:pt x="16510" y="34170"/>
                  <a:pt x="16608" y="34213"/>
                  <a:pt x="16708" y="34213"/>
                </a:cubicBezTo>
                <a:cubicBezTo>
                  <a:pt x="16783" y="34213"/>
                  <a:pt x="16861" y="34189"/>
                  <a:pt x="16922" y="34132"/>
                </a:cubicBezTo>
                <a:cubicBezTo>
                  <a:pt x="17068" y="34013"/>
                  <a:pt x="17091" y="33798"/>
                  <a:pt x="16971" y="33652"/>
                </a:cubicBezTo>
                <a:cubicBezTo>
                  <a:pt x="16849" y="33504"/>
                  <a:pt x="16729" y="33329"/>
                  <a:pt x="16618" y="33134"/>
                </a:cubicBezTo>
                <a:cubicBezTo>
                  <a:pt x="16556" y="33025"/>
                  <a:pt x="16440" y="32964"/>
                  <a:pt x="16321" y="32964"/>
                </a:cubicBezTo>
                <a:close/>
                <a:moveTo>
                  <a:pt x="22421" y="33314"/>
                </a:moveTo>
                <a:cubicBezTo>
                  <a:pt x="22367" y="33314"/>
                  <a:pt x="22312" y="33326"/>
                  <a:pt x="22261" y="33353"/>
                </a:cubicBezTo>
                <a:cubicBezTo>
                  <a:pt x="22072" y="33452"/>
                  <a:pt x="21874" y="33548"/>
                  <a:pt x="21667" y="33636"/>
                </a:cubicBezTo>
                <a:cubicBezTo>
                  <a:pt x="21497" y="33713"/>
                  <a:pt x="21415" y="33913"/>
                  <a:pt x="21491" y="34086"/>
                </a:cubicBezTo>
                <a:cubicBezTo>
                  <a:pt x="21545" y="34217"/>
                  <a:pt x="21672" y="34293"/>
                  <a:pt x="21804" y="34293"/>
                </a:cubicBezTo>
                <a:cubicBezTo>
                  <a:pt x="21849" y="34293"/>
                  <a:pt x="21896" y="34285"/>
                  <a:pt x="21942" y="34265"/>
                </a:cubicBezTo>
                <a:cubicBezTo>
                  <a:pt x="22162" y="34166"/>
                  <a:pt x="22379" y="34066"/>
                  <a:pt x="22583" y="33956"/>
                </a:cubicBezTo>
                <a:cubicBezTo>
                  <a:pt x="22750" y="33867"/>
                  <a:pt x="22812" y="33661"/>
                  <a:pt x="22724" y="33494"/>
                </a:cubicBezTo>
                <a:cubicBezTo>
                  <a:pt x="22662" y="33379"/>
                  <a:pt x="22543" y="33314"/>
                  <a:pt x="22421" y="33314"/>
                </a:cubicBezTo>
                <a:close/>
                <a:moveTo>
                  <a:pt x="40158" y="33388"/>
                </a:moveTo>
                <a:cubicBezTo>
                  <a:pt x="40118" y="33388"/>
                  <a:pt x="40077" y="33395"/>
                  <a:pt x="40038" y="33410"/>
                </a:cubicBezTo>
                <a:cubicBezTo>
                  <a:pt x="39824" y="33492"/>
                  <a:pt x="39603" y="33584"/>
                  <a:pt x="39384" y="33688"/>
                </a:cubicBezTo>
                <a:cubicBezTo>
                  <a:pt x="39212" y="33772"/>
                  <a:pt x="39141" y="33975"/>
                  <a:pt x="39221" y="34145"/>
                </a:cubicBezTo>
                <a:cubicBezTo>
                  <a:pt x="39280" y="34269"/>
                  <a:pt x="39401" y="34340"/>
                  <a:pt x="39530" y="34340"/>
                </a:cubicBezTo>
                <a:cubicBezTo>
                  <a:pt x="39580" y="34340"/>
                  <a:pt x="39629" y="34331"/>
                  <a:pt x="39678" y="34309"/>
                </a:cubicBezTo>
                <a:cubicBezTo>
                  <a:pt x="39879" y="34210"/>
                  <a:pt x="40084" y="34126"/>
                  <a:pt x="40281" y="34050"/>
                </a:cubicBezTo>
                <a:cubicBezTo>
                  <a:pt x="40458" y="33982"/>
                  <a:pt x="40547" y="33784"/>
                  <a:pt x="40479" y="33608"/>
                </a:cubicBezTo>
                <a:cubicBezTo>
                  <a:pt x="40426" y="33472"/>
                  <a:pt x="40297" y="33388"/>
                  <a:pt x="40158" y="33388"/>
                </a:cubicBezTo>
                <a:close/>
                <a:moveTo>
                  <a:pt x="45489" y="33467"/>
                </a:moveTo>
                <a:cubicBezTo>
                  <a:pt x="45357" y="33467"/>
                  <a:pt x="45232" y="33545"/>
                  <a:pt x="45175" y="33674"/>
                </a:cubicBezTo>
                <a:cubicBezTo>
                  <a:pt x="45102" y="33848"/>
                  <a:pt x="45180" y="34046"/>
                  <a:pt x="45354" y="34123"/>
                </a:cubicBezTo>
                <a:cubicBezTo>
                  <a:pt x="45545" y="34206"/>
                  <a:pt x="45738" y="34304"/>
                  <a:pt x="45931" y="34413"/>
                </a:cubicBezTo>
                <a:cubicBezTo>
                  <a:pt x="45987" y="34443"/>
                  <a:pt x="46044" y="34458"/>
                  <a:pt x="46101" y="34458"/>
                </a:cubicBezTo>
                <a:cubicBezTo>
                  <a:pt x="46221" y="34458"/>
                  <a:pt x="46336" y="34398"/>
                  <a:pt x="46397" y="34286"/>
                </a:cubicBezTo>
                <a:cubicBezTo>
                  <a:pt x="46491" y="34121"/>
                  <a:pt x="46432" y="33913"/>
                  <a:pt x="46268" y="33819"/>
                </a:cubicBezTo>
                <a:cubicBezTo>
                  <a:pt x="46056" y="33697"/>
                  <a:pt x="45839" y="33589"/>
                  <a:pt x="45625" y="33495"/>
                </a:cubicBezTo>
                <a:cubicBezTo>
                  <a:pt x="45581" y="33476"/>
                  <a:pt x="45535" y="33467"/>
                  <a:pt x="45489" y="33467"/>
                </a:cubicBezTo>
                <a:close/>
                <a:moveTo>
                  <a:pt x="20515" y="34062"/>
                </a:moveTo>
                <a:cubicBezTo>
                  <a:pt x="20485" y="34062"/>
                  <a:pt x="20455" y="34066"/>
                  <a:pt x="20424" y="34074"/>
                </a:cubicBezTo>
                <a:cubicBezTo>
                  <a:pt x="20212" y="34130"/>
                  <a:pt x="19997" y="34182"/>
                  <a:pt x="19781" y="34224"/>
                </a:cubicBezTo>
                <a:cubicBezTo>
                  <a:pt x="19597" y="34260"/>
                  <a:pt x="19475" y="34441"/>
                  <a:pt x="19512" y="34625"/>
                </a:cubicBezTo>
                <a:cubicBezTo>
                  <a:pt x="19543" y="34789"/>
                  <a:pt x="19686" y="34902"/>
                  <a:pt x="19847" y="34902"/>
                </a:cubicBezTo>
                <a:cubicBezTo>
                  <a:pt x="19868" y="34902"/>
                  <a:pt x="19891" y="34900"/>
                  <a:pt x="19912" y="34895"/>
                </a:cubicBezTo>
                <a:cubicBezTo>
                  <a:pt x="20143" y="34849"/>
                  <a:pt x="20376" y="34796"/>
                  <a:pt x="20603" y="34735"/>
                </a:cubicBezTo>
                <a:cubicBezTo>
                  <a:pt x="20786" y="34684"/>
                  <a:pt x="20893" y="34497"/>
                  <a:pt x="20845" y="34314"/>
                </a:cubicBezTo>
                <a:cubicBezTo>
                  <a:pt x="20803" y="34162"/>
                  <a:pt x="20665" y="34062"/>
                  <a:pt x="20515" y="34062"/>
                </a:cubicBezTo>
                <a:close/>
                <a:moveTo>
                  <a:pt x="17808" y="34299"/>
                </a:moveTo>
                <a:cubicBezTo>
                  <a:pt x="17657" y="34299"/>
                  <a:pt x="17519" y="34401"/>
                  <a:pt x="17478" y="34554"/>
                </a:cubicBezTo>
                <a:cubicBezTo>
                  <a:pt x="17431" y="34736"/>
                  <a:pt x="17539" y="34922"/>
                  <a:pt x="17722" y="34971"/>
                </a:cubicBezTo>
                <a:cubicBezTo>
                  <a:pt x="17831" y="34999"/>
                  <a:pt x="17942" y="35018"/>
                  <a:pt x="18052" y="35027"/>
                </a:cubicBezTo>
                <a:cubicBezTo>
                  <a:pt x="18187" y="35039"/>
                  <a:pt x="18333" y="35044"/>
                  <a:pt x="18483" y="35044"/>
                </a:cubicBezTo>
                <a:lnTo>
                  <a:pt x="18486" y="35044"/>
                </a:lnTo>
                <a:cubicBezTo>
                  <a:pt x="18676" y="35044"/>
                  <a:pt x="18829" y="34891"/>
                  <a:pt x="18825" y="34703"/>
                </a:cubicBezTo>
                <a:cubicBezTo>
                  <a:pt x="18825" y="34514"/>
                  <a:pt x="18672" y="34363"/>
                  <a:pt x="18483" y="34363"/>
                </a:cubicBezTo>
                <a:cubicBezTo>
                  <a:pt x="18353" y="34363"/>
                  <a:pt x="18226" y="34358"/>
                  <a:pt x="18109" y="34347"/>
                </a:cubicBezTo>
                <a:cubicBezTo>
                  <a:pt x="18038" y="34340"/>
                  <a:pt x="17965" y="34328"/>
                  <a:pt x="17895" y="34311"/>
                </a:cubicBezTo>
                <a:cubicBezTo>
                  <a:pt x="17866" y="34303"/>
                  <a:pt x="17837" y="34299"/>
                  <a:pt x="17808" y="34299"/>
                </a:cubicBezTo>
                <a:close/>
                <a:moveTo>
                  <a:pt x="38338" y="34323"/>
                </a:moveTo>
                <a:cubicBezTo>
                  <a:pt x="38274" y="34323"/>
                  <a:pt x="38210" y="34341"/>
                  <a:pt x="38152" y="34378"/>
                </a:cubicBezTo>
                <a:cubicBezTo>
                  <a:pt x="37964" y="34500"/>
                  <a:pt x="37768" y="34632"/>
                  <a:pt x="37573" y="34773"/>
                </a:cubicBezTo>
                <a:cubicBezTo>
                  <a:pt x="37418" y="34884"/>
                  <a:pt x="37384" y="35096"/>
                  <a:pt x="37495" y="35251"/>
                </a:cubicBezTo>
                <a:cubicBezTo>
                  <a:pt x="37561" y="35345"/>
                  <a:pt x="37665" y="35395"/>
                  <a:pt x="37773" y="35395"/>
                </a:cubicBezTo>
                <a:cubicBezTo>
                  <a:pt x="37842" y="35395"/>
                  <a:pt x="37912" y="35373"/>
                  <a:pt x="37971" y="35326"/>
                </a:cubicBezTo>
                <a:cubicBezTo>
                  <a:pt x="38159" y="35192"/>
                  <a:pt x="38343" y="35067"/>
                  <a:pt x="38522" y="34952"/>
                </a:cubicBezTo>
                <a:cubicBezTo>
                  <a:pt x="38680" y="34849"/>
                  <a:pt x="38725" y="34639"/>
                  <a:pt x="38623" y="34479"/>
                </a:cubicBezTo>
                <a:cubicBezTo>
                  <a:pt x="38559" y="34378"/>
                  <a:pt x="38450" y="34323"/>
                  <a:pt x="38338" y="34323"/>
                </a:cubicBezTo>
                <a:close/>
                <a:moveTo>
                  <a:pt x="7483" y="34273"/>
                </a:moveTo>
                <a:cubicBezTo>
                  <a:pt x="7474" y="34273"/>
                  <a:pt x="7466" y="34273"/>
                  <a:pt x="7457" y="34274"/>
                </a:cubicBezTo>
                <a:cubicBezTo>
                  <a:pt x="7268" y="34286"/>
                  <a:pt x="7127" y="34450"/>
                  <a:pt x="7141" y="34639"/>
                </a:cubicBezTo>
                <a:cubicBezTo>
                  <a:pt x="7155" y="34856"/>
                  <a:pt x="7163" y="35079"/>
                  <a:pt x="7167" y="35300"/>
                </a:cubicBezTo>
                <a:cubicBezTo>
                  <a:pt x="7167" y="35485"/>
                  <a:pt x="7320" y="35638"/>
                  <a:pt x="7507" y="35638"/>
                </a:cubicBezTo>
                <a:cubicBezTo>
                  <a:pt x="7699" y="35635"/>
                  <a:pt x="7850" y="35482"/>
                  <a:pt x="7850" y="35296"/>
                </a:cubicBezTo>
                <a:cubicBezTo>
                  <a:pt x="7848" y="35060"/>
                  <a:pt x="7839" y="34823"/>
                  <a:pt x="7822" y="34590"/>
                </a:cubicBezTo>
                <a:cubicBezTo>
                  <a:pt x="7810" y="34410"/>
                  <a:pt x="7661" y="34273"/>
                  <a:pt x="7483" y="34273"/>
                </a:cubicBezTo>
                <a:close/>
                <a:moveTo>
                  <a:pt x="47224" y="34554"/>
                </a:moveTo>
                <a:cubicBezTo>
                  <a:pt x="47124" y="34554"/>
                  <a:pt x="47025" y="34597"/>
                  <a:pt x="46958" y="34679"/>
                </a:cubicBezTo>
                <a:cubicBezTo>
                  <a:pt x="46838" y="34825"/>
                  <a:pt x="46863" y="35041"/>
                  <a:pt x="47007" y="35160"/>
                </a:cubicBezTo>
                <a:cubicBezTo>
                  <a:pt x="47176" y="35294"/>
                  <a:pt x="47342" y="35442"/>
                  <a:pt x="47508" y="35595"/>
                </a:cubicBezTo>
                <a:cubicBezTo>
                  <a:pt x="47572" y="35656"/>
                  <a:pt x="47657" y="35685"/>
                  <a:pt x="47740" y="35685"/>
                </a:cubicBezTo>
                <a:cubicBezTo>
                  <a:pt x="47831" y="35685"/>
                  <a:pt x="47925" y="35649"/>
                  <a:pt x="47987" y="35574"/>
                </a:cubicBezTo>
                <a:cubicBezTo>
                  <a:pt x="48118" y="35437"/>
                  <a:pt x="48109" y="35220"/>
                  <a:pt x="47970" y="35093"/>
                </a:cubicBezTo>
                <a:cubicBezTo>
                  <a:pt x="47794" y="34929"/>
                  <a:pt x="47615" y="34775"/>
                  <a:pt x="47438" y="34630"/>
                </a:cubicBezTo>
                <a:cubicBezTo>
                  <a:pt x="47375" y="34579"/>
                  <a:pt x="47299" y="34554"/>
                  <a:pt x="47224" y="34554"/>
                </a:cubicBezTo>
                <a:close/>
                <a:moveTo>
                  <a:pt x="36695" y="35553"/>
                </a:moveTo>
                <a:cubicBezTo>
                  <a:pt x="36617" y="35553"/>
                  <a:pt x="36539" y="35579"/>
                  <a:pt x="36475" y="35633"/>
                </a:cubicBezTo>
                <a:cubicBezTo>
                  <a:pt x="36299" y="35783"/>
                  <a:pt x="36125" y="35936"/>
                  <a:pt x="35952" y="36090"/>
                </a:cubicBezTo>
                <a:cubicBezTo>
                  <a:pt x="35811" y="36215"/>
                  <a:pt x="35800" y="36431"/>
                  <a:pt x="35925" y="36572"/>
                </a:cubicBezTo>
                <a:cubicBezTo>
                  <a:pt x="35993" y="36646"/>
                  <a:pt x="36085" y="36685"/>
                  <a:pt x="36179" y="36685"/>
                </a:cubicBezTo>
                <a:cubicBezTo>
                  <a:pt x="36261" y="36685"/>
                  <a:pt x="36343" y="36657"/>
                  <a:pt x="36407" y="36598"/>
                </a:cubicBezTo>
                <a:cubicBezTo>
                  <a:pt x="36575" y="36448"/>
                  <a:pt x="36744" y="36301"/>
                  <a:pt x="36916" y="36156"/>
                </a:cubicBezTo>
                <a:cubicBezTo>
                  <a:pt x="37059" y="36035"/>
                  <a:pt x="37079" y="35817"/>
                  <a:pt x="36958" y="35675"/>
                </a:cubicBezTo>
                <a:cubicBezTo>
                  <a:pt x="36890" y="35595"/>
                  <a:pt x="36793" y="35553"/>
                  <a:pt x="36695" y="35553"/>
                </a:cubicBezTo>
                <a:close/>
                <a:moveTo>
                  <a:pt x="48694" y="35981"/>
                </a:moveTo>
                <a:cubicBezTo>
                  <a:pt x="48613" y="35981"/>
                  <a:pt x="48532" y="36009"/>
                  <a:pt x="48467" y="36066"/>
                </a:cubicBezTo>
                <a:cubicBezTo>
                  <a:pt x="48326" y="36189"/>
                  <a:pt x="48314" y="36407"/>
                  <a:pt x="48437" y="36547"/>
                </a:cubicBezTo>
                <a:cubicBezTo>
                  <a:pt x="48578" y="36709"/>
                  <a:pt x="48715" y="36878"/>
                  <a:pt x="48846" y="37057"/>
                </a:cubicBezTo>
                <a:cubicBezTo>
                  <a:pt x="48912" y="37147"/>
                  <a:pt x="49016" y="37196"/>
                  <a:pt x="49120" y="37196"/>
                </a:cubicBezTo>
                <a:cubicBezTo>
                  <a:pt x="49193" y="37196"/>
                  <a:pt x="49263" y="37173"/>
                  <a:pt x="49320" y="37130"/>
                </a:cubicBezTo>
                <a:cubicBezTo>
                  <a:pt x="49473" y="37020"/>
                  <a:pt x="49506" y="36805"/>
                  <a:pt x="49395" y="36652"/>
                </a:cubicBezTo>
                <a:cubicBezTo>
                  <a:pt x="49254" y="36459"/>
                  <a:pt x="49103" y="36273"/>
                  <a:pt x="48950" y="36096"/>
                </a:cubicBezTo>
                <a:cubicBezTo>
                  <a:pt x="48883" y="36020"/>
                  <a:pt x="48788" y="35981"/>
                  <a:pt x="48694" y="35981"/>
                </a:cubicBezTo>
                <a:close/>
                <a:moveTo>
                  <a:pt x="7442" y="36318"/>
                </a:moveTo>
                <a:cubicBezTo>
                  <a:pt x="7270" y="36318"/>
                  <a:pt x="7117" y="36446"/>
                  <a:pt x="7099" y="36624"/>
                </a:cubicBezTo>
                <a:cubicBezTo>
                  <a:pt x="7076" y="36841"/>
                  <a:pt x="7049" y="37064"/>
                  <a:pt x="7016" y="37290"/>
                </a:cubicBezTo>
                <a:cubicBezTo>
                  <a:pt x="6988" y="37475"/>
                  <a:pt x="7118" y="37649"/>
                  <a:pt x="7306" y="37675"/>
                </a:cubicBezTo>
                <a:cubicBezTo>
                  <a:pt x="7323" y="37677"/>
                  <a:pt x="7341" y="37681"/>
                  <a:pt x="7354" y="37681"/>
                </a:cubicBezTo>
                <a:cubicBezTo>
                  <a:pt x="7523" y="37681"/>
                  <a:pt x="7667" y="37559"/>
                  <a:pt x="7692" y="37389"/>
                </a:cubicBezTo>
                <a:cubicBezTo>
                  <a:pt x="7726" y="37154"/>
                  <a:pt x="7754" y="36925"/>
                  <a:pt x="7779" y="36695"/>
                </a:cubicBezTo>
                <a:cubicBezTo>
                  <a:pt x="7798" y="36507"/>
                  <a:pt x="7662" y="36339"/>
                  <a:pt x="7474" y="36320"/>
                </a:cubicBezTo>
                <a:cubicBezTo>
                  <a:pt x="7463" y="36319"/>
                  <a:pt x="7453" y="36318"/>
                  <a:pt x="7442" y="36318"/>
                </a:cubicBezTo>
                <a:close/>
                <a:moveTo>
                  <a:pt x="35182" y="36935"/>
                </a:moveTo>
                <a:cubicBezTo>
                  <a:pt x="35096" y="36935"/>
                  <a:pt x="35010" y="36968"/>
                  <a:pt x="34943" y="37032"/>
                </a:cubicBezTo>
                <a:cubicBezTo>
                  <a:pt x="34778" y="37194"/>
                  <a:pt x="34615" y="37354"/>
                  <a:pt x="34453" y="37515"/>
                </a:cubicBezTo>
                <a:cubicBezTo>
                  <a:pt x="34318" y="37648"/>
                  <a:pt x="34318" y="37863"/>
                  <a:pt x="34450" y="37997"/>
                </a:cubicBezTo>
                <a:cubicBezTo>
                  <a:pt x="34518" y="38065"/>
                  <a:pt x="34605" y="38099"/>
                  <a:pt x="34693" y="38099"/>
                </a:cubicBezTo>
                <a:cubicBezTo>
                  <a:pt x="34780" y="38099"/>
                  <a:pt x="34867" y="38066"/>
                  <a:pt x="34933" y="37997"/>
                </a:cubicBezTo>
                <a:cubicBezTo>
                  <a:pt x="35093" y="37839"/>
                  <a:pt x="35256" y="37681"/>
                  <a:pt x="35420" y="37521"/>
                </a:cubicBezTo>
                <a:cubicBezTo>
                  <a:pt x="35554" y="37390"/>
                  <a:pt x="35559" y="37173"/>
                  <a:pt x="35427" y="37039"/>
                </a:cubicBezTo>
                <a:cubicBezTo>
                  <a:pt x="35360" y="36970"/>
                  <a:pt x="35271" y="36935"/>
                  <a:pt x="35182" y="36935"/>
                </a:cubicBezTo>
                <a:close/>
                <a:moveTo>
                  <a:pt x="49841" y="37671"/>
                </a:moveTo>
                <a:cubicBezTo>
                  <a:pt x="49787" y="37671"/>
                  <a:pt x="49732" y="37684"/>
                  <a:pt x="49682" y="37710"/>
                </a:cubicBezTo>
                <a:cubicBezTo>
                  <a:pt x="49515" y="37799"/>
                  <a:pt x="49451" y="38006"/>
                  <a:pt x="49537" y="38172"/>
                </a:cubicBezTo>
                <a:cubicBezTo>
                  <a:pt x="49638" y="38362"/>
                  <a:pt x="49736" y="38562"/>
                  <a:pt x="49831" y="38770"/>
                </a:cubicBezTo>
                <a:cubicBezTo>
                  <a:pt x="49889" y="38897"/>
                  <a:pt x="50012" y="38970"/>
                  <a:pt x="50142" y="38970"/>
                </a:cubicBezTo>
                <a:cubicBezTo>
                  <a:pt x="50191" y="38970"/>
                  <a:pt x="50238" y="38960"/>
                  <a:pt x="50287" y="38937"/>
                </a:cubicBezTo>
                <a:cubicBezTo>
                  <a:pt x="50457" y="38857"/>
                  <a:pt x="50532" y="38656"/>
                  <a:pt x="50453" y="38484"/>
                </a:cubicBezTo>
                <a:cubicBezTo>
                  <a:pt x="50353" y="38265"/>
                  <a:pt x="50248" y="38051"/>
                  <a:pt x="50144" y="37854"/>
                </a:cubicBezTo>
                <a:cubicBezTo>
                  <a:pt x="50082" y="37737"/>
                  <a:pt x="49963" y="37671"/>
                  <a:pt x="49841" y="37671"/>
                </a:cubicBezTo>
                <a:close/>
                <a:moveTo>
                  <a:pt x="33482" y="38489"/>
                </a:moveTo>
                <a:lnTo>
                  <a:pt x="33002" y="38968"/>
                </a:lnTo>
                <a:cubicBezTo>
                  <a:pt x="32867" y="39101"/>
                  <a:pt x="32867" y="39316"/>
                  <a:pt x="32999" y="39450"/>
                </a:cubicBezTo>
                <a:cubicBezTo>
                  <a:pt x="33066" y="39518"/>
                  <a:pt x="33155" y="39551"/>
                  <a:pt x="33242" y="39551"/>
                </a:cubicBezTo>
                <a:cubicBezTo>
                  <a:pt x="33329" y="39551"/>
                  <a:pt x="33416" y="39516"/>
                  <a:pt x="33484" y="39453"/>
                </a:cubicBezTo>
                <a:lnTo>
                  <a:pt x="33968" y="38968"/>
                </a:lnTo>
                <a:lnTo>
                  <a:pt x="33482" y="38489"/>
                </a:lnTo>
                <a:close/>
                <a:moveTo>
                  <a:pt x="7122" y="38342"/>
                </a:moveTo>
                <a:cubicBezTo>
                  <a:pt x="6963" y="38342"/>
                  <a:pt x="6817" y="38455"/>
                  <a:pt x="6784" y="38617"/>
                </a:cubicBezTo>
                <a:cubicBezTo>
                  <a:pt x="6755" y="38763"/>
                  <a:pt x="6725" y="38911"/>
                  <a:pt x="6694" y="39059"/>
                </a:cubicBezTo>
                <a:cubicBezTo>
                  <a:pt x="6680" y="39137"/>
                  <a:pt x="6663" y="39215"/>
                  <a:pt x="6649" y="39293"/>
                </a:cubicBezTo>
                <a:cubicBezTo>
                  <a:pt x="6616" y="39481"/>
                  <a:pt x="6737" y="39658"/>
                  <a:pt x="6925" y="39691"/>
                </a:cubicBezTo>
                <a:cubicBezTo>
                  <a:pt x="6944" y="39695"/>
                  <a:pt x="6967" y="39698"/>
                  <a:pt x="6986" y="39698"/>
                </a:cubicBezTo>
                <a:cubicBezTo>
                  <a:pt x="7149" y="39698"/>
                  <a:pt x="7292" y="39580"/>
                  <a:pt x="7320" y="39415"/>
                </a:cubicBezTo>
                <a:cubicBezTo>
                  <a:pt x="7334" y="39344"/>
                  <a:pt x="7349" y="39273"/>
                  <a:pt x="7363" y="39198"/>
                </a:cubicBezTo>
                <a:cubicBezTo>
                  <a:pt x="7394" y="39047"/>
                  <a:pt x="7424" y="38899"/>
                  <a:pt x="7455" y="38751"/>
                </a:cubicBezTo>
                <a:cubicBezTo>
                  <a:pt x="7492" y="38565"/>
                  <a:pt x="7370" y="38386"/>
                  <a:pt x="7186" y="38348"/>
                </a:cubicBezTo>
                <a:cubicBezTo>
                  <a:pt x="7165" y="38344"/>
                  <a:pt x="7143" y="38342"/>
                  <a:pt x="7122" y="38342"/>
                </a:cubicBezTo>
                <a:close/>
                <a:moveTo>
                  <a:pt x="50661" y="39550"/>
                </a:moveTo>
                <a:cubicBezTo>
                  <a:pt x="50621" y="39550"/>
                  <a:pt x="50581" y="39557"/>
                  <a:pt x="50542" y="39572"/>
                </a:cubicBezTo>
                <a:cubicBezTo>
                  <a:pt x="50363" y="39639"/>
                  <a:pt x="50274" y="39837"/>
                  <a:pt x="50342" y="40013"/>
                </a:cubicBezTo>
                <a:cubicBezTo>
                  <a:pt x="50422" y="40223"/>
                  <a:pt x="50500" y="40437"/>
                  <a:pt x="50577" y="40649"/>
                </a:cubicBezTo>
                <a:cubicBezTo>
                  <a:pt x="50627" y="40788"/>
                  <a:pt x="50759" y="40875"/>
                  <a:pt x="50898" y="40875"/>
                </a:cubicBezTo>
                <a:cubicBezTo>
                  <a:pt x="50938" y="40875"/>
                  <a:pt x="50977" y="40870"/>
                  <a:pt x="51013" y="40856"/>
                </a:cubicBezTo>
                <a:cubicBezTo>
                  <a:pt x="51192" y="40793"/>
                  <a:pt x="51284" y="40597"/>
                  <a:pt x="51220" y="40420"/>
                </a:cubicBezTo>
                <a:cubicBezTo>
                  <a:pt x="51143" y="40202"/>
                  <a:pt x="51063" y="39987"/>
                  <a:pt x="50984" y="39771"/>
                </a:cubicBezTo>
                <a:cubicBezTo>
                  <a:pt x="50931" y="39634"/>
                  <a:pt x="50799" y="39550"/>
                  <a:pt x="50661" y="39550"/>
                </a:cubicBezTo>
                <a:close/>
                <a:moveTo>
                  <a:pt x="32266" y="39825"/>
                </a:moveTo>
                <a:cubicBezTo>
                  <a:pt x="32180" y="39825"/>
                  <a:pt x="32094" y="39857"/>
                  <a:pt x="32029" y="39923"/>
                </a:cubicBezTo>
                <a:cubicBezTo>
                  <a:pt x="31865" y="40081"/>
                  <a:pt x="31700" y="40237"/>
                  <a:pt x="31537" y="40394"/>
                </a:cubicBezTo>
                <a:cubicBezTo>
                  <a:pt x="31400" y="40524"/>
                  <a:pt x="31396" y="40739"/>
                  <a:pt x="31527" y="40875"/>
                </a:cubicBezTo>
                <a:cubicBezTo>
                  <a:pt x="31594" y="40948"/>
                  <a:pt x="31685" y="40983"/>
                  <a:pt x="31773" y="40983"/>
                </a:cubicBezTo>
                <a:cubicBezTo>
                  <a:pt x="31859" y="40983"/>
                  <a:pt x="31945" y="40950"/>
                  <a:pt x="32008" y="40887"/>
                </a:cubicBezTo>
                <a:lnTo>
                  <a:pt x="32503" y="40411"/>
                </a:lnTo>
                <a:cubicBezTo>
                  <a:pt x="32639" y="40281"/>
                  <a:pt x="32641" y="40063"/>
                  <a:pt x="32510" y="39928"/>
                </a:cubicBezTo>
                <a:cubicBezTo>
                  <a:pt x="32444" y="39860"/>
                  <a:pt x="32355" y="39825"/>
                  <a:pt x="32266" y="39825"/>
                </a:cubicBezTo>
                <a:close/>
                <a:moveTo>
                  <a:pt x="6861" y="40374"/>
                </a:moveTo>
                <a:cubicBezTo>
                  <a:pt x="6673" y="40376"/>
                  <a:pt x="6520" y="40531"/>
                  <a:pt x="6524" y="40719"/>
                </a:cubicBezTo>
                <a:cubicBezTo>
                  <a:pt x="6525" y="40960"/>
                  <a:pt x="6541" y="41202"/>
                  <a:pt x="6567" y="41436"/>
                </a:cubicBezTo>
                <a:cubicBezTo>
                  <a:pt x="6586" y="41610"/>
                  <a:pt x="6734" y="41739"/>
                  <a:pt x="6904" y="41739"/>
                </a:cubicBezTo>
                <a:cubicBezTo>
                  <a:pt x="6916" y="41739"/>
                  <a:pt x="6932" y="41739"/>
                  <a:pt x="6944" y="41735"/>
                </a:cubicBezTo>
                <a:cubicBezTo>
                  <a:pt x="7132" y="41714"/>
                  <a:pt x="7266" y="41544"/>
                  <a:pt x="7243" y="41358"/>
                </a:cubicBezTo>
                <a:cubicBezTo>
                  <a:pt x="7221" y="41148"/>
                  <a:pt x="7207" y="40931"/>
                  <a:pt x="7205" y="40713"/>
                </a:cubicBezTo>
                <a:cubicBezTo>
                  <a:pt x="7205" y="40526"/>
                  <a:pt x="7050" y="40374"/>
                  <a:pt x="6864" y="40374"/>
                </a:cubicBezTo>
                <a:close/>
                <a:moveTo>
                  <a:pt x="30780" y="41232"/>
                </a:moveTo>
                <a:cubicBezTo>
                  <a:pt x="30697" y="41232"/>
                  <a:pt x="30614" y="41262"/>
                  <a:pt x="30548" y="41322"/>
                </a:cubicBezTo>
                <a:cubicBezTo>
                  <a:pt x="30381" y="41475"/>
                  <a:pt x="30214" y="41628"/>
                  <a:pt x="30044" y="41777"/>
                </a:cubicBezTo>
                <a:cubicBezTo>
                  <a:pt x="29903" y="41904"/>
                  <a:pt x="29891" y="42118"/>
                  <a:pt x="30016" y="42260"/>
                </a:cubicBezTo>
                <a:cubicBezTo>
                  <a:pt x="30084" y="42335"/>
                  <a:pt x="30176" y="42375"/>
                  <a:pt x="30270" y="42375"/>
                </a:cubicBezTo>
                <a:cubicBezTo>
                  <a:pt x="30352" y="42375"/>
                  <a:pt x="30432" y="42344"/>
                  <a:pt x="30499" y="42286"/>
                </a:cubicBezTo>
                <a:cubicBezTo>
                  <a:pt x="30670" y="42133"/>
                  <a:pt x="30840" y="41979"/>
                  <a:pt x="31009" y="41826"/>
                </a:cubicBezTo>
                <a:cubicBezTo>
                  <a:pt x="31148" y="41699"/>
                  <a:pt x="31160" y="41482"/>
                  <a:pt x="31031" y="41343"/>
                </a:cubicBezTo>
                <a:cubicBezTo>
                  <a:pt x="30964" y="41269"/>
                  <a:pt x="30872" y="41232"/>
                  <a:pt x="30780" y="41232"/>
                </a:cubicBezTo>
                <a:close/>
                <a:moveTo>
                  <a:pt x="51367" y="41476"/>
                </a:moveTo>
                <a:cubicBezTo>
                  <a:pt x="51326" y="41476"/>
                  <a:pt x="51286" y="41484"/>
                  <a:pt x="51246" y="41499"/>
                </a:cubicBezTo>
                <a:cubicBezTo>
                  <a:pt x="51067" y="41567"/>
                  <a:pt x="50978" y="41765"/>
                  <a:pt x="51046" y="41940"/>
                </a:cubicBezTo>
                <a:cubicBezTo>
                  <a:pt x="51126" y="42158"/>
                  <a:pt x="51211" y="42373"/>
                  <a:pt x="51298" y="42585"/>
                </a:cubicBezTo>
                <a:cubicBezTo>
                  <a:pt x="51352" y="42717"/>
                  <a:pt x="51481" y="42799"/>
                  <a:pt x="51616" y="42799"/>
                </a:cubicBezTo>
                <a:cubicBezTo>
                  <a:pt x="51660" y="42799"/>
                  <a:pt x="51703" y="42790"/>
                  <a:pt x="51745" y="42773"/>
                </a:cubicBezTo>
                <a:cubicBezTo>
                  <a:pt x="51919" y="42700"/>
                  <a:pt x="52004" y="42504"/>
                  <a:pt x="51932" y="42326"/>
                </a:cubicBezTo>
                <a:cubicBezTo>
                  <a:pt x="51847" y="42121"/>
                  <a:pt x="51767" y="41909"/>
                  <a:pt x="51687" y="41699"/>
                </a:cubicBezTo>
                <a:cubicBezTo>
                  <a:pt x="51635" y="41562"/>
                  <a:pt x="51504" y="41476"/>
                  <a:pt x="51367" y="41476"/>
                </a:cubicBezTo>
                <a:close/>
                <a:moveTo>
                  <a:pt x="7214" y="42380"/>
                </a:moveTo>
                <a:cubicBezTo>
                  <a:pt x="7175" y="42380"/>
                  <a:pt x="7136" y="42387"/>
                  <a:pt x="7097" y="42401"/>
                </a:cubicBezTo>
                <a:cubicBezTo>
                  <a:pt x="6920" y="42465"/>
                  <a:pt x="6828" y="42662"/>
                  <a:pt x="6892" y="42839"/>
                </a:cubicBezTo>
                <a:cubicBezTo>
                  <a:pt x="6976" y="43063"/>
                  <a:pt x="7071" y="43286"/>
                  <a:pt x="7179" y="43503"/>
                </a:cubicBezTo>
                <a:cubicBezTo>
                  <a:pt x="7240" y="43621"/>
                  <a:pt x="7360" y="43691"/>
                  <a:pt x="7485" y="43691"/>
                </a:cubicBezTo>
                <a:cubicBezTo>
                  <a:pt x="7537" y="43691"/>
                  <a:pt x="7589" y="43680"/>
                  <a:pt x="7638" y="43652"/>
                </a:cubicBezTo>
                <a:cubicBezTo>
                  <a:pt x="7806" y="43567"/>
                  <a:pt x="7874" y="43364"/>
                  <a:pt x="7789" y="43193"/>
                </a:cubicBezTo>
                <a:cubicBezTo>
                  <a:pt x="7693" y="43002"/>
                  <a:pt x="7606" y="42804"/>
                  <a:pt x="7535" y="42604"/>
                </a:cubicBezTo>
                <a:cubicBezTo>
                  <a:pt x="7485" y="42467"/>
                  <a:pt x="7354" y="42380"/>
                  <a:pt x="7214" y="42380"/>
                </a:cubicBezTo>
                <a:close/>
                <a:moveTo>
                  <a:pt x="29238" y="42588"/>
                </a:moveTo>
                <a:cubicBezTo>
                  <a:pt x="29160" y="42588"/>
                  <a:pt x="29082" y="42614"/>
                  <a:pt x="29017" y="42669"/>
                </a:cubicBezTo>
                <a:cubicBezTo>
                  <a:pt x="28845" y="42813"/>
                  <a:pt x="28671" y="42957"/>
                  <a:pt x="28496" y="43100"/>
                </a:cubicBezTo>
                <a:cubicBezTo>
                  <a:pt x="28348" y="43218"/>
                  <a:pt x="28327" y="43435"/>
                  <a:pt x="28445" y="43581"/>
                </a:cubicBezTo>
                <a:cubicBezTo>
                  <a:pt x="28513" y="43663"/>
                  <a:pt x="28610" y="43706"/>
                  <a:pt x="28711" y="43706"/>
                </a:cubicBezTo>
                <a:cubicBezTo>
                  <a:pt x="28787" y="43706"/>
                  <a:pt x="28862" y="43680"/>
                  <a:pt x="28928" y="43630"/>
                </a:cubicBezTo>
                <a:cubicBezTo>
                  <a:pt x="29106" y="43487"/>
                  <a:pt x="29283" y="43339"/>
                  <a:pt x="29458" y="43192"/>
                </a:cubicBezTo>
                <a:cubicBezTo>
                  <a:pt x="29601" y="43070"/>
                  <a:pt x="29622" y="42853"/>
                  <a:pt x="29500" y="42709"/>
                </a:cubicBezTo>
                <a:cubicBezTo>
                  <a:pt x="29432" y="42629"/>
                  <a:pt x="29335" y="42588"/>
                  <a:pt x="29238" y="42588"/>
                </a:cubicBezTo>
                <a:close/>
                <a:moveTo>
                  <a:pt x="52188" y="43354"/>
                </a:moveTo>
                <a:cubicBezTo>
                  <a:pt x="52134" y="43354"/>
                  <a:pt x="52079" y="43367"/>
                  <a:pt x="52028" y="43393"/>
                </a:cubicBezTo>
                <a:cubicBezTo>
                  <a:pt x="51861" y="43482"/>
                  <a:pt x="51797" y="43689"/>
                  <a:pt x="51887" y="43856"/>
                </a:cubicBezTo>
                <a:cubicBezTo>
                  <a:pt x="52000" y="44069"/>
                  <a:pt x="52118" y="44276"/>
                  <a:pt x="52242" y="44469"/>
                </a:cubicBezTo>
                <a:cubicBezTo>
                  <a:pt x="52304" y="44573"/>
                  <a:pt x="52417" y="44629"/>
                  <a:pt x="52530" y="44629"/>
                </a:cubicBezTo>
                <a:cubicBezTo>
                  <a:pt x="52593" y="44629"/>
                  <a:pt x="52655" y="44612"/>
                  <a:pt x="52711" y="44577"/>
                </a:cubicBezTo>
                <a:cubicBezTo>
                  <a:pt x="52871" y="44478"/>
                  <a:pt x="52920" y="44268"/>
                  <a:pt x="52819" y="44106"/>
                </a:cubicBezTo>
                <a:cubicBezTo>
                  <a:pt x="52708" y="43925"/>
                  <a:pt x="52596" y="43732"/>
                  <a:pt x="52490" y="43534"/>
                </a:cubicBezTo>
                <a:cubicBezTo>
                  <a:pt x="52429" y="43419"/>
                  <a:pt x="52310" y="43354"/>
                  <a:pt x="52188" y="43354"/>
                </a:cubicBezTo>
                <a:close/>
                <a:moveTo>
                  <a:pt x="27634" y="43865"/>
                </a:moveTo>
                <a:cubicBezTo>
                  <a:pt x="27562" y="43865"/>
                  <a:pt x="27490" y="43888"/>
                  <a:pt x="27428" y="43934"/>
                </a:cubicBezTo>
                <a:cubicBezTo>
                  <a:pt x="27251" y="44071"/>
                  <a:pt x="27069" y="44207"/>
                  <a:pt x="26886" y="44339"/>
                </a:cubicBezTo>
                <a:cubicBezTo>
                  <a:pt x="26731" y="44450"/>
                  <a:pt x="26698" y="44664"/>
                  <a:pt x="26810" y="44817"/>
                </a:cubicBezTo>
                <a:cubicBezTo>
                  <a:pt x="26876" y="44911"/>
                  <a:pt x="26980" y="44958"/>
                  <a:pt x="27086" y="44958"/>
                </a:cubicBezTo>
                <a:cubicBezTo>
                  <a:pt x="27156" y="44958"/>
                  <a:pt x="27225" y="44937"/>
                  <a:pt x="27286" y="44890"/>
                </a:cubicBezTo>
                <a:cubicBezTo>
                  <a:pt x="27472" y="44756"/>
                  <a:pt x="27658" y="44619"/>
                  <a:pt x="27840" y="44480"/>
                </a:cubicBezTo>
                <a:cubicBezTo>
                  <a:pt x="27991" y="44367"/>
                  <a:pt x="28019" y="44151"/>
                  <a:pt x="27906" y="44002"/>
                </a:cubicBezTo>
                <a:cubicBezTo>
                  <a:pt x="27840" y="43912"/>
                  <a:pt x="27737" y="43865"/>
                  <a:pt x="27634" y="43865"/>
                </a:cubicBezTo>
                <a:close/>
                <a:moveTo>
                  <a:pt x="8234" y="44147"/>
                </a:moveTo>
                <a:cubicBezTo>
                  <a:pt x="8157" y="44147"/>
                  <a:pt x="8079" y="44173"/>
                  <a:pt x="8015" y="44226"/>
                </a:cubicBezTo>
                <a:cubicBezTo>
                  <a:pt x="7871" y="44348"/>
                  <a:pt x="7850" y="44563"/>
                  <a:pt x="7970" y="44707"/>
                </a:cubicBezTo>
                <a:cubicBezTo>
                  <a:pt x="8119" y="44888"/>
                  <a:pt x="8283" y="45067"/>
                  <a:pt x="8455" y="45236"/>
                </a:cubicBezTo>
                <a:cubicBezTo>
                  <a:pt x="8522" y="45302"/>
                  <a:pt x="8609" y="45333"/>
                  <a:pt x="8696" y="45333"/>
                </a:cubicBezTo>
                <a:cubicBezTo>
                  <a:pt x="8783" y="45333"/>
                  <a:pt x="8872" y="45302"/>
                  <a:pt x="8938" y="45232"/>
                </a:cubicBezTo>
                <a:cubicBezTo>
                  <a:pt x="9072" y="45098"/>
                  <a:pt x="9072" y="44881"/>
                  <a:pt x="8936" y="44749"/>
                </a:cubicBezTo>
                <a:cubicBezTo>
                  <a:pt x="8780" y="44594"/>
                  <a:pt x="8632" y="44434"/>
                  <a:pt x="8498" y="44271"/>
                </a:cubicBezTo>
                <a:cubicBezTo>
                  <a:pt x="8430" y="44189"/>
                  <a:pt x="8332" y="44147"/>
                  <a:pt x="8234" y="44147"/>
                </a:cubicBezTo>
                <a:close/>
                <a:moveTo>
                  <a:pt x="53354" y="45035"/>
                </a:moveTo>
                <a:cubicBezTo>
                  <a:pt x="53271" y="45035"/>
                  <a:pt x="53189" y="45064"/>
                  <a:pt x="53123" y="45124"/>
                </a:cubicBezTo>
                <a:cubicBezTo>
                  <a:pt x="52984" y="45251"/>
                  <a:pt x="52975" y="45469"/>
                  <a:pt x="53104" y="45608"/>
                </a:cubicBezTo>
                <a:cubicBezTo>
                  <a:pt x="53198" y="45707"/>
                  <a:pt x="53295" y="45807"/>
                  <a:pt x="53394" y="45905"/>
                </a:cubicBezTo>
                <a:cubicBezTo>
                  <a:pt x="53460" y="45967"/>
                  <a:pt x="53547" y="46000"/>
                  <a:pt x="53632" y="46000"/>
                </a:cubicBezTo>
                <a:cubicBezTo>
                  <a:pt x="53723" y="46000"/>
                  <a:pt x="53811" y="45966"/>
                  <a:pt x="53877" y="45896"/>
                </a:cubicBezTo>
                <a:cubicBezTo>
                  <a:pt x="54009" y="45762"/>
                  <a:pt x="54006" y="45545"/>
                  <a:pt x="53869" y="45415"/>
                </a:cubicBezTo>
                <a:cubicBezTo>
                  <a:pt x="53776" y="45324"/>
                  <a:pt x="53690" y="45236"/>
                  <a:pt x="53606" y="45145"/>
                </a:cubicBezTo>
                <a:cubicBezTo>
                  <a:pt x="53538" y="45072"/>
                  <a:pt x="53446" y="45035"/>
                  <a:pt x="53354" y="45035"/>
                </a:cubicBezTo>
                <a:close/>
                <a:moveTo>
                  <a:pt x="25963" y="45055"/>
                </a:moveTo>
                <a:cubicBezTo>
                  <a:pt x="25898" y="45055"/>
                  <a:pt x="25832" y="45074"/>
                  <a:pt x="25774" y="45112"/>
                </a:cubicBezTo>
                <a:cubicBezTo>
                  <a:pt x="25586" y="45236"/>
                  <a:pt x="25398" y="45359"/>
                  <a:pt x="25207" y="45481"/>
                </a:cubicBezTo>
                <a:cubicBezTo>
                  <a:pt x="25047" y="45581"/>
                  <a:pt x="25000" y="45794"/>
                  <a:pt x="25103" y="45953"/>
                </a:cubicBezTo>
                <a:cubicBezTo>
                  <a:pt x="25167" y="46054"/>
                  <a:pt x="25278" y="46112"/>
                  <a:pt x="25391" y="46112"/>
                </a:cubicBezTo>
                <a:cubicBezTo>
                  <a:pt x="25454" y="46112"/>
                  <a:pt x="25517" y="46094"/>
                  <a:pt x="25572" y="46059"/>
                </a:cubicBezTo>
                <a:cubicBezTo>
                  <a:pt x="25767" y="45933"/>
                  <a:pt x="25960" y="45807"/>
                  <a:pt x="26151" y="45681"/>
                </a:cubicBezTo>
                <a:cubicBezTo>
                  <a:pt x="26311" y="45576"/>
                  <a:pt x="26351" y="45364"/>
                  <a:pt x="26247" y="45208"/>
                </a:cubicBezTo>
                <a:cubicBezTo>
                  <a:pt x="26181" y="45108"/>
                  <a:pt x="26073" y="45055"/>
                  <a:pt x="25963" y="45055"/>
                </a:cubicBezTo>
                <a:close/>
                <a:moveTo>
                  <a:pt x="9750" y="45516"/>
                </a:moveTo>
                <a:cubicBezTo>
                  <a:pt x="9642" y="45516"/>
                  <a:pt x="9534" y="45567"/>
                  <a:pt x="9468" y="45663"/>
                </a:cubicBezTo>
                <a:cubicBezTo>
                  <a:pt x="9360" y="45820"/>
                  <a:pt x="9402" y="46033"/>
                  <a:pt x="9555" y="46139"/>
                </a:cubicBezTo>
                <a:cubicBezTo>
                  <a:pt x="9746" y="46271"/>
                  <a:pt x="9949" y="46400"/>
                  <a:pt x="10154" y="46520"/>
                </a:cubicBezTo>
                <a:cubicBezTo>
                  <a:pt x="10210" y="46553"/>
                  <a:pt x="10269" y="46567"/>
                  <a:pt x="10326" y="46567"/>
                </a:cubicBezTo>
                <a:cubicBezTo>
                  <a:pt x="10445" y="46567"/>
                  <a:pt x="10558" y="46510"/>
                  <a:pt x="10622" y="46397"/>
                </a:cubicBezTo>
                <a:cubicBezTo>
                  <a:pt x="10717" y="46233"/>
                  <a:pt x="10664" y="46025"/>
                  <a:pt x="10500" y="45929"/>
                </a:cubicBezTo>
                <a:cubicBezTo>
                  <a:pt x="10307" y="45818"/>
                  <a:pt x="10120" y="45698"/>
                  <a:pt x="9944" y="45576"/>
                </a:cubicBezTo>
                <a:cubicBezTo>
                  <a:pt x="9885" y="45536"/>
                  <a:pt x="9818" y="45516"/>
                  <a:pt x="9750" y="45516"/>
                </a:cubicBezTo>
                <a:close/>
                <a:moveTo>
                  <a:pt x="24207" y="46113"/>
                </a:moveTo>
                <a:cubicBezTo>
                  <a:pt x="24155" y="46113"/>
                  <a:pt x="24102" y="46125"/>
                  <a:pt x="24053" y="46150"/>
                </a:cubicBezTo>
                <a:cubicBezTo>
                  <a:pt x="23857" y="46251"/>
                  <a:pt x="23655" y="46344"/>
                  <a:pt x="23454" y="46433"/>
                </a:cubicBezTo>
                <a:cubicBezTo>
                  <a:pt x="23282" y="46510"/>
                  <a:pt x="23202" y="46709"/>
                  <a:pt x="23278" y="46883"/>
                </a:cubicBezTo>
                <a:cubicBezTo>
                  <a:pt x="23332" y="47014"/>
                  <a:pt x="23457" y="47088"/>
                  <a:pt x="23591" y="47088"/>
                </a:cubicBezTo>
                <a:cubicBezTo>
                  <a:pt x="23636" y="47088"/>
                  <a:pt x="23683" y="47080"/>
                  <a:pt x="23726" y="47061"/>
                </a:cubicBezTo>
                <a:cubicBezTo>
                  <a:pt x="23942" y="46967"/>
                  <a:pt x="24154" y="46868"/>
                  <a:pt x="24363" y="46762"/>
                </a:cubicBezTo>
                <a:cubicBezTo>
                  <a:pt x="24533" y="46675"/>
                  <a:pt x="24597" y="46468"/>
                  <a:pt x="24514" y="46301"/>
                </a:cubicBezTo>
                <a:cubicBezTo>
                  <a:pt x="24452" y="46181"/>
                  <a:pt x="24331" y="46113"/>
                  <a:pt x="24207" y="46113"/>
                </a:cubicBezTo>
                <a:close/>
                <a:moveTo>
                  <a:pt x="11551" y="46489"/>
                </a:moveTo>
                <a:cubicBezTo>
                  <a:pt x="11416" y="46489"/>
                  <a:pt x="11289" y="46569"/>
                  <a:pt x="11234" y="46701"/>
                </a:cubicBezTo>
                <a:cubicBezTo>
                  <a:pt x="11161" y="46875"/>
                  <a:pt x="11244" y="47074"/>
                  <a:pt x="11418" y="47147"/>
                </a:cubicBezTo>
                <a:cubicBezTo>
                  <a:pt x="11630" y="47236"/>
                  <a:pt x="11852" y="47321"/>
                  <a:pt x="12077" y="47399"/>
                </a:cubicBezTo>
                <a:cubicBezTo>
                  <a:pt x="12113" y="47413"/>
                  <a:pt x="12151" y="47419"/>
                  <a:pt x="12190" y="47419"/>
                </a:cubicBezTo>
                <a:cubicBezTo>
                  <a:pt x="12330" y="47419"/>
                  <a:pt x="12462" y="47330"/>
                  <a:pt x="12509" y="47187"/>
                </a:cubicBezTo>
                <a:cubicBezTo>
                  <a:pt x="12572" y="47008"/>
                  <a:pt x="12478" y="46815"/>
                  <a:pt x="12299" y="46753"/>
                </a:cubicBezTo>
                <a:cubicBezTo>
                  <a:pt x="12089" y="46678"/>
                  <a:pt x="11880" y="46600"/>
                  <a:pt x="11680" y="46515"/>
                </a:cubicBezTo>
                <a:cubicBezTo>
                  <a:pt x="11638" y="46498"/>
                  <a:pt x="11594" y="46489"/>
                  <a:pt x="11551" y="46489"/>
                </a:cubicBezTo>
                <a:close/>
                <a:moveTo>
                  <a:pt x="22311" y="46877"/>
                </a:moveTo>
                <a:cubicBezTo>
                  <a:pt x="22278" y="46877"/>
                  <a:pt x="22244" y="46882"/>
                  <a:pt x="22211" y="46892"/>
                </a:cubicBezTo>
                <a:cubicBezTo>
                  <a:pt x="22002" y="46956"/>
                  <a:pt x="21785" y="47015"/>
                  <a:pt x="21570" y="47067"/>
                </a:cubicBezTo>
                <a:cubicBezTo>
                  <a:pt x="21385" y="47111"/>
                  <a:pt x="21272" y="47297"/>
                  <a:pt x="21318" y="47479"/>
                </a:cubicBezTo>
                <a:cubicBezTo>
                  <a:pt x="21358" y="47636"/>
                  <a:pt x="21497" y="47740"/>
                  <a:pt x="21650" y="47740"/>
                </a:cubicBezTo>
                <a:cubicBezTo>
                  <a:pt x="21676" y="47740"/>
                  <a:pt x="21702" y="47737"/>
                  <a:pt x="21731" y="47730"/>
                </a:cubicBezTo>
                <a:cubicBezTo>
                  <a:pt x="21959" y="47676"/>
                  <a:pt x="22187" y="47613"/>
                  <a:pt x="22409" y="47545"/>
                </a:cubicBezTo>
                <a:cubicBezTo>
                  <a:pt x="22588" y="47492"/>
                  <a:pt x="22691" y="47300"/>
                  <a:pt x="22637" y="47120"/>
                </a:cubicBezTo>
                <a:cubicBezTo>
                  <a:pt x="22593" y="46972"/>
                  <a:pt x="22457" y="46877"/>
                  <a:pt x="22311" y="46877"/>
                </a:cubicBezTo>
                <a:close/>
                <a:moveTo>
                  <a:pt x="13504" y="47115"/>
                </a:moveTo>
                <a:cubicBezTo>
                  <a:pt x="13346" y="47115"/>
                  <a:pt x="13206" y="47222"/>
                  <a:pt x="13168" y="47380"/>
                </a:cubicBezTo>
                <a:cubicBezTo>
                  <a:pt x="13128" y="47565"/>
                  <a:pt x="13239" y="47747"/>
                  <a:pt x="13425" y="47790"/>
                </a:cubicBezTo>
                <a:cubicBezTo>
                  <a:pt x="13648" y="47843"/>
                  <a:pt x="13879" y="47891"/>
                  <a:pt x="14112" y="47931"/>
                </a:cubicBezTo>
                <a:cubicBezTo>
                  <a:pt x="14131" y="47935"/>
                  <a:pt x="14154" y="47936"/>
                  <a:pt x="14173" y="47936"/>
                </a:cubicBezTo>
                <a:cubicBezTo>
                  <a:pt x="14336" y="47936"/>
                  <a:pt x="14479" y="47818"/>
                  <a:pt x="14506" y="47653"/>
                </a:cubicBezTo>
                <a:cubicBezTo>
                  <a:pt x="14539" y="47467"/>
                  <a:pt x="14418" y="47288"/>
                  <a:pt x="14230" y="47257"/>
                </a:cubicBezTo>
                <a:cubicBezTo>
                  <a:pt x="14011" y="47217"/>
                  <a:pt x="13792" y="47173"/>
                  <a:pt x="13578" y="47123"/>
                </a:cubicBezTo>
                <a:cubicBezTo>
                  <a:pt x="13553" y="47118"/>
                  <a:pt x="13528" y="47115"/>
                  <a:pt x="13504" y="47115"/>
                </a:cubicBezTo>
                <a:close/>
                <a:moveTo>
                  <a:pt x="20307" y="47314"/>
                </a:moveTo>
                <a:cubicBezTo>
                  <a:pt x="20291" y="47314"/>
                  <a:pt x="20275" y="47316"/>
                  <a:pt x="20259" y="47318"/>
                </a:cubicBezTo>
                <a:cubicBezTo>
                  <a:pt x="20038" y="47349"/>
                  <a:pt x="19816" y="47375"/>
                  <a:pt x="19595" y="47398"/>
                </a:cubicBezTo>
                <a:cubicBezTo>
                  <a:pt x="19407" y="47417"/>
                  <a:pt x="19268" y="47584"/>
                  <a:pt x="19289" y="47771"/>
                </a:cubicBezTo>
                <a:cubicBezTo>
                  <a:pt x="19307" y="47947"/>
                  <a:pt x="19454" y="48079"/>
                  <a:pt x="19628" y="48079"/>
                </a:cubicBezTo>
                <a:cubicBezTo>
                  <a:pt x="19639" y="48079"/>
                  <a:pt x="19651" y="48077"/>
                  <a:pt x="19663" y="48077"/>
                </a:cubicBezTo>
                <a:cubicBezTo>
                  <a:pt x="19894" y="48056"/>
                  <a:pt x="20125" y="48027"/>
                  <a:pt x="20355" y="47996"/>
                </a:cubicBezTo>
                <a:cubicBezTo>
                  <a:pt x="20542" y="47969"/>
                  <a:pt x="20673" y="47796"/>
                  <a:pt x="20647" y="47608"/>
                </a:cubicBezTo>
                <a:cubicBezTo>
                  <a:pt x="20623" y="47438"/>
                  <a:pt x="20476" y="47314"/>
                  <a:pt x="20307" y="47314"/>
                </a:cubicBezTo>
                <a:close/>
                <a:moveTo>
                  <a:pt x="15531" y="47425"/>
                </a:moveTo>
                <a:cubicBezTo>
                  <a:pt x="15355" y="47425"/>
                  <a:pt x="15204" y="47561"/>
                  <a:pt x="15189" y="47740"/>
                </a:cubicBezTo>
                <a:cubicBezTo>
                  <a:pt x="15174" y="47930"/>
                  <a:pt x="15315" y="48093"/>
                  <a:pt x="15504" y="48107"/>
                </a:cubicBezTo>
                <a:cubicBezTo>
                  <a:pt x="15636" y="48117"/>
                  <a:pt x="15766" y="48124"/>
                  <a:pt x="15900" y="48131"/>
                </a:cubicBezTo>
                <a:lnTo>
                  <a:pt x="16197" y="48145"/>
                </a:lnTo>
                <a:lnTo>
                  <a:pt x="16215" y="47804"/>
                </a:lnTo>
                <a:lnTo>
                  <a:pt x="16217" y="47462"/>
                </a:lnTo>
                <a:lnTo>
                  <a:pt x="15935" y="47450"/>
                </a:lnTo>
                <a:cubicBezTo>
                  <a:pt x="15808" y="47443"/>
                  <a:pt x="15683" y="47434"/>
                  <a:pt x="15556" y="47425"/>
                </a:cubicBezTo>
                <a:cubicBezTo>
                  <a:pt x="15548" y="47425"/>
                  <a:pt x="15539" y="47425"/>
                  <a:pt x="15531" y="47425"/>
                </a:cubicBezTo>
                <a:close/>
                <a:moveTo>
                  <a:pt x="18275" y="47482"/>
                </a:moveTo>
                <a:cubicBezTo>
                  <a:pt x="18267" y="47482"/>
                  <a:pt x="18260" y="47482"/>
                  <a:pt x="18252" y="47483"/>
                </a:cubicBezTo>
                <a:cubicBezTo>
                  <a:pt x="18031" y="47486"/>
                  <a:pt x="17805" y="47492"/>
                  <a:pt x="17579" y="47492"/>
                </a:cubicBezTo>
                <a:cubicBezTo>
                  <a:pt x="17390" y="47492"/>
                  <a:pt x="17238" y="47643"/>
                  <a:pt x="17238" y="47832"/>
                </a:cubicBezTo>
                <a:cubicBezTo>
                  <a:pt x="17238" y="48022"/>
                  <a:pt x="17390" y="48173"/>
                  <a:pt x="17579" y="48173"/>
                </a:cubicBezTo>
                <a:cubicBezTo>
                  <a:pt x="17814" y="48173"/>
                  <a:pt x="18043" y="48171"/>
                  <a:pt x="18271" y="48166"/>
                </a:cubicBezTo>
                <a:cubicBezTo>
                  <a:pt x="18460" y="48161"/>
                  <a:pt x="18611" y="48004"/>
                  <a:pt x="18605" y="47815"/>
                </a:cubicBezTo>
                <a:cubicBezTo>
                  <a:pt x="18598" y="47633"/>
                  <a:pt x="18454" y="47482"/>
                  <a:pt x="18275" y="4748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8"/>
          <p:cNvSpPr/>
          <p:nvPr/>
        </p:nvSpPr>
        <p:spPr>
          <a:xfrm rot="6404316">
            <a:off x="585545" y="-51430"/>
            <a:ext cx="1400491" cy="1181867"/>
          </a:xfrm>
          <a:custGeom>
            <a:avLst/>
            <a:gdLst/>
            <a:ahLst/>
            <a:cxnLst/>
            <a:rect l="l" t="t" r="r" b="b"/>
            <a:pathLst>
              <a:path w="29762" h="25116" extrusionOk="0">
                <a:moveTo>
                  <a:pt x="4020" y="1"/>
                </a:moveTo>
                <a:cubicBezTo>
                  <a:pt x="3997" y="1"/>
                  <a:pt x="3974" y="3"/>
                  <a:pt x="3951" y="8"/>
                </a:cubicBezTo>
                <a:cubicBezTo>
                  <a:pt x="3704" y="55"/>
                  <a:pt x="3464" y="131"/>
                  <a:pt x="3231" y="230"/>
                </a:cubicBezTo>
                <a:cubicBezTo>
                  <a:pt x="3059" y="307"/>
                  <a:pt x="2979" y="507"/>
                  <a:pt x="3052" y="681"/>
                </a:cubicBezTo>
                <a:cubicBezTo>
                  <a:pt x="3110" y="809"/>
                  <a:pt x="3235" y="887"/>
                  <a:pt x="3369" y="887"/>
                </a:cubicBezTo>
                <a:cubicBezTo>
                  <a:pt x="3414" y="887"/>
                  <a:pt x="3459" y="879"/>
                  <a:pt x="3502" y="860"/>
                </a:cubicBezTo>
                <a:cubicBezTo>
                  <a:pt x="3690" y="778"/>
                  <a:pt x="3885" y="715"/>
                  <a:pt x="4085" y="677"/>
                </a:cubicBezTo>
                <a:cubicBezTo>
                  <a:pt x="4269" y="639"/>
                  <a:pt x="4389" y="460"/>
                  <a:pt x="4352" y="274"/>
                </a:cubicBezTo>
                <a:cubicBezTo>
                  <a:pt x="4320" y="113"/>
                  <a:pt x="4178" y="1"/>
                  <a:pt x="4020" y="1"/>
                </a:cubicBezTo>
                <a:close/>
                <a:moveTo>
                  <a:pt x="2244" y="965"/>
                </a:moveTo>
                <a:cubicBezTo>
                  <a:pt x="2158" y="965"/>
                  <a:pt x="2072" y="997"/>
                  <a:pt x="2006" y="1061"/>
                </a:cubicBezTo>
                <a:cubicBezTo>
                  <a:pt x="1836" y="1226"/>
                  <a:pt x="1674" y="1411"/>
                  <a:pt x="1519" y="1609"/>
                </a:cubicBezTo>
                <a:cubicBezTo>
                  <a:pt x="1403" y="1758"/>
                  <a:pt x="1431" y="1974"/>
                  <a:pt x="1580" y="2088"/>
                </a:cubicBezTo>
                <a:cubicBezTo>
                  <a:pt x="1641" y="2135"/>
                  <a:pt x="1714" y="2160"/>
                  <a:pt x="1789" y="2160"/>
                </a:cubicBezTo>
                <a:cubicBezTo>
                  <a:pt x="1891" y="2160"/>
                  <a:pt x="1992" y="2114"/>
                  <a:pt x="2060" y="2024"/>
                </a:cubicBezTo>
                <a:cubicBezTo>
                  <a:pt x="2192" y="1852"/>
                  <a:pt x="2336" y="1690"/>
                  <a:pt x="2482" y="1550"/>
                </a:cubicBezTo>
                <a:cubicBezTo>
                  <a:pt x="2616" y="1419"/>
                  <a:pt x="2618" y="1202"/>
                  <a:pt x="2487" y="1068"/>
                </a:cubicBezTo>
                <a:cubicBezTo>
                  <a:pt x="2421" y="999"/>
                  <a:pt x="2332" y="965"/>
                  <a:pt x="2244" y="965"/>
                </a:cubicBezTo>
                <a:close/>
                <a:moveTo>
                  <a:pt x="1089" y="2646"/>
                </a:moveTo>
                <a:cubicBezTo>
                  <a:pt x="960" y="2646"/>
                  <a:pt x="837" y="2719"/>
                  <a:pt x="779" y="2844"/>
                </a:cubicBezTo>
                <a:cubicBezTo>
                  <a:pt x="680" y="3055"/>
                  <a:pt x="589" y="3279"/>
                  <a:pt x="510" y="3505"/>
                </a:cubicBezTo>
                <a:cubicBezTo>
                  <a:pt x="443" y="3684"/>
                  <a:pt x="537" y="3879"/>
                  <a:pt x="715" y="3941"/>
                </a:cubicBezTo>
                <a:cubicBezTo>
                  <a:pt x="755" y="3955"/>
                  <a:pt x="791" y="3962"/>
                  <a:pt x="829" y="3962"/>
                </a:cubicBezTo>
                <a:cubicBezTo>
                  <a:pt x="970" y="3962"/>
                  <a:pt x="1102" y="3875"/>
                  <a:pt x="1154" y="3736"/>
                </a:cubicBezTo>
                <a:cubicBezTo>
                  <a:pt x="1227" y="3527"/>
                  <a:pt x="1311" y="3324"/>
                  <a:pt x="1399" y="3131"/>
                </a:cubicBezTo>
                <a:cubicBezTo>
                  <a:pt x="1478" y="2959"/>
                  <a:pt x="1403" y="2758"/>
                  <a:pt x="1233" y="2678"/>
                </a:cubicBezTo>
                <a:cubicBezTo>
                  <a:pt x="1186" y="2656"/>
                  <a:pt x="1137" y="2646"/>
                  <a:pt x="1089" y="2646"/>
                </a:cubicBezTo>
                <a:close/>
                <a:moveTo>
                  <a:pt x="479" y="4600"/>
                </a:moveTo>
                <a:cubicBezTo>
                  <a:pt x="316" y="4600"/>
                  <a:pt x="172" y="4715"/>
                  <a:pt x="141" y="4880"/>
                </a:cubicBezTo>
                <a:cubicBezTo>
                  <a:pt x="98" y="5112"/>
                  <a:pt x="66" y="5349"/>
                  <a:pt x="42" y="5583"/>
                </a:cubicBezTo>
                <a:cubicBezTo>
                  <a:pt x="25" y="5771"/>
                  <a:pt x="162" y="5938"/>
                  <a:pt x="348" y="5957"/>
                </a:cubicBezTo>
                <a:cubicBezTo>
                  <a:pt x="358" y="5961"/>
                  <a:pt x="372" y="5961"/>
                  <a:pt x="383" y="5961"/>
                </a:cubicBezTo>
                <a:cubicBezTo>
                  <a:pt x="556" y="5961"/>
                  <a:pt x="704" y="5830"/>
                  <a:pt x="723" y="5653"/>
                </a:cubicBezTo>
                <a:cubicBezTo>
                  <a:pt x="746" y="5436"/>
                  <a:pt x="775" y="5217"/>
                  <a:pt x="815" y="5001"/>
                </a:cubicBezTo>
                <a:cubicBezTo>
                  <a:pt x="848" y="4815"/>
                  <a:pt x="723" y="4640"/>
                  <a:pt x="539" y="4605"/>
                </a:cubicBezTo>
                <a:cubicBezTo>
                  <a:pt x="519" y="4601"/>
                  <a:pt x="499" y="4600"/>
                  <a:pt x="479" y="4600"/>
                </a:cubicBezTo>
                <a:close/>
                <a:moveTo>
                  <a:pt x="4822" y="7033"/>
                </a:moveTo>
                <a:cubicBezTo>
                  <a:pt x="4771" y="7035"/>
                  <a:pt x="4716" y="7035"/>
                  <a:pt x="4660" y="7038"/>
                </a:cubicBezTo>
                <a:cubicBezTo>
                  <a:pt x="4472" y="7047"/>
                  <a:pt x="4328" y="7207"/>
                  <a:pt x="4337" y="7396"/>
                </a:cubicBezTo>
                <a:cubicBezTo>
                  <a:pt x="4345" y="7581"/>
                  <a:pt x="4499" y="7720"/>
                  <a:pt x="4681" y="7720"/>
                </a:cubicBezTo>
                <a:cubicBezTo>
                  <a:pt x="4686" y="7720"/>
                  <a:pt x="4690" y="7720"/>
                  <a:pt x="4695" y="7719"/>
                </a:cubicBezTo>
                <a:cubicBezTo>
                  <a:pt x="4716" y="7719"/>
                  <a:pt x="4738" y="7719"/>
                  <a:pt x="4759" y="7719"/>
                </a:cubicBezTo>
                <a:cubicBezTo>
                  <a:pt x="4780" y="7719"/>
                  <a:pt x="4801" y="7719"/>
                  <a:pt x="4822" y="7718"/>
                </a:cubicBezTo>
                <a:cubicBezTo>
                  <a:pt x="4987" y="7718"/>
                  <a:pt x="5131" y="7737"/>
                  <a:pt x="5251" y="7773"/>
                </a:cubicBezTo>
                <a:cubicBezTo>
                  <a:pt x="5286" y="7786"/>
                  <a:pt x="5319" y="7789"/>
                  <a:pt x="5353" y="7789"/>
                </a:cubicBezTo>
                <a:cubicBezTo>
                  <a:pt x="5499" y="7789"/>
                  <a:pt x="5633" y="7695"/>
                  <a:pt x="5680" y="7547"/>
                </a:cubicBezTo>
                <a:cubicBezTo>
                  <a:pt x="5736" y="7368"/>
                  <a:pt x="5637" y="7177"/>
                  <a:pt x="5456" y="7120"/>
                </a:cubicBezTo>
                <a:cubicBezTo>
                  <a:pt x="5268" y="7064"/>
                  <a:pt x="5056" y="7033"/>
                  <a:pt x="4822" y="7033"/>
                </a:cubicBezTo>
                <a:close/>
                <a:moveTo>
                  <a:pt x="351" y="6643"/>
                </a:moveTo>
                <a:cubicBezTo>
                  <a:pt x="345" y="6643"/>
                  <a:pt x="339" y="6643"/>
                  <a:pt x="332" y="6644"/>
                </a:cubicBezTo>
                <a:cubicBezTo>
                  <a:pt x="145" y="6654"/>
                  <a:pt x="0" y="6817"/>
                  <a:pt x="14" y="7007"/>
                </a:cubicBezTo>
                <a:cubicBezTo>
                  <a:pt x="32" y="7250"/>
                  <a:pt x="58" y="7488"/>
                  <a:pt x="96" y="7719"/>
                </a:cubicBezTo>
                <a:cubicBezTo>
                  <a:pt x="124" y="7886"/>
                  <a:pt x="268" y="8005"/>
                  <a:pt x="433" y="8005"/>
                </a:cubicBezTo>
                <a:cubicBezTo>
                  <a:pt x="452" y="8005"/>
                  <a:pt x="470" y="8005"/>
                  <a:pt x="489" y="8001"/>
                </a:cubicBezTo>
                <a:cubicBezTo>
                  <a:pt x="675" y="7971"/>
                  <a:pt x="800" y="7796"/>
                  <a:pt x="770" y="7608"/>
                </a:cubicBezTo>
                <a:cubicBezTo>
                  <a:pt x="735" y="7400"/>
                  <a:pt x="711" y="7184"/>
                  <a:pt x="696" y="6963"/>
                </a:cubicBezTo>
                <a:cubicBezTo>
                  <a:pt x="685" y="6781"/>
                  <a:pt x="526" y="6643"/>
                  <a:pt x="351" y="6643"/>
                </a:cubicBezTo>
                <a:close/>
                <a:moveTo>
                  <a:pt x="3448" y="7550"/>
                </a:moveTo>
                <a:cubicBezTo>
                  <a:pt x="3365" y="7550"/>
                  <a:pt x="3282" y="7580"/>
                  <a:pt x="3216" y="7641"/>
                </a:cubicBezTo>
                <a:cubicBezTo>
                  <a:pt x="3040" y="7805"/>
                  <a:pt x="2875" y="7999"/>
                  <a:pt x="2725" y="8223"/>
                </a:cubicBezTo>
                <a:cubicBezTo>
                  <a:pt x="2621" y="8380"/>
                  <a:pt x="2661" y="8590"/>
                  <a:pt x="2818" y="8698"/>
                </a:cubicBezTo>
                <a:cubicBezTo>
                  <a:pt x="2877" y="8736"/>
                  <a:pt x="2944" y="8755"/>
                  <a:pt x="3009" y="8755"/>
                </a:cubicBezTo>
                <a:cubicBezTo>
                  <a:pt x="3118" y="8755"/>
                  <a:pt x="3226" y="8701"/>
                  <a:pt x="3294" y="8604"/>
                </a:cubicBezTo>
                <a:cubicBezTo>
                  <a:pt x="3414" y="8422"/>
                  <a:pt x="3544" y="8267"/>
                  <a:pt x="3681" y="8142"/>
                </a:cubicBezTo>
                <a:cubicBezTo>
                  <a:pt x="3817" y="8013"/>
                  <a:pt x="3826" y="7798"/>
                  <a:pt x="3699" y="7659"/>
                </a:cubicBezTo>
                <a:cubicBezTo>
                  <a:pt x="3631" y="7587"/>
                  <a:pt x="3540" y="7550"/>
                  <a:pt x="3448" y="7550"/>
                </a:cubicBezTo>
                <a:close/>
                <a:moveTo>
                  <a:pt x="22118" y="8674"/>
                </a:moveTo>
                <a:cubicBezTo>
                  <a:pt x="21943" y="8675"/>
                  <a:pt x="21758" y="8677"/>
                  <a:pt x="21578" y="8686"/>
                </a:cubicBezTo>
                <a:cubicBezTo>
                  <a:pt x="21388" y="8694"/>
                  <a:pt x="21244" y="8856"/>
                  <a:pt x="21254" y="9046"/>
                </a:cubicBezTo>
                <a:cubicBezTo>
                  <a:pt x="21263" y="9228"/>
                  <a:pt x="21414" y="9369"/>
                  <a:pt x="21595" y="9369"/>
                </a:cubicBezTo>
                <a:cubicBezTo>
                  <a:pt x="21602" y="9369"/>
                  <a:pt x="21609" y="9369"/>
                  <a:pt x="21616" y="9371"/>
                </a:cubicBezTo>
                <a:cubicBezTo>
                  <a:pt x="21779" y="9362"/>
                  <a:pt x="21943" y="9358"/>
                  <a:pt x="22108" y="9358"/>
                </a:cubicBezTo>
                <a:cubicBezTo>
                  <a:pt x="22163" y="9358"/>
                  <a:pt x="22219" y="9360"/>
                  <a:pt x="22275" y="9360"/>
                </a:cubicBezTo>
                <a:lnTo>
                  <a:pt x="22281" y="9360"/>
                </a:lnTo>
                <a:cubicBezTo>
                  <a:pt x="22466" y="9360"/>
                  <a:pt x="22620" y="9211"/>
                  <a:pt x="22622" y="9023"/>
                </a:cubicBezTo>
                <a:cubicBezTo>
                  <a:pt x="22626" y="8834"/>
                  <a:pt x="22474" y="8677"/>
                  <a:pt x="22287" y="8675"/>
                </a:cubicBezTo>
                <a:cubicBezTo>
                  <a:pt x="22229" y="8674"/>
                  <a:pt x="22175" y="8674"/>
                  <a:pt x="22118" y="8674"/>
                </a:cubicBezTo>
                <a:close/>
                <a:moveTo>
                  <a:pt x="5993" y="8170"/>
                </a:moveTo>
                <a:cubicBezTo>
                  <a:pt x="5823" y="8170"/>
                  <a:pt x="5673" y="8292"/>
                  <a:pt x="5649" y="8465"/>
                </a:cubicBezTo>
                <a:cubicBezTo>
                  <a:pt x="5624" y="8632"/>
                  <a:pt x="5560" y="8814"/>
                  <a:pt x="5465" y="8995"/>
                </a:cubicBezTo>
                <a:cubicBezTo>
                  <a:pt x="5372" y="9162"/>
                  <a:pt x="5435" y="9369"/>
                  <a:pt x="5604" y="9457"/>
                </a:cubicBezTo>
                <a:cubicBezTo>
                  <a:pt x="5656" y="9485"/>
                  <a:pt x="5710" y="9499"/>
                  <a:pt x="5764" y="9499"/>
                </a:cubicBezTo>
                <a:cubicBezTo>
                  <a:pt x="5885" y="9499"/>
                  <a:pt x="6005" y="9433"/>
                  <a:pt x="6068" y="9317"/>
                </a:cubicBezTo>
                <a:cubicBezTo>
                  <a:pt x="6205" y="9065"/>
                  <a:pt x="6292" y="8811"/>
                  <a:pt x="6327" y="8561"/>
                </a:cubicBezTo>
                <a:cubicBezTo>
                  <a:pt x="6353" y="8373"/>
                  <a:pt x="6222" y="8199"/>
                  <a:pt x="6036" y="8173"/>
                </a:cubicBezTo>
                <a:cubicBezTo>
                  <a:pt x="6022" y="8171"/>
                  <a:pt x="6007" y="8170"/>
                  <a:pt x="5993" y="8170"/>
                </a:cubicBezTo>
                <a:close/>
                <a:moveTo>
                  <a:pt x="23637" y="8791"/>
                </a:moveTo>
                <a:cubicBezTo>
                  <a:pt x="23475" y="8791"/>
                  <a:pt x="23330" y="8912"/>
                  <a:pt x="23302" y="9080"/>
                </a:cubicBezTo>
                <a:cubicBezTo>
                  <a:pt x="23274" y="9266"/>
                  <a:pt x="23401" y="9440"/>
                  <a:pt x="23587" y="9471"/>
                </a:cubicBezTo>
                <a:cubicBezTo>
                  <a:pt x="23804" y="9506"/>
                  <a:pt x="24021" y="9546"/>
                  <a:pt x="24233" y="9597"/>
                </a:cubicBezTo>
                <a:cubicBezTo>
                  <a:pt x="24259" y="9603"/>
                  <a:pt x="24285" y="9605"/>
                  <a:pt x="24311" y="9605"/>
                </a:cubicBezTo>
                <a:cubicBezTo>
                  <a:pt x="24466" y="9605"/>
                  <a:pt x="24607" y="9499"/>
                  <a:pt x="24643" y="9341"/>
                </a:cubicBezTo>
                <a:cubicBezTo>
                  <a:pt x="24687" y="9155"/>
                  <a:pt x="24574" y="8973"/>
                  <a:pt x="24388" y="8929"/>
                </a:cubicBezTo>
                <a:cubicBezTo>
                  <a:pt x="24160" y="8877"/>
                  <a:pt x="23927" y="8832"/>
                  <a:pt x="23693" y="8795"/>
                </a:cubicBezTo>
                <a:cubicBezTo>
                  <a:pt x="23674" y="8792"/>
                  <a:pt x="23656" y="8791"/>
                  <a:pt x="23637" y="8791"/>
                </a:cubicBezTo>
                <a:close/>
                <a:moveTo>
                  <a:pt x="20239" y="8850"/>
                </a:moveTo>
                <a:cubicBezTo>
                  <a:pt x="20218" y="8850"/>
                  <a:pt x="20196" y="8852"/>
                  <a:pt x="20175" y="8856"/>
                </a:cubicBezTo>
                <a:cubicBezTo>
                  <a:pt x="19942" y="8901"/>
                  <a:pt x="19709" y="8953"/>
                  <a:pt x="19485" y="9014"/>
                </a:cubicBezTo>
                <a:cubicBezTo>
                  <a:pt x="19303" y="9063"/>
                  <a:pt x="19195" y="9249"/>
                  <a:pt x="19242" y="9431"/>
                </a:cubicBezTo>
                <a:cubicBezTo>
                  <a:pt x="19283" y="9586"/>
                  <a:pt x="19421" y="9685"/>
                  <a:pt x="19572" y="9685"/>
                </a:cubicBezTo>
                <a:cubicBezTo>
                  <a:pt x="19603" y="9685"/>
                  <a:pt x="19631" y="9683"/>
                  <a:pt x="19659" y="9675"/>
                </a:cubicBezTo>
                <a:cubicBezTo>
                  <a:pt x="19867" y="9619"/>
                  <a:pt x="20085" y="9569"/>
                  <a:pt x="20302" y="9527"/>
                </a:cubicBezTo>
                <a:cubicBezTo>
                  <a:pt x="20490" y="9492"/>
                  <a:pt x="20610" y="9311"/>
                  <a:pt x="20575" y="9127"/>
                </a:cubicBezTo>
                <a:cubicBezTo>
                  <a:pt x="20544" y="8963"/>
                  <a:pt x="20399" y="8850"/>
                  <a:pt x="20239" y="8850"/>
                </a:cubicBezTo>
                <a:close/>
                <a:moveTo>
                  <a:pt x="819" y="8628"/>
                </a:moveTo>
                <a:cubicBezTo>
                  <a:pt x="771" y="8628"/>
                  <a:pt x="723" y="8638"/>
                  <a:pt x="676" y="8660"/>
                </a:cubicBezTo>
                <a:cubicBezTo>
                  <a:pt x="504" y="8741"/>
                  <a:pt x="431" y="8943"/>
                  <a:pt x="510" y="9115"/>
                </a:cubicBezTo>
                <a:cubicBezTo>
                  <a:pt x="617" y="9350"/>
                  <a:pt x="746" y="9569"/>
                  <a:pt x="885" y="9762"/>
                </a:cubicBezTo>
                <a:cubicBezTo>
                  <a:pt x="953" y="9854"/>
                  <a:pt x="1057" y="9902"/>
                  <a:pt x="1163" y="9902"/>
                </a:cubicBezTo>
                <a:cubicBezTo>
                  <a:pt x="1233" y="9902"/>
                  <a:pt x="1302" y="9883"/>
                  <a:pt x="1363" y="9840"/>
                </a:cubicBezTo>
                <a:cubicBezTo>
                  <a:pt x="1514" y="9729"/>
                  <a:pt x="1549" y="9515"/>
                  <a:pt x="1439" y="9362"/>
                </a:cubicBezTo>
                <a:cubicBezTo>
                  <a:pt x="1323" y="9204"/>
                  <a:pt x="1222" y="9023"/>
                  <a:pt x="1130" y="8828"/>
                </a:cubicBezTo>
                <a:cubicBezTo>
                  <a:pt x="1072" y="8703"/>
                  <a:pt x="948" y="8628"/>
                  <a:pt x="819" y="8628"/>
                </a:cubicBezTo>
                <a:close/>
                <a:moveTo>
                  <a:pt x="25613" y="9334"/>
                </a:moveTo>
                <a:cubicBezTo>
                  <a:pt x="25478" y="9334"/>
                  <a:pt x="25351" y="9413"/>
                  <a:pt x="25297" y="9546"/>
                </a:cubicBezTo>
                <a:cubicBezTo>
                  <a:pt x="25227" y="9723"/>
                  <a:pt x="25311" y="9920"/>
                  <a:pt x="25486" y="9993"/>
                </a:cubicBezTo>
                <a:cubicBezTo>
                  <a:pt x="25688" y="10073"/>
                  <a:pt x="25890" y="10163"/>
                  <a:pt x="26084" y="10262"/>
                </a:cubicBezTo>
                <a:cubicBezTo>
                  <a:pt x="26131" y="10288"/>
                  <a:pt x="26183" y="10299"/>
                  <a:pt x="26235" y="10299"/>
                </a:cubicBezTo>
                <a:cubicBezTo>
                  <a:pt x="26362" y="10299"/>
                  <a:pt x="26480" y="10229"/>
                  <a:pt x="26541" y="10109"/>
                </a:cubicBezTo>
                <a:cubicBezTo>
                  <a:pt x="26626" y="9942"/>
                  <a:pt x="26559" y="9736"/>
                  <a:pt x="26390" y="9650"/>
                </a:cubicBezTo>
                <a:cubicBezTo>
                  <a:pt x="26180" y="9544"/>
                  <a:pt x="25963" y="9447"/>
                  <a:pt x="25742" y="9358"/>
                </a:cubicBezTo>
                <a:cubicBezTo>
                  <a:pt x="25700" y="9342"/>
                  <a:pt x="25656" y="9334"/>
                  <a:pt x="25613" y="9334"/>
                </a:cubicBezTo>
                <a:close/>
                <a:moveTo>
                  <a:pt x="18284" y="9446"/>
                </a:moveTo>
                <a:cubicBezTo>
                  <a:pt x="18238" y="9446"/>
                  <a:pt x="18192" y="9455"/>
                  <a:pt x="18147" y="9475"/>
                </a:cubicBezTo>
                <a:cubicBezTo>
                  <a:pt x="17928" y="9570"/>
                  <a:pt x="17712" y="9673"/>
                  <a:pt x="17507" y="9781"/>
                </a:cubicBezTo>
                <a:cubicBezTo>
                  <a:pt x="17339" y="9871"/>
                  <a:pt x="17274" y="10076"/>
                  <a:pt x="17363" y="10245"/>
                </a:cubicBezTo>
                <a:cubicBezTo>
                  <a:pt x="17424" y="10361"/>
                  <a:pt x="17544" y="10427"/>
                  <a:pt x="17665" y="10427"/>
                </a:cubicBezTo>
                <a:cubicBezTo>
                  <a:pt x="17719" y="10427"/>
                  <a:pt x="17773" y="10413"/>
                  <a:pt x="17825" y="10386"/>
                </a:cubicBezTo>
                <a:cubicBezTo>
                  <a:pt x="18016" y="10285"/>
                  <a:pt x="18215" y="10189"/>
                  <a:pt x="18420" y="10102"/>
                </a:cubicBezTo>
                <a:cubicBezTo>
                  <a:pt x="18593" y="10026"/>
                  <a:pt x="18672" y="9826"/>
                  <a:pt x="18597" y="9652"/>
                </a:cubicBezTo>
                <a:cubicBezTo>
                  <a:pt x="18540" y="9523"/>
                  <a:pt x="18415" y="9446"/>
                  <a:pt x="18284" y="9446"/>
                </a:cubicBezTo>
                <a:close/>
                <a:moveTo>
                  <a:pt x="4838" y="9801"/>
                </a:moveTo>
                <a:cubicBezTo>
                  <a:pt x="4777" y="9801"/>
                  <a:pt x="4716" y="9817"/>
                  <a:pt x="4660" y="9850"/>
                </a:cubicBezTo>
                <a:cubicBezTo>
                  <a:pt x="4561" y="9911"/>
                  <a:pt x="4457" y="9963"/>
                  <a:pt x="4352" y="10003"/>
                </a:cubicBezTo>
                <a:cubicBezTo>
                  <a:pt x="4271" y="10036"/>
                  <a:pt x="4191" y="10064"/>
                  <a:pt x="4111" y="10088"/>
                </a:cubicBezTo>
                <a:cubicBezTo>
                  <a:pt x="3930" y="10144"/>
                  <a:pt x="3831" y="10335"/>
                  <a:pt x="3886" y="10516"/>
                </a:cubicBezTo>
                <a:cubicBezTo>
                  <a:pt x="3933" y="10662"/>
                  <a:pt x="4067" y="10754"/>
                  <a:pt x="4213" y="10754"/>
                </a:cubicBezTo>
                <a:cubicBezTo>
                  <a:pt x="4248" y="10754"/>
                  <a:pt x="4283" y="10751"/>
                  <a:pt x="4316" y="10740"/>
                </a:cubicBezTo>
                <a:cubicBezTo>
                  <a:pt x="4406" y="10709"/>
                  <a:pt x="4500" y="10679"/>
                  <a:pt x="4594" y="10641"/>
                </a:cubicBezTo>
                <a:cubicBezTo>
                  <a:pt x="4738" y="10587"/>
                  <a:pt x="4881" y="10516"/>
                  <a:pt x="5016" y="10432"/>
                </a:cubicBezTo>
                <a:cubicBezTo>
                  <a:pt x="5178" y="10335"/>
                  <a:pt x="5228" y="10125"/>
                  <a:pt x="5129" y="9963"/>
                </a:cubicBezTo>
                <a:cubicBezTo>
                  <a:pt x="5065" y="9858"/>
                  <a:pt x="4953" y="9801"/>
                  <a:pt x="4838" y="9801"/>
                </a:cubicBezTo>
                <a:close/>
                <a:moveTo>
                  <a:pt x="2421" y="9302"/>
                </a:moveTo>
                <a:cubicBezTo>
                  <a:pt x="2278" y="9302"/>
                  <a:pt x="2145" y="9391"/>
                  <a:pt x="2096" y="9534"/>
                </a:cubicBezTo>
                <a:cubicBezTo>
                  <a:pt x="2023" y="9751"/>
                  <a:pt x="1954" y="9979"/>
                  <a:pt x="1895" y="10217"/>
                </a:cubicBezTo>
                <a:cubicBezTo>
                  <a:pt x="1888" y="10247"/>
                  <a:pt x="1884" y="10273"/>
                  <a:pt x="1884" y="10300"/>
                </a:cubicBezTo>
                <a:cubicBezTo>
                  <a:pt x="1823" y="10471"/>
                  <a:pt x="1905" y="10662"/>
                  <a:pt x="2075" y="10731"/>
                </a:cubicBezTo>
                <a:cubicBezTo>
                  <a:pt x="2312" y="10829"/>
                  <a:pt x="2566" y="10893"/>
                  <a:pt x="2832" y="10919"/>
                </a:cubicBezTo>
                <a:cubicBezTo>
                  <a:pt x="2842" y="10923"/>
                  <a:pt x="2856" y="10923"/>
                  <a:pt x="2866" y="10923"/>
                </a:cubicBezTo>
                <a:cubicBezTo>
                  <a:pt x="3040" y="10923"/>
                  <a:pt x="3188" y="10789"/>
                  <a:pt x="3207" y="10615"/>
                </a:cubicBezTo>
                <a:cubicBezTo>
                  <a:pt x="3224" y="10427"/>
                  <a:pt x="3087" y="10259"/>
                  <a:pt x="2901" y="10240"/>
                </a:cubicBezTo>
                <a:cubicBezTo>
                  <a:pt x="2800" y="10231"/>
                  <a:pt x="2703" y="10213"/>
                  <a:pt x="2609" y="10189"/>
                </a:cubicBezTo>
                <a:cubicBezTo>
                  <a:pt x="2651" y="10040"/>
                  <a:pt x="2696" y="9894"/>
                  <a:pt x="2745" y="9755"/>
                </a:cubicBezTo>
                <a:cubicBezTo>
                  <a:pt x="2805" y="9577"/>
                  <a:pt x="2710" y="9381"/>
                  <a:pt x="2531" y="9320"/>
                </a:cubicBezTo>
                <a:cubicBezTo>
                  <a:pt x="2494" y="9308"/>
                  <a:pt x="2457" y="9302"/>
                  <a:pt x="2421" y="9302"/>
                </a:cubicBezTo>
                <a:close/>
                <a:moveTo>
                  <a:pt x="27400" y="10330"/>
                </a:moveTo>
                <a:cubicBezTo>
                  <a:pt x="27297" y="10330"/>
                  <a:pt x="27196" y="10376"/>
                  <a:pt x="27129" y="10464"/>
                </a:cubicBezTo>
                <a:cubicBezTo>
                  <a:pt x="27014" y="10613"/>
                  <a:pt x="27042" y="10829"/>
                  <a:pt x="27191" y="10943"/>
                </a:cubicBezTo>
                <a:cubicBezTo>
                  <a:pt x="27356" y="11072"/>
                  <a:pt x="27515" y="11213"/>
                  <a:pt x="27659" y="11366"/>
                </a:cubicBezTo>
                <a:cubicBezTo>
                  <a:pt x="27727" y="11437"/>
                  <a:pt x="27815" y="11472"/>
                  <a:pt x="27906" y="11472"/>
                </a:cubicBezTo>
                <a:cubicBezTo>
                  <a:pt x="27991" y="11472"/>
                  <a:pt x="28076" y="11441"/>
                  <a:pt x="28144" y="11376"/>
                </a:cubicBezTo>
                <a:cubicBezTo>
                  <a:pt x="28279" y="11248"/>
                  <a:pt x="28286" y="11030"/>
                  <a:pt x="28156" y="10893"/>
                </a:cubicBezTo>
                <a:cubicBezTo>
                  <a:pt x="27987" y="10716"/>
                  <a:pt x="27805" y="10551"/>
                  <a:pt x="27608" y="10401"/>
                </a:cubicBezTo>
                <a:cubicBezTo>
                  <a:pt x="27546" y="10353"/>
                  <a:pt x="27472" y="10330"/>
                  <a:pt x="27400" y="10330"/>
                </a:cubicBezTo>
                <a:close/>
                <a:moveTo>
                  <a:pt x="16504" y="10465"/>
                </a:moveTo>
                <a:cubicBezTo>
                  <a:pt x="16437" y="10465"/>
                  <a:pt x="16369" y="10485"/>
                  <a:pt x="16310" y="10526"/>
                </a:cubicBezTo>
                <a:cubicBezTo>
                  <a:pt x="16120" y="10658"/>
                  <a:pt x="15934" y="10794"/>
                  <a:pt x="15747" y="10935"/>
                </a:cubicBezTo>
                <a:cubicBezTo>
                  <a:pt x="15595" y="11048"/>
                  <a:pt x="15564" y="11262"/>
                  <a:pt x="15677" y="11413"/>
                </a:cubicBezTo>
                <a:cubicBezTo>
                  <a:pt x="15745" y="11501"/>
                  <a:pt x="15847" y="11550"/>
                  <a:pt x="15950" y="11550"/>
                </a:cubicBezTo>
                <a:cubicBezTo>
                  <a:pt x="16023" y="11550"/>
                  <a:pt x="16094" y="11527"/>
                  <a:pt x="16155" y="11480"/>
                </a:cubicBezTo>
                <a:cubicBezTo>
                  <a:pt x="16338" y="11345"/>
                  <a:pt x="16518" y="11213"/>
                  <a:pt x="16701" y="11086"/>
                </a:cubicBezTo>
                <a:cubicBezTo>
                  <a:pt x="16855" y="10978"/>
                  <a:pt x="16894" y="10766"/>
                  <a:pt x="16784" y="10611"/>
                </a:cubicBezTo>
                <a:cubicBezTo>
                  <a:pt x="16718" y="10516"/>
                  <a:pt x="16612" y="10465"/>
                  <a:pt x="16504" y="10465"/>
                </a:cubicBezTo>
                <a:close/>
                <a:moveTo>
                  <a:pt x="1993" y="11305"/>
                </a:moveTo>
                <a:cubicBezTo>
                  <a:pt x="1821" y="11305"/>
                  <a:pt x="1675" y="11439"/>
                  <a:pt x="1658" y="11614"/>
                </a:cubicBezTo>
                <a:cubicBezTo>
                  <a:pt x="1636" y="11844"/>
                  <a:pt x="1625" y="12061"/>
                  <a:pt x="1625" y="12263"/>
                </a:cubicBezTo>
                <a:lnTo>
                  <a:pt x="1625" y="12334"/>
                </a:lnTo>
                <a:cubicBezTo>
                  <a:pt x="1627" y="12523"/>
                  <a:pt x="1780" y="12673"/>
                  <a:pt x="1966" y="12673"/>
                </a:cubicBezTo>
                <a:cubicBezTo>
                  <a:pt x="1966" y="12673"/>
                  <a:pt x="1969" y="12673"/>
                  <a:pt x="1971" y="12671"/>
                </a:cubicBezTo>
                <a:cubicBezTo>
                  <a:pt x="2161" y="12669"/>
                  <a:pt x="2312" y="12515"/>
                  <a:pt x="2310" y="12325"/>
                </a:cubicBezTo>
                <a:lnTo>
                  <a:pt x="2310" y="12263"/>
                </a:lnTo>
                <a:cubicBezTo>
                  <a:pt x="2310" y="12082"/>
                  <a:pt x="2319" y="11884"/>
                  <a:pt x="2338" y="11679"/>
                </a:cubicBezTo>
                <a:cubicBezTo>
                  <a:pt x="2355" y="11491"/>
                  <a:pt x="2216" y="11324"/>
                  <a:pt x="2030" y="11307"/>
                </a:cubicBezTo>
                <a:cubicBezTo>
                  <a:pt x="2018" y="11305"/>
                  <a:pt x="2006" y="11305"/>
                  <a:pt x="1993" y="11305"/>
                </a:cubicBezTo>
                <a:close/>
                <a:moveTo>
                  <a:pt x="14877" y="11714"/>
                </a:moveTo>
                <a:cubicBezTo>
                  <a:pt x="14801" y="11714"/>
                  <a:pt x="14724" y="11739"/>
                  <a:pt x="14660" y="11792"/>
                </a:cubicBezTo>
                <a:cubicBezTo>
                  <a:pt x="14485" y="11934"/>
                  <a:pt x="14306" y="12080"/>
                  <a:pt x="14130" y="12226"/>
                </a:cubicBezTo>
                <a:cubicBezTo>
                  <a:pt x="13984" y="12344"/>
                  <a:pt x="13965" y="12560"/>
                  <a:pt x="14085" y="12706"/>
                </a:cubicBezTo>
                <a:cubicBezTo>
                  <a:pt x="14153" y="12787"/>
                  <a:pt x="14250" y="12829"/>
                  <a:pt x="14348" y="12829"/>
                </a:cubicBezTo>
                <a:cubicBezTo>
                  <a:pt x="14424" y="12829"/>
                  <a:pt x="14500" y="12803"/>
                  <a:pt x="14563" y="12753"/>
                </a:cubicBezTo>
                <a:cubicBezTo>
                  <a:pt x="14739" y="12608"/>
                  <a:pt x="14914" y="12464"/>
                  <a:pt x="15091" y="12322"/>
                </a:cubicBezTo>
                <a:cubicBezTo>
                  <a:pt x="15239" y="12202"/>
                  <a:pt x="15260" y="11986"/>
                  <a:pt x="15140" y="11840"/>
                </a:cubicBezTo>
                <a:cubicBezTo>
                  <a:pt x="15073" y="11757"/>
                  <a:pt x="14976" y="11714"/>
                  <a:pt x="14877" y="11714"/>
                </a:cubicBezTo>
                <a:close/>
                <a:moveTo>
                  <a:pt x="28690" y="11904"/>
                </a:moveTo>
                <a:cubicBezTo>
                  <a:pt x="28638" y="11904"/>
                  <a:pt x="28585" y="11916"/>
                  <a:pt x="28535" y="11941"/>
                </a:cubicBezTo>
                <a:cubicBezTo>
                  <a:pt x="28364" y="12028"/>
                  <a:pt x="28300" y="12235"/>
                  <a:pt x="28384" y="12402"/>
                </a:cubicBezTo>
                <a:cubicBezTo>
                  <a:pt x="28477" y="12586"/>
                  <a:pt x="28564" y="12786"/>
                  <a:pt x="28639" y="12991"/>
                </a:cubicBezTo>
                <a:cubicBezTo>
                  <a:pt x="28688" y="13126"/>
                  <a:pt x="28822" y="13213"/>
                  <a:pt x="28961" y="13213"/>
                </a:cubicBezTo>
                <a:cubicBezTo>
                  <a:pt x="28999" y="13213"/>
                  <a:pt x="29039" y="13208"/>
                  <a:pt x="29079" y="13194"/>
                </a:cubicBezTo>
                <a:cubicBezTo>
                  <a:pt x="29258" y="13128"/>
                  <a:pt x="29348" y="12933"/>
                  <a:pt x="29284" y="12756"/>
                </a:cubicBezTo>
                <a:cubicBezTo>
                  <a:pt x="29199" y="12525"/>
                  <a:pt x="29101" y="12301"/>
                  <a:pt x="28995" y="12091"/>
                </a:cubicBezTo>
                <a:cubicBezTo>
                  <a:pt x="28934" y="11972"/>
                  <a:pt x="28814" y="11904"/>
                  <a:pt x="28690" y="11904"/>
                </a:cubicBezTo>
                <a:close/>
                <a:moveTo>
                  <a:pt x="13292" y="13013"/>
                </a:moveTo>
                <a:cubicBezTo>
                  <a:pt x="13217" y="13013"/>
                  <a:pt x="13141" y="13037"/>
                  <a:pt x="13077" y="13088"/>
                </a:cubicBezTo>
                <a:cubicBezTo>
                  <a:pt x="12901" y="13229"/>
                  <a:pt x="12722" y="13368"/>
                  <a:pt x="12545" y="13507"/>
                </a:cubicBezTo>
                <a:cubicBezTo>
                  <a:pt x="12394" y="13622"/>
                  <a:pt x="12368" y="13837"/>
                  <a:pt x="12484" y="13987"/>
                </a:cubicBezTo>
                <a:cubicBezTo>
                  <a:pt x="12549" y="14074"/>
                  <a:pt x="12651" y="14121"/>
                  <a:pt x="12754" y="14121"/>
                </a:cubicBezTo>
                <a:cubicBezTo>
                  <a:pt x="12825" y="14121"/>
                  <a:pt x="12898" y="14096"/>
                  <a:pt x="12964" y="14048"/>
                </a:cubicBezTo>
                <a:cubicBezTo>
                  <a:pt x="13145" y="13907"/>
                  <a:pt x="13324" y="13762"/>
                  <a:pt x="13505" y="13620"/>
                </a:cubicBezTo>
                <a:cubicBezTo>
                  <a:pt x="13652" y="13502"/>
                  <a:pt x="13675" y="13288"/>
                  <a:pt x="13557" y="13140"/>
                </a:cubicBezTo>
                <a:cubicBezTo>
                  <a:pt x="13490" y="13056"/>
                  <a:pt x="13392" y="13013"/>
                  <a:pt x="13292" y="13013"/>
                </a:cubicBezTo>
                <a:close/>
                <a:moveTo>
                  <a:pt x="2182" y="13334"/>
                </a:moveTo>
                <a:cubicBezTo>
                  <a:pt x="2146" y="13334"/>
                  <a:pt x="2110" y="13340"/>
                  <a:pt x="2074" y="13352"/>
                </a:cubicBezTo>
                <a:cubicBezTo>
                  <a:pt x="1895" y="13411"/>
                  <a:pt x="1797" y="13608"/>
                  <a:pt x="1858" y="13785"/>
                </a:cubicBezTo>
                <a:cubicBezTo>
                  <a:pt x="1938" y="14025"/>
                  <a:pt x="2041" y="14254"/>
                  <a:pt x="2161" y="14468"/>
                </a:cubicBezTo>
                <a:cubicBezTo>
                  <a:pt x="2223" y="14578"/>
                  <a:pt x="2338" y="14642"/>
                  <a:pt x="2458" y="14642"/>
                </a:cubicBezTo>
                <a:cubicBezTo>
                  <a:pt x="2517" y="14642"/>
                  <a:pt x="2573" y="14626"/>
                  <a:pt x="2625" y="14598"/>
                </a:cubicBezTo>
                <a:cubicBezTo>
                  <a:pt x="2790" y="14506"/>
                  <a:pt x="2849" y="14298"/>
                  <a:pt x="2755" y="14133"/>
                </a:cubicBezTo>
                <a:cubicBezTo>
                  <a:pt x="2654" y="13957"/>
                  <a:pt x="2573" y="13766"/>
                  <a:pt x="2505" y="13568"/>
                </a:cubicBezTo>
                <a:cubicBezTo>
                  <a:pt x="2459" y="13426"/>
                  <a:pt x="2325" y="13334"/>
                  <a:pt x="2182" y="13334"/>
                </a:cubicBezTo>
                <a:close/>
                <a:moveTo>
                  <a:pt x="29294" y="13852"/>
                </a:moveTo>
                <a:cubicBezTo>
                  <a:pt x="29276" y="13852"/>
                  <a:pt x="29258" y="13853"/>
                  <a:pt x="29240" y="13856"/>
                </a:cubicBezTo>
                <a:cubicBezTo>
                  <a:pt x="29053" y="13886"/>
                  <a:pt x="28928" y="14061"/>
                  <a:pt x="28957" y="14247"/>
                </a:cubicBezTo>
                <a:cubicBezTo>
                  <a:pt x="28992" y="14459"/>
                  <a:pt x="29018" y="14678"/>
                  <a:pt x="29037" y="14903"/>
                </a:cubicBezTo>
                <a:cubicBezTo>
                  <a:pt x="29056" y="15080"/>
                  <a:pt x="29202" y="15215"/>
                  <a:pt x="29379" y="15215"/>
                </a:cubicBezTo>
                <a:cubicBezTo>
                  <a:pt x="29390" y="15215"/>
                  <a:pt x="29399" y="15215"/>
                  <a:pt x="29407" y="15212"/>
                </a:cubicBezTo>
                <a:cubicBezTo>
                  <a:pt x="29593" y="15198"/>
                  <a:pt x="29736" y="15033"/>
                  <a:pt x="29718" y="14844"/>
                </a:cubicBezTo>
                <a:cubicBezTo>
                  <a:pt x="29696" y="14602"/>
                  <a:pt x="29668" y="14366"/>
                  <a:pt x="29631" y="14140"/>
                </a:cubicBezTo>
                <a:cubicBezTo>
                  <a:pt x="29605" y="13973"/>
                  <a:pt x="29459" y="13852"/>
                  <a:pt x="29294" y="13852"/>
                </a:cubicBezTo>
                <a:close/>
                <a:moveTo>
                  <a:pt x="11648" y="14243"/>
                </a:moveTo>
                <a:cubicBezTo>
                  <a:pt x="11582" y="14243"/>
                  <a:pt x="11514" y="14262"/>
                  <a:pt x="11455" y="14303"/>
                </a:cubicBezTo>
                <a:cubicBezTo>
                  <a:pt x="11268" y="14430"/>
                  <a:pt x="11078" y="14552"/>
                  <a:pt x="10896" y="14664"/>
                </a:cubicBezTo>
                <a:cubicBezTo>
                  <a:pt x="10734" y="14764"/>
                  <a:pt x="10686" y="14974"/>
                  <a:pt x="10783" y="15134"/>
                </a:cubicBezTo>
                <a:cubicBezTo>
                  <a:pt x="10847" y="15238"/>
                  <a:pt x="10958" y="15297"/>
                  <a:pt x="11073" y="15297"/>
                </a:cubicBezTo>
                <a:cubicBezTo>
                  <a:pt x="11134" y="15297"/>
                  <a:pt x="11198" y="15280"/>
                  <a:pt x="11254" y="15250"/>
                </a:cubicBezTo>
                <a:cubicBezTo>
                  <a:pt x="11445" y="15132"/>
                  <a:pt x="11643" y="15003"/>
                  <a:pt x="11840" y="14870"/>
                </a:cubicBezTo>
                <a:cubicBezTo>
                  <a:pt x="11996" y="14764"/>
                  <a:pt x="12038" y="14550"/>
                  <a:pt x="11932" y="14393"/>
                </a:cubicBezTo>
                <a:cubicBezTo>
                  <a:pt x="11866" y="14296"/>
                  <a:pt x="11758" y="14243"/>
                  <a:pt x="11648" y="14243"/>
                </a:cubicBezTo>
                <a:close/>
                <a:moveTo>
                  <a:pt x="3345" y="14982"/>
                </a:moveTo>
                <a:cubicBezTo>
                  <a:pt x="3242" y="14982"/>
                  <a:pt x="3142" y="15028"/>
                  <a:pt x="3075" y="15115"/>
                </a:cubicBezTo>
                <a:cubicBezTo>
                  <a:pt x="2958" y="15264"/>
                  <a:pt x="2986" y="15480"/>
                  <a:pt x="3136" y="15594"/>
                </a:cubicBezTo>
                <a:cubicBezTo>
                  <a:pt x="3327" y="15742"/>
                  <a:pt x="3535" y="15879"/>
                  <a:pt x="3760" y="15998"/>
                </a:cubicBezTo>
                <a:cubicBezTo>
                  <a:pt x="3812" y="16024"/>
                  <a:pt x="3866" y="16036"/>
                  <a:pt x="3919" y="16036"/>
                </a:cubicBezTo>
                <a:cubicBezTo>
                  <a:pt x="4043" y="16036"/>
                  <a:pt x="4161" y="15971"/>
                  <a:pt x="4220" y="15853"/>
                </a:cubicBezTo>
                <a:cubicBezTo>
                  <a:pt x="4309" y="15686"/>
                  <a:pt x="4246" y="15480"/>
                  <a:pt x="4078" y="15391"/>
                </a:cubicBezTo>
                <a:cubicBezTo>
                  <a:pt x="3890" y="15290"/>
                  <a:pt x="3713" y="15177"/>
                  <a:pt x="3555" y="15054"/>
                </a:cubicBezTo>
                <a:cubicBezTo>
                  <a:pt x="3492" y="15006"/>
                  <a:pt x="3418" y="14982"/>
                  <a:pt x="3345" y="14982"/>
                </a:cubicBezTo>
                <a:close/>
                <a:moveTo>
                  <a:pt x="9870" y="15258"/>
                </a:moveTo>
                <a:cubicBezTo>
                  <a:pt x="9823" y="15258"/>
                  <a:pt x="9775" y="15268"/>
                  <a:pt x="9730" y="15288"/>
                </a:cubicBezTo>
                <a:cubicBezTo>
                  <a:pt x="9525" y="15382"/>
                  <a:pt x="9321" y="15467"/>
                  <a:pt x="9121" y="15539"/>
                </a:cubicBezTo>
                <a:cubicBezTo>
                  <a:pt x="8942" y="15603"/>
                  <a:pt x="8852" y="15799"/>
                  <a:pt x="8916" y="15977"/>
                </a:cubicBezTo>
                <a:cubicBezTo>
                  <a:pt x="8967" y="16114"/>
                  <a:pt x="9099" y="16201"/>
                  <a:pt x="9238" y="16201"/>
                </a:cubicBezTo>
                <a:cubicBezTo>
                  <a:pt x="9278" y="16201"/>
                  <a:pt x="9316" y="16194"/>
                  <a:pt x="9354" y="16180"/>
                </a:cubicBezTo>
                <a:cubicBezTo>
                  <a:pt x="9570" y="16102"/>
                  <a:pt x="9792" y="16010"/>
                  <a:pt x="10011" y="15911"/>
                </a:cubicBezTo>
                <a:cubicBezTo>
                  <a:pt x="10183" y="15832"/>
                  <a:pt x="10258" y="15629"/>
                  <a:pt x="10180" y="15459"/>
                </a:cubicBezTo>
                <a:cubicBezTo>
                  <a:pt x="10124" y="15333"/>
                  <a:pt x="9999" y="15258"/>
                  <a:pt x="9870" y="15258"/>
                </a:cubicBezTo>
                <a:close/>
                <a:moveTo>
                  <a:pt x="5204" y="15812"/>
                </a:moveTo>
                <a:cubicBezTo>
                  <a:pt x="5047" y="15812"/>
                  <a:pt x="4907" y="15921"/>
                  <a:pt x="4872" y="16081"/>
                </a:cubicBezTo>
                <a:cubicBezTo>
                  <a:pt x="4830" y="16267"/>
                  <a:pt x="4947" y="16446"/>
                  <a:pt x="5133" y="16488"/>
                </a:cubicBezTo>
                <a:cubicBezTo>
                  <a:pt x="5359" y="16536"/>
                  <a:pt x="5597" y="16575"/>
                  <a:pt x="5840" y="16602"/>
                </a:cubicBezTo>
                <a:cubicBezTo>
                  <a:pt x="5854" y="16606"/>
                  <a:pt x="5866" y="16606"/>
                  <a:pt x="5880" y="16606"/>
                </a:cubicBezTo>
                <a:cubicBezTo>
                  <a:pt x="6050" y="16606"/>
                  <a:pt x="6198" y="16477"/>
                  <a:pt x="6219" y="16303"/>
                </a:cubicBezTo>
                <a:cubicBezTo>
                  <a:pt x="6238" y="16116"/>
                  <a:pt x="6102" y="15947"/>
                  <a:pt x="5916" y="15925"/>
                </a:cubicBezTo>
                <a:cubicBezTo>
                  <a:pt x="5697" y="15902"/>
                  <a:pt x="5482" y="15864"/>
                  <a:pt x="5277" y="15820"/>
                </a:cubicBezTo>
                <a:cubicBezTo>
                  <a:pt x="5252" y="15815"/>
                  <a:pt x="5228" y="15812"/>
                  <a:pt x="5204" y="15812"/>
                </a:cubicBezTo>
                <a:close/>
                <a:moveTo>
                  <a:pt x="7916" y="15870"/>
                </a:moveTo>
                <a:cubicBezTo>
                  <a:pt x="7898" y="15870"/>
                  <a:pt x="7880" y="15871"/>
                  <a:pt x="7861" y="15874"/>
                </a:cubicBezTo>
                <a:cubicBezTo>
                  <a:pt x="7648" y="15912"/>
                  <a:pt x="7432" y="15938"/>
                  <a:pt x="7216" y="15952"/>
                </a:cubicBezTo>
                <a:cubicBezTo>
                  <a:pt x="7029" y="15966"/>
                  <a:pt x="6886" y="16130"/>
                  <a:pt x="6900" y="16319"/>
                </a:cubicBezTo>
                <a:cubicBezTo>
                  <a:pt x="6912" y="16498"/>
                  <a:pt x="7064" y="16635"/>
                  <a:pt x="7241" y="16635"/>
                </a:cubicBezTo>
                <a:lnTo>
                  <a:pt x="7267" y="16635"/>
                </a:lnTo>
                <a:cubicBezTo>
                  <a:pt x="7505" y="16618"/>
                  <a:pt x="7743" y="16590"/>
                  <a:pt x="7978" y="16548"/>
                </a:cubicBezTo>
                <a:cubicBezTo>
                  <a:pt x="8162" y="16515"/>
                  <a:pt x="8289" y="16340"/>
                  <a:pt x="8256" y="16152"/>
                </a:cubicBezTo>
                <a:cubicBezTo>
                  <a:pt x="8226" y="15986"/>
                  <a:pt x="8081" y="15870"/>
                  <a:pt x="7916" y="15870"/>
                </a:cubicBezTo>
                <a:close/>
                <a:moveTo>
                  <a:pt x="29407" y="15896"/>
                </a:moveTo>
                <a:cubicBezTo>
                  <a:pt x="29228" y="15896"/>
                  <a:pt x="29079" y="16044"/>
                  <a:pt x="29074" y="16227"/>
                </a:cubicBezTo>
                <a:cubicBezTo>
                  <a:pt x="29067" y="16444"/>
                  <a:pt x="29053" y="16668"/>
                  <a:pt x="29035" y="16894"/>
                </a:cubicBezTo>
                <a:cubicBezTo>
                  <a:pt x="29021" y="17080"/>
                  <a:pt x="29159" y="17245"/>
                  <a:pt x="29348" y="17261"/>
                </a:cubicBezTo>
                <a:cubicBezTo>
                  <a:pt x="29360" y="17263"/>
                  <a:pt x="29369" y="17263"/>
                  <a:pt x="29376" y="17263"/>
                </a:cubicBezTo>
                <a:cubicBezTo>
                  <a:pt x="29553" y="17263"/>
                  <a:pt x="29703" y="17129"/>
                  <a:pt x="29717" y="16948"/>
                </a:cubicBezTo>
                <a:cubicBezTo>
                  <a:pt x="29736" y="16712"/>
                  <a:pt x="29748" y="16477"/>
                  <a:pt x="29755" y="16250"/>
                </a:cubicBezTo>
                <a:cubicBezTo>
                  <a:pt x="29762" y="16060"/>
                  <a:pt x="29614" y="15904"/>
                  <a:pt x="29425" y="15897"/>
                </a:cubicBezTo>
                <a:cubicBezTo>
                  <a:pt x="29419" y="15896"/>
                  <a:pt x="29413" y="15896"/>
                  <a:pt x="29407" y="15896"/>
                </a:cubicBezTo>
                <a:close/>
                <a:moveTo>
                  <a:pt x="29217" y="17937"/>
                </a:moveTo>
                <a:cubicBezTo>
                  <a:pt x="29052" y="17937"/>
                  <a:pt x="28904" y="18057"/>
                  <a:pt x="28877" y="18226"/>
                </a:cubicBezTo>
                <a:cubicBezTo>
                  <a:pt x="28842" y="18448"/>
                  <a:pt x="28804" y="18669"/>
                  <a:pt x="28761" y="18888"/>
                </a:cubicBezTo>
                <a:cubicBezTo>
                  <a:pt x="28723" y="19074"/>
                  <a:pt x="28844" y="19251"/>
                  <a:pt x="29028" y="19288"/>
                </a:cubicBezTo>
                <a:cubicBezTo>
                  <a:pt x="29051" y="19293"/>
                  <a:pt x="29072" y="19295"/>
                  <a:pt x="29094" y="19295"/>
                </a:cubicBezTo>
                <a:cubicBezTo>
                  <a:pt x="29256" y="19295"/>
                  <a:pt x="29397" y="19182"/>
                  <a:pt x="29432" y="19016"/>
                </a:cubicBezTo>
                <a:cubicBezTo>
                  <a:pt x="29475" y="18789"/>
                  <a:pt x="29515" y="18561"/>
                  <a:pt x="29553" y="18332"/>
                </a:cubicBezTo>
                <a:cubicBezTo>
                  <a:pt x="29581" y="18146"/>
                  <a:pt x="29456" y="17972"/>
                  <a:pt x="29268" y="17941"/>
                </a:cubicBezTo>
                <a:cubicBezTo>
                  <a:pt x="29251" y="17938"/>
                  <a:pt x="29234" y="17937"/>
                  <a:pt x="29217" y="17937"/>
                </a:cubicBezTo>
                <a:close/>
                <a:moveTo>
                  <a:pt x="28792" y="19947"/>
                </a:moveTo>
                <a:cubicBezTo>
                  <a:pt x="28639" y="19947"/>
                  <a:pt x="28498" y="20049"/>
                  <a:pt x="28458" y="20203"/>
                </a:cubicBezTo>
                <a:cubicBezTo>
                  <a:pt x="28401" y="20421"/>
                  <a:pt x="28342" y="20638"/>
                  <a:pt x="28279" y="20852"/>
                </a:cubicBezTo>
                <a:cubicBezTo>
                  <a:pt x="28227" y="21033"/>
                  <a:pt x="28331" y="21224"/>
                  <a:pt x="28512" y="21276"/>
                </a:cubicBezTo>
                <a:cubicBezTo>
                  <a:pt x="28545" y="21285"/>
                  <a:pt x="28575" y="21290"/>
                  <a:pt x="28608" y="21290"/>
                </a:cubicBezTo>
                <a:cubicBezTo>
                  <a:pt x="28756" y="21290"/>
                  <a:pt x="28893" y="21191"/>
                  <a:pt x="28936" y="21043"/>
                </a:cubicBezTo>
                <a:cubicBezTo>
                  <a:pt x="29001" y="20822"/>
                  <a:pt x="29061" y="20600"/>
                  <a:pt x="29121" y="20374"/>
                </a:cubicBezTo>
                <a:cubicBezTo>
                  <a:pt x="29169" y="20191"/>
                  <a:pt x="29058" y="20005"/>
                  <a:pt x="28875" y="19957"/>
                </a:cubicBezTo>
                <a:cubicBezTo>
                  <a:pt x="28848" y="19950"/>
                  <a:pt x="28820" y="19947"/>
                  <a:pt x="28792" y="19947"/>
                </a:cubicBezTo>
                <a:close/>
                <a:moveTo>
                  <a:pt x="28192" y="21907"/>
                </a:moveTo>
                <a:cubicBezTo>
                  <a:pt x="28051" y="21907"/>
                  <a:pt x="27919" y="21995"/>
                  <a:pt x="27869" y="22136"/>
                </a:cubicBezTo>
                <a:cubicBezTo>
                  <a:pt x="27793" y="22353"/>
                  <a:pt x="27714" y="22564"/>
                  <a:pt x="27636" y="22770"/>
                </a:cubicBezTo>
                <a:cubicBezTo>
                  <a:pt x="27568" y="22946"/>
                  <a:pt x="27659" y="23144"/>
                  <a:pt x="27834" y="23212"/>
                </a:cubicBezTo>
                <a:cubicBezTo>
                  <a:pt x="27874" y="23228"/>
                  <a:pt x="27914" y="23233"/>
                  <a:pt x="27956" y="23233"/>
                </a:cubicBezTo>
                <a:cubicBezTo>
                  <a:pt x="28093" y="23233"/>
                  <a:pt x="28224" y="23149"/>
                  <a:pt x="28276" y="23012"/>
                </a:cubicBezTo>
                <a:cubicBezTo>
                  <a:pt x="28358" y="22798"/>
                  <a:pt x="28436" y="22581"/>
                  <a:pt x="28514" y="22360"/>
                </a:cubicBezTo>
                <a:cubicBezTo>
                  <a:pt x="28575" y="22185"/>
                  <a:pt x="28483" y="21988"/>
                  <a:pt x="28304" y="21926"/>
                </a:cubicBezTo>
                <a:cubicBezTo>
                  <a:pt x="28267" y="21913"/>
                  <a:pt x="28229" y="21907"/>
                  <a:pt x="28192" y="21907"/>
                </a:cubicBezTo>
                <a:close/>
                <a:moveTo>
                  <a:pt x="27434" y="23811"/>
                </a:moveTo>
                <a:cubicBezTo>
                  <a:pt x="27304" y="23811"/>
                  <a:pt x="27179" y="23887"/>
                  <a:pt x="27122" y="24013"/>
                </a:cubicBezTo>
                <a:cubicBezTo>
                  <a:pt x="27026" y="24227"/>
                  <a:pt x="26931" y="24429"/>
                  <a:pt x="26835" y="24621"/>
                </a:cubicBezTo>
                <a:cubicBezTo>
                  <a:pt x="26750" y="24792"/>
                  <a:pt x="26819" y="24995"/>
                  <a:pt x="26990" y="25080"/>
                </a:cubicBezTo>
                <a:cubicBezTo>
                  <a:pt x="27038" y="25105"/>
                  <a:pt x="27092" y="25115"/>
                  <a:pt x="27141" y="25115"/>
                </a:cubicBezTo>
                <a:cubicBezTo>
                  <a:pt x="27268" y="25115"/>
                  <a:pt x="27388" y="25046"/>
                  <a:pt x="27447" y="24924"/>
                </a:cubicBezTo>
                <a:cubicBezTo>
                  <a:pt x="27548" y="24724"/>
                  <a:pt x="27645" y="24514"/>
                  <a:pt x="27746" y="24293"/>
                </a:cubicBezTo>
                <a:cubicBezTo>
                  <a:pt x="27824" y="24121"/>
                  <a:pt x="27746" y="23919"/>
                  <a:pt x="27574" y="23841"/>
                </a:cubicBezTo>
                <a:cubicBezTo>
                  <a:pt x="27528" y="23820"/>
                  <a:pt x="27481" y="23811"/>
                  <a:pt x="27434" y="23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 name="Google Shape;292;p8"/>
          <p:cNvGrpSpPr/>
          <p:nvPr/>
        </p:nvGrpSpPr>
        <p:grpSpPr>
          <a:xfrm>
            <a:off x="1384775" y="254267"/>
            <a:ext cx="7401223" cy="4605175"/>
            <a:chOff x="1384800" y="539500"/>
            <a:chExt cx="7046100" cy="4059927"/>
          </a:xfrm>
        </p:grpSpPr>
        <p:sp>
          <p:nvSpPr>
            <p:cNvPr id="293" name="Google Shape;293;p8"/>
            <p:cNvSpPr/>
            <p:nvPr/>
          </p:nvSpPr>
          <p:spPr>
            <a:xfrm>
              <a:off x="1384800" y="539500"/>
              <a:ext cx="7046100" cy="4059900"/>
            </a:xfrm>
            <a:prstGeom prst="roundRect">
              <a:avLst>
                <a:gd name="adj" fmla="val 864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4" name="Google Shape;294;p8"/>
            <p:cNvCxnSpPr/>
            <p:nvPr/>
          </p:nvCxnSpPr>
          <p:spPr>
            <a:xfrm>
              <a:off x="1384800" y="42942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295" name="Google Shape;295;p8"/>
            <p:cNvCxnSpPr/>
            <p:nvPr/>
          </p:nvCxnSpPr>
          <p:spPr>
            <a:xfrm>
              <a:off x="1384800" y="40496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296" name="Google Shape;296;p8"/>
            <p:cNvCxnSpPr/>
            <p:nvPr/>
          </p:nvCxnSpPr>
          <p:spPr>
            <a:xfrm>
              <a:off x="1384800" y="38051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297" name="Google Shape;297;p8"/>
            <p:cNvCxnSpPr/>
            <p:nvPr/>
          </p:nvCxnSpPr>
          <p:spPr>
            <a:xfrm>
              <a:off x="1384800" y="35605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298" name="Google Shape;298;p8"/>
            <p:cNvCxnSpPr/>
            <p:nvPr/>
          </p:nvCxnSpPr>
          <p:spPr>
            <a:xfrm>
              <a:off x="1384800" y="33160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299" name="Google Shape;299;p8"/>
            <p:cNvCxnSpPr/>
            <p:nvPr/>
          </p:nvCxnSpPr>
          <p:spPr>
            <a:xfrm>
              <a:off x="1384800" y="30714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300" name="Google Shape;300;p8"/>
            <p:cNvCxnSpPr/>
            <p:nvPr/>
          </p:nvCxnSpPr>
          <p:spPr>
            <a:xfrm>
              <a:off x="1384800" y="28269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301" name="Google Shape;301;p8"/>
            <p:cNvCxnSpPr/>
            <p:nvPr/>
          </p:nvCxnSpPr>
          <p:spPr>
            <a:xfrm>
              <a:off x="1384800" y="25823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302" name="Google Shape;302;p8"/>
            <p:cNvCxnSpPr/>
            <p:nvPr/>
          </p:nvCxnSpPr>
          <p:spPr>
            <a:xfrm>
              <a:off x="1384800" y="23378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303" name="Google Shape;303;p8"/>
            <p:cNvCxnSpPr/>
            <p:nvPr/>
          </p:nvCxnSpPr>
          <p:spPr>
            <a:xfrm>
              <a:off x="1384800" y="20932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304" name="Google Shape;304;p8"/>
            <p:cNvCxnSpPr/>
            <p:nvPr/>
          </p:nvCxnSpPr>
          <p:spPr>
            <a:xfrm>
              <a:off x="1384800" y="18487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305" name="Google Shape;305;p8"/>
            <p:cNvCxnSpPr/>
            <p:nvPr/>
          </p:nvCxnSpPr>
          <p:spPr>
            <a:xfrm>
              <a:off x="1384800" y="16041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306" name="Google Shape;306;p8"/>
            <p:cNvCxnSpPr/>
            <p:nvPr/>
          </p:nvCxnSpPr>
          <p:spPr>
            <a:xfrm>
              <a:off x="1384800" y="135960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307" name="Google Shape;307;p8"/>
            <p:cNvCxnSpPr/>
            <p:nvPr/>
          </p:nvCxnSpPr>
          <p:spPr>
            <a:xfrm>
              <a:off x="1384800" y="1115050"/>
              <a:ext cx="7034100" cy="0"/>
            </a:xfrm>
            <a:prstGeom prst="straightConnector1">
              <a:avLst/>
            </a:prstGeom>
            <a:noFill/>
            <a:ln w="19050" cap="flat" cmpd="sng">
              <a:solidFill>
                <a:srgbClr val="F3F3F3"/>
              </a:solidFill>
              <a:prstDash val="solid"/>
              <a:round/>
              <a:headEnd type="none" w="med" len="med"/>
              <a:tailEnd type="none" w="med" len="med"/>
            </a:ln>
          </p:spPr>
        </p:cxnSp>
        <p:cxnSp>
          <p:nvCxnSpPr>
            <p:cNvPr id="308" name="Google Shape;308;p8"/>
            <p:cNvCxnSpPr/>
            <p:nvPr/>
          </p:nvCxnSpPr>
          <p:spPr>
            <a:xfrm>
              <a:off x="1384800" y="870500"/>
              <a:ext cx="7034100" cy="0"/>
            </a:xfrm>
            <a:prstGeom prst="straightConnector1">
              <a:avLst/>
            </a:prstGeom>
            <a:noFill/>
            <a:ln w="19050" cap="flat" cmpd="sng">
              <a:solidFill>
                <a:srgbClr val="F3F3F3"/>
              </a:solidFill>
              <a:prstDash val="solid"/>
              <a:round/>
              <a:headEnd type="none" w="med" len="med"/>
              <a:tailEnd type="none" w="med" len="med"/>
            </a:ln>
          </p:spPr>
        </p:cxnSp>
        <p:sp>
          <p:nvSpPr>
            <p:cNvPr id="309" name="Google Shape;309;p8"/>
            <p:cNvSpPr/>
            <p:nvPr/>
          </p:nvSpPr>
          <p:spPr>
            <a:xfrm flipH="1">
              <a:off x="1699150" y="539500"/>
              <a:ext cx="33600" cy="4059927"/>
            </a:xfrm>
            <a:custGeom>
              <a:avLst/>
              <a:gdLst/>
              <a:ahLst/>
              <a:cxnLst/>
              <a:rect l="l" t="t" r="r" b="b"/>
              <a:pathLst>
                <a:path w="448" h="64148" extrusionOk="0">
                  <a:moveTo>
                    <a:pt x="0" y="1"/>
                  </a:moveTo>
                  <a:lnTo>
                    <a:pt x="0" y="64148"/>
                  </a:lnTo>
                  <a:lnTo>
                    <a:pt x="448" y="64148"/>
                  </a:lnTo>
                  <a:lnTo>
                    <a:pt x="44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0" name="Google Shape;310;p8"/>
          <p:cNvSpPr/>
          <p:nvPr/>
        </p:nvSpPr>
        <p:spPr>
          <a:xfrm rot="10800000">
            <a:off x="218712" y="16"/>
            <a:ext cx="836012" cy="5141709"/>
          </a:xfrm>
          <a:custGeom>
            <a:avLst/>
            <a:gdLst/>
            <a:ahLst/>
            <a:cxnLst/>
            <a:rect l="l" t="t" r="r" b="b"/>
            <a:pathLst>
              <a:path w="9337" h="32918" extrusionOk="0">
                <a:moveTo>
                  <a:pt x="1" y="1"/>
                </a:moveTo>
                <a:lnTo>
                  <a:pt x="1" y="32917"/>
                </a:lnTo>
                <a:lnTo>
                  <a:pt x="9337" y="32917"/>
                </a:lnTo>
                <a:lnTo>
                  <a:pt x="9337" y="1"/>
                </a:lnTo>
                <a:lnTo>
                  <a:pt x="4504" y="270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txBox="1">
            <a:spLocks noGrp="1"/>
          </p:cNvSpPr>
          <p:nvPr>
            <p:ph type="subTitle" idx="1"/>
          </p:nvPr>
        </p:nvSpPr>
        <p:spPr>
          <a:xfrm>
            <a:off x="218656" y="1073550"/>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Font typeface="Capriola"/>
              <a:buNone/>
              <a:defRPr sz="1200" b="1">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312" name="Google Shape;312;p8"/>
          <p:cNvSpPr txBox="1">
            <a:spLocks noGrp="1"/>
          </p:cNvSpPr>
          <p:nvPr>
            <p:ph type="subTitle" idx="2"/>
          </p:nvPr>
        </p:nvSpPr>
        <p:spPr>
          <a:xfrm>
            <a:off x="218656" y="1593696"/>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313" name="Google Shape;313;p8"/>
          <p:cNvSpPr txBox="1">
            <a:spLocks noGrp="1"/>
          </p:cNvSpPr>
          <p:nvPr>
            <p:ph type="subTitle" idx="3"/>
          </p:nvPr>
        </p:nvSpPr>
        <p:spPr>
          <a:xfrm>
            <a:off x="218656" y="2113842"/>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314" name="Google Shape;314;p8"/>
          <p:cNvSpPr txBox="1">
            <a:spLocks noGrp="1"/>
          </p:cNvSpPr>
          <p:nvPr>
            <p:ph type="subTitle" idx="4"/>
          </p:nvPr>
        </p:nvSpPr>
        <p:spPr>
          <a:xfrm>
            <a:off x="218656" y="2633988"/>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315" name="Google Shape;315;p8"/>
          <p:cNvSpPr txBox="1">
            <a:spLocks noGrp="1"/>
          </p:cNvSpPr>
          <p:nvPr>
            <p:ph type="subTitle" idx="5"/>
          </p:nvPr>
        </p:nvSpPr>
        <p:spPr>
          <a:xfrm>
            <a:off x="218656" y="3154133"/>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316" name="Google Shape;316;p8"/>
          <p:cNvSpPr txBox="1">
            <a:spLocks noGrp="1"/>
          </p:cNvSpPr>
          <p:nvPr>
            <p:ph type="subTitle" idx="6"/>
          </p:nvPr>
        </p:nvSpPr>
        <p:spPr>
          <a:xfrm>
            <a:off x="218656" y="3674279"/>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317" name="Google Shape;317;p8"/>
          <p:cNvSpPr txBox="1">
            <a:spLocks noGrp="1"/>
          </p:cNvSpPr>
          <p:nvPr>
            <p:ph type="subTitle" idx="7"/>
          </p:nvPr>
        </p:nvSpPr>
        <p:spPr>
          <a:xfrm>
            <a:off x="218656" y="4194425"/>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grpSp>
        <p:nvGrpSpPr>
          <p:cNvPr id="318" name="Google Shape;318;p8"/>
          <p:cNvGrpSpPr/>
          <p:nvPr/>
        </p:nvGrpSpPr>
        <p:grpSpPr>
          <a:xfrm>
            <a:off x="441648" y="539502"/>
            <a:ext cx="390115" cy="478199"/>
            <a:chOff x="6813948" y="1342927"/>
            <a:chExt cx="390115" cy="478199"/>
          </a:xfrm>
        </p:grpSpPr>
        <p:sp>
          <p:nvSpPr>
            <p:cNvPr id="319" name="Google Shape;319;p8"/>
            <p:cNvSpPr/>
            <p:nvPr/>
          </p:nvSpPr>
          <p:spPr>
            <a:xfrm rot="-5400000">
              <a:off x="6814041" y="1342927"/>
              <a:ext cx="390022" cy="390022"/>
            </a:xfrm>
            <a:custGeom>
              <a:avLst/>
              <a:gdLst/>
              <a:ahLst/>
              <a:cxnLst/>
              <a:rect l="l" t="t" r="r" b="b"/>
              <a:pathLst>
                <a:path w="12553" h="12553" extrusionOk="0">
                  <a:moveTo>
                    <a:pt x="1" y="1"/>
                  </a:moveTo>
                  <a:lnTo>
                    <a:pt x="1" y="12552"/>
                  </a:lnTo>
                  <a:lnTo>
                    <a:pt x="12552" y="12552"/>
                  </a:lnTo>
                  <a:lnTo>
                    <a:pt x="12552" y="1271"/>
                  </a:lnTo>
                  <a:cubicBezTo>
                    <a:pt x="12552" y="569"/>
                    <a:pt x="11984" y="1"/>
                    <a:pt x="11280" y="1"/>
                  </a:cubicBezTo>
                  <a:lnTo>
                    <a:pt x="2903" y="1"/>
                  </a:lnTo>
                  <a:lnTo>
                    <a:pt x="2903" y="6"/>
                  </a:lnTo>
                  <a:cubicBezTo>
                    <a:pt x="2868" y="2"/>
                    <a:pt x="2832" y="1"/>
                    <a:pt x="27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8"/>
            <p:cNvSpPr/>
            <p:nvPr/>
          </p:nvSpPr>
          <p:spPr>
            <a:xfrm rot="-5400000">
              <a:off x="6969484" y="1540346"/>
              <a:ext cx="78980" cy="390053"/>
            </a:xfrm>
            <a:custGeom>
              <a:avLst/>
              <a:gdLst/>
              <a:ahLst/>
              <a:cxnLst/>
              <a:rect l="l" t="t" r="r" b="b"/>
              <a:pathLst>
                <a:path w="2542" h="12554" extrusionOk="0">
                  <a:moveTo>
                    <a:pt x="1271" y="0"/>
                  </a:moveTo>
                  <a:cubicBezTo>
                    <a:pt x="569" y="0"/>
                    <a:pt x="1" y="570"/>
                    <a:pt x="1" y="1272"/>
                  </a:cubicBezTo>
                  <a:lnTo>
                    <a:pt x="1" y="12554"/>
                  </a:lnTo>
                  <a:lnTo>
                    <a:pt x="2542" y="12554"/>
                  </a:lnTo>
                  <a:lnTo>
                    <a:pt x="2542" y="1272"/>
                  </a:lnTo>
                  <a:cubicBezTo>
                    <a:pt x="2542" y="570"/>
                    <a:pt x="1974" y="0"/>
                    <a:pt x="1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8"/>
            <p:cNvSpPr/>
            <p:nvPr/>
          </p:nvSpPr>
          <p:spPr>
            <a:xfrm rot="-5400000">
              <a:off x="6991404" y="1550583"/>
              <a:ext cx="55646" cy="369547"/>
            </a:xfrm>
            <a:custGeom>
              <a:avLst/>
              <a:gdLst/>
              <a:ahLst/>
              <a:cxnLst/>
              <a:rect l="l" t="t" r="r" b="b"/>
              <a:pathLst>
                <a:path w="1791" h="11894" extrusionOk="0">
                  <a:moveTo>
                    <a:pt x="895" y="0"/>
                  </a:moveTo>
                  <a:cubicBezTo>
                    <a:pt x="400" y="0"/>
                    <a:pt x="0" y="404"/>
                    <a:pt x="0" y="896"/>
                  </a:cubicBezTo>
                  <a:lnTo>
                    <a:pt x="0" y="11894"/>
                  </a:lnTo>
                  <a:lnTo>
                    <a:pt x="1790" y="11894"/>
                  </a:lnTo>
                  <a:lnTo>
                    <a:pt x="1790" y="896"/>
                  </a:lnTo>
                  <a:cubicBezTo>
                    <a:pt x="1790" y="400"/>
                    <a:pt x="1389" y="0"/>
                    <a:pt x="8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8"/>
            <p:cNvSpPr/>
            <p:nvPr/>
          </p:nvSpPr>
          <p:spPr>
            <a:xfrm rot="-5400000">
              <a:off x="6875342" y="1749137"/>
              <a:ext cx="86872" cy="57107"/>
            </a:xfrm>
            <a:custGeom>
              <a:avLst/>
              <a:gdLst/>
              <a:ahLst/>
              <a:cxnLst/>
              <a:rect l="l" t="t" r="r" b="b"/>
              <a:pathLst>
                <a:path w="2796" h="1838" extrusionOk="0">
                  <a:moveTo>
                    <a:pt x="0" y="1"/>
                  </a:moveTo>
                  <a:lnTo>
                    <a:pt x="391" y="920"/>
                  </a:lnTo>
                  <a:lnTo>
                    <a:pt x="0" y="1838"/>
                  </a:lnTo>
                  <a:lnTo>
                    <a:pt x="2795" y="1838"/>
                  </a:lnTo>
                  <a:lnTo>
                    <a:pt x="27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 name="Google Shape;323;p8"/>
          <p:cNvSpPr txBox="1">
            <a:spLocks noGrp="1"/>
          </p:cNvSpPr>
          <p:nvPr>
            <p:ph type="title"/>
          </p:nvPr>
        </p:nvSpPr>
        <p:spPr>
          <a:xfrm>
            <a:off x="2052775" y="2135950"/>
            <a:ext cx="6378000" cy="1151100"/>
          </a:xfrm>
          <a:prstGeom prst="rect">
            <a:avLst/>
          </a:prstGeom>
        </p:spPr>
        <p:txBody>
          <a:bodyPr spcFirstLastPara="1" wrap="square" lIns="91425" tIns="91425" rIns="91425" bIns="91425" anchor="ctr" anchorCtr="0">
            <a:noAutofit/>
          </a:bodyPr>
          <a:lstStyle>
            <a:lvl1pPr lvl="0" algn="ctr">
              <a:spcBef>
                <a:spcPts val="0"/>
              </a:spcBef>
              <a:spcAft>
                <a:spcPts val="0"/>
              </a:spcAft>
              <a:buSzPts val="10000"/>
              <a:buNone/>
              <a:defRPr sz="7200">
                <a:solidFill>
                  <a:schemeClr val="l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24" name="Google Shape;324;p8"/>
          <p:cNvSpPr txBox="1">
            <a:spLocks noGrp="1"/>
          </p:cNvSpPr>
          <p:nvPr>
            <p:ph type="subTitle" idx="8"/>
          </p:nvPr>
        </p:nvSpPr>
        <p:spPr>
          <a:xfrm>
            <a:off x="3203200" y="3591731"/>
            <a:ext cx="3715200" cy="60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1">
                <a:latin typeface="Poppins"/>
                <a:ea typeface="Poppins"/>
                <a:cs typeface="Poppins"/>
                <a:sym typeface="Poppins"/>
              </a:defRPr>
            </a:lvl1pPr>
            <a:lvl2pPr lvl="1" algn="ctr" rtl="0">
              <a:spcBef>
                <a:spcPts val="1600"/>
              </a:spcBef>
              <a:spcAft>
                <a:spcPts val="0"/>
              </a:spcAft>
              <a:buSzPts val="1400"/>
              <a:buNone/>
              <a:defRPr sz="1400"/>
            </a:lvl2pPr>
            <a:lvl3pPr lvl="2" algn="ctr" rtl="0">
              <a:spcBef>
                <a:spcPts val="1600"/>
              </a:spcBef>
              <a:spcAft>
                <a:spcPts val="0"/>
              </a:spcAft>
              <a:buSzPts val="1400"/>
              <a:buNone/>
              <a:defRPr sz="1400"/>
            </a:lvl3pPr>
            <a:lvl4pPr lvl="3" algn="ctr" rtl="0">
              <a:spcBef>
                <a:spcPts val="1600"/>
              </a:spcBef>
              <a:spcAft>
                <a:spcPts val="0"/>
              </a:spcAft>
              <a:buSzPts val="1400"/>
              <a:buNone/>
              <a:defRPr sz="1400"/>
            </a:lvl4pPr>
            <a:lvl5pPr lvl="4" algn="ctr" rtl="0">
              <a:spcBef>
                <a:spcPts val="1600"/>
              </a:spcBef>
              <a:spcAft>
                <a:spcPts val="0"/>
              </a:spcAft>
              <a:buSzPts val="1400"/>
              <a:buNone/>
              <a:defRPr sz="1400"/>
            </a:lvl5pPr>
            <a:lvl6pPr lvl="5" algn="ctr" rtl="0">
              <a:spcBef>
                <a:spcPts val="1600"/>
              </a:spcBef>
              <a:spcAft>
                <a:spcPts val="0"/>
              </a:spcAft>
              <a:buSzPts val="1400"/>
              <a:buNone/>
              <a:defRPr sz="1400"/>
            </a:lvl6pPr>
            <a:lvl7pPr lvl="6" algn="ctr" rtl="0">
              <a:spcBef>
                <a:spcPts val="1600"/>
              </a:spcBef>
              <a:spcAft>
                <a:spcPts val="0"/>
              </a:spcAft>
              <a:buSzPts val="1400"/>
              <a:buNone/>
              <a:defRPr sz="1400"/>
            </a:lvl7pPr>
            <a:lvl8pPr lvl="7" algn="ctr" rtl="0">
              <a:spcBef>
                <a:spcPts val="1600"/>
              </a:spcBef>
              <a:spcAft>
                <a:spcPts val="0"/>
              </a:spcAft>
              <a:buSzPts val="1400"/>
              <a:buNone/>
              <a:defRPr sz="1400"/>
            </a:lvl8pPr>
            <a:lvl9pPr lvl="8" algn="ctr" rtl="0">
              <a:spcBef>
                <a:spcPts val="1600"/>
              </a:spcBef>
              <a:spcAft>
                <a:spcPts val="1600"/>
              </a:spcAft>
              <a:buSzPts val="1400"/>
              <a:buNone/>
              <a:defRPr sz="14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5"/>
        </a:solidFill>
        <a:effectLst/>
      </p:bgPr>
    </p:bg>
    <p:spTree>
      <p:nvGrpSpPr>
        <p:cNvPr id="1" name="Shape 325"/>
        <p:cNvGrpSpPr/>
        <p:nvPr/>
      </p:nvGrpSpPr>
      <p:grpSpPr>
        <a:xfrm>
          <a:off x="0" y="0"/>
          <a:ext cx="0" cy="0"/>
          <a:chOff x="0" y="0"/>
          <a:chExt cx="0" cy="0"/>
        </a:xfrm>
      </p:grpSpPr>
      <p:sp>
        <p:nvSpPr>
          <p:cNvPr id="326" name="Google Shape;326;p9"/>
          <p:cNvSpPr/>
          <p:nvPr/>
        </p:nvSpPr>
        <p:spPr>
          <a:xfrm>
            <a:off x="4779093" y="3437098"/>
            <a:ext cx="4356307" cy="1735106"/>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9"/>
          <p:cNvSpPr/>
          <p:nvPr/>
        </p:nvSpPr>
        <p:spPr>
          <a:xfrm>
            <a:off x="6383322" y="-37758"/>
            <a:ext cx="2760704" cy="2430800"/>
          </a:xfrm>
          <a:custGeom>
            <a:avLst/>
            <a:gdLst/>
            <a:ahLst/>
            <a:cxnLst/>
            <a:rect l="l" t="t" r="r" b="b"/>
            <a:pathLst>
              <a:path w="33364" h="29377" extrusionOk="0">
                <a:moveTo>
                  <a:pt x="445" y="1"/>
                </a:moveTo>
                <a:cubicBezTo>
                  <a:pt x="302" y="1"/>
                  <a:pt x="151" y="22"/>
                  <a:pt x="0" y="45"/>
                </a:cubicBezTo>
                <a:cubicBezTo>
                  <a:pt x="20" y="45"/>
                  <a:pt x="40" y="45"/>
                  <a:pt x="59" y="45"/>
                </a:cubicBezTo>
                <a:cubicBezTo>
                  <a:pt x="1683" y="45"/>
                  <a:pt x="3286" y="753"/>
                  <a:pt x="4752" y="1516"/>
                </a:cubicBezTo>
                <a:cubicBezTo>
                  <a:pt x="6898" y="2634"/>
                  <a:pt x="8961" y="4198"/>
                  <a:pt x="9958" y="6476"/>
                </a:cubicBezTo>
                <a:cubicBezTo>
                  <a:pt x="11006" y="8877"/>
                  <a:pt x="10827" y="11635"/>
                  <a:pt x="10366" y="14155"/>
                </a:cubicBezTo>
                <a:cubicBezTo>
                  <a:pt x="9736" y="17630"/>
                  <a:pt x="8407" y="21398"/>
                  <a:pt x="9345" y="24936"/>
                </a:cubicBezTo>
                <a:cubicBezTo>
                  <a:pt x="10154" y="27972"/>
                  <a:pt x="12727" y="29102"/>
                  <a:pt x="15471" y="29102"/>
                </a:cubicBezTo>
                <a:cubicBezTo>
                  <a:pt x="16424" y="29102"/>
                  <a:pt x="17398" y="28965"/>
                  <a:pt x="18326" y="28725"/>
                </a:cubicBezTo>
                <a:cubicBezTo>
                  <a:pt x="21248" y="27969"/>
                  <a:pt x="24215" y="26353"/>
                  <a:pt x="27227" y="26353"/>
                </a:cubicBezTo>
                <a:cubicBezTo>
                  <a:pt x="28335" y="26353"/>
                  <a:pt x="29450" y="26572"/>
                  <a:pt x="30570" y="27134"/>
                </a:cubicBezTo>
                <a:cubicBezTo>
                  <a:pt x="31647" y="27674"/>
                  <a:pt x="32599" y="28449"/>
                  <a:pt x="33364" y="29377"/>
                </a:cubicBezTo>
                <a:lnTo>
                  <a:pt x="33364" y="10"/>
                </a:lnTo>
                <a:lnTo>
                  <a:pt x="596" y="10"/>
                </a:lnTo>
                <a:cubicBezTo>
                  <a:pt x="547" y="4"/>
                  <a:pt x="496" y="1"/>
                  <a:pt x="4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9"/>
          <p:cNvSpPr/>
          <p:nvPr/>
        </p:nvSpPr>
        <p:spPr>
          <a:xfrm>
            <a:off x="-56799" y="3357830"/>
            <a:ext cx="3415425" cy="1826055"/>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a:off x="277672" y="2175296"/>
            <a:ext cx="2194021" cy="1956908"/>
          </a:xfrm>
          <a:custGeom>
            <a:avLst/>
            <a:gdLst/>
            <a:ahLst/>
            <a:cxnLst/>
            <a:rect l="l" t="t" r="r" b="b"/>
            <a:pathLst>
              <a:path w="54010" h="48173" extrusionOk="0">
                <a:moveTo>
                  <a:pt x="16027" y="1"/>
                </a:moveTo>
                <a:cubicBezTo>
                  <a:pt x="15839" y="1"/>
                  <a:pt x="15695" y="152"/>
                  <a:pt x="15695" y="342"/>
                </a:cubicBezTo>
                <a:cubicBezTo>
                  <a:pt x="15695" y="531"/>
                  <a:pt x="15858" y="682"/>
                  <a:pt x="16048" y="682"/>
                </a:cubicBezTo>
                <a:cubicBezTo>
                  <a:pt x="16258" y="682"/>
                  <a:pt x="16474" y="691"/>
                  <a:pt x="16688" y="705"/>
                </a:cubicBezTo>
                <a:lnTo>
                  <a:pt x="16710" y="705"/>
                </a:lnTo>
                <a:cubicBezTo>
                  <a:pt x="16887" y="705"/>
                  <a:pt x="17040" y="566"/>
                  <a:pt x="17053" y="385"/>
                </a:cubicBezTo>
                <a:cubicBezTo>
                  <a:pt x="17066" y="197"/>
                  <a:pt x="16922" y="36"/>
                  <a:pt x="16734" y="22"/>
                </a:cubicBezTo>
                <a:cubicBezTo>
                  <a:pt x="16503" y="6"/>
                  <a:pt x="16274" y="1"/>
                  <a:pt x="16027" y="1"/>
                </a:cubicBezTo>
                <a:close/>
                <a:moveTo>
                  <a:pt x="14663" y="95"/>
                </a:moveTo>
                <a:cubicBezTo>
                  <a:pt x="14648" y="95"/>
                  <a:pt x="14633" y="96"/>
                  <a:pt x="14618" y="98"/>
                </a:cubicBezTo>
                <a:cubicBezTo>
                  <a:pt x="14383" y="129"/>
                  <a:pt x="14148" y="169"/>
                  <a:pt x="13921" y="216"/>
                </a:cubicBezTo>
                <a:cubicBezTo>
                  <a:pt x="13736" y="256"/>
                  <a:pt x="13616" y="437"/>
                  <a:pt x="13655" y="621"/>
                </a:cubicBezTo>
                <a:cubicBezTo>
                  <a:pt x="13689" y="781"/>
                  <a:pt x="13832" y="892"/>
                  <a:pt x="13990" y="892"/>
                </a:cubicBezTo>
                <a:cubicBezTo>
                  <a:pt x="14014" y="892"/>
                  <a:pt x="14037" y="891"/>
                  <a:pt x="14061" y="886"/>
                </a:cubicBezTo>
                <a:cubicBezTo>
                  <a:pt x="14272" y="840"/>
                  <a:pt x="14491" y="804"/>
                  <a:pt x="14711" y="773"/>
                </a:cubicBezTo>
                <a:cubicBezTo>
                  <a:pt x="14897" y="750"/>
                  <a:pt x="15028" y="576"/>
                  <a:pt x="15002" y="388"/>
                </a:cubicBezTo>
                <a:cubicBezTo>
                  <a:pt x="14981" y="218"/>
                  <a:pt x="14833" y="95"/>
                  <a:pt x="14663" y="95"/>
                </a:cubicBezTo>
                <a:close/>
                <a:moveTo>
                  <a:pt x="18063" y="205"/>
                </a:moveTo>
                <a:cubicBezTo>
                  <a:pt x="17904" y="205"/>
                  <a:pt x="17761" y="316"/>
                  <a:pt x="17729" y="479"/>
                </a:cubicBezTo>
                <a:cubicBezTo>
                  <a:pt x="17692" y="663"/>
                  <a:pt x="17812" y="844"/>
                  <a:pt x="17996" y="880"/>
                </a:cubicBezTo>
                <a:cubicBezTo>
                  <a:pt x="18212" y="922"/>
                  <a:pt x="18426" y="972"/>
                  <a:pt x="18639" y="1030"/>
                </a:cubicBezTo>
                <a:cubicBezTo>
                  <a:pt x="18669" y="1037"/>
                  <a:pt x="18698" y="1040"/>
                  <a:pt x="18728" y="1040"/>
                </a:cubicBezTo>
                <a:cubicBezTo>
                  <a:pt x="18881" y="1040"/>
                  <a:pt x="19016" y="939"/>
                  <a:pt x="19058" y="792"/>
                </a:cubicBezTo>
                <a:cubicBezTo>
                  <a:pt x="19109" y="607"/>
                  <a:pt x="18999" y="421"/>
                  <a:pt x="18817" y="371"/>
                </a:cubicBezTo>
                <a:cubicBezTo>
                  <a:pt x="18591" y="310"/>
                  <a:pt x="18361" y="256"/>
                  <a:pt x="18130" y="211"/>
                </a:cubicBezTo>
                <a:cubicBezTo>
                  <a:pt x="18108" y="207"/>
                  <a:pt x="18085" y="205"/>
                  <a:pt x="18063" y="205"/>
                </a:cubicBezTo>
                <a:close/>
                <a:moveTo>
                  <a:pt x="12674" y="576"/>
                </a:moveTo>
                <a:cubicBezTo>
                  <a:pt x="12636" y="576"/>
                  <a:pt x="12598" y="582"/>
                  <a:pt x="12560" y="595"/>
                </a:cubicBezTo>
                <a:cubicBezTo>
                  <a:pt x="12339" y="673"/>
                  <a:pt x="12120" y="759"/>
                  <a:pt x="11903" y="852"/>
                </a:cubicBezTo>
                <a:cubicBezTo>
                  <a:pt x="11729" y="927"/>
                  <a:pt x="11647" y="1127"/>
                  <a:pt x="11722" y="1301"/>
                </a:cubicBezTo>
                <a:cubicBezTo>
                  <a:pt x="11778" y="1430"/>
                  <a:pt x="11905" y="1508"/>
                  <a:pt x="12037" y="1508"/>
                </a:cubicBezTo>
                <a:cubicBezTo>
                  <a:pt x="12082" y="1508"/>
                  <a:pt x="12129" y="1499"/>
                  <a:pt x="12172" y="1480"/>
                </a:cubicBezTo>
                <a:cubicBezTo>
                  <a:pt x="12376" y="1393"/>
                  <a:pt x="12582" y="1313"/>
                  <a:pt x="12789" y="1240"/>
                </a:cubicBezTo>
                <a:cubicBezTo>
                  <a:pt x="12966" y="1178"/>
                  <a:pt x="13060" y="983"/>
                  <a:pt x="12998" y="804"/>
                </a:cubicBezTo>
                <a:cubicBezTo>
                  <a:pt x="12947" y="663"/>
                  <a:pt x="12815" y="576"/>
                  <a:pt x="12674" y="576"/>
                </a:cubicBezTo>
                <a:close/>
                <a:moveTo>
                  <a:pt x="20022" y="794"/>
                </a:moveTo>
                <a:cubicBezTo>
                  <a:pt x="19888" y="794"/>
                  <a:pt x="19762" y="875"/>
                  <a:pt x="19708" y="1005"/>
                </a:cubicBezTo>
                <a:cubicBezTo>
                  <a:pt x="19637" y="1181"/>
                  <a:pt x="19719" y="1381"/>
                  <a:pt x="19892" y="1454"/>
                </a:cubicBezTo>
                <a:cubicBezTo>
                  <a:pt x="20094" y="1537"/>
                  <a:pt x="20297" y="1629"/>
                  <a:pt x="20494" y="1727"/>
                </a:cubicBezTo>
                <a:cubicBezTo>
                  <a:pt x="20542" y="1751"/>
                  <a:pt x="20595" y="1761"/>
                  <a:pt x="20645" y="1761"/>
                </a:cubicBezTo>
                <a:cubicBezTo>
                  <a:pt x="20770" y="1761"/>
                  <a:pt x="20892" y="1692"/>
                  <a:pt x="20954" y="1570"/>
                </a:cubicBezTo>
                <a:cubicBezTo>
                  <a:pt x="21038" y="1402"/>
                  <a:pt x="20968" y="1195"/>
                  <a:pt x="20798" y="1111"/>
                </a:cubicBezTo>
                <a:cubicBezTo>
                  <a:pt x="20588" y="1007"/>
                  <a:pt x="20370" y="910"/>
                  <a:pt x="20155" y="821"/>
                </a:cubicBezTo>
                <a:cubicBezTo>
                  <a:pt x="20111" y="803"/>
                  <a:pt x="20067" y="794"/>
                  <a:pt x="20022" y="794"/>
                </a:cubicBezTo>
                <a:close/>
                <a:moveTo>
                  <a:pt x="10807" y="1426"/>
                </a:moveTo>
                <a:cubicBezTo>
                  <a:pt x="10753" y="1426"/>
                  <a:pt x="10698" y="1439"/>
                  <a:pt x="10646" y="1466"/>
                </a:cubicBezTo>
                <a:cubicBezTo>
                  <a:pt x="10439" y="1577"/>
                  <a:pt x="10238" y="1690"/>
                  <a:pt x="10040" y="1808"/>
                </a:cubicBezTo>
                <a:cubicBezTo>
                  <a:pt x="9878" y="1904"/>
                  <a:pt x="9822" y="2113"/>
                  <a:pt x="9918" y="2274"/>
                </a:cubicBezTo>
                <a:cubicBezTo>
                  <a:pt x="9982" y="2384"/>
                  <a:pt x="10097" y="2444"/>
                  <a:pt x="10213" y="2444"/>
                </a:cubicBezTo>
                <a:cubicBezTo>
                  <a:pt x="10273" y="2444"/>
                  <a:pt x="10333" y="2429"/>
                  <a:pt x="10386" y="2396"/>
                </a:cubicBezTo>
                <a:cubicBezTo>
                  <a:pt x="10577" y="2286"/>
                  <a:pt x="10770" y="2175"/>
                  <a:pt x="10969" y="2069"/>
                </a:cubicBezTo>
                <a:cubicBezTo>
                  <a:pt x="11138" y="1979"/>
                  <a:pt x="11199" y="1774"/>
                  <a:pt x="11109" y="1605"/>
                </a:cubicBezTo>
                <a:cubicBezTo>
                  <a:pt x="11047" y="1491"/>
                  <a:pt x="10929" y="1426"/>
                  <a:pt x="10807" y="1426"/>
                </a:cubicBezTo>
                <a:close/>
                <a:moveTo>
                  <a:pt x="21829" y="1762"/>
                </a:moveTo>
                <a:cubicBezTo>
                  <a:pt x="21718" y="1762"/>
                  <a:pt x="21609" y="1816"/>
                  <a:pt x="21544" y="1914"/>
                </a:cubicBezTo>
                <a:cubicBezTo>
                  <a:pt x="21439" y="2071"/>
                  <a:pt x="21483" y="2283"/>
                  <a:pt x="21639" y="2387"/>
                </a:cubicBezTo>
                <a:cubicBezTo>
                  <a:pt x="21820" y="2509"/>
                  <a:pt x="22002" y="2637"/>
                  <a:pt x="22178" y="2773"/>
                </a:cubicBezTo>
                <a:cubicBezTo>
                  <a:pt x="22239" y="2820"/>
                  <a:pt x="22312" y="2841"/>
                  <a:pt x="22385" y="2841"/>
                </a:cubicBezTo>
                <a:cubicBezTo>
                  <a:pt x="22487" y="2841"/>
                  <a:pt x="22588" y="2794"/>
                  <a:pt x="22656" y="2707"/>
                </a:cubicBezTo>
                <a:cubicBezTo>
                  <a:pt x="22769" y="2556"/>
                  <a:pt x="22741" y="2342"/>
                  <a:pt x="22592" y="2227"/>
                </a:cubicBezTo>
                <a:cubicBezTo>
                  <a:pt x="22404" y="2083"/>
                  <a:pt x="22211" y="1947"/>
                  <a:pt x="22018" y="1819"/>
                </a:cubicBezTo>
                <a:cubicBezTo>
                  <a:pt x="21960" y="1780"/>
                  <a:pt x="21894" y="1762"/>
                  <a:pt x="21829" y="1762"/>
                </a:cubicBezTo>
                <a:close/>
                <a:moveTo>
                  <a:pt x="9063" y="2501"/>
                </a:moveTo>
                <a:cubicBezTo>
                  <a:pt x="8995" y="2501"/>
                  <a:pt x="8926" y="2521"/>
                  <a:pt x="8867" y="2563"/>
                </a:cubicBezTo>
                <a:cubicBezTo>
                  <a:pt x="8681" y="2698"/>
                  <a:pt x="8493" y="2836"/>
                  <a:pt x="8307" y="2978"/>
                </a:cubicBezTo>
                <a:cubicBezTo>
                  <a:pt x="8157" y="3093"/>
                  <a:pt x="8128" y="3308"/>
                  <a:pt x="8244" y="3458"/>
                </a:cubicBezTo>
                <a:cubicBezTo>
                  <a:pt x="8310" y="3545"/>
                  <a:pt x="8413" y="3592"/>
                  <a:pt x="8515" y="3592"/>
                </a:cubicBezTo>
                <a:cubicBezTo>
                  <a:pt x="8588" y="3592"/>
                  <a:pt x="8661" y="3567"/>
                  <a:pt x="8722" y="3519"/>
                </a:cubicBezTo>
                <a:cubicBezTo>
                  <a:pt x="8900" y="3380"/>
                  <a:pt x="9080" y="3249"/>
                  <a:pt x="9261" y="3122"/>
                </a:cubicBezTo>
                <a:cubicBezTo>
                  <a:pt x="9414" y="3013"/>
                  <a:pt x="9452" y="2801"/>
                  <a:pt x="9343" y="2646"/>
                </a:cubicBezTo>
                <a:cubicBezTo>
                  <a:pt x="9277" y="2551"/>
                  <a:pt x="9171" y="2501"/>
                  <a:pt x="9063" y="2501"/>
                </a:cubicBezTo>
                <a:close/>
                <a:moveTo>
                  <a:pt x="23416" y="3053"/>
                </a:moveTo>
                <a:cubicBezTo>
                  <a:pt x="23328" y="3053"/>
                  <a:pt x="23240" y="3087"/>
                  <a:pt x="23174" y="3155"/>
                </a:cubicBezTo>
                <a:cubicBezTo>
                  <a:pt x="23040" y="3287"/>
                  <a:pt x="23040" y="3505"/>
                  <a:pt x="23175" y="3637"/>
                </a:cubicBezTo>
                <a:cubicBezTo>
                  <a:pt x="23332" y="3793"/>
                  <a:pt x="23487" y="3957"/>
                  <a:pt x="23629" y="4120"/>
                </a:cubicBezTo>
                <a:cubicBezTo>
                  <a:pt x="23697" y="4195"/>
                  <a:pt x="23791" y="4235"/>
                  <a:pt x="23886" y="4235"/>
                </a:cubicBezTo>
                <a:cubicBezTo>
                  <a:pt x="23966" y="4235"/>
                  <a:pt x="24046" y="4207"/>
                  <a:pt x="24109" y="4148"/>
                </a:cubicBezTo>
                <a:cubicBezTo>
                  <a:pt x="24251" y="4024"/>
                  <a:pt x="24265" y="3807"/>
                  <a:pt x="24140" y="3665"/>
                </a:cubicBezTo>
                <a:cubicBezTo>
                  <a:pt x="23985" y="3491"/>
                  <a:pt x="23822" y="3319"/>
                  <a:pt x="23655" y="3152"/>
                </a:cubicBezTo>
                <a:cubicBezTo>
                  <a:pt x="23590" y="3086"/>
                  <a:pt x="23503" y="3053"/>
                  <a:pt x="23416" y="3053"/>
                </a:cubicBezTo>
                <a:close/>
                <a:moveTo>
                  <a:pt x="7462" y="3777"/>
                </a:moveTo>
                <a:cubicBezTo>
                  <a:pt x="7386" y="3777"/>
                  <a:pt x="7310" y="3802"/>
                  <a:pt x="7247" y="3854"/>
                </a:cubicBezTo>
                <a:cubicBezTo>
                  <a:pt x="7073" y="3995"/>
                  <a:pt x="6896" y="4134"/>
                  <a:pt x="6718" y="4273"/>
                </a:cubicBezTo>
                <a:cubicBezTo>
                  <a:pt x="6569" y="4391"/>
                  <a:pt x="6543" y="4603"/>
                  <a:pt x="6658" y="4753"/>
                </a:cubicBezTo>
                <a:cubicBezTo>
                  <a:pt x="6725" y="4839"/>
                  <a:pt x="6824" y="4886"/>
                  <a:pt x="6927" y="4886"/>
                </a:cubicBezTo>
                <a:cubicBezTo>
                  <a:pt x="7002" y="4886"/>
                  <a:pt x="7075" y="4862"/>
                  <a:pt x="7137" y="4813"/>
                </a:cubicBezTo>
                <a:cubicBezTo>
                  <a:pt x="7320" y="4671"/>
                  <a:pt x="7500" y="4527"/>
                  <a:pt x="7679" y="4382"/>
                </a:cubicBezTo>
                <a:cubicBezTo>
                  <a:pt x="7824" y="4262"/>
                  <a:pt x="7846" y="4047"/>
                  <a:pt x="7726" y="3901"/>
                </a:cubicBezTo>
                <a:cubicBezTo>
                  <a:pt x="7659" y="3819"/>
                  <a:pt x="7561" y="3777"/>
                  <a:pt x="7462" y="3777"/>
                </a:cubicBezTo>
                <a:close/>
                <a:moveTo>
                  <a:pt x="24721" y="4634"/>
                </a:moveTo>
                <a:cubicBezTo>
                  <a:pt x="24656" y="4634"/>
                  <a:pt x="24590" y="4653"/>
                  <a:pt x="24531" y="4693"/>
                </a:cubicBezTo>
                <a:cubicBezTo>
                  <a:pt x="24375" y="4798"/>
                  <a:pt x="24333" y="5010"/>
                  <a:pt x="24437" y="5166"/>
                </a:cubicBezTo>
                <a:cubicBezTo>
                  <a:pt x="24559" y="5349"/>
                  <a:pt x="24679" y="5538"/>
                  <a:pt x="24787" y="5728"/>
                </a:cubicBezTo>
                <a:cubicBezTo>
                  <a:pt x="24851" y="5837"/>
                  <a:pt x="24966" y="5898"/>
                  <a:pt x="25082" y="5898"/>
                </a:cubicBezTo>
                <a:cubicBezTo>
                  <a:pt x="25139" y="5898"/>
                  <a:pt x="25200" y="5882"/>
                  <a:pt x="25254" y="5853"/>
                </a:cubicBezTo>
                <a:cubicBezTo>
                  <a:pt x="25418" y="5757"/>
                  <a:pt x="25471" y="5549"/>
                  <a:pt x="25378" y="5385"/>
                </a:cubicBezTo>
                <a:cubicBezTo>
                  <a:pt x="25261" y="5184"/>
                  <a:pt x="25134" y="4982"/>
                  <a:pt x="25004" y="4786"/>
                </a:cubicBezTo>
                <a:cubicBezTo>
                  <a:pt x="24939" y="4688"/>
                  <a:pt x="24831" y="4634"/>
                  <a:pt x="24721" y="4634"/>
                </a:cubicBezTo>
                <a:close/>
                <a:moveTo>
                  <a:pt x="5848" y="5040"/>
                </a:moveTo>
                <a:cubicBezTo>
                  <a:pt x="5773" y="5040"/>
                  <a:pt x="5697" y="5064"/>
                  <a:pt x="5634" y="5114"/>
                </a:cubicBezTo>
                <a:cubicBezTo>
                  <a:pt x="5451" y="5260"/>
                  <a:pt x="5271" y="5408"/>
                  <a:pt x="5095" y="5559"/>
                </a:cubicBezTo>
                <a:cubicBezTo>
                  <a:pt x="4953" y="5684"/>
                  <a:pt x="4937" y="5898"/>
                  <a:pt x="5060" y="6042"/>
                </a:cubicBezTo>
                <a:cubicBezTo>
                  <a:pt x="5128" y="6120"/>
                  <a:pt x="5224" y="6159"/>
                  <a:pt x="5319" y="6159"/>
                </a:cubicBezTo>
                <a:cubicBezTo>
                  <a:pt x="5397" y="6159"/>
                  <a:pt x="5477" y="6131"/>
                  <a:pt x="5543" y="6075"/>
                </a:cubicBezTo>
                <a:cubicBezTo>
                  <a:pt x="5712" y="5929"/>
                  <a:pt x="5884" y="5788"/>
                  <a:pt x="6060" y="5649"/>
                </a:cubicBezTo>
                <a:cubicBezTo>
                  <a:pt x="6207" y="5531"/>
                  <a:pt x="6232" y="5316"/>
                  <a:pt x="6114" y="5168"/>
                </a:cubicBezTo>
                <a:cubicBezTo>
                  <a:pt x="6047" y="5083"/>
                  <a:pt x="5948" y="5040"/>
                  <a:pt x="5848" y="5040"/>
                </a:cubicBezTo>
                <a:close/>
                <a:moveTo>
                  <a:pt x="4345" y="6435"/>
                </a:moveTo>
                <a:cubicBezTo>
                  <a:pt x="4249" y="6435"/>
                  <a:pt x="4153" y="6476"/>
                  <a:pt x="4085" y="6555"/>
                </a:cubicBezTo>
                <a:cubicBezTo>
                  <a:pt x="3960" y="6701"/>
                  <a:pt x="3842" y="6850"/>
                  <a:pt x="3736" y="6998"/>
                </a:cubicBezTo>
                <a:cubicBezTo>
                  <a:pt x="3705" y="7040"/>
                  <a:pt x="3677" y="7080"/>
                  <a:pt x="3646" y="7123"/>
                </a:cubicBezTo>
                <a:cubicBezTo>
                  <a:pt x="3540" y="7280"/>
                  <a:pt x="3580" y="7493"/>
                  <a:pt x="3736" y="7599"/>
                </a:cubicBezTo>
                <a:cubicBezTo>
                  <a:pt x="3795" y="7641"/>
                  <a:pt x="3861" y="7660"/>
                  <a:pt x="3929" y="7660"/>
                </a:cubicBezTo>
                <a:cubicBezTo>
                  <a:pt x="4037" y="7660"/>
                  <a:pt x="4144" y="7608"/>
                  <a:pt x="4209" y="7512"/>
                </a:cubicBezTo>
                <a:cubicBezTo>
                  <a:pt x="4235" y="7476"/>
                  <a:pt x="4263" y="7436"/>
                  <a:pt x="4289" y="7400"/>
                </a:cubicBezTo>
                <a:cubicBezTo>
                  <a:pt x="4384" y="7266"/>
                  <a:pt x="4492" y="7132"/>
                  <a:pt x="4605" y="7000"/>
                </a:cubicBezTo>
                <a:cubicBezTo>
                  <a:pt x="4728" y="6857"/>
                  <a:pt x="4711" y="6642"/>
                  <a:pt x="4567" y="6518"/>
                </a:cubicBezTo>
                <a:cubicBezTo>
                  <a:pt x="4503" y="6462"/>
                  <a:pt x="4424" y="6435"/>
                  <a:pt x="4345" y="6435"/>
                </a:cubicBezTo>
                <a:close/>
                <a:moveTo>
                  <a:pt x="25686" y="6442"/>
                </a:moveTo>
                <a:cubicBezTo>
                  <a:pt x="25642" y="6442"/>
                  <a:pt x="25598" y="6451"/>
                  <a:pt x="25555" y="6468"/>
                </a:cubicBezTo>
                <a:cubicBezTo>
                  <a:pt x="25381" y="6539"/>
                  <a:pt x="25298" y="6739"/>
                  <a:pt x="25369" y="6913"/>
                </a:cubicBezTo>
                <a:cubicBezTo>
                  <a:pt x="25452" y="7114"/>
                  <a:pt x="25530" y="7323"/>
                  <a:pt x="25600" y="7532"/>
                </a:cubicBezTo>
                <a:cubicBezTo>
                  <a:pt x="25647" y="7676"/>
                  <a:pt x="25781" y="7764"/>
                  <a:pt x="25923" y="7764"/>
                </a:cubicBezTo>
                <a:cubicBezTo>
                  <a:pt x="25960" y="7764"/>
                  <a:pt x="25998" y="7758"/>
                  <a:pt x="26033" y="7747"/>
                </a:cubicBezTo>
                <a:cubicBezTo>
                  <a:pt x="26210" y="7688"/>
                  <a:pt x="26307" y="7493"/>
                  <a:pt x="26247" y="7314"/>
                </a:cubicBezTo>
                <a:cubicBezTo>
                  <a:pt x="26172" y="7088"/>
                  <a:pt x="26088" y="6868"/>
                  <a:pt x="26000" y="6652"/>
                </a:cubicBezTo>
                <a:cubicBezTo>
                  <a:pt x="25947" y="6521"/>
                  <a:pt x="25820" y="6442"/>
                  <a:pt x="25686" y="6442"/>
                </a:cubicBezTo>
                <a:close/>
                <a:moveTo>
                  <a:pt x="3244" y="8160"/>
                </a:moveTo>
                <a:cubicBezTo>
                  <a:pt x="3119" y="8160"/>
                  <a:pt x="2998" y="8229"/>
                  <a:pt x="2938" y="8348"/>
                </a:cubicBezTo>
                <a:cubicBezTo>
                  <a:pt x="2836" y="8555"/>
                  <a:pt x="2737" y="8764"/>
                  <a:pt x="2638" y="8978"/>
                </a:cubicBezTo>
                <a:cubicBezTo>
                  <a:pt x="2559" y="9148"/>
                  <a:pt x="2636" y="9351"/>
                  <a:pt x="2808" y="9429"/>
                </a:cubicBezTo>
                <a:cubicBezTo>
                  <a:pt x="2853" y="9449"/>
                  <a:pt x="2902" y="9459"/>
                  <a:pt x="2949" y="9459"/>
                </a:cubicBezTo>
                <a:cubicBezTo>
                  <a:pt x="3079" y="9459"/>
                  <a:pt x="3204" y="9386"/>
                  <a:pt x="3260" y="9261"/>
                </a:cubicBezTo>
                <a:cubicBezTo>
                  <a:pt x="3354" y="9058"/>
                  <a:pt x="3449" y="8852"/>
                  <a:pt x="3548" y="8656"/>
                </a:cubicBezTo>
                <a:cubicBezTo>
                  <a:pt x="3633" y="8486"/>
                  <a:pt x="3566" y="8282"/>
                  <a:pt x="3397" y="8197"/>
                </a:cubicBezTo>
                <a:cubicBezTo>
                  <a:pt x="3348" y="8172"/>
                  <a:pt x="3296" y="8160"/>
                  <a:pt x="3244" y="8160"/>
                </a:cubicBezTo>
                <a:close/>
                <a:moveTo>
                  <a:pt x="26272" y="8401"/>
                </a:moveTo>
                <a:cubicBezTo>
                  <a:pt x="26251" y="8401"/>
                  <a:pt x="26229" y="8403"/>
                  <a:pt x="26207" y="8408"/>
                </a:cubicBezTo>
                <a:cubicBezTo>
                  <a:pt x="26021" y="8444"/>
                  <a:pt x="25899" y="8625"/>
                  <a:pt x="25937" y="8809"/>
                </a:cubicBezTo>
                <a:cubicBezTo>
                  <a:pt x="25981" y="9025"/>
                  <a:pt x="26015" y="9244"/>
                  <a:pt x="26043" y="9461"/>
                </a:cubicBezTo>
                <a:cubicBezTo>
                  <a:pt x="26064" y="9633"/>
                  <a:pt x="26212" y="9760"/>
                  <a:pt x="26382" y="9760"/>
                </a:cubicBezTo>
                <a:cubicBezTo>
                  <a:pt x="26394" y="9760"/>
                  <a:pt x="26410" y="9756"/>
                  <a:pt x="26426" y="9756"/>
                </a:cubicBezTo>
                <a:cubicBezTo>
                  <a:pt x="26612" y="9734"/>
                  <a:pt x="26744" y="9562"/>
                  <a:pt x="26721" y="9374"/>
                </a:cubicBezTo>
                <a:cubicBezTo>
                  <a:pt x="26690" y="9139"/>
                  <a:pt x="26653" y="8905"/>
                  <a:pt x="26608" y="8677"/>
                </a:cubicBezTo>
                <a:cubicBezTo>
                  <a:pt x="26576" y="8515"/>
                  <a:pt x="26432" y="8401"/>
                  <a:pt x="26272" y="8401"/>
                </a:cubicBezTo>
                <a:close/>
                <a:moveTo>
                  <a:pt x="2404" y="10032"/>
                </a:moveTo>
                <a:cubicBezTo>
                  <a:pt x="2271" y="10032"/>
                  <a:pt x="2144" y="10109"/>
                  <a:pt x="2088" y="10239"/>
                </a:cubicBezTo>
                <a:cubicBezTo>
                  <a:pt x="2000" y="10450"/>
                  <a:pt x="1908" y="10658"/>
                  <a:pt x="1819" y="10863"/>
                </a:cubicBezTo>
                <a:cubicBezTo>
                  <a:pt x="1741" y="11034"/>
                  <a:pt x="1821" y="11237"/>
                  <a:pt x="1993" y="11312"/>
                </a:cubicBezTo>
                <a:cubicBezTo>
                  <a:pt x="2036" y="11333"/>
                  <a:pt x="2085" y="11341"/>
                  <a:pt x="2130" y="11341"/>
                </a:cubicBezTo>
                <a:cubicBezTo>
                  <a:pt x="2262" y="11341"/>
                  <a:pt x="2386" y="11265"/>
                  <a:pt x="2445" y="11141"/>
                </a:cubicBezTo>
                <a:cubicBezTo>
                  <a:pt x="2537" y="10933"/>
                  <a:pt x="2627" y="10721"/>
                  <a:pt x="2719" y="10509"/>
                </a:cubicBezTo>
                <a:cubicBezTo>
                  <a:pt x="2792" y="10335"/>
                  <a:pt x="2712" y="10133"/>
                  <a:pt x="2538" y="10059"/>
                </a:cubicBezTo>
                <a:cubicBezTo>
                  <a:pt x="2494" y="10040"/>
                  <a:pt x="2449" y="10032"/>
                  <a:pt x="2404" y="10032"/>
                </a:cubicBezTo>
                <a:close/>
                <a:moveTo>
                  <a:pt x="26464" y="10438"/>
                </a:moveTo>
                <a:cubicBezTo>
                  <a:pt x="26278" y="10438"/>
                  <a:pt x="26125" y="10589"/>
                  <a:pt x="26123" y="10776"/>
                </a:cubicBezTo>
                <a:cubicBezTo>
                  <a:pt x="26121" y="10994"/>
                  <a:pt x="26113" y="11214"/>
                  <a:pt x="26095" y="11437"/>
                </a:cubicBezTo>
                <a:cubicBezTo>
                  <a:pt x="26080" y="11625"/>
                  <a:pt x="26220" y="11788"/>
                  <a:pt x="26410" y="11804"/>
                </a:cubicBezTo>
                <a:cubicBezTo>
                  <a:pt x="26419" y="11805"/>
                  <a:pt x="26427" y="11805"/>
                  <a:pt x="26436" y="11805"/>
                </a:cubicBezTo>
                <a:cubicBezTo>
                  <a:pt x="26612" y="11805"/>
                  <a:pt x="26763" y="11668"/>
                  <a:pt x="26775" y="11489"/>
                </a:cubicBezTo>
                <a:cubicBezTo>
                  <a:pt x="26792" y="11251"/>
                  <a:pt x="26803" y="11013"/>
                  <a:pt x="26806" y="10782"/>
                </a:cubicBezTo>
                <a:cubicBezTo>
                  <a:pt x="26808" y="10594"/>
                  <a:pt x="26655" y="10439"/>
                  <a:pt x="26467" y="10438"/>
                </a:cubicBezTo>
                <a:close/>
                <a:moveTo>
                  <a:pt x="1570" y="11902"/>
                </a:moveTo>
                <a:cubicBezTo>
                  <a:pt x="1437" y="11902"/>
                  <a:pt x="1310" y="11981"/>
                  <a:pt x="1254" y="12111"/>
                </a:cubicBezTo>
                <a:cubicBezTo>
                  <a:pt x="1164" y="12325"/>
                  <a:pt x="1079" y="12544"/>
                  <a:pt x="999" y="12761"/>
                </a:cubicBezTo>
                <a:cubicBezTo>
                  <a:pt x="933" y="12940"/>
                  <a:pt x="1023" y="13135"/>
                  <a:pt x="1200" y="13201"/>
                </a:cubicBezTo>
                <a:cubicBezTo>
                  <a:pt x="1240" y="13215"/>
                  <a:pt x="1278" y="13222"/>
                  <a:pt x="1318" y="13222"/>
                </a:cubicBezTo>
                <a:cubicBezTo>
                  <a:pt x="1457" y="13222"/>
                  <a:pt x="1590" y="13137"/>
                  <a:pt x="1638" y="12998"/>
                </a:cubicBezTo>
                <a:cubicBezTo>
                  <a:pt x="1718" y="12789"/>
                  <a:pt x="1798" y="12584"/>
                  <a:pt x="1885" y="12377"/>
                </a:cubicBezTo>
                <a:cubicBezTo>
                  <a:pt x="1958" y="12203"/>
                  <a:pt x="1876" y="12003"/>
                  <a:pt x="1702" y="11929"/>
                </a:cubicBezTo>
                <a:cubicBezTo>
                  <a:pt x="1659" y="11911"/>
                  <a:pt x="1615" y="11902"/>
                  <a:pt x="1570" y="11902"/>
                </a:cubicBezTo>
                <a:close/>
                <a:moveTo>
                  <a:pt x="26247" y="12473"/>
                </a:moveTo>
                <a:cubicBezTo>
                  <a:pt x="26089" y="12473"/>
                  <a:pt x="25945" y="12586"/>
                  <a:pt x="25913" y="12749"/>
                </a:cubicBezTo>
                <a:cubicBezTo>
                  <a:pt x="25869" y="12961"/>
                  <a:pt x="25821" y="13180"/>
                  <a:pt x="25765" y="13396"/>
                </a:cubicBezTo>
                <a:cubicBezTo>
                  <a:pt x="25716" y="13580"/>
                  <a:pt x="25828" y="13766"/>
                  <a:pt x="26010" y="13813"/>
                </a:cubicBezTo>
                <a:cubicBezTo>
                  <a:pt x="26038" y="13820"/>
                  <a:pt x="26068" y="13823"/>
                  <a:pt x="26095" y="13823"/>
                </a:cubicBezTo>
                <a:cubicBezTo>
                  <a:pt x="26247" y="13823"/>
                  <a:pt x="26386" y="13722"/>
                  <a:pt x="26427" y="13566"/>
                </a:cubicBezTo>
                <a:cubicBezTo>
                  <a:pt x="26486" y="13337"/>
                  <a:pt x="26539" y="13107"/>
                  <a:pt x="26584" y="12881"/>
                </a:cubicBezTo>
                <a:cubicBezTo>
                  <a:pt x="26620" y="12697"/>
                  <a:pt x="26499" y="12516"/>
                  <a:pt x="26314" y="12480"/>
                </a:cubicBezTo>
                <a:cubicBezTo>
                  <a:pt x="26292" y="12475"/>
                  <a:pt x="26269" y="12473"/>
                  <a:pt x="26247" y="12473"/>
                </a:cubicBezTo>
                <a:close/>
                <a:moveTo>
                  <a:pt x="903" y="13841"/>
                </a:moveTo>
                <a:cubicBezTo>
                  <a:pt x="752" y="13841"/>
                  <a:pt x="613" y="13940"/>
                  <a:pt x="573" y="14093"/>
                </a:cubicBezTo>
                <a:cubicBezTo>
                  <a:pt x="510" y="14317"/>
                  <a:pt x="453" y="14544"/>
                  <a:pt x="402" y="14770"/>
                </a:cubicBezTo>
                <a:cubicBezTo>
                  <a:pt x="362" y="14956"/>
                  <a:pt x="477" y="15139"/>
                  <a:pt x="661" y="15179"/>
                </a:cubicBezTo>
                <a:cubicBezTo>
                  <a:pt x="687" y="15186"/>
                  <a:pt x="714" y="15187"/>
                  <a:pt x="738" y="15187"/>
                </a:cubicBezTo>
                <a:cubicBezTo>
                  <a:pt x="894" y="15187"/>
                  <a:pt x="1035" y="15080"/>
                  <a:pt x="1072" y="14922"/>
                </a:cubicBezTo>
                <a:cubicBezTo>
                  <a:pt x="1120" y="14706"/>
                  <a:pt x="1174" y="14487"/>
                  <a:pt x="1233" y="14272"/>
                </a:cubicBezTo>
                <a:cubicBezTo>
                  <a:pt x="1280" y="14089"/>
                  <a:pt x="1174" y="13901"/>
                  <a:pt x="992" y="13853"/>
                </a:cubicBezTo>
                <a:cubicBezTo>
                  <a:pt x="962" y="13845"/>
                  <a:pt x="932" y="13841"/>
                  <a:pt x="903" y="13841"/>
                </a:cubicBezTo>
                <a:close/>
                <a:moveTo>
                  <a:pt x="25692" y="14448"/>
                </a:moveTo>
                <a:cubicBezTo>
                  <a:pt x="25553" y="14448"/>
                  <a:pt x="25422" y="14535"/>
                  <a:pt x="25372" y="14673"/>
                </a:cubicBezTo>
                <a:cubicBezTo>
                  <a:pt x="25296" y="14882"/>
                  <a:pt x="25212" y="15090"/>
                  <a:pt x="25129" y="15297"/>
                </a:cubicBezTo>
                <a:cubicBezTo>
                  <a:pt x="25054" y="15471"/>
                  <a:pt x="25139" y="15671"/>
                  <a:pt x="25313" y="15742"/>
                </a:cubicBezTo>
                <a:cubicBezTo>
                  <a:pt x="25357" y="15759"/>
                  <a:pt x="25400" y="15768"/>
                  <a:pt x="25444" y="15768"/>
                </a:cubicBezTo>
                <a:cubicBezTo>
                  <a:pt x="25576" y="15768"/>
                  <a:pt x="25704" y="15688"/>
                  <a:pt x="25760" y="15559"/>
                </a:cubicBezTo>
                <a:cubicBezTo>
                  <a:pt x="25852" y="15342"/>
                  <a:pt x="25937" y="15123"/>
                  <a:pt x="26015" y="14908"/>
                </a:cubicBezTo>
                <a:cubicBezTo>
                  <a:pt x="26080" y="14730"/>
                  <a:pt x="25988" y="14534"/>
                  <a:pt x="25810" y="14470"/>
                </a:cubicBezTo>
                <a:cubicBezTo>
                  <a:pt x="25771" y="14455"/>
                  <a:pt x="25731" y="14448"/>
                  <a:pt x="25692" y="14448"/>
                </a:cubicBezTo>
                <a:close/>
                <a:moveTo>
                  <a:pt x="493" y="15850"/>
                </a:moveTo>
                <a:cubicBezTo>
                  <a:pt x="327" y="15850"/>
                  <a:pt x="180" y="15975"/>
                  <a:pt x="156" y="16145"/>
                </a:cubicBezTo>
                <a:cubicBezTo>
                  <a:pt x="123" y="16376"/>
                  <a:pt x="97" y="16606"/>
                  <a:pt x="76" y="16839"/>
                </a:cubicBezTo>
                <a:cubicBezTo>
                  <a:pt x="58" y="17026"/>
                  <a:pt x="197" y="17193"/>
                  <a:pt x="383" y="17210"/>
                </a:cubicBezTo>
                <a:cubicBezTo>
                  <a:pt x="394" y="17212"/>
                  <a:pt x="406" y="17212"/>
                  <a:pt x="416" y="17212"/>
                </a:cubicBezTo>
                <a:cubicBezTo>
                  <a:pt x="590" y="17212"/>
                  <a:pt x="740" y="17080"/>
                  <a:pt x="757" y="16903"/>
                </a:cubicBezTo>
                <a:cubicBezTo>
                  <a:pt x="776" y="16680"/>
                  <a:pt x="802" y="16458"/>
                  <a:pt x="833" y="16237"/>
                </a:cubicBezTo>
                <a:cubicBezTo>
                  <a:pt x="858" y="16051"/>
                  <a:pt x="727" y="15879"/>
                  <a:pt x="540" y="15853"/>
                </a:cubicBezTo>
                <a:cubicBezTo>
                  <a:pt x="524" y="15851"/>
                  <a:pt x="509" y="15850"/>
                  <a:pt x="493" y="15850"/>
                </a:cubicBezTo>
                <a:close/>
                <a:moveTo>
                  <a:pt x="24865" y="16326"/>
                </a:moveTo>
                <a:cubicBezTo>
                  <a:pt x="24742" y="16326"/>
                  <a:pt x="24622" y="16394"/>
                  <a:pt x="24561" y="16512"/>
                </a:cubicBezTo>
                <a:cubicBezTo>
                  <a:pt x="24460" y="16712"/>
                  <a:pt x="24356" y="16906"/>
                  <a:pt x="24244" y="17103"/>
                </a:cubicBezTo>
                <a:cubicBezTo>
                  <a:pt x="24152" y="17264"/>
                  <a:pt x="24210" y="17473"/>
                  <a:pt x="24375" y="17567"/>
                </a:cubicBezTo>
                <a:cubicBezTo>
                  <a:pt x="24427" y="17595"/>
                  <a:pt x="24486" y="17610"/>
                  <a:pt x="24542" y="17610"/>
                </a:cubicBezTo>
                <a:cubicBezTo>
                  <a:pt x="24661" y="17610"/>
                  <a:pt x="24776" y="17549"/>
                  <a:pt x="24839" y="17438"/>
                </a:cubicBezTo>
                <a:cubicBezTo>
                  <a:pt x="24952" y="17235"/>
                  <a:pt x="25063" y="17030"/>
                  <a:pt x="25169" y="16825"/>
                </a:cubicBezTo>
                <a:cubicBezTo>
                  <a:pt x="25256" y="16654"/>
                  <a:pt x="25190" y="16451"/>
                  <a:pt x="25021" y="16364"/>
                </a:cubicBezTo>
                <a:cubicBezTo>
                  <a:pt x="24971" y="16338"/>
                  <a:pt x="24918" y="16326"/>
                  <a:pt x="24865" y="16326"/>
                </a:cubicBezTo>
                <a:close/>
                <a:moveTo>
                  <a:pt x="343" y="17892"/>
                </a:moveTo>
                <a:cubicBezTo>
                  <a:pt x="157" y="17892"/>
                  <a:pt x="4" y="18045"/>
                  <a:pt x="3" y="18231"/>
                </a:cubicBezTo>
                <a:lnTo>
                  <a:pt x="1" y="18417"/>
                </a:lnTo>
                <a:cubicBezTo>
                  <a:pt x="1" y="18585"/>
                  <a:pt x="6" y="18757"/>
                  <a:pt x="10" y="18929"/>
                </a:cubicBezTo>
                <a:cubicBezTo>
                  <a:pt x="15" y="19115"/>
                  <a:pt x="166" y="19261"/>
                  <a:pt x="350" y="19261"/>
                </a:cubicBezTo>
                <a:cubicBezTo>
                  <a:pt x="354" y="19261"/>
                  <a:pt x="357" y="19261"/>
                  <a:pt x="361" y="19260"/>
                </a:cubicBezTo>
                <a:cubicBezTo>
                  <a:pt x="548" y="19253"/>
                  <a:pt x="698" y="19096"/>
                  <a:pt x="691" y="18907"/>
                </a:cubicBezTo>
                <a:cubicBezTo>
                  <a:pt x="687" y="18743"/>
                  <a:pt x="686" y="18578"/>
                  <a:pt x="686" y="18417"/>
                </a:cubicBezTo>
                <a:lnTo>
                  <a:pt x="687" y="18238"/>
                </a:lnTo>
                <a:cubicBezTo>
                  <a:pt x="689" y="18048"/>
                  <a:pt x="538" y="17895"/>
                  <a:pt x="349" y="17892"/>
                </a:cubicBezTo>
                <a:close/>
                <a:moveTo>
                  <a:pt x="23827" y="18091"/>
                </a:moveTo>
                <a:cubicBezTo>
                  <a:pt x="23717" y="18091"/>
                  <a:pt x="23608" y="18145"/>
                  <a:pt x="23542" y="18243"/>
                </a:cubicBezTo>
                <a:cubicBezTo>
                  <a:pt x="23419" y="18429"/>
                  <a:pt x="23290" y="18615"/>
                  <a:pt x="23160" y="18794"/>
                </a:cubicBezTo>
                <a:cubicBezTo>
                  <a:pt x="23049" y="18948"/>
                  <a:pt x="23083" y="19162"/>
                  <a:pt x="23236" y="19272"/>
                </a:cubicBezTo>
                <a:cubicBezTo>
                  <a:pt x="23297" y="19315"/>
                  <a:pt x="23367" y="19338"/>
                  <a:pt x="23436" y="19338"/>
                </a:cubicBezTo>
                <a:cubicBezTo>
                  <a:pt x="23540" y="19338"/>
                  <a:pt x="23645" y="19287"/>
                  <a:pt x="23713" y="19194"/>
                </a:cubicBezTo>
                <a:cubicBezTo>
                  <a:pt x="23846" y="19008"/>
                  <a:pt x="23978" y="18816"/>
                  <a:pt x="24109" y="18623"/>
                </a:cubicBezTo>
                <a:cubicBezTo>
                  <a:pt x="24217" y="18467"/>
                  <a:pt x="24173" y="18253"/>
                  <a:pt x="24017" y="18149"/>
                </a:cubicBezTo>
                <a:cubicBezTo>
                  <a:pt x="23959" y="18110"/>
                  <a:pt x="23893" y="18091"/>
                  <a:pt x="23827" y="18091"/>
                </a:cubicBezTo>
                <a:close/>
                <a:moveTo>
                  <a:pt x="22595" y="19730"/>
                </a:moveTo>
                <a:cubicBezTo>
                  <a:pt x="22498" y="19730"/>
                  <a:pt x="22400" y="19772"/>
                  <a:pt x="22333" y="19852"/>
                </a:cubicBezTo>
                <a:cubicBezTo>
                  <a:pt x="22187" y="20024"/>
                  <a:pt x="22039" y="20193"/>
                  <a:pt x="21889" y="20356"/>
                </a:cubicBezTo>
                <a:cubicBezTo>
                  <a:pt x="21761" y="20495"/>
                  <a:pt x="21771" y="20711"/>
                  <a:pt x="21910" y="20838"/>
                </a:cubicBezTo>
                <a:cubicBezTo>
                  <a:pt x="21976" y="20897"/>
                  <a:pt x="22058" y="20928"/>
                  <a:pt x="22141" y="20928"/>
                </a:cubicBezTo>
                <a:cubicBezTo>
                  <a:pt x="22235" y="20928"/>
                  <a:pt x="22327" y="20888"/>
                  <a:pt x="22395" y="20817"/>
                </a:cubicBezTo>
                <a:cubicBezTo>
                  <a:pt x="22552" y="20648"/>
                  <a:pt x="22704" y="20471"/>
                  <a:pt x="22856" y="20294"/>
                </a:cubicBezTo>
                <a:cubicBezTo>
                  <a:pt x="22977" y="20148"/>
                  <a:pt x="22958" y="19932"/>
                  <a:pt x="22814" y="19811"/>
                </a:cubicBezTo>
                <a:cubicBezTo>
                  <a:pt x="22751" y="19757"/>
                  <a:pt x="22673" y="19730"/>
                  <a:pt x="22595" y="19730"/>
                </a:cubicBezTo>
                <a:close/>
                <a:moveTo>
                  <a:pt x="445" y="19939"/>
                </a:moveTo>
                <a:cubicBezTo>
                  <a:pt x="433" y="19939"/>
                  <a:pt x="421" y="19940"/>
                  <a:pt x="409" y="19941"/>
                </a:cubicBezTo>
                <a:cubicBezTo>
                  <a:pt x="223" y="19963"/>
                  <a:pt x="86" y="20132"/>
                  <a:pt x="107" y="20320"/>
                </a:cubicBezTo>
                <a:cubicBezTo>
                  <a:pt x="133" y="20549"/>
                  <a:pt x="164" y="20780"/>
                  <a:pt x="199" y="21010"/>
                </a:cubicBezTo>
                <a:cubicBezTo>
                  <a:pt x="223" y="21180"/>
                  <a:pt x="371" y="21302"/>
                  <a:pt x="536" y="21302"/>
                </a:cubicBezTo>
                <a:cubicBezTo>
                  <a:pt x="554" y="21302"/>
                  <a:pt x="571" y="21302"/>
                  <a:pt x="588" y="21297"/>
                </a:cubicBezTo>
                <a:cubicBezTo>
                  <a:pt x="774" y="21269"/>
                  <a:pt x="903" y="21095"/>
                  <a:pt x="875" y="20909"/>
                </a:cubicBezTo>
                <a:cubicBezTo>
                  <a:pt x="842" y="20686"/>
                  <a:pt x="811" y="20466"/>
                  <a:pt x="788" y="20243"/>
                </a:cubicBezTo>
                <a:cubicBezTo>
                  <a:pt x="767" y="20069"/>
                  <a:pt x="618" y="19939"/>
                  <a:pt x="445" y="19939"/>
                </a:cubicBezTo>
                <a:close/>
                <a:moveTo>
                  <a:pt x="21180" y="21212"/>
                </a:moveTo>
                <a:cubicBezTo>
                  <a:pt x="21098" y="21212"/>
                  <a:pt x="21015" y="21242"/>
                  <a:pt x="20949" y="21303"/>
                </a:cubicBezTo>
                <a:cubicBezTo>
                  <a:pt x="20781" y="21458"/>
                  <a:pt x="20612" y="21608"/>
                  <a:pt x="20447" y="21747"/>
                </a:cubicBezTo>
                <a:cubicBezTo>
                  <a:pt x="20303" y="21868"/>
                  <a:pt x="20283" y="22086"/>
                  <a:pt x="20405" y="22228"/>
                </a:cubicBezTo>
                <a:cubicBezTo>
                  <a:pt x="20473" y="22310"/>
                  <a:pt x="20568" y="22351"/>
                  <a:pt x="20666" y="22351"/>
                </a:cubicBezTo>
                <a:cubicBezTo>
                  <a:pt x="20744" y="22351"/>
                  <a:pt x="20822" y="22322"/>
                  <a:pt x="20888" y="22268"/>
                </a:cubicBezTo>
                <a:cubicBezTo>
                  <a:pt x="21062" y="22122"/>
                  <a:pt x="21238" y="21966"/>
                  <a:pt x="21411" y="21806"/>
                </a:cubicBezTo>
                <a:cubicBezTo>
                  <a:pt x="21550" y="21677"/>
                  <a:pt x="21559" y="21462"/>
                  <a:pt x="21431" y="21323"/>
                </a:cubicBezTo>
                <a:cubicBezTo>
                  <a:pt x="21363" y="21249"/>
                  <a:pt x="21272" y="21212"/>
                  <a:pt x="21180" y="21212"/>
                </a:cubicBezTo>
                <a:close/>
                <a:moveTo>
                  <a:pt x="790" y="21959"/>
                </a:moveTo>
                <a:cubicBezTo>
                  <a:pt x="765" y="21959"/>
                  <a:pt x="740" y="21962"/>
                  <a:pt x="715" y="21967"/>
                </a:cubicBezTo>
                <a:cubicBezTo>
                  <a:pt x="533" y="22011"/>
                  <a:pt x="418" y="22193"/>
                  <a:pt x="462" y="22379"/>
                </a:cubicBezTo>
                <a:cubicBezTo>
                  <a:pt x="514" y="22605"/>
                  <a:pt x="573" y="22831"/>
                  <a:pt x="634" y="23054"/>
                </a:cubicBezTo>
                <a:cubicBezTo>
                  <a:pt x="677" y="23207"/>
                  <a:pt x="813" y="23307"/>
                  <a:pt x="964" y="23307"/>
                </a:cubicBezTo>
                <a:cubicBezTo>
                  <a:pt x="993" y="23307"/>
                  <a:pt x="1025" y="23302"/>
                  <a:pt x="1052" y="23293"/>
                </a:cubicBezTo>
                <a:cubicBezTo>
                  <a:pt x="1235" y="23241"/>
                  <a:pt x="1341" y="23054"/>
                  <a:pt x="1291" y="22871"/>
                </a:cubicBezTo>
                <a:cubicBezTo>
                  <a:pt x="1233" y="22657"/>
                  <a:pt x="1176" y="22440"/>
                  <a:pt x="1125" y="22223"/>
                </a:cubicBezTo>
                <a:cubicBezTo>
                  <a:pt x="1088" y="22065"/>
                  <a:pt x="946" y="21959"/>
                  <a:pt x="790" y="21959"/>
                </a:cubicBezTo>
                <a:close/>
                <a:moveTo>
                  <a:pt x="19589" y="22509"/>
                </a:moveTo>
                <a:cubicBezTo>
                  <a:pt x="19518" y="22509"/>
                  <a:pt x="19446" y="22530"/>
                  <a:pt x="19385" y="22576"/>
                </a:cubicBezTo>
                <a:lnTo>
                  <a:pt x="18837" y="22986"/>
                </a:lnTo>
                <a:cubicBezTo>
                  <a:pt x="18684" y="23097"/>
                  <a:pt x="18655" y="23311"/>
                  <a:pt x="18768" y="23464"/>
                </a:cubicBezTo>
                <a:cubicBezTo>
                  <a:pt x="18834" y="23552"/>
                  <a:pt x="18936" y="23599"/>
                  <a:pt x="19041" y="23599"/>
                </a:cubicBezTo>
                <a:cubicBezTo>
                  <a:pt x="19112" y="23599"/>
                  <a:pt x="19185" y="23578"/>
                  <a:pt x="19246" y="23532"/>
                </a:cubicBezTo>
                <a:lnTo>
                  <a:pt x="19793" y="23123"/>
                </a:lnTo>
                <a:cubicBezTo>
                  <a:pt x="19945" y="23010"/>
                  <a:pt x="19976" y="22798"/>
                  <a:pt x="19863" y="22645"/>
                </a:cubicBezTo>
                <a:cubicBezTo>
                  <a:pt x="19796" y="22555"/>
                  <a:pt x="19693" y="22509"/>
                  <a:pt x="19589" y="22509"/>
                </a:cubicBezTo>
                <a:close/>
                <a:moveTo>
                  <a:pt x="17958" y="23754"/>
                </a:moveTo>
                <a:cubicBezTo>
                  <a:pt x="17882" y="23754"/>
                  <a:pt x="17805" y="23779"/>
                  <a:pt x="17742" y="23832"/>
                </a:cubicBezTo>
                <a:cubicBezTo>
                  <a:pt x="17548" y="23990"/>
                  <a:pt x="17374" y="24143"/>
                  <a:pt x="17212" y="24293"/>
                </a:cubicBezTo>
                <a:cubicBezTo>
                  <a:pt x="17073" y="24421"/>
                  <a:pt x="17065" y="24637"/>
                  <a:pt x="17192" y="24776"/>
                </a:cubicBezTo>
                <a:cubicBezTo>
                  <a:pt x="17259" y="24849"/>
                  <a:pt x="17353" y="24885"/>
                  <a:pt x="17444" y="24885"/>
                </a:cubicBezTo>
                <a:cubicBezTo>
                  <a:pt x="17529" y="24885"/>
                  <a:pt x="17612" y="24856"/>
                  <a:pt x="17675" y="24795"/>
                </a:cubicBezTo>
                <a:cubicBezTo>
                  <a:pt x="17829" y="24651"/>
                  <a:pt x="17995" y="24510"/>
                  <a:pt x="18177" y="24359"/>
                </a:cubicBezTo>
                <a:cubicBezTo>
                  <a:pt x="18321" y="24239"/>
                  <a:pt x="18342" y="24023"/>
                  <a:pt x="18222" y="23877"/>
                </a:cubicBezTo>
                <a:cubicBezTo>
                  <a:pt x="18155" y="23796"/>
                  <a:pt x="18057" y="23754"/>
                  <a:pt x="17958" y="23754"/>
                </a:cubicBezTo>
                <a:close/>
                <a:moveTo>
                  <a:pt x="1424" y="23904"/>
                </a:moveTo>
                <a:cubicBezTo>
                  <a:pt x="1374" y="23904"/>
                  <a:pt x="1324" y="23915"/>
                  <a:pt x="1277" y="23938"/>
                </a:cubicBezTo>
                <a:cubicBezTo>
                  <a:pt x="1106" y="24022"/>
                  <a:pt x="1035" y="24225"/>
                  <a:pt x="1117" y="24395"/>
                </a:cubicBezTo>
                <a:cubicBezTo>
                  <a:pt x="1219" y="24606"/>
                  <a:pt x="1337" y="24819"/>
                  <a:pt x="1463" y="25025"/>
                </a:cubicBezTo>
                <a:cubicBezTo>
                  <a:pt x="1529" y="25129"/>
                  <a:pt x="1638" y="25188"/>
                  <a:pt x="1755" y="25188"/>
                </a:cubicBezTo>
                <a:cubicBezTo>
                  <a:pt x="1815" y="25188"/>
                  <a:pt x="1878" y="25172"/>
                  <a:pt x="1930" y="25134"/>
                </a:cubicBezTo>
                <a:cubicBezTo>
                  <a:pt x="2092" y="25037"/>
                  <a:pt x="2144" y="24825"/>
                  <a:pt x="2043" y="24665"/>
                </a:cubicBezTo>
                <a:cubicBezTo>
                  <a:pt x="1928" y="24477"/>
                  <a:pt x="1824" y="24289"/>
                  <a:pt x="1732" y="24098"/>
                </a:cubicBezTo>
                <a:cubicBezTo>
                  <a:pt x="1673" y="23976"/>
                  <a:pt x="1551" y="23904"/>
                  <a:pt x="1424" y="23904"/>
                </a:cubicBezTo>
                <a:close/>
                <a:moveTo>
                  <a:pt x="16515" y="25203"/>
                </a:moveTo>
                <a:cubicBezTo>
                  <a:pt x="16413" y="25203"/>
                  <a:pt x="16312" y="25249"/>
                  <a:pt x="16244" y="25336"/>
                </a:cubicBezTo>
                <a:cubicBezTo>
                  <a:pt x="16095" y="25529"/>
                  <a:pt x="15956" y="25728"/>
                  <a:pt x="15834" y="25928"/>
                </a:cubicBezTo>
                <a:cubicBezTo>
                  <a:pt x="15737" y="26090"/>
                  <a:pt x="15787" y="26300"/>
                  <a:pt x="15947" y="26398"/>
                </a:cubicBezTo>
                <a:cubicBezTo>
                  <a:pt x="16004" y="26432"/>
                  <a:pt x="16065" y="26448"/>
                  <a:pt x="16126" y="26448"/>
                </a:cubicBezTo>
                <a:cubicBezTo>
                  <a:pt x="16241" y="26448"/>
                  <a:pt x="16354" y="26389"/>
                  <a:pt x="16418" y="26288"/>
                </a:cubicBezTo>
                <a:cubicBezTo>
                  <a:pt x="16528" y="26107"/>
                  <a:pt x="16651" y="25928"/>
                  <a:pt x="16787" y="25754"/>
                </a:cubicBezTo>
                <a:cubicBezTo>
                  <a:pt x="16901" y="25605"/>
                  <a:pt x="16875" y="25389"/>
                  <a:pt x="16726" y="25275"/>
                </a:cubicBezTo>
                <a:cubicBezTo>
                  <a:pt x="16663" y="25227"/>
                  <a:pt x="16588" y="25203"/>
                  <a:pt x="16515" y="25203"/>
                </a:cubicBezTo>
                <a:close/>
                <a:moveTo>
                  <a:pt x="2567" y="25602"/>
                </a:moveTo>
                <a:cubicBezTo>
                  <a:pt x="2487" y="25602"/>
                  <a:pt x="2407" y="25629"/>
                  <a:pt x="2342" y="25685"/>
                </a:cubicBezTo>
                <a:cubicBezTo>
                  <a:pt x="2200" y="25810"/>
                  <a:pt x="2184" y="26024"/>
                  <a:pt x="2309" y="26168"/>
                </a:cubicBezTo>
                <a:cubicBezTo>
                  <a:pt x="2452" y="26333"/>
                  <a:pt x="2608" y="26502"/>
                  <a:pt x="2782" y="26684"/>
                </a:cubicBezTo>
                <a:cubicBezTo>
                  <a:pt x="2850" y="26754"/>
                  <a:pt x="2940" y="26789"/>
                  <a:pt x="3030" y="26789"/>
                </a:cubicBezTo>
                <a:cubicBezTo>
                  <a:pt x="3114" y="26789"/>
                  <a:pt x="3201" y="26759"/>
                  <a:pt x="3263" y="26693"/>
                </a:cubicBezTo>
                <a:cubicBezTo>
                  <a:pt x="3401" y="26563"/>
                  <a:pt x="3406" y="26349"/>
                  <a:pt x="3275" y="26212"/>
                </a:cubicBezTo>
                <a:cubicBezTo>
                  <a:pt x="3107" y="26038"/>
                  <a:pt x="2963" y="25876"/>
                  <a:pt x="2825" y="25720"/>
                </a:cubicBezTo>
                <a:cubicBezTo>
                  <a:pt x="2758" y="25642"/>
                  <a:pt x="2663" y="25602"/>
                  <a:pt x="2567" y="25602"/>
                </a:cubicBezTo>
                <a:close/>
                <a:moveTo>
                  <a:pt x="3999" y="27073"/>
                </a:moveTo>
                <a:cubicBezTo>
                  <a:pt x="3911" y="27073"/>
                  <a:pt x="3822" y="27107"/>
                  <a:pt x="3755" y="27176"/>
                </a:cubicBezTo>
                <a:cubicBezTo>
                  <a:pt x="3623" y="27308"/>
                  <a:pt x="3625" y="27525"/>
                  <a:pt x="3760" y="27658"/>
                </a:cubicBezTo>
                <a:cubicBezTo>
                  <a:pt x="3920" y="27817"/>
                  <a:pt x="4080" y="27976"/>
                  <a:pt x="4240" y="28136"/>
                </a:cubicBezTo>
                <a:cubicBezTo>
                  <a:pt x="4308" y="28203"/>
                  <a:pt x="4395" y="28238"/>
                  <a:pt x="4483" y="28238"/>
                </a:cubicBezTo>
                <a:cubicBezTo>
                  <a:pt x="4568" y="28238"/>
                  <a:pt x="4655" y="28205"/>
                  <a:pt x="4721" y="28141"/>
                </a:cubicBezTo>
                <a:cubicBezTo>
                  <a:pt x="4857" y="28010"/>
                  <a:pt x="4859" y="27793"/>
                  <a:pt x="4727" y="27658"/>
                </a:cubicBezTo>
                <a:cubicBezTo>
                  <a:pt x="4565" y="27496"/>
                  <a:pt x="4400" y="27333"/>
                  <a:pt x="4238" y="27171"/>
                </a:cubicBezTo>
                <a:cubicBezTo>
                  <a:pt x="4172" y="27106"/>
                  <a:pt x="4086" y="27073"/>
                  <a:pt x="3999" y="27073"/>
                </a:cubicBezTo>
                <a:close/>
                <a:moveTo>
                  <a:pt x="15560" y="27003"/>
                </a:moveTo>
                <a:cubicBezTo>
                  <a:pt x="15416" y="27003"/>
                  <a:pt x="15282" y="27095"/>
                  <a:pt x="15235" y="27240"/>
                </a:cubicBezTo>
                <a:cubicBezTo>
                  <a:pt x="15162" y="27465"/>
                  <a:pt x="15099" y="27699"/>
                  <a:pt x="15052" y="27939"/>
                </a:cubicBezTo>
                <a:cubicBezTo>
                  <a:pt x="15016" y="28123"/>
                  <a:pt x="15135" y="28304"/>
                  <a:pt x="15320" y="28341"/>
                </a:cubicBezTo>
                <a:cubicBezTo>
                  <a:pt x="15341" y="28344"/>
                  <a:pt x="15365" y="28348"/>
                  <a:pt x="15388" y="28348"/>
                </a:cubicBezTo>
                <a:cubicBezTo>
                  <a:pt x="15546" y="28348"/>
                  <a:pt x="15688" y="28235"/>
                  <a:pt x="15723" y="28073"/>
                </a:cubicBezTo>
                <a:cubicBezTo>
                  <a:pt x="15766" y="27859"/>
                  <a:pt x="15822" y="27649"/>
                  <a:pt x="15886" y="27449"/>
                </a:cubicBezTo>
                <a:cubicBezTo>
                  <a:pt x="15944" y="27268"/>
                  <a:pt x="15845" y="27077"/>
                  <a:pt x="15666" y="27020"/>
                </a:cubicBezTo>
                <a:cubicBezTo>
                  <a:pt x="15631" y="27009"/>
                  <a:pt x="15595" y="27003"/>
                  <a:pt x="15560" y="27003"/>
                </a:cubicBezTo>
                <a:close/>
                <a:moveTo>
                  <a:pt x="5394" y="28572"/>
                </a:moveTo>
                <a:cubicBezTo>
                  <a:pt x="5319" y="28572"/>
                  <a:pt x="5243" y="28597"/>
                  <a:pt x="5180" y="28646"/>
                </a:cubicBezTo>
                <a:cubicBezTo>
                  <a:pt x="5032" y="28765"/>
                  <a:pt x="5008" y="28978"/>
                  <a:pt x="5126" y="29126"/>
                </a:cubicBezTo>
                <a:cubicBezTo>
                  <a:pt x="5269" y="29305"/>
                  <a:pt x="5396" y="29479"/>
                  <a:pt x="5512" y="29655"/>
                </a:cubicBezTo>
                <a:cubicBezTo>
                  <a:pt x="5578" y="29752"/>
                  <a:pt x="5686" y="29807"/>
                  <a:pt x="5797" y="29807"/>
                </a:cubicBezTo>
                <a:cubicBezTo>
                  <a:pt x="5862" y="29807"/>
                  <a:pt x="5928" y="29787"/>
                  <a:pt x="5983" y="29748"/>
                </a:cubicBezTo>
                <a:cubicBezTo>
                  <a:pt x="6143" y="29644"/>
                  <a:pt x="6185" y="29430"/>
                  <a:pt x="6079" y="29274"/>
                </a:cubicBezTo>
                <a:cubicBezTo>
                  <a:pt x="5952" y="29083"/>
                  <a:pt x="5815" y="28895"/>
                  <a:pt x="5660" y="28700"/>
                </a:cubicBezTo>
                <a:cubicBezTo>
                  <a:pt x="5593" y="28616"/>
                  <a:pt x="5494" y="28572"/>
                  <a:pt x="5394" y="28572"/>
                </a:cubicBezTo>
                <a:close/>
                <a:moveTo>
                  <a:pt x="15308" y="29027"/>
                </a:moveTo>
                <a:cubicBezTo>
                  <a:pt x="15301" y="29027"/>
                  <a:pt x="15295" y="29027"/>
                  <a:pt x="15288" y="29027"/>
                </a:cubicBezTo>
                <a:cubicBezTo>
                  <a:pt x="15101" y="29034"/>
                  <a:pt x="14955" y="29192"/>
                  <a:pt x="14962" y="29382"/>
                </a:cubicBezTo>
                <a:cubicBezTo>
                  <a:pt x="14970" y="29609"/>
                  <a:pt x="14989" y="29847"/>
                  <a:pt x="15016" y="30087"/>
                </a:cubicBezTo>
                <a:cubicBezTo>
                  <a:pt x="15035" y="30261"/>
                  <a:pt x="15182" y="30391"/>
                  <a:pt x="15354" y="30391"/>
                </a:cubicBezTo>
                <a:lnTo>
                  <a:pt x="15391" y="30391"/>
                </a:lnTo>
                <a:cubicBezTo>
                  <a:pt x="15579" y="30369"/>
                  <a:pt x="15714" y="30200"/>
                  <a:pt x="15693" y="30013"/>
                </a:cubicBezTo>
                <a:cubicBezTo>
                  <a:pt x="15669" y="29790"/>
                  <a:pt x="15652" y="29568"/>
                  <a:pt x="15643" y="29356"/>
                </a:cubicBezTo>
                <a:cubicBezTo>
                  <a:pt x="15636" y="29172"/>
                  <a:pt x="15495" y="29027"/>
                  <a:pt x="15308" y="29027"/>
                </a:cubicBezTo>
                <a:close/>
                <a:moveTo>
                  <a:pt x="24926" y="30278"/>
                </a:moveTo>
                <a:cubicBezTo>
                  <a:pt x="24748" y="30278"/>
                  <a:pt x="24591" y="30409"/>
                  <a:pt x="24576" y="30591"/>
                </a:cubicBezTo>
                <a:cubicBezTo>
                  <a:pt x="24561" y="30784"/>
                  <a:pt x="24517" y="30981"/>
                  <a:pt x="24451" y="31168"/>
                </a:cubicBezTo>
                <a:cubicBezTo>
                  <a:pt x="24387" y="31347"/>
                  <a:pt x="24481" y="31542"/>
                  <a:pt x="24658" y="31606"/>
                </a:cubicBezTo>
                <a:cubicBezTo>
                  <a:pt x="24698" y="31618"/>
                  <a:pt x="24734" y="31625"/>
                  <a:pt x="24774" y="31625"/>
                </a:cubicBezTo>
                <a:cubicBezTo>
                  <a:pt x="24913" y="31625"/>
                  <a:pt x="25046" y="31537"/>
                  <a:pt x="25096" y="31398"/>
                </a:cubicBezTo>
                <a:cubicBezTo>
                  <a:pt x="25183" y="31154"/>
                  <a:pt x="25237" y="30902"/>
                  <a:pt x="25259" y="30647"/>
                </a:cubicBezTo>
                <a:cubicBezTo>
                  <a:pt x="25273" y="30459"/>
                  <a:pt x="25134" y="30294"/>
                  <a:pt x="24947" y="30278"/>
                </a:cubicBezTo>
                <a:cubicBezTo>
                  <a:pt x="24940" y="30278"/>
                  <a:pt x="24933" y="30278"/>
                  <a:pt x="24926" y="30278"/>
                </a:cubicBezTo>
                <a:close/>
                <a:moveTo>
                  <a:pt x="6438" y="30324"/>
                </a:moveTo>
                <a:cubicBezTo>
                  <a:pt x="6393" y="30324"/>
                  <a:pt x="6347" y="30333"/>
                  <a:pt x="6303" y="30351"/>
                </a:cubicBezTo>
                <a:cubicBezTo>
                  <a:pt x="6129" y="30428"/>
                  <a:pt x="6049" y="30628"/>
                  <a:pt x="6126" y="30802"/>
                </a:cubicBezTo>
                <a:cubicBezTo>
                  <a:pt x="6216" y="31012"/>
                  <a:pt x="6301" y="31219"/>
                  <a:pt x="6379" y="31420"/>
                </a:cubicBezTo>
                <a:cubicBezTo>
                  <a:pt x="6432" y="31558"/>
                  <a:pt x="6562" y="31641"/>
                  <a:pt x="6699" y="31641"/>
                </a:cubicBezTo>
                <a:cubicBezTo>
                  <a:pt x="6741" y="31641"/>
                  <a:pt x="6781" y="31634"/>
                  <a:pt x="6823" y="31617"/>
                </a:cubicBezTo>
                <a:cubicBezTo>
                  <a:pt x="6998" y="31549"/>
                  <a:pt x="7085" y="31351"/>
                  <a:pt x="7017" y="31175"/>
                </a:cubicBezTo>
                <a:cubicBezTo>
                  <a:pt x="6937" y="30965"/>
                  <a:pt x="6849" y="30749"/>
                  <a:pt x="6753" y="30530"/>
                </a:cubicBezTo>
                <a:cubicBezTo>
                  <a:pt x="6696" y="30401"/>
                  <a:pt x="6570" y="30324"/>
                  <a:pt x="6438" y="30324"/>
                </a:cubicBezTo>
                <a:close/>
                <a:moveTo>
                  <a:pt x="15595" y="31054"/>
                </a:moveTo>
                <a:cubicBezTo>
                  <a:pt x="15568" y="31054"/>
                  <a:pt x="15540" y="31057"/>
                  <a:pt x="15513" y="31064"/>
                </a:cubicBezTo>
                <a:cubicBezTo>
                  <a:pt x="15330" y="31107"/>
                  <a:pt x="15217" y="31295"/>
                  <a:pt x="15262" y="31478"/>
                </a:cubicBezTo>
                <a:cubicBezTo>
                  <a:pt x="15320" y="31712"/>
                  <a:pt x="15384" y="31942"/>
                  <a:pt x="15457" y="32159"/>
                </a:cubicBezTo>
                <a:cubicBezTo>
                  <a:pt x="15504" y="32305"/>
                  <a:pt x="15640" y="32397"/>
                  <a:pt x="15782" y="32397"/>
                </a:cubicBezTo>
                <a:cubicBezTo>
                  <a:pt x="15817" y="32397"/>
                  <a:pt x="15852" y="32390"/>
                  <a:pt x="15886" y="32380"/>
                </a:cubicBezTo>
                <a:cubicBezTo>
                  <a:pt x="16067" y="32321"/>
                  <a:pt x="16164" y="32129"/>
                  <a:pt x="16105" y="31949"/>
                </a:cubicBezTo>
                <a:cubicBezTo>
                  <a:pt x="16041" y="31747"/>
                  <a:pt x="15980" y="31533"/>
                  <a:pt x="15926" y="31314"/>
                </a:cubicBezTo>
                <a:cubicBezTo>
                  <a:pt x="15889" y="31159"/>
                  <a:pt x="15749" y="31054"/>
                  <a:pt x="15595" y="31054"/>
                </a:cubicBezTo>
                <a:close/>
                <a:moveTo>
                  <a:pt x="24058" y="32094"/>
                </a:moveTo>
                <a:cubicBezTo>
                  <a:pt x="23965" y="32094"/>
                  <a:pt x="23873" y="32131"/>
                  <a:pt x="23805" y="32204"/>
                </a:cubicBezTo>
                <a:cubicBezTo>
                  <a:pt x="23669" y="32352"/>
                  <a:pt x="23514" y="32501"/>
                  <a:pt x="23342" y="32642"/>
                </a:cubicBezTo>
                <a:cubicBezTo>
                  <a:pt x="23196" y="32762"/>
                  <a:pt x="23177" y="32976"/>
                  <a:pt x="23297" y="33122"/>
                </a:cubicBezTo>
                <a:cubicBezTo>
                  <a:pt x="23365" y="33205"/>
                  <a:pt x="23462" y="33245"/>
                  <a:pt x="23560" y="33245"/>
                </a:cubicBezTo>
                <a:cubicBezTo>
                  <a:pt x="23636" y="33245"/>
                  <a:pt x="23714" y="33219"/>
                  <a:pt x="23777" y="33167"/>
                </a:cubicBezTo>
                <a:cubicBezTo>
                  <a:pt x="23973" y="33007"/>
                  <a:pt x="24151" y="32837"/>
                  <a:pt x="24309" y="32665"/>
                </a:cubicBezTo>
                <a:cubicBezTo>
                  <a:pt x="24436" y="32526"/>
                  <a:pt x="24427" y="32312"/>
                  <a:pt x="24288" y="32183"/>
                </a:cubicBezTo>
                <a:cubicBezTo>
                  <a:pt x="24222" y="32124"/>
                  <a:pt x="24140" y="32094"/>
                  <a:pt x="24058" y="32094"/>
                </a:cubicBezTo>
                <a:close/>
                <a:moveTo>
                  <a:pt x="7132" y="32256"/>
                </a:moveTo>
                <a:cubicBezTo>
                  <a:pt x="7101" y="32256"/>
                  <a:pt x="7071" y="32260"/>
                  <a:pt x="7040" y="32268"/>
                </a:cubicBezTo>
                <a:cubicBezTo>
                  <a:pt x="6857" y="32319"/>
                  <a:pt x="6751" y="32505"/>
                  <a:pt x="6802" y="32687"/>
                </a:cubicBezTo>
                <a:cubicBezTo>
                  <a:pt x="6861" y="32905"/>
                  <a:pt x="6915" y="33120"/>
                  <a:pt x="6958" y="33330"/>
                </a:cubicBezTo>
                <a:cubicBezTo>
                  <a:pt x="6991" y="33492"/>
                  <a:pt x="7134" y="33602"/>
                  <a:pt x="7292" y="33602"/>
                </a:cubicBezTo>
                <a:cubicBezTo>
                  <a:pt x="7314" y="33602"/>
                  <a:pt x="7337" y="33600"/>
                  <a:pt x="7360" y="33596"/>
                </a:cubicBezTo>
                <a:cubicBezTo>
                  <a:pt x="7544" y="33556"/>
                  <a:pt x="7664" y="33376"/>
                  <a:pt x="7624" y="33191"/>
                </a:cubicBezTo>
                <a:cubicBezTo>
                  <a:pt x="7579" y="32967"/>
                  <a:pt x="7523" y="32738"/>
                  <a:pt x="7459" y="32507"/>
                </a:cubicBezTo>
                <a:cubicBezTo>
                  <a:pt x="7418" y="32355"/>
                  <a:pt x="7282" y="32256"/>
                  <a:pt x="7132" y="32256"/>
                </a:cubicBezTo>
                <a:close/>
                <a:moveTo>
                  <a:pt x="42142" y="32930"/>
                </a:moveTo>
                <a:cubicBezTo>
                  <a:pt x="42134" y="32930"/>
                  <a:pt x="42125" y="32930"/>
                  <a:pt x="42116" y="32931"/>
                </a:cubicBezTo>
                <a:cubicBezTo>
                  <a:pt x="41880" y="32950"/>
                  <a:pt x="41642" y="32981"/>
                  <a:pt x="41407" y="33024"/>
                </a:cubicBezTo>
                <a:cubicBezTo>
                  <a:pt x="41223" y="33059"/>
                  <a:pt x="41098" y="33235"/>
                  <a:pt x="41133" y="33422"/>
                </a:cubicBezTo>
                <a:cubicBezTo>
                  <a:pt x="41164" y="33588"/>
                  <a:pt x="41310" y="33702"/>
                  <a:pt x="41470" y="33702"/>
                </a:cubicBezTo>
                <a:cubicBezTo>
                  <a:pt x="41492" y="33702"/>
                  <a:pt x="41511" y="33701"/>
                  <a:pt x="41531" y="33697"/>
                </a:cubicBezTo>
                <a:cubicBezTo>
                  <a:pt x="41743" y="33659"/>
                  <a:pt x="41960" y="33631"/>
                  <a:pt x="42174" y="33612"/>
                </a:cubicBezTo>
                <a:cubicBezTo>
                  <a:pt x="42363" y="33598"/>
                  <a:pt x="42502" y="33433"/>
                  <a:pt x="42486" y="33243"/>
                </a:cubicBezTo>
                <a:cubicBezTo>
                  <a:pt x="42472" y="33063"/>
                  <a:pt x="42319" y="32930"/>
                  <a:pt x="42142" y="32930"/>
                </a:cubicBezTo>
                <a:close/>
                <a:moveTo>
                  <a:pt x="43512" y="32953"/>
                </a:moveTo>
                <a:cubicBezTo>
                  <a:pt x="43339" y="32953"/>
                  <a:pt x="43194" y="33082"/>
                  <a:pt x="43173" y="33254"/>
                </a:cubicBezTo>
                <a:cubicBezTo>
                  <a:pt x="43152" y="33443"/>
                  <a:pt x="43286" y="33614"/>
                  <a:pt x="43474" y="33635"/>
                </a:cubicBezTo>
                <a:cubicBezTo>
                  <a:pt x="43686" y="33661"/>
                  <a:pt x="43903" y="33695"/>
                  <a:pt x="44117" y="33741"/>
                </a:cubicBezTo>
                <a:cubicBezTo>
                  <a:pt x="44139" y="33746"/>
                  <a:pt x="44164" y="33747"/>
                  <a:pt x="44188" y="33747"/>
                </a:cubicBezTo>
                <a:cubicBezTo>
                  <a:pt x="44344" y="33747"/>
                  <a:pt x="44487" y="33640"/>
                  <a:pt x="44522" y="33478"/>
                </a:cubicBezTo>
                <a:cubicBezTo>
                  <a:pt x="44562" y="33294"/>
                  <a:pt x="44443" y="33111"/>
                  <a:pt x="44259" y="33071"/>
                </a:cubicBezTo>
                <a:cubicBezTo>
                  <a:pt x="44025" y="33023"/>
                  <a:pt x="43788" y="32983"/>
                  <a:pt x="43554" y="32955"/>
                </a:cubicBezTo>
                <a:cubicBezTo>
                  <a:pt x="43540" y="32953"/>
                  <a:pt x="43526" y="32953"/>
                  <a:pt x="43512" y="32953"/>
                </a:cubicBezTo>
                <a:close/>
                <a:moveTo>
                  <a:pt x="16321" y="32964"/>
                </a:moveTo>
                <a:cubicBezTo>
                  <a:pt x="16263" y="32964"/>
                  <a:pt x="16205" y="32978"/>
                  <a:pt x="16152" y="33009"/>
                </a:cubicBezTo>
                <a:cubicBezTo>
                  <a:pt x="15989" y="33103"/>
                  <a:pt x="15931" y="33313"/>
                  <a:pt x="16025" y="33476"/>
                </a:cubicBezTo>
                <a:cubicBezTo>
                  <a:pt x="16156" y="33702"/>
                  <a:pt x="16295" y="33909"/>
                  <a:pt x="16442" y="34086"/>
                </a:cubicBezTo>
                <a:cubicBezTo>
                  <a:pt x="16510" y="34170"/>
                  <a:pt x="16608" y="34213"/>
                  <a:pt x="16708" y="34213"/>
                </a:cubicBezTo>
                <a:cubicBezTo>
                  <a:pt x="16783" y="34213"/>
                  <a:pt x="16861" y="34189"/>
                  <a:pt x="16922" y="34132"/>
                </a:cubicBezTo>
                <a:cubicBezTo>
                  <a:pt x="17068" y="34013"/>
                  <a:pt x="17091" y="33798"/>
                  <a:pt x="16971" y="33652"/>
                </a:cubicBezTo>
                <a:cubicBezTo>
                  <a:pt x="16849" y="33504"/>
                  <a:pt x="16729" y="33329"/>
                  <a:pt x="16618" y="33134"/>
                </a:cubicBezTo>
                <a:cubicBezTo>
                  <a:pt x="16556" y="33025"/>
                  <a:pt x="16440" y="32964"/>
                  <a:pt x="16321" y="32964"/>
                </a:cubicBezTo>
                <a:close/>
                <a:moveTo>
                  <a:pt x="22421" y="33314"/>
                </a:moveTo>
                <a:cubicBezTo>
                  <a:pt x="22367" y="33314"/>
                  <a:pt x="22312" y="33326"/>
                  <a:pt x="22261" y="33353"/>
                </a:cubicBezTo>
                <a:cubicBezTo>
                  <a:pt x="22072" y="33452"/>
                  <a:pt x="21874" y="33548"/>
                  <a:pt x="21667" y="33636"/>
                </a:cubicBezTo>
                <a:cubicBezTo>
                  <a:pt x="21497" y="33713"/>
                  <a:pt x="21415" y="33913"/>
                  <a:pt x="21491" y="34086"/>
                </a:cubicBezTo>
                <a:cubicBezTo>
                  <a:pt x="21545" y="34217"/>
                  <a:pt x="21672" y="34293"/>
                  <a:pt x="21804" y="34293"/>
                </a:cubicBezTo>
                <a:cubicBezTo>
                  <a:pt x="21849" y="34293"/>
                  <a:pt x="21896" y="34285"/>
                  <a:pt x="21942" y="34265"/>
                </a:cubicBezTo>
                <a:cubicBezTo>
                  <a:pt x="22162" y="34166"/>
                  <a:pt x="22379" y="34066"/>
                  <a:pt x="22583" y="33956"/>
                </a:cubicBezTo>
                <a:cubicBezTo>
                  <a:pt x="22750" y="33867"/>
                  <a:pt x="22812" y="33661"/>
                  <a:pt x="22724" y="33494"/>
                </a:cubicBezTo>
                <a:cubicBezTo>
                  <a:pt x="22662" y="33379"/>
                  <a:pt x="22543" y="33314"/>
                  <a:pt x="22421" y="33314"/>
                </a:cubicBezTo>
                <a:close/>
                <a:moveTo>
                  <a:pt x="40158" y="33388"/>
                </a:moveTo>
                <a:cubicBezTo>
                  <a:pt x="40118" y="33388"/>
                  <a:pt x="40077" y="33395"/>
                  <a:pt x="40038" y="33410"/>
                </a:cubicBezTo>
                <a:cubicBezTo>
                  <a:pt x="39824" y="33492"/>
                  <a:pt x="39603" y="33584"/>
                  <a:pt x="39384" y="33688"/>
                </a:cubicBezTo>
                <a:cubicBezTo>
                  <a:pt x="39212" y="33772"/>
                  <a:pt x="39141" y="33975"/>
                  <a:pt x="39221" y="34145"/>
                </a:cubicBezTo>
                <a:cubicBezTo>
                  <a:pt x="39280" y="34269"/>
                  <a:pt x="39401" y="34340"/>
                  <a:pt x="39530" y="34340"/>
                </a:cubicBezTo>
                <a:cubicBezTo>
                  <a:pt x="39580" y="34340"/>
                  <a:pt x="39629" y="34331"/>
                  <a:pt x="39678" y="34309"/>
                </a:cubicBezTo>
                <a:cubicBezTo>
                  <a:pt x="39879" y="34210"/>
                  <a:pt x="40084" y="34126"/>
                  <a:pt x="40281" y="34050"/>
                </a:cubicBezTo>
                <a:cubicBezTo>
                  <a:pt x="40458" y="33982"/>
                  <a:pt x="40547" y="33784"/>
                  <a:pt x="40479" y="33608"/>
                </a:cubicBezTo>
                <a:cubicBezTo>
                  <a:pt x="40426" y="33472"/>
                  <a:pt x="40297" y="33388"/>
                  <a:pt x="40158" y="33388"/>
                </a:cubicBezTo>
                <a:close/>
                <a:moveTo>
                  <a:pt x="45489" y="33467"/>
                </a:moveTo>
                <a:cubicBezTo>
                  <a:pt x="45357" y="33467"/>
                  <a:pt x="45232" y="33545"/>
                  <a:pt x="45175" y="33674"/>
                </a:cubicBezTo>
                <a:cubicBezTo>
                  <a:pt x="45102" y="33848"/>
                  <a:pt x="45180" y="34046"/>
                  <a:pt x="45354" y="34123"/>
                </a:cubicBezTo>
                <a:cubicBezTo>
                  <a:pt x="45545" y="34206"/>
                  <a:pt x="45738" y="34304"/>
                  <a:pt x="45931" y="34413"/>
                </a:cubicBezTo>
                <a:cubicBezTo>
                  <a:pt x="45987" y="34443"/>
                  <a:pt x="46044" y="34458"/>
                  <a:pt x="46101" y="34458"/>
                </a:cubicBezTo>
                <a:cubicBezTo>
                  <a:pt x="46221" y="34458"/>
                  <a:pt x="46336" y="34398"/>
                  <a:pt x="46397" y="34286"/>
                </a:cubicBezTo>
                <a:cubicBezTo>
                  <a:pt x="46491" y="34121"/>
                  <a:pt x="46432" y="33913"/>
                  <a:pt x="46268" y="33819"/>
                </a:cubicBezTo>
                <a:cubicBezTo>
                  <a:pt x="46056" y="33697"/>
                  <a:pt x="45839" y="33589"/>
                  <a:pt x="45625" y="33495"/>
                </a:cubicBezTo>
                <a:cubicBezTo>
                  <a:pt x="45581" y="33476"/>
                  <a:pt x="45535" y="33467"/>
                  <a:pt x="45489" y="33467"/>
                </a:cubicBezTo>
                <a:close/>
                <a:moveTo>
                  <a:pt x="20515" y="34062"/>
                </a:moveTo>
                <a:cubicBezTo>
                  <a:pt x="20485" y="34062"/>
                  <a:pt x="20455" y="34066"/>
                  <a:pt x="20424" y="34074"/>
                </a:cubicBezTo>
                <a:cubicBezTo>
                  <a:pt x="20212" y="34130"/>
                  <a:pt x="19997" y="34182"/>
                  <a:pt x="19781" y="34224"/>
                </a:cubicBezTo>
                <a:cubicBezTo>
                  <a:pt x="19597" y="34260"/>
                  <a:pt x="19475" y="34441"/>
                  <a:pt x="19512" y="34625"/>
                </a:cubicBezTo>
                <a:cubicBezTo>
                  <a:pt x="19543" y="34789"/>
                  <a:pt x="19686" y="34902"/>
                  <a:pt x="19847" y="34902"/>
                </a:cubicBezTo>
                <a:cubicBezTo>
                  <a:pt x="19868" y="34902"/>
                  <a:pt x="19891" y="34900"/>
                  <a:pt x="19912" y="34895"/>
                </a:cubicBezTo>
                <a:cubicBezTo>
                  <a:pt x="20143" y="34849"/>
                  <a:pt x="20376" y="34796"/>
                  <a:pt x="20603" y="34735"/>
                </a:cubicBezTo>
                <a:cubicBezTo>
                  <a:pt x="20786" y="34684"/>
                  <a:pt x="20893" y="34497"/>
                  <a:pt x="20845" y="34314"/>
                </a:cubicBezTo>
                <a:cubicBezTo>
                  <a:pt x="20803" y="34162"/>
                  <a:pt x="20665" y="34062"/>
                  <a:pt x="20515" y="34062"/>
                </a:cubicBezTo>
                <a:close/>
                <a:moveTo>
                  <a:pt x="17808" y="34299"/>
                </a:moveTo>
                <a:cubicBezTo>
                  <a:pt x="17657" y="34299"/>
                  <a:pt x="17519" y="34401"/>
                  <a:pt x="17478" y="34554"/>
                </a:cubicBezTo>
                <a:cubicBezTo>
                  <a:pt x="17431" y="34736"/>
                  <a:pt x="17539" y="34922"/>
                  <a:pt x="17722" y="34971"/>
                </a:cubicBezTo>
                <a:cubicBezTo>
                  <a:pt x="17831" y="34999"/>
                  <a:pt x="17942" y="35018"/>
                  <a:pt x="18052" y="35027"/>
                </a:cubicBezTo>
                <a:cubicBezTo>
                  <a:pt x="18187" y="35039"/>
                  <a:pt x="18333" y="35044"/>
                  <a:pt x="18483" y="35044"/>
                </a:cubicBezTo>
                <a:lnTo>
                  <a:pt x="18486" y="35044"/>
                </a:lnTo>
                <a:cubicBezTo>
                  <a:pt x="18676" y="35044"/>
                  <a:pt x="18829" y="34891"/>
                  <a:pt x="18825" y="34703"/>
                </a:cubicBezTo>
                <a:cubicBezTo>
                  <a:pt x="18825" y="34514"/>
                  <a:pt x="18672" y="34363"/>
                  <a:pt x="18483" y="34363"/>
                </a:cubicBezTo>
                <a:cubicBezTo>
                  <a:pt x="18353" y="34363"/>
                  <a:pt x="18226" y="34358"/>
                  <a:pt x="18109" y="34347"/>
                </a:cubicBezTo>
                <a:cubicBezTo>
                  <a:pt x="18038" y="34340"/>
                  <a:pt x="17965" y="34328"/>
                  <a:pt x="17895" y="34311"/>
                </a:cubicBezTo>
                <a:cubicBezTo>
                  <a:pt x="17866" y="34303"/>
                  <a:pt x="17837" y="34299"/>
                  <a:pt x="17808" y="34299"/>
                </a:cubicBezTo>
                <a:close/>
                <a:moveTo>
                  <a:pt x="38338" y="34323"/>
                </a:moveTo>
                <a:cubicBezTo>
                  <a:pt x="38274" y="34323"/>
                  <a:pt x="38210" y="34341"/>
                  <a:pt x="38152" y="34378"/>
                </a:cubicBezTo>
                <a:cubicBezTo>
                  <a:pt x="37964" y="34500"/>
                  <a:pt x="37768" y="34632"/>
                  <a:pt x="37573" y="34773"/>
                </a:cubicBezTo>
                <a:cubicBezTo>
                  <a:pt x="37418" y="34884"/>
                  <a:pt x="37384" y="35096"/>
                  <a:pt x="37495" y="35251"/>
                </a:cubicBezTo>
                <a:cubicBezTo>
                  <a:pt x="37561" y="35345"/>
                  <a:pt x="37665" y="35395"/>
                  <a:pt x="37773" y="35395"/>
                </a:cubicBezTo>
                <a:cubicBezTo>
                  <a:pt x="37842" y="35395"/>
                  <a:pt x="37912" y="35373"/>
                  <a:pt x="37971" y="35326"/>
                </a:cubicBezTo>
                <a:cubicBezTo>
                  <a:pt x="38159" y="35192"/>
                  <a:pt x="38343" y="35067"/>
                  <a:pt x="38522" y="34952"/>
                </a:cubicBezTo>
                <a:cubicBezTo>
                  <a:pt x="38680" y="34849"/>
                  <a:pt x="38725" y="34639"/>
                  <a:pt x="38623" y="34479"/>
                </a:cubicBezTo>
                <a:cubicBezTo>
                  <a:pt x="38559" y="34378"/>
                  <a:pt x="38450" y="34323"/>
                  <a:pt x="38338" y="34323"/>
                </a:cubicBezTo>
                <a:close/>
                <a:moveTo>
                  <a:pt x="7483" y="34273"/>
                </a:moveTo>
                <a:cubicBezTo>
                  <a:pt x="7474" y="34273"/>
                  <a:pt x="7466" y="34273"/>
                  <a:pt x="7457" y="34274"/>
                </a:cubicBezTo>
                <a:cubicBezTo>
                  <a:pt x="7268" y="34286"/>
                  <a:pt x="7127" y="34450"/>
                  <a:pt x="7141" y="34639"/>
                </a:cubicBezTo>
                <a:cubicBezTo>
                  <a:pt x="7155" y="34856"/>
                  <a:pt x="7163" y="35079"/>
                  <a:pt x="7167" y="35300"/>
                </a:cubicBezTo>
                <a:cubicBezTo>
                  <a:pt x="7167" y="35485"/>
                  <a:pt x="7320" y="35638"/>
                  <a:pt x="7507" y="35638"/>
                </a:cubicBezTo>
                <a:cubicBezTo>
                  <a:pt x="7699" y="35635"/>
                  <a:pt x="7850" y="35482"/>
                  <a:pt x="7850" y="35296"/>
                </a:cubicBezTo>
                <a:cubicBezTo>
                  <a:pt x="7848" y="35060"/>
                  <a:pt x="7839" y="34823"/>
                  <a:pt x="7822" y="34590"/>
                </a:cubicBezTo>
                <a:cubicBezTo>
                  <a:pt x="7810" y="34410"/>
                  <a:pt x="7661" y="34273"/>
                  <a:pt x="7483" y="34273"/>
                </a:cubicBezTo>
                <a:close/>
                <a:moveTo>
                  <a:pt x="47224" y="34554"/>
                </a:moveTo>
                <a:cubicBezTo>
                  <a:pt x="47124" y="34554"/>
                  <a:pt x="47025" y="34597"/>
                  <a:pt x="46958" y="34679"/>
                </a:cubicBezTo>
                <a:cubicBezTo>
                  <a:pt x="46838" y="34825"/>
                  <a:pt x="46863" y="35041"/>
                  <a:pt x="47007" y="35160"/>
                </a:cubicBezTo>
                <a:cubicBezTo>
                  <a:pt x="47176" y="35294"/>
                  <a:pt x="47342" y="35442"/>
                  <a:pt x="47508" y="35595"/>
                </a:cubicBezTo>
                <a:cubicBezTo>
                  <a:pt x="47572" y="35656"/>
                  <a:pt x="47657" y="35685"/>
                  <a:pt x="47740" y="35685"/>
                </a:cubicBezTo>
                <a:cubicBezTo>
                  <a:pt x="47831" y="35685"/>
                  <a:pt x="47925" y="35649"/>
                  <a:pt x="47987" y="35574"/>
                </a:cubicBezTo>
                <a:cubicBezTo>
                  <a:pt x="48118" y="35437"/>
                  <a:pt x="48109" y="35220"/>
                  <a:pt x="47970" y="35093"/>
                </a:cubicBezTo>
                <a:cubicBezTo>
                  <a:pt x="47794" y="34929"/>
                  <a:pt x="47615" y="34775"/>
                  <a:pt x="47438" y="34630"/>
                </a:cubicBezTo>
                <a:cubicBezTo>
                  <a:pt x="47375" y="34579"/>
                  <a:pt x="47299" y="34554"/>
                  <a:pt x="47224" y="34554"/>
                </a:cubicBezTo>
                <a:close/>
                <a:moveTo>
                  <a:pt x="36695" y="35553"/>
                </a:moveTo>
                <a:cubicBezTo>
                  <a:pt x="36617" y="35553"/>
                  <a:pt x="36539" y="35579"/>
                  <a:pt x="36475" y="35633"/>
                </a:cubicBezTo>
                <a:cubicBezTo>
                  <a:pt x="36299" y="35783"/>
                  <a:pt x="36125" y="35936"/>
                  <a:pt x="35952" y="36090"/>
                </a:cubicBezTo>
                <a:cubicBezTo>
                  <a:pt x="35811" y="36215"/>
                  <a:pt x="35800" y="36431"/>
                  <a:pt x="35925" y="36572"/>
                </a:cubicBezTo>
                <a:cubicBezTo>
                  <a:pt x="35993" y="36646"/>
                  <a:pt x="36085" y="36685"/>
                  <a:pt x="36179" y="36685"/>
                </a:cubicBezTo>
                <a:cubicBezTo>
                  <a:pt x="36261" y="36685"/>
                  <a:pt x="36343" y="36657"/>
                  <a:pt x="36407" y="36598"/>
                </a:cubicBezTo>
                <a:cubicBezTo>
                  <a:pt x="36575" y="36448"/>
                  <a:pt x="36744" y="36301"/>
                  <a:pt x="36916" y="36156"/>
                </a:cubicBezTo>
                <a:cubicBezTo>
                  <a:pt x="37059" y="36035"/>
                  <a:pt x="37079" y="35817"/>
                  <a:pt x="36958" y="35675"/>
                </a:cubicBezTo>
                <a:cubicBezTo>
                  <a:pt x="36890" y="35595"/>
                  <a:pt x="36793" y="35553"/>
                  <a:pt x="36695" y="35553"/>
                </a:cubicBezTo>
                <a:close/>
                <a:moveTo>
                  <a:pt x="48694" y="35981"/>
                </a:moveTo>
                <a:cubicBezTo>
                  <a:pt x="48613" y="35981"/>
                  <a:pt x="48532" y="36009"/>
                  <a:pt x="48467" y="36066"/>
                </a:cubicBezTo>
                <a:cubicBezTo>
                  <a:pt x="48326" y="36189"/>
                  <a:pt x="48314" y="36407"/>
                  <a:pt x="48437" y="36547"/>
                </a:cubicBezTo>
                <a:cubicBezTo>
                  <a:pt x="48578" y="36709"/>
                  <a:pt x="48715" y="36878"/>
                  <a:pt x="48846" y="37057"/>
                </a:cubicBezTo>
                <a:cubicBezTo>
                  <a:pt x="48912" y="37147"/>
                  <a:pt x="49016" y="37196"/>
                  <a:pt x="49120" y="37196"/>
                </a:cubicBezTo>
                <a:cubicBezTo>
                  <a:pt x="49193" y="37196"/>
                  <a:pt x="49263" y="37173"/>
                  <a:pt x="49320" y="37130"/>
                </a:cubicBezTo>
                <a:cubicBezTo>
                  <a:pt x="49473" y="37020"/>
                  <a:pt x="49506" y="36805"/>
                  <a:pt x="49395" y="36652"/>
                </a:cubicBezTo>
                <a:cubicBezTo>
                  <a:pt x="49254" y="36459"/>
                  <a:pt x="49103" y="36273"/>
                  <a:pt x="48950" y="36096"/>
                </a:cubicBezTo>
                <a:cubicBezTo>
                  <a:pt x="48883" y="36020"/>
                  <a:pt x="48788" y="35981"/>
                  <a:pt x="48694" y="35981"/>
                </a:cubicBezTo>
                <a:close/>
                <a:moveTo>
                  <a:pt x="7442" y="36318"/>
                </a:moveTo>
                <a:cubicBezTo>
                  <a:pt x="7270" y="36318"/>
                  <a:pt x="7117" y="36446"/>
                  <a:pt x="7099" y="36624"/>
                </a:cubicBezTo>
                <a:cubicBezTo>
                  <a:pt x="7076" y="36841"/>
                  <a:pt x="7049" y="37064"/>
                  <a:pt x="7016" y="37290"/>
                </a:cubicBezTo>
                <a:cubicBezTo>
                  <a:pt x="6988" y="37475"/>
                  <a:pt x="7118" y="37649"/>
                  <a:pt x="7306" y="37675"/>
                </a:cubicBezTo>
                <a:cubicBezTo>
                  <a:pt x="7323" y="37677"/>
                  <a:pt x="7341" y="37681"/>
                  <a:pt x="7354" y="37681"/>
                </a:cubicBezTo>
                <a:cubicBezTo>
                  <a:pt x="7523" y="37681"/>
                  <a:pt x="7667" y="37559"/>
                  <a:pt x="7692" y="37389"/>
                </a:cubicBezTo>
                <a:cubicBezTo>
                  <a:pt x="7726" y="37154"/>
                  <a:pt x="7754" y="36925"/>
                  <a:pt x="7779" y="36695"/>
                </a:cubicBezTo>
                <a:cubicBezTo>
                  <a:pt x="7798" y="36507"/>
                  <a:pt x="7662" y="36339"/>
                  <a:pt x="7474" y="36320"/>
                </a:cubicBezTo>
                <a:cubicBezTo>
                  <a:pt x="7463" y="36319"/>
                  <a:pt x="7453" y="36318"/>
                  <a:pt x="7442" y="36318"/>
                </a:cubicBezTo>
                <a:close/>
                <a:moveTo>
                  <a:pt x="35182" y="36935"/>
                </a:moveTo>
                <a:cubicBezTo>
                  <a:pt x="35096" y="36935"/>
                  <a:pt x="35010" y="36968"/>
                  <a:pt x="34943" y="37032"/>
                </a:cubicBezTo>
                <a:cubicBezTo>
                  <a:pt x="34778" y="37194"/>
                  <a:pt x="34615" y="37354"/>
                  <a:pt x="34453" y="37515"/>
                </a:cubicBezTo>
                <a:cubicBezTo>
                  <a:pt x="34318" y="37648"/>
                  <a:pt x="34318" y="37863"/>
                  <a:pt x="34450" y="37997"/>
                </a:cubicBezTo>
                <a:cubicBezTo>
                  <a:pt x="34518" y="38065"/>
                  <a:pt x="34605" y="38099"/>
                  <a:pt x="34693" y="38099"/>
                </a:cubicBezTo>
                <a:cubicBezTo>
                  <a:pt x="34780" y="38099"/>
                  <a:pt x="34867" y="38066"/>
                  <a:pt x="34933" y="37997"/>
                </a:cubicBezTo>
                <a:cubicBezTo>
                  <a:pt x="35093" y="37839"/>
                  <a:pt x="35256" y="37681"/>
                  <a:pt x="35420" y="37521"/>
                </a:cubicBezTo>
                <a:cubicBezTo>
                  <a:pt x="35554" y="37390"/>
                  <a:pt x="35559" y="37173"/>
                  <a:pt x="35427" y="37039"/>
                </a:cubicBezTo>
                <a:cubicBezTo>
                  <a:pt x="35360" y="36970"/>
                  <a:pt x="35271" y="36935"/>
                  <a:pt x="35182" y="36935"/>
                </a:cubicBezTo>
                <a:close/>
                <a:moveTo>
                  <a:pt x="49841" y="37671"/>
                </a:moveTo>
                <a:cubicBezTo>
                  <a:pt x="49787" y="37671"/>
                  <a:pt x="49732" y="37684"/>
                  <a:pt x="49682" y="37710"/>
                </a:cubicBezTo>
                <a:cubicBezTo>
                  <a:pt x="49515" y="37799"/>
                  <a:pt x="49451" y="38006"/>
                  <a:pt x="49537" y="38172"/>
                </a:cubicBezTo>
                <a:cubicBezTo>
                  <a:pt x="49638" y="38362"/>
                  <a:pt x="49736" y="38562"/>
                  <a:pt x="49831" y="38770"/>
                </a:cubicBezTo>
                <a:cubicBezTo>
                  <a:pt x="49889" y="38897"/>
                  <a:pt x="50012" y="38970"/>
                  <a:pt x="50142" y="38970"/>
                </a:cubicBezTo>
                <a:cubicBezTo>
                  <a:pt x="50191" y="38970"/>
                  <a:pt x="50238" y="38960"/>
                  <a:pt x="50287" y="38937"/>
                </a:cubicBezTo>
                <a:cubicBezTo>
                  <a:pt x="50457" y="38857"/>
                  <a:pt x="50532" y="38656"/>
                  <a:pt x="50453" y="38484"/>
                </a:cubicBezTo>
                <a:cubicBezTo>
                  <a:pt x="50353" y="38265"/>
                  <a:pt x="50248" y="38051"/>
                  <a:pt x="50144" y="37854"/>
                </a:cubicBezTo>
                <a:cubicBezTo>
                  <a:pt x="50082" y="37737"/>
                  <a:pt x="49963" y="37671"/>
                  <a:pt x="49841" y="37671"/>
                </a:cubicBezTo>
                <a:close/>
                <a:moveTo>
                  <a:pt x="33482" y="38489"/>
                </a:moveTo>
                <a:lnTo>
                  <a:pt x="33002" y="38968"/>
                </a:lnTo>
                <a:cubicBezTo>
                  <a:pt x="32867" y="39101"/>
                  <a:pt x="32867" y="39316"/>
                  <a:pt x="32999" y="39450"/>
                </a:cubicBezTo>
                <a:cubicBezTo>
                  <a:pt x="33066" y="39518"/>
                  <a:pt x="33155" y="39551"/>
                  <a:pt x="33242" y="39551"/>
                </a:cubicBezTo>
                <a:cubicBezTo>
                  <a:pt x="33329" y="39551"/>
                  <a:pt x="33416" y="39516"/>
                  <a:pt x="33484" y="39453"/>
                </a:cubicBezTo>
                <a:lnTo>
                  <a:pt x="33968" y="38968"/>
                </a:lnTo>
                <a:lnTo>
                  <a:pt x="33482" y="38489"/>
                </a:lnTo>
                <a:close/>
                <a:moveTo>
                  <a:pt x="7122" y="38342"/>
                </a:moveTo>
                <a:cubicBezTo>
                  <a:pt x="6963" y="38342"/>
                  <a:pt x="6817" y="38455"/>
                  <a:pt x="6784" y="38617"/>
                </a:cubicBezTo>
                <a:cubicBezTo>
                  <a:pt x="6755" y="38763"/>
                  <a:pt x="6725" y="38911"/>
                  <a:pt x="6694" y="39059"/>
                </a:cubicBezTo>
                <a:cubicBezTo>
                  <a:pt x="6680" y="39137"/>
                  <a:pt x="6663" y="39215"/>
                  <a:pt x="6649" y="39293"/>
                </a:cubicBezTo>
                <a:cubicBezTo>
                  <a:pt x="6616" y="39481"/>
                  <a:pt x="6737" y="39658"/>
                  <a:pt x="6925" y="39691"/>
                </a:cubicBezTo>
                <a:cubicBezTo>
                  <a:pt x="6944" y="39695"/>
                  <a:pt x="6967" y="39698"/>
                  <a:pt x="6986" y="39698"/>
                </a:cubicBezTo>
                <a:cubicBezTo>
                  <a:pt x="7149" y="39698"/>
                  <a:pt x="7292" y="39580"/>
                  <a:pt x="7320" y="39415"/>
                </a:cubicBezTo>
                <a:cubicBezTo>
                  <a:pt x="7334" y="39344"/>
                  <a:pt x="7349" y="39273"/>
                  <a:pt x="7363" y="39198"/>
                </a:cubicBezTo>
                <a:cubicBezTo>
                  <a:pt x="7394" y="39047"/>
                  <a:pt x="7424" y="38899"/>
                  <a:pt x="7455" y="38751"/>
                </a:cubicBezTo>
                <a:cubicBezTo>
                  <a:pt x="7492" y="38565"/>
                  <a:pt x="7370" y="38386"/>
                  <a:pt x="7186" y="38348"/>
                </a:cubicBezTo>
                <a:cubicBezTo>
                  <a:pt x="7165" y="38344"/>
                  <a:pt x="7143" y="38342"/>
                  <a:pt x="7122" y="38342"/>
                </a:cubicBezTo>
                <a:close/>
                <a:moveTo>
                  <a:pt x="50661" y="39550"/>
                </a:moveTo>
                <a:cubicBezTo>
                  <a:pt x="50621" y="39550"/>
                  <a:pt x="50581" y="39557"/>
                  <a:pt x="50542" y="39572"/>
                </a:cubicBezTo>
                <a:cubicBezTo>
                  <a:pt x="50363" y="39639"/>
                  <a:pt x="50274" y="39837"/>
                  <a:pt x="50342" y="40013"/>
                </a:cubicBezTo>
                <a:cubicBezTo>
                  <a:pt x="50422" y="40223"/>
                  <a:pt x="50500" y="40437"/>
                  <a:pt x="50577" y="40649"/>
                </a:cubicBezTo>
                <a:cubicBezTo>
                  <a:pt x="50627" y="40788"/>
                  <a:pt x="50759" y="40875"/>
                  <a:pt x="50898" y="40875"/>
                </a:cubicBezTo>
                <a:cubicBezTo>
                  <a:pt x="50938" y="40875"/>
                  <a:pt x="50977" y="40870"/>
                  <a:pt x="51013" y="40856"/>
                </a:cubicBezTo>
                <a:cubicBezTo>
                  <a:pt x="51192" y="40793"/>
                  <a:pt x="51284" y="40597"/>
                  <a:pt x="51220" y="40420"/>
                </a:cubicBezTo>
                <a:cubicBezTo>
                  <a:pt x="51143" y="40202"/>
                  <a:pt x="51063" y="39987"/>
                  <a:pt x="50984" y="39771"/>
                </a:cubicBezTo>
                <a:cubicBezTo>
                  <a:pt x="50931" y="39634"/>
                  <a:pt x="50799" y="39550"/>
                  <a:pt x="50661" y="39550"/>
                </a:cubicBezTo>
                <a:close/>
                <a:moveTo>
                  <a:pt x="32266" y="39825"/>
                </a:moveTo>
                <a:cubicBezTo>
                  <a:pt x="32180" y="39825"/>
                  <a:pt x="32094" y="39857"/>
                  <a:pt x="32029" y="39923"/>
                </a:cubicBezTo>
                <a:cubicBezTo>
                  <a:pt x="31865" y="40081"/>
                  <a:pt x="31700" y="40237"/>
                  <a:pt x="31537" y="40394"/>
                </a:cubicBezTo>
                <a:cubicBezTo>
                  <a:pt x="31400" y="40524"/>
                  <a:pt x="31396" y="40739"/>
                  <a:pt x="31527" y="40875"/>
                </a:cubicBezTo>
                <a:cubicBezTo>
                  <a:pt x="31594" y="40948"/>
                  <a:pt x="31685" y="40983"/>
                  <a:pt x="31773" y="40983"/>
                </a:cubicBezTo>
                <a:cubicBezTo>
                  <a:pt x="31859" y="40983"/>
                  <a:pt x="31945" y="40950"/>
                  <a:pt x="32008" y="40887"/>
                </a:cubicBezTo>
                <a:lnTo>
                  <a:pt x="32503" y="40411"/>
                </a:lnTo>
                <a:cubicBezTo>
                  <a:pt x="32639" y="40281"/>
                  <a:pt x="32641" y="40063"/>
                  <a:pt x="32510" y="39928"/>
                </a:cubicBezTo>
                <a:cubicBezTo>
                  <a:pt x="32444" y="39860"/>
                  <a:pt x="32355" y="39825"/>
                  <a:pt x="32266" y="39825"/>
                </a:cubicBezTo>
                <a:close/>
                <a:moveTo>
                  <a:pt x="6861" y="40374"/>
                </a:moveTo>
                <a:cubicBezTo>
                  <a:pt x="6673" y="40376"/>
                  <a:pt x="6520" y="40531"/>
                  <a:pt x="6524" y="40719"/>
                </a:cubicBezTo>
                <a:cubicBezTo>
                  <a:pt x="6525" y="40960"/>
                  <a:pt x="6541" y="41202"/>
                  <a:pt x="6567" y="41436"/>
                </a:cubicBezTo>
                <a:cubicBezTo>
                  <a:pt x="6586" y="41610"/>
                  <a:pt x="6734" y="41739"/>
                  <a:pt x="6904" y="41739"/>
                </a:cubicBezTo>
                <a:cubicBezTo>
                  <a:pt x="6916" y="41739"/>
                  <a:pt x="6932" y="41739"/>
                  <a:pt x="6944" y="41735"/>
                </a:cubicBezTo>
                <a:cubicBezTo>
                  <a:pt x="7132" y="41714"/>
                  <a:pt x="7266" y="41544"/>
                  <a:pt x="7243" y="41358"/>
                </a:cubicBezTo>
                <a:cubicBezTo>
                  <a:pt x="7221" y="41148"/>
                  <a:pt x="7207" y="40931"/>
                  <a:pt x="7205" y="40713"/>
                </a:cubicBezTo>
                <a:cubicBezTo>
                  <a:pt x="7205" y="40526"/>
                  <a:pt x="7050" y="40374"/>
                  <a:pt x="6864" y="40374"/>
                </a:cubicBezTo>
                <a:close/>
                <a:moveTo>
                  <a:pt x="30780" y="41232"/>
                </a:moveTo>
                <a:cubicBezTo>
                  <a:pt x="30697" y="41232"/>
                  <a:pt x="30614" y="41262"/>
                  <a:pt x="30548" y="41322"/>
                </a:cubicBezTo>
                <a:cubicBezTo>
                  <a:pt x="30381" y="41475"/>
                  <a:pt x="30214" y="41628"/>
                  <a:pt x="30044" y="41777"/>
                </a:cubicBezTo>
                <a:cubicBezTo>
                  <a:pt x="29903" y="41904"/>
                  <a:pt x="29891" y="42118"/>
                  <a:pt x="30016" y="42260"/>
                </a:cubicBezTo>
                <a:cubicBezTo>
                  <a:pt x="30084" y="42335"/>
                  <a:pt x="30176" y="42375"/>
                  <a:pt x="30270" y="42375"/>
                </a:cubicBezTo>
                <a:cubicBezTo>
                  <a:pt x="30352" y="42375"/>
                  <a:pt x="30432" y="42344"/>
                  <a:pt x="30499" y="42286"/>
                </a:cubicBezTo>
                <a:cubicBezTo>
                  <a:pt x="30670" y="42133"/>
                  <a:pt x="30840" y="41979"/>
                  <a:pt x="31009" y="41826"/>
                </a:cubicBezTo>
                <a:cubicBezTo>
                  <a:pt x="31148" y="41699"/>
                  <a:pt x="31160" y="41482"/>
                  <a:pt x="31031" y="41343"/>
                </a:cubicBezTo>
                <a:cubicBezTo>
                  <a:pt x="30964" y="41269"/>
                  <a:pt x="30872" y="41232"/>
                  <a:pt x="30780" y="41232"/>
                </a:cubicBezTo>
                <a:close/>
                <a:moveTo>
                  <a:pt x="51367" y="41476"/>
                </a:moveTo>
                <a:cubicBezTo>
                  <a:pt x="51326" y="41476"/>
                  <a:pt x="51286" y="41484"/>
                  <a:pt x="51246" y="41499"/>
                </a:cubicBezTo>
                <a:cubicBezTo>
                  <a:pt x="51067" y="41567"/>
                  <a:pt x="50978" y="41765"/>
                  <a:pt x="51046" y="41940"/>
                </a:cubicBezTo>
                <a:cubicBezTo>
                  <a:pt x="51126" y="42158"/>
                  <a:pt x="51211" y="42373"/>
                  <a:pt x="51298" y="42585"/>
                </a:cubicBezTo>
                <a:cubicBezTo>
                  <a:pt x="51352" y="42717"/>
                  <a:pt x="51481" y="42799"/>
                  <a:pt x="51616" y="42799"/>
                </a:cubicBezTo>
                <a:cubicBezTo>
                  <a:pt x="51660" y="42799"/>
                  <a:pt x="51703" y="42790"/>
                  <a:pt x="51745" y="42773"/>
                </a:cubicBezTo>
                <a:cubicBezTo>
                  <a:pt x="51919" y="42700"/>
                  <a:pt x="52004" y="42504"/>
                  <a:pt x="51932" y="42326"/>
                </a:cubicBezTo>
                <a:cubicBezTo>
                  <a:pt x="51847" y="42121"/>
                  <a:pt x="51767" y="41909"/>
                  <a:pt x="51687" y="41699"/>
                </a:cubicBezTo>
                <a:cubicBezTo>
                  <a:pt x="51635" y="41562"/>
                  <a:pt x="51504" y="41476"/>
                  <a:pt x="51367" y="41476"/>
                </a:cubicBezTo>
                <a:close/>
                <a:moveTo>
                  <a:pt x="7214" y="42380"/>
                </a:moveTo>
                <a:cubicBezTo>
                  <a:pt x="7175" y="42380"/>
                  <a:pt x="7136" y="42387"/>
                  <a:pt x="7097" y="42401"/>
                </a:cubicBezTo>
                <a:cubicBezTo>
                  <a:pt x="6920" y="42465"/>
                  <a:pt x="6828" y="42662"/>
                  <a:pt x="6892" y="42839"/>
                </a:cubicBezTo>
                <a:cubicBezTo>
                  <a:pt x="6976" y="43063"/>
                  <a:pt x="7071" y="43286"/>
                  <a:pt x="7179" y="43503"/>
                </a:cubicBezTo>
                <a:cubicBezTo>
                  <a:pt x="7240" y="43621"/>
                  <a:pt x="7360" y="43691"/>
                  <a:pt x="7485" y="43691"/>
                </a:cubicBezTo>
                <a:cubicBezTo>
                  <a:pt x="7537" y="43691"/>
                  <a:pt x="7589" y="43680"/>
                  <a:pt x="7638" y="43652"/>
                </a:cubicBezTo>
                <a:cubicBezTo>
                  <a:pt x="7806" y="43567"/>
                  <a:pt x="7874" y="43364"/>
                  <a:pt x="7789" y="43193"/>
                </a:cubicBezTo>
                <a:cubicBezTo>
                  <a:pt x="7693" y="43002"/>
                  <a:pt x="7606" y="42804"/>
                  <a:pt x="7535" y="42604"/>
                </a:cubicBezTo>
                <a:cubicBezTo>
                  <a:pt x="7485" y="42467"/>
                  <a:pt x="7354" y="42380"/>
                  <a:pt x="7214" y="42380"/>
                </a:cubicBezTo>
                <a:close/>
                <a:moveTo>
                  <a:pt x="29238" y="42588"/>
                </a:moveTo>
                <a:cubicBezTo>
                  <a:pt x="29160" y="42588"/>
                  <a:pt x="29082" y="42614"/>
                  <a:pt x="29017" y="42669"/>
                </a:cubicBezTo>
                <a:cubicBezTo>
                  <a:pt x="28845" y="42813"/>
                  <a:pt x="28671" y="42957"/>
                  <a:pt x="28496" y="43100"/>
                </a:cubicBezTo>
                <a:cubicBezTo>
                  <a:pt x="28348" y="43218"/>
                  <a:pt x="28327" y="43435"/>
                  <a:pt x="28445" y="43581"/>
                </a:cubicBezTo>
                <a:cubicBezTo>
                  <a:pt x="28513" y="43663"/>
                  <a:pt x="28610" y="43706"/>
                  <a:pt x="28711" y="43706"/>
                </a:cubicBezTo>
                <a:cubicBezTo>
                  <a:pt x="28787" y="43706"/>
                  <a:pt x="28862" y="43680"/>
                  <a:pt x="28928" y="43630"/>
                </a:cubicBezTo>
                <a:cubicBezTo>
                  <a:pt x="29106" y="43487"/>
                  <a:pt x="29283" y="43339"/>
                  <a:pt x="29458" y="43192"/>
                </a:cubicBezTo>
                <a:cubicBezTo>
                  <a:pt x="29601" y="43070"/>
                  <a:pt x="29622" y="42853"/>
                  <a:pt x="29500" y="42709"/>
                </a:cubicBezTo>
                <a:cubicBezTo>
                  <a:pt x="29432" y="42629"/>
                  <a:pt x="29335" y="42588"/>
                  <a:pt x="29238" y="42588"/>
                </a:cubicBezTo>
                <a:close/>
                <a:moveTo>
                  <a:pt x="52188" y="43354"/>
                </a:moveTo>
                <a:cubicBezTo>
                  <a:pt x="52134" y="43354"/>
                  <a:pt x="52079" y="43367"/>
                  <a:pt x="52028" y="43393"/>
                </a:cubicBezTo>
                <a:cubicBezTo>
                  <a:pt x="51861" y="43482"/>
                  <a:pt x="51797" y="43689"/>
                  <a:pt x="51887" y="43856"/>
                </a:cubicBezTo>
                <a:cubicBezTo>
                  <a:pt x="52000" y="44069"/>
                  <a:pt x="52118" y="44276"/>
                  <a:pt x="52242" y="44469"/>
                </a:cubicBezTo>
                <a:cubicBezTo>
                  <a:pt x="52304" y="44573"/>
                  <a:pt x="52417" y="44629"/>
                  <a:pt x="52530" y="44629"/>
                </a:cubicBezTo>
                <a:cubicBezTo>
                  <a:pt x="52593" y="44629"/>
                  <a:pt x="52655" y="44612"/>
                  <a:pt x="52711" y="44577"/>
                </a:cubicBezTo>
                <a:cubicBezTo>
                  <a:pt x="52871" y="44478"/>
                  <a:pt x="52920" y="44268"/>
                  <a:pt x="52819" y="44106"/>
                </a:cubicBezTo>
                <a:cubicBezTo>
                  <a:pt x="52708" y="43925"/>
                  <a:pt x="52596" y="43732"/>
                  <a:pt x="52490" y="43534"/>
                </a:cubicBezTo>
                <a:cubicBezTo>
                  <a:pt x="52429" y="43419"/>
                  <a:pt x="52310" y="43354"/>
                  <a:pt x="52188" y="43354"/>
                </a:cubicBezTo>
                <a:close/>
                <a:moveTo>
                  <a:pt x="27634" y="43865"/>
                </a:moveTo>
                <a:cubicBezTo>
                  <a:pt x="27562" y="43865"/>
                  <a:pt x="27490" y="43888"/>
                  <a:pt x="27428" y="43934"/>
                </a:cubicBezTo>
                <a:cubicBezTo>
                  <a:pt x="27251" y="44071"/>
                  <a:pt x="27069" y="44207"/>
                  <a:pt x="26886" y="44339"/>
                </a:cubicBezTo>
                <a:cubicBezTo>
                  <a:pt x="26731" y="44450"/>
                  <a:pt x="26698" y="44664"/>
                  <a:pt x="26810" y="44817"/>
                </a:cubicBezTo>
                <a:cubicBezTo>
                  <a:pt x="26876" y="44911"/>
                  <a:pt x="26980" y="44958"/>
                  <a:pt x="27086" y="44958"/>
                </a:cubicBezTo>
                <a:cubicBezTo>
                  <a:pt x="27156" y="44958"/>
                  <a:pt x="27225" y="44937"/>
                  <a:pt x="27286" y="44890"/>
                </a:cubicBezTo>
                <a:cubicBezTo>
                  <a:pt x="27472" y="44756"/>
                  <a:pt x="27658" y="44619"/>
                  <a:pt x="27840" y="44480"/>
                </a:cubicBezTo>
                <a:cubicBezTo>
                  <a:pt x="27991" y="44367"/>
                  <a:pt x="28019" y="44151"/>
                  <a:pt x="27906" y="44002"/>
                </a:cubicBezTo>
                <a:cubicBezTo>
                  <a:pt x="27840" y="43912"/>
                  <a:pt x="27737" y="43865"/>
                  <a:pt x="27634" y="43865"/>
                </a:cubicBezTo>
                <a:close/>
                <a:moveTo>
                  <a:pt x="8234" y="44147"/>
                </a:moveTo>
                <a:cubicBezTo>
                  <a:pt x="8157" y="44147"/>
                  <a:pt x="8079" y="44173"/>
                  <a:pt x="8015" y="44226"/>
                </a:cubicBezTo>
                <a:cubicBezTo>
                  <a:pt x="7871" y="44348"/>
                  <a:pt x="7850" y="44563"/>
                  <a:pt x="7970" y="44707"/>
                </a:cubicBezTo>
                <a:cubicBezTo>
                  <a:pt x="8119" y="44888"/>
                  <a:pt x="8283" y="45067"/>
                  <a:pt x="8455" y="45236"/>
                </a:cubicBezTo>
                <a:cubicBezTo>
                  <a:pt x="8522" y="45302"/>
                  <a:pt x="8609" y="45333"/>
                  <a:pt x="8696" y="45333"/>
                </a:cubicBezTo>
                <a:cubicBezTo>
                  <a:pt x="8783" y="45333"/>
                  <a:pt x="8872" y="45302"/>
                  <a:pt x="8938" y="45232"/>
                </a:cubicBezTo>
                <a:cubicBezTo>
                  <a:pt x="9072" y="45098"/>
                  <a:pt x="9072" y="44881"/>
                  <a:pt x="8936" y="44749"/>
                </a:cubicBezTo>
                <a:cubicBezTo>
                  <a:pt x="8780" y="44594"/>
                  <a:pt x="8632" y="44434"/>
                  <a:pt x="8498" y="44271"/>
                </a:cubicBezTo>
                <a:cubicBezTo>
                  <a:pt x="8430" y="44189"/>
                  <a:pt x="8332" y="44147"/>
                  <a:pt x="8234" y="44147"/>
                </a:cubicBezTo>
                <a:close/>
                <a:moveTo>
                  <a:pt x="53354" y="45035"/>
                </a:moveTo>
                <a:cubicBezTo>
                  <a:pt x="53271" y="45035"/>
                  <a:pt x="53189" y="45064"/>
                  <a:pt x="53123" y="45124"/>
                </a:cubicBezTo>
                <a:cubicBezTo>
                  <a:pt x="52984" y="45251"/>
                  <a:pt x="52975" y="45469"/>
                  <a:pt x="53104" y="45608"/>
                </a:cubicBezTo>
                <a:cubicBezTo>
                  <a:pt x="53198" y="45707"/>
                  <a:pt x="53295" y="45807"/>
                  <a:pt x="53394" y="45905"/>
                </a:cubicBezTo>
                <a:cubicBezTo>
                  <a:pt x="53460" y="45967"/>
                  <a:pt x="53547" y="46000"/>
                  <a:pt x="53632" y="46000"/>
                </a:cubicBezTo>
                <a:cubicBezTo>
                  <a:pt x="53723" y="46000"/>
                  <a:pt x="53811" y="45966"/>
                  <a:pt x="53877" y="45896"/>
                </a:cubicBezTo>
                <a:cubicBezTo>
                  <a:pt x="54009" y="45762"/>
                  <a:pt x="54006" y="45545"/>
                  <a:pt x="53869" y="45415"/>
                </a:cubicBezTo>
                <a:cubicBezTo>
                  <a:pt x="53776" y="45324"/>
                  <a:pt x="53690" y="45236"/>
                  <a:pt x="53606" y="45145"/>
                </a:cubicBezTo>
                <a:cubicBezTo>
                  <a:pt x="53538" y="45072"/>
                  <a:pt x="53446" y="45035"/>
                  <a:pt x="53354" y="45035"/>
                </a:cubicBezTo>
                <a:close/>
                <a:moveTo>
                  <a:pt x="25963" y="45055"/>
                </a:moveTo>
                <a:cubicBezTo>
                  <a:pt x="25898" y="45055"/>
                  <a:pt x="25832" y="45074"/>
                  <a:pt x="25774" y="45112"/>
                </a:cubicBezTo>
                <a:cubicBezTo>
                  <a:pt x="25586" y="45236"/>
                  <a:pt x="25398" y="45359"/>
                  <a:pt x="25207" y="45481"/>
                </a:cubicBezTo>
                <a:cubicBezTo>
                  <a:pt x="25047" y="45581"/>
                  <a:pt x="25000" y="45794"/>
                  <a:pt x="25103" y="45953"/>
                </a:cubicBezTo>
                <a:cubicBezTo>
                  <a:pt x="25167" y="46054"/>
                  <a:pt x="25278" y="46112"/>
                  <a:pt x="25391" y="46112"/>
                </a:cubicBezTo>
                <a:cubicBezTo>
                  <a:pt x="25454" y="46112"/>
                  <a:pt x="25517" y="46094"/>
                  <a:pt x="25572" y="46059"/>
                </a:cubicBezTo>
                <a:cubicBezTo>
                  <a:pt x="25767" y="45933"/>
                  <a:pt x="25960" y="45807"/>
                  <a:pt x="26151" y="45681"/>
                </a:cubicBezTo>
                <a:cubicBezTo>
                  <a:pt x="26311" y="45576"/>
                  <a:pt x="26351" y="45364"/>
                  <a:pt x="26247" y="45208"/>
                </a:cubicBezTo>
                <a:cubicBezTo>
                  <a:pt x="26181" y="45108"/>
                  <a:pt x="26073" y="45055"/>
                  <a:pt x="25963" y="45055"/>
                </a:cubicBezTo>
                <a:close/>
                <a:moveTo>
                  <a:pt x="9750" y="45516"/>
                </a:moveTo>
                <a:cubicBezTo>
                  <a:pt x="9642" y="45516"/>
                  <a:pt x="9534" y="45567"/>
                  <a:pt x="9468" y="45663"/>
                </a:cubicBezTo>
                <a:cubicBezTo>
                  <a:pt x="9360" y="45820"/>
                  <a:pt x="9402" y="46033"/>
                  <a:pt x="9555" y="46139"/>
                </a:cubicBezTo>
                <a:cubicBezTo>
                  <a:pt x="9746" y="46271"/>
                  <a:pt x="9949" y="46400"/>
                  <a:pt x="10154" y="46520"/>
                </a:cubicBezTo>
                <a:cubicBezTo>
                  <a:pt x="10210" y="46553"/>
                  <a:pt x="10269" y="46567"/>
                  <a:pt x="10326" y="46567"/>
                </a:cubicBezTo>
                <a:cubicBezTo>
                  <a:pt x="10445" y="46567"/>
                  <a:pt x="10558" y="46510"/>
                  <a:pt x="10622" y="46397"/>
                </a:cubicBezTo>
                <a:cubicBezTo>
                  <a:pt x="10717" y="46233"/>
                  <a:pt x="10664" y="46025"/>
                  <a:pt x="10500" y="45929"/>
                </a:cubicBezTo>
                <a:cubicBezTo>
                  <a:pt x="10307" y="45818"/>
                  <a:pt x="10120" y="45698"/>
                  <a:pt x="9944" y="45576"/>
                </a:cubicBezTo>
                <a:cubicBezTo>
                  <a:pt x="9885" y="45536"/>
                  <a:pt x="9818" y="45516"/>
                  <a:pt x="9750" y="45516"/>
                </a:cubicBezTo>
                <a:close/>
                <a:moveTo>
                  <a:pt x="24207" y="46113"/>
                </a:moveTo>
                <a:cubicBezTo>
                  <a:pt x="24155" y="46113"/>
                  <a:pt x="24102" y="46125"/>
                  <a:pt x="24053" y="46150"/>
                </a:cubicBezTo>
                <a:cubicBezTo>
                  <a:pt x="23857" y="46251"/>
                  <a:pt x="23655" y="46344"/>
                  <a:pt x="23454" y="46433"/>
                </a:cubicBezTo>
                <a:cubicBezTo>
                  <a:pt x="23282" y="46510"/>
                  <a:pt x="23202" y="46709"/>
                  <a:pt x="23278" y="46883"/>
                </a:cubicBezTo>
                <a:cubicBezTo>
                  <a:pt x="23332" y="47014"/>
                  <a:pt x="23457" y="47088"/>
                  <a:pt x="23591" y="47088"/>
                </a:cubicBezTo>
                <a:cubicBezTo>
                  <a:pt x="23636" y="47088"/>
                  <a:pt x="23683" y="47080"/>
                  <a:pt x="23726" y="47061"/>
                </a:cubicBezTo>
                <a:cubicBezTo>
                  <a:pt x="23942" y="46967"/>
                  <a:pt x="24154" y="46868"/>
                  <a:pt x="24363" y="46762"/>
                </a:cubicBezTo>
                <a:cubicBezTo>
                  <a:pt x="24533" y="46675"/>
                  <a:pt x="24597" y="46468"/>
                  <a:pt x="24514" y="46301"/>
                </a:cubicBezTo>
                <a:cubicBezTo>
                  <a:pt x="24452" y="46181"/>
                  <a:pt x="24331" y="46113"/>
                  <a:pt x="24207" y="46113"/>
                </a:cubicBezTo>
                <a:close/>
                <a:moveTo>
                  <a:pt x="11551" y="46489"/>
                </a:moveTo>
                <a:cubicBezTo>
                  <a:pt x="11416" y="46489"/>
                  <a:pt x="11289" y="46569"/>
                  <a:pt x="11234" y="46701"/>
                </a:cubicBezTo>
                <a:cubicBezTo>
                  <a:pt x="11161" y="46875"/>
                  <a:pt x="11244" y="47074"/>
                  <a:pt x="11418" y="47147"/>
                </a:cubicBezTo>
                <a:cubicBezTo>
                  <a:pt x="11630" y="47236"/>
                  <a:pt x="11852" y="47321"/>
                  <a:pt x="12077" y="47399"/>
                </a:cubicBezTo>
                <a:cubicBezTo>
                  <a:pt x="12113" y="47413"/>
                  <a:pt x="12151" y="47419"/>
                  <a:pt x="12190" y="47419"/>
                </a:cubicBezTo>
                <a:cubicBezTo>
                  <a:pt x="12330" y="47419"/>
                  <a:pt x="12462" y="47330"/>
                  <a:pt x="12509" y="47187"/>
                </a:cubicBezTo>
                <a:cubicBezTo>
                  <a:pt x="12572" y="47008"/>
                  <a:pt x="12478" y="46815"/>
                  <a:pt x="12299" y="46753"/>
                </a:cubicBezTo>
                <a:cubicBezTo>
                  <a:pt x="12089" y="46678"/>
                  <a:pt x="11880" y="46600"/>
                  <a:pt x="11680" y="46515"/>
                </a:cubicBezTo>
                <a:cubicBezTo>
                  <a:pt x="11638" y="46498"/>
                  <a:pt x="11594" y="46489"/>
                  <a:pt x="11551" y="46489"/>
                </a:cubicBezTo>
                <a:close/>
                <a:moveTo>
                  <a:pt x="22311" y="46877"/>
                </a:moveTo>
                <a:cubicBezTo>
                  <a:pt x="22278" y="46877"/>
                  <a:pt x="22244" y="46882"/>
                  <a:pt x="22211" y="46892"/>
                </a:cubicBezTo>
                <a:cubicBezTo>
                  <a:pt x="22002" y="46956"/>
                  <a:pt x="21785" y="47015"/>
                  <a:pt x="21570" y="47067"/>
                </a:cubicBezTo>
                <a:cubicBezTo>
                  <a:pt x="21385" y="47111"/>
                  <a:pt x="21272" y="47297"/>
                  <a:pt x="21318" y="47479"/>
                </a:cubicBezTo>
                <a:cubicBezTo>
                  <a:pt x="21358" y="47636"/>
                  <a:pt x="21497" y="47740"/>
                  <a:pt x="21650" y="47740"/>
                </a:cubicBezTo>
                <a:cubicBezTo>
                  <a:pt x="21676" y="47740"/>
                  <a:pt x="21702" y="47737"/>
                  <a:pt x="21731" y="47730"/>
                </a:cubicBezTo>
                <a:cubicBezTo>
                  <a:pt x="21959" y="47676"/>
                  <a:pt x="22187" y="47613"/>
                  <a:pt x="22409" y="47545"/>
                </a:cubicBezTo>
                <a:cubicBezTo>
                  <a:pt x="22588" y="47492"/>
                  <a:pt x="22691" y="47300"/>
                  <a:pt x="22637" y="47120"/>
                </a:cubicBezTo>
                <a:cubicBezTo>
                  <a:pt x="22593" y="46972"/>
                  <a:pt x="22457" y="46877"/>
                  <a:pt x="22311" y="46877"/>
                </a:cubicBezTo>
                <a:close/>
                <a:moveTo>
                  <a:pt x="13504" y="47115"/>
                </a:moveTo>
                <a:cubicBezTo>
                  <a:pt x="13346" y="47115"/>
                  <a:pt x="13206" y="47222"/>
                  <a:pt x="13168" y="47380"/>
                </a:cubicBezTo>
                <a:cubicBezTo>
                  <a:pt x="13128" y="47565"/>
                  <a:pt x="13239" y="47747"/>
                  <a:pt x="13425" y="47790"/>
                </a:cubicBezTo>
                <a:cubicBezTo>
                  <a:pt x="13648" y="47843"/>
                  <a:pt x="13879" y="47891"/>
                  <a:pt x="14112" y="47931"/>
                </a:cubicBezTo>
                <a:cubicBezTo>
                  <a:pt x="14131" y="47935"/>
                  <a:pt x="14154" y="47936"/>
                  <a:pt x="14173" y="47936"/>
                </a:cubicBezTo>
                <a:cubicBezTo>
                  <a:pt x="14336" y="47936"/>
                  <a:pt x="14479" y="47818"/>
                  <a:pt x="14506" y="47653"/>
                </a:cubicBezTo>
                <a:cubicBezTo>
                  <a:pt x="14539" y="47467"/>
                  <a:pt x="14418" y="47288"/>
                  <a:pt x="14230" y="47257"/>
                </a:cubicBezTo>
                <a:cubicBezTo>
                  <a:pt x="14011" y="47217"/>
                  <a:pt x="13792" y="47173"/>
                  <a:pt x="13578" y="47123"/>
                </a:cubicBezTo>
                <a:cubicBezTo>
                  <a:pt x="13553" y="47118"/>
                  <a:pt x="13528" y="47115"/>
                  <a:pt x="13504" y="47115"/>
                </a:cubicBezTo>
                <a:close/>
                <a:moveTo>
                  <a:pt x="20307" y="47314"/>
                </a:moveTo>
                <a:cubicBezTo>
                  <a:pt x="20291" y="47314"/>
                  <a:pt x="20275" y="47316"/>
                  <a:pt x="20259" y="47318"/>
                </a:cubicBezTo>
                <a:cubicBezTo>
                  <a:pt x="20038" y="47349"/>
                  <a:pt x="19816" y="47375"/>
                  <a:pt x="19595" y="47398"/>
                </a:cubicBezTo>
                <a:cubicBezTo>
                  <a:pt x="19407" y="47417"/>
                  <a:pt x="19268" y="47584"/>
                  <a:pt x="19289" y="47771"/>
                </a:cubicBezTo>
                <a:cubicBezTo>
                  <a:pt x="19307" y="47947"/>
                  <a:pt x="19454" y="48079"/>
                  <a:pt x="19628" y="48079"/>
                </a:cubicBezTo>
                <a:cubicBezTo>
                  <a:pt x="19639" y="48079"/>
                  <a:pt x="19651" y="48077"/>
                  <a:pt x="19663" y="48077"/>
                </a:cubicBezTo>
                <a:cubicBezTo>
                  <a:pt x="19894" y="48056"/>
                  <a:pt x="20125" y="48027"/>
                  <a:pt x="20355" y="47996"/>
                </a:cubicBezTo>
                <a:cubicBezTo>
                  <a:pt x="20542" y="47969"/>
                  <a:pt x="20673" y="47796"/>
                  <a:pt x="20647" y="47608"/>
                </a:cubicBezTo>
                <a:cubicBezTo>
                  <a:pt x="20623" y="47438"/>
                  <a:pt x="20476" y="47314"/>
                  <a:pt x="20307" y="47314"/>
                </a:cubicBezTo>
                <a:close/>
                <a:moveTo>
                  <a:pt x="15531" y="47425"/>
                </a:moveTo>
                <a:cubicBezTo>
                  <a:pt x="15355" y="47425"/>
                  <a:pt x="15204" y="47561"/>
                  <a:pt x="15189" y="47740"/>
                </a:cubicBezTo>
                <a:cubicBezTo>
                  <a:pt x="15174" y="47930"/>
                  <a:pt x="15315" y="48093"/>
                  <a:pt x="15504" y="48107"/>
                </a:cubicBezTo>
                <a:cubicBezTo>
                  <a:pt x="15636" y="48117"/>
                  <a:pt x="15766" y="48124"/>
                  <a:pt x="15900" y="48131"/>
                </a:cubicBezTo>
                <a:lnTo>
                  <a:pt x="16197" y="48145"/>
                </a:lnTo>
                <a:lnTo>
                  <a:pt x="16215" y="47804"/>
                </a:lnTo>
                <a:lnTo>
                  <a:pt x="16217" y="47462"/>
                </a:lnTo>
                <a:lnTo>
                  <a:pt x="15935" y="47450"/>
                </a:lnTo>
                <a:cubicBezTo>
                  <a:pt x="15808" y="47443"/>
                  <a:pt x="15683" y="47434"/>
                  <a:pt x="15556" y="47425"/>
                </a:cubicBezTo>
                <a:cubicBezTo>
                  <a:pt x="15548" y="47425"/>
                  <a:pt x="15539" y="47425"/>
                  <a:pt x="15531" y="47425"/>
                </a:cubicBezTo>
                <a:close/>
                <a:moveTo>
                  <a:pt x="18275" y="47482"/>
                </a:moveTo>
                <a:cubicBezTo>
                  <a:pt x="18267" y="47482"/>
                  <a:pt x="18260" y="47482"/>
                  <a:pt x="18252" y="47483"/>
                </a:cubicBezTo>
                <a:cubicBezTo>
                  <a:pt x="18031" y="47486"/>
                  <a:pt x="17805" y="47492"/>
                  <a:pt x="17579" y="47492"/>
                </a:cubicBezTo>
                <a:cubicBezTo>
                  <a:pt x="17390" y="47492"/>
                  <a:pt x="17238" y="47643"/>
                  <a:pt x="17238" y="47832"/>
                </a:cubicBezTo>
                <a:cubicBezTo>
                  <a:pt x="17238" y="48022"/>
                  <a:pt x="17390" y="48173"/>
                  <a:pt x="17579" y="48173"/>
                </a:cubicBezTo>
                <a:cubicBezTo>
                  <a:pt x="17814" y="48173"/>
                  <a:pt x="18043" y="48171"/>
                  <a:pt x="18271" y="48166"/>
                </a:cubicBezTo>
                <a:cubicBezTo>
                  <a:pt x="18460" y="48161"/>
                  <a:pt x="18611" y="48004"/>
                  <a:pt x="18605" y="47815"/>
                </a:cubicBezTo>
                <a:cubicBezTo>
                  <a:pt x="18598" y="47633"/>
                  <a:pt x="18454" y="47482"/>
                  <a:pt x="18275" y="4748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30" name="Google Shape;330;p9"/>
          <p:cNvSpPr/>
          <p:nvPr/>
        </p:nvSpPr>
        <p:spPr>
          <a:xfrm rot="6404316">
            <a:off x="1122067" y="46845"/>
            <a:ext cx="1400491" cy="1181867"/>
          </a:xfrm>
          <a:custGeom>
            <a:avLst/>
            <a:gdLst/>
            <a:ahLst/>
            <a:cxnLst/>
            <a:rect l="l" t="t" r="r" b="b"/>
            <a:pathLst>
              <a:path w="29762" h="25116" extrusionOk="0">
                <a:moveTo>
                  <a:pt x="4020" y="1"/>
                </a:moveTo>
                <a:cubicBezTo>
                  <a:pt x="3997" y="1"/>
                  <a:pt x="3974" y="3"/>
                  <a:pt x="3951" y="8"/>
                </a:cubicBezTo>
                <a:cubicBezTo>
                  <a:pt x="3704" y="55"/>
                  <a:pt x="3464" y="131"/>
                  <a:pt x="3231" y="230"/>
                </a:cubicBezTo>
                <a:cubicBezTo>
                  <a:pt x="3059" y="307"/>
                  <a:pt x="2979" y="507"/>
                  <a:pt x="3052" y="681"/>
                </a:cubicBezTo>
                <a:cubicBezTo>
                  <a:pt x="3110" y="809"/>
                  <a:pt x="3235" y="887"/>
                  <a:pt x="3369" y="887"/>
                </a:cubicBezTo>
                <a:cubicBezTo>
                  <a:pt x="3414" y="887"/>
                  <a:pt x="3459" y="879"/>
                  <a:pt x="3502" y="860"/>
                </a:cubicBezTo>
                <a:cubicBezTo>
                  <a:pt x="3690" y="778"/>
                  <a:pt x="3885" y="715"/>
                  <a:pt x="4085" y="677"/>
                </a:cubicBezTo>
                <a:cubicBezTo>
                  <a:pt x="4269" y="639"/>
                  <a:pt x="4389" y="460"/>
                  <a:pt x="4352" y="274"/>
                </a:cubicBezTo>
                <a:cubicBezTo>
                  <a:pt x="4320" y="113"/>
                  <a:pt x="4178" y="1"/>
                  <a:pt x="4020" y="1"/>
                </a:cubicBezTo>
                <a:close/>
                <a:moveTo>
                  <a:pt x="2244" y="965"/>
                </a:moveTo>
                <a:cubicBezTo>
                  <a:pt x="2158" y="965"/>
                  <a:pt x="2072" y="997"/>
                  <a:pt x="2006" y="1061"/>
                </a:cubicBezTo>
                <a:cubicBezTo>
                  <a:pt x="1836" y="1226"/>
                  <a:pt x="1674" y="1411"/>
                  <a:pt x="1519" y="1609"/>
                </a:cubicBezTo>
                <a:cubicBezTo>
                  <a:pt x="1403" y="1758"/>
                  <a:pt x="1431" y="1974"/>
                  <a:pt x="1580" y="2088"/>
                </a:cubicBezTo>
                <a:cubicBezTo>
                  <a:pt x="1641" y="2135"/>
                  <a:pt x="1714" y="2160"/>
                  <a:pt x="1789" y="2160"/>
                </a:cubicBezTo>
                <a:cubicBezTo>
                  <a:pt x="1891" y="2160"/>
                  <a:pt x="1992" y="2114"/>
                  <a:pt x="2060" y="2024"/>
                </a:cubicBezTo>
                <a:cubicBezTo>
                  <a:pt x="2192" y="1852"/>
                  <a:pt x="2336" y="1690"/>
                  <a:pt x="2482" y="1550"/>
                </a:cubicBezTo>
                <a:cubicBezTo>
                  <a:pt x="2616" y="1419"/>
                  <a:pt x="2618" y="1202"/>
                  <a:pt x="2487" y="1068"/>
                </a:cubicBezTo>
                <a:cubicBezTo>
                  <a:pt x="2421" y="999"/>
                  <a:pt x="2332" y="965"/>
                  <a:pt x="2244" y="965"/>
                </a:cubicBezTo>
                <a:close/>
                <a:moveTo>
                  <a:pt x="1089" y="2646"/>
                </a:moveTo>
                <a:cubicBezTo>
                  <a:pt x="960" y="2646"/>
                  <a:pt x="837" y="2719"/>
                  <a:pt x="779" y="2844"/>
                </a:cubicBezTo>
                <a:cubicBezTo>
                  <a:pt x="680" y="3055"/>
                  <a:pt x="589" y="3279"/>
                  <a:pt x="510" y="3505"/>
                </a:cubicBezTo>
                <a:cubicBezTo>
                  <a:pt x="443" y="3684"/>
                  <a:pt x="537" y="3879"/>
                  <a:pt x="715" y="3941"/>
                </a:cubicBezTo>
                <a:cubicBezTo>
                  <a:pt x="755" y="3955"/>
                  <a:pt x="791" y="3962"/>
                  <a:pt x="829" y="3962"/>
                </a:cubicBezTo>
                <a:cubicBezTo>
                  <a:pt x="970" y="3962"/>
                  <a:pt x="1102" y="3875"/>
                  <a:pt x="1154" y="3736"/>
                </a:cubicBezTo>
                <a:cubicBezTo>
                  <a:pt x="1227" y="3527"/>
                  <a:pt x="1311" y="3324"/>
                  <a:pt x="1399" y="3131"/>
                </a:cubicBezTo>
                <a:cubicBezTo>
                  <a:pt x="1478" y="2959"/>
                  <a:pt x="1403" y="2758"/>
                  <a:pt x="1233" y="2678"/>
                </a:cubicBezTo>
                <a:cubicBezTo>
                  <a:pt x="1186" y="2656"/>
                  <a:pt x="1137" y="2646"/>
                  <a:pt x="1089" y="2646"/>
                </a:cubicBezTo>
                <a:close/>
                <a:moveTo>
                  <a:pt x="479" y="4600"/>
                </a:moveTo>
                <a:cubicBezTo>
                  <a:pt x="316" y="4600"/>
                  <a:pt x="172" y="4715"/>
                  <a:pt x="141" y="4880"/>
                </a:cubicBezTo>
                <a:cubicBezTo>
                  <a:pt x="98" y="5112"/>
                  <a:pt x="66" y="5349"/>
                  <a:pt x="42" y="5583"/>
                </a:cubicBezTo>
                <a:cubicBezTo>
                  <a:pt x="25" y="5771"/>
                  <a:pt x="162" y="5938"/>
                  <a:pt x="348" y="5957"/>
                </a:cubicBezTo>
                <a:cubicBezTo>
                  <a:pt x="358" y="5961"/>
                  <a:pt x="372" y="5961"/>
                  <a:pt x="383" y="5961"/>
                </a:cubicBezTo>
                <a:cubicBezTo>
                  <a:pt x="556" y="5961"/>
                  <a:pt x="704" y="5830"/>
                  <a:pt x="723" y="5653"/>
                </a:cubicBezTo>
                <a:cubicBezTo>
                  <a:pt x="746" y="5436"/>
                  <a:pt x="775" y="5217"/>
                  <a:pt x="815" y="5001"/>
                </a:cubicBezTo>
                <a:cubicBezTo>
                  <a:pt x="848" y="4815"/>
                  <a:pt x="723" y="4640"/>
                  <a:pt x="539" y="4605"/>
                </a:cubicBezTo>
                <a:cubicBezTo>
                  <a:pt x="519" y="4601"/>
                  <a:pt x="499" y="4600"/>
                  <a:pt x="479" y="4600"/>
                </a:cubicBezTo>
                <a:close/>
                <a:moveTo>
                  <a:pt x="4822" y="7033"/>
                </a:moveTo>
                <a:cubicBezTo>
                  <a:pt x="4771" y="7035"/>
                  <a:pt x="4716" y="7035"/>
                  <a:pt x="4660" y="7038"/>
                </a:cubicBezTo>
                <a:cubicBezTo>
                  <a:pt x="4472" y="7047"/>
                  <a:pt x="4328" y="7207"/>
                  <a:pt x="4337" y="7396"/>
                </a:cubicBezTo>
                <a:cubicBezTo>
                  <a:pt x="4345" y="7581"/>
                  <a:pt x="4499" y="7720"/>
                  <a:pt x="4681" y="7720"/>
                </a:cubicBezTo>
                <a:cubicBezTo>
                  <a:pt x="4686" y="7720"/>
                  <a:pt x="4690" y="7720"/>
                  <a:pt x="4695" y="7719"/>
                </a:cubicBezTo>
                <a:cubicBezTo>
                  <a:pt x="4716" y="7719"/>
                  <a:pt x="4738" y="7719"/>
                  <a:pt x="4759" y="7719"/>
                </a:cubicBezTo>
                <a:cubicBezTo>
                  <a:pt x="4780" y="7719"/>
                  <a:pt x="4801" y="7719"/>
                  <a:pt x="4822" y="7718"/>
                </a:cubicBezTo>
                <a:cubicBezTo>
                  <a:pt x="4987" y="7718"/>
                  <a:pt x="5131" y="7737"/>
                  <a:pt x="5251" y="7773"/>
                </a:cubicBezTo>
                <a:cubicBezTo>
                  <a:pt x="5286" y="7786"/>
                  <a:pt x="5319" y="7789"/>
                  <a:pt x="5353" y="7789"/>
                </a:cubicBezTo>
                <a:cubicBezTo>
                  <a:pt x="5499" y="7789"/>
                  <a:pt x="5633" y="7695"/>
                  <a:pt x="5680" y="7547"/>
                </a:cubicBezTo>
                <a:cubicBezTo>
                  <a:pt x="5736" y="7368"/>
                  <a:pt x="5637" y="7177"/>
                  <a:pt x="5456" y="7120"/>
                </a:cubicBezTo>
                <a:cubicBezTo>
                  <a:pt x="5268" y="7064"/>
                  <a:pt x="5056" y="7033"/>
                  <a:pt x="4822" y="7033"/>
                </a:cubicBezTo>
                <a:close/>
                <a:moveTo>
                  <a:pt x="351" y="6643"/>
                </a:moveTo>
                <a:cubicBezTo>
                  <a:pt x="345" y="6643"/>
                  <a:pt x="339" y="6643"/>
                  <a:pt x="332" y="6644"/>
                </a:cubicBezTo>
                <a:cubicBezTo>
                  <a:pt x="145" y="6654"/>
                  <a:pt x="0" y="6817"/>
                  <a:pt x="14" y="7007"/>
                </a:cubicBezTo>
                <a:cubicBezTo>
                  <a:pt x="32" y="7250"/>
                  <a:pt x="58" y="7488"/>
                  <a:pt x="96" y="7719"/>
                </a:cubicBezTo>
                <a:cubicBezTo>
                  <a:pt x="124" y="7886"/>
                  <a:pt x="268" y="8005"/>
                  <a:pt x="433" y="8005"/>
                </a:cubicBezTo>
                <a:cubicBezTo>
                  <a:pt x="452" y="8005"/>
                  <a:pt x="470" y="8005"/>
                  <a:pt x="489" y="8001"/>
                </a:cubicBezTo>
                <a:cubicBezTo>
                  <a:pt x="675" y="7971"/>
                  <a:pt x="800" y="7796"/>
                  <a:pt x="770" y="7608"/>
                </a:cubicBezTo>
                <a:cubicBezTo>
                  <a:pt x="735" y="7400"/>
                  <a:pt x="711" y="7184"/>
                  <a:pt x="696" y="6963"/>
                </a:cubicBezTo>
                <a:cubicBezTo>
                  <a:pt x="685" y="6781"/>
                  <a:pt x="526" y="6643"/>
                  <a:pt x="351" y="6643"/>
                </a:cubicBezTo>
                <a:close/>
                <a:moveTo>
                  <a:pt x="3448" y="7550"/>
                </a:moveTo>
                <a:cubicBezTo>
                  <a:pt x="3365" y="7550"/>
                  <a:pt x="3282" y="7580"/>
                  <a:pt x="3216" y="7641"/>
                </a:cubicBezTo>
                <a:cubicBezTo>
                  <a:pt x="3040" y="7805"/>
                  <a:pt x="2875" y="7999"/>
                  <a:pt x="2725" y="8223"/>
                </a:cubicBezTo>
                <a:cubicBezTo>
                  <a:pt x="2621" y="8380"/>
                  <a:pt x="2661" y="8590"/>
                  <a:pt x="2818" y="8698"/>
                </a:cubicBezTo>
                <a:cubicBezTo>
                  <a:pt x="2877" y="8736"/>
                  <a:pt x="2944" y="8755"/>
                  <a:pt x="3009" y="8755"/>
                </a:cubicBezTo>
                <a:cubicBezTo>
                  <a:pt x="3118" y="8755"/>
                  <a:pt x="3226" y="8701"/>
                  <a:pt x="3294" y="8604"/>
                </a:cubicBezTo>
                <a:cubicBezTo>
                  <a:pt x="3414" y="8422"/>
                  <a:pt x="3544" y="8267"/>
                  <a:pt x="3681" y="8142"/>
                </a:cubicBezTo>
                <a:cubicBezTo>
                  <a:pt x="3817" y="8013"/>
                  <a:pt x="3826" y="7798"/>
                  <a:pt x="3699" y="7659"/>
                </a:cubicBezTo>
                <a:cubicBezTo>
                  <a:pt x="3631" y="7587"/>
                  <a:pt x="3540" y="7550"/>
                  <a:pt x="3448" y="7550"/>
                </a:cubicBezTo>
                <a:close/>
                <a:moveTo>
                  <a:pt x="22118" y="8674"/>
                </a:moveTo>
                <a:cubicBezTo>
                  <a:pt x="21943" y="8675"/>
                  <a:pt x="21758" y="8677"/>
                  <a:pt x="21578" y="8686"/>
                </a:cubicBezTo>
                <a:cubicBezTo>
                  <a:pt x="21388" y="8694"/>
                  <a:pt x="21244" y="8856"/>
                  <a:pt x="21254" y="9046"/>
                </a:cubicBezTo>
                <a:cubicBezTo>
                  <a:pt x="21263" y="9228"/>
                  <a:pt x="21414" y="9369"/>
                  <a:pt x="21595" y="9369"/>
                </a:cubicBezTo>
                <a:cubicBezTo>
                  <a:pt x="21602" y="9369"/>
                  <a:pt x="21609" y="9369"/>
                  <a:pt x="21616" y="9371"/>
                </a:cubicBezTo>
                <a:cubicBezTo>
                  <a:pt x="21779" y="9362"/>
                  <a:pt x="21943" y="9358"/>
                  <a:pt x="22108" y="9358"/>
                </a:cubicBezTo>
                <a:cubicBezTo>
                  <a:pt x="22163" y="9358"/>
                  <a:pt x="22219" y="9360"/>
                  <a:pt x="22275" y="9360"/>
                </a:cubicBezTo>
                <a:lnTo>
                  <a:pt x="22281" y="9360"/>
                </a:lnTo>
                <a:cubicBezTo>
                  <a:pt x="22466" y="9360"/>
                  <a:pt x="22620" y="9211"/>
                  <a:pt x="22622" y="9023"/>
                </a:cubicBezTo>
                <a:cubicBezTo>
                  <a:pt x="22626" y="8834"/>
                  <a:pt x="22474" y="8677"/>
                  <a:pt x="22287" y="8675"/>
                </a:cubicBezTo>
                <a:cubicBezTo>
                  <a:pt x="22229" y="8674"/>
                  <a:pt x="22175" y="8674"/>
                  <a:pt x="22118" y="8674"/>
                </a:cubicBezTo>
                <a:close/>
                <a:moveTo>
                  <a:pt x="5993" y="8170"/>
                </a:moveTo>
                <a:cubicBezTo>
                  <a:pt x="5823" y="8170"/>
                  <a:pt x="5673" y="8292"/>
                  <a:pt x="5649" y="8465"/>
                </a:cubicBezTo>
                <a:cubicBezTo>
                  <a:pt x="5624" y="8632"/>
                  <a:pt x="5560" y="8814"/>
                  <a:pt x="5465" y="8995"/>
                </a:cubicBezTo>
                <a:cubicBezTo>
                  <a:pt x="5372" y="9162"/>
                  <a:pt x="5435" y="9369"/>
                  <a:pt x="5604" y="9457"/>
                </a:cubicBezTo>
                <a:cubicBezTo>
                  <a:pt x="5656" y="9485"/>
                  <a:pt x="5710" y="9499"/>
                  <a:pt x="5764" y="9499"/>
                </a:cubicBezTo>
                <a:cubicBezTo>
                  <a:pt x="5885" y="9499"/>
                  <a:pt x="6005" y="9433"/>
                  <a:pt x="6068" y="9317"/>
                </a:cubicBezTo>
                <a:cubicBezTo>
                  <a:pt x="6205" y="9065"/>
                  <a:pt x="6292" y="8811"/>
                  <a:pt x="6327" y="8561"/>
                </a:cubicBezTo>
                <a:cubicBezTo>
                  <a:pt x="6353" y="8373"/>
                  <a:pt x="6222" y="8199"/>
                  <a:pt x="6036" y="8173"/>
                </a:cubicBezTo>
                <a:cubicBezTo>
                  <a:pt x="6022" y="8171"/>
                  <a:pt x="6007" y="8170"/>
                  <a:pt x="5993" y="8170"/>
                </a:cubicBezTo>
                <a:close/>
                <a:moveTo>
                  <a:pt x="23637" y="8791"/>
                </a:moveTo>
                <a:cubicBezTo>
                  <a:pt x="23475" y="8791"/>
                  <a:pt x="23330" y="8912"/>
                  <a:pt x="23302" y="9080"/>
                </a:cubicBezTo>
                <a:cubicBezTo>
                  <a:pt x="23274" y="9266"/>
                  <a:pt x="23401" y="9440"/>
                  <a:pt x="23587" y="9471"/>
                </a:cubicBezTo>
                <a:cubicBezTo>
                  <a:pt x="23804" y="9506"/>
                  <a:pt x="24021" y="9546"/>
                  <a:pt x="24233" y="9597"/>
                </a:cubicBezTo>
                <a:cubicBezTo>
                  <a:pt x="24259" y="9603"/>
                  <a:pt x="24285" y="9605"/>
                  <a:pt x="24311" y="9605"/>
                </a:cubicBezTo>
                <a:cubicBezTo>
                  <a:pt x="24466" y="9605"/>
                  <a:pt x="24607" y="9499"/>
                  <a:pt x="24643" y="9341"/>
                </a:cubicBezTo>
                <a:cubicBezTo>
                  <a:pt x="24687" y="9155"/>
                  <a:pt x="24574" y="8973"/>
                  <a:pt x="24388" y="8929"/>
                </a:cubicBezTo>
                <a:cubicBezTo>
                  <a:pt x="24160" y="8877"/>
                  <a:pt x="23927" y="8832"/>
                  <a:pt x="23693" y="8795"/>
                </a:cubicBezTo>
                <a:cubicBezTo>
                  <a:pt x="23674" y="8792"/>
                  <a:pt x="23656" y="8791"/>
                  <a:pt x="23637" y="8791"/>
                </a:cubicBezTo>
                <a:close/>
                <a:moveTo>
                  <a:pt x="20239" y="8850"/>
                </a:moveTo>
                <a:cubicBezTo>
                  <a:pt x="20218" y="8850"/>
                  <a:pt x="20196" y="8852"/>
                  <a:pt x="20175" y="8856"/>
                </a:cubicBezTo>
                <a:cubicBezTo>
                  <a:pt x="19942" y="8901"/>
                  <a:pt x="19709" y="8953"/>
                  <a:pt x="19485" y="9014"/>
                </a:cubicBezTo>
                <a:cubicBezTo>
                  <a:pt x="19303" y="9063"/>
                  <a:pt x="19195" y="9249"/>
                  <a:pt x="19242" y="9431"/>
                </a:cubicBezTo>
                <a:cubicBezTo>
                  <a:pt x="19283" y="9586"/>
                  <a:pt x="19421" y="9685"/>
                  <a:pt x="19572" y="9685"/>
                </a:cubicBezTo>
                <a:cubicBezTo>
                  <a:pt x="19603" y="9685"/>
                  <a:pt x="19631" y="9683"/>
                  <a:pt x="19659" y="9675"/>
                </a:cubicBezTo>
                <a:cubicBezTo>
                  <a:pt x="19867" y="9619"/>
                  <a:pt x="20085" y="9569"/>
                  <a:pt x="20302" y="9527"/>
                </a:cubicBezTo>
                <a:cubicBezTo>
                  <a:pt x="20490" y="9492"/>
                  <a:pt x="20610" y="9311"/>
                  <a:pt x="20575" y="9127"/>
                </a:cubicBezTo>
                <a:cubicBezTo>
                  <a:pt x="20544" y="8963"/>
                  <a:pt x="20399" y="8850"/>
                  <a:pt x="20239" y="8850"/>
                </a:cubicBezTo>
                <a:close/>
                <a:moveTo>
                  <a:pt x="819" y="8628"/>
                </a:moveTo>
                <a:cubicBezTo>
                  <a:pt x="771" y="8628"/>
                  <a:pt x="723" y="8638"/>
                  <a:pt x="676" y="8660"/>
                </a:cubicBezTo>
                <a:cubicBezTo>
                  <a:pt x="504" y="8741"/>
                  <a:pt x="431" y="8943"/>
                  <a:pt x="510" y="9115"/>
                </a:cubicBezTo>
                <a:cubicBezTo>
                  <a:pt x="617" y="9350"/>
                  <a:pt x="746" y="9569"/>
                  <a:pt x="885" y="9762"/>
                </a:cubicBezTo>
                <a:cubicBezTo>
                  <a:pt x="953" y="9854"/>
                  <a:pt x="1057" y="9902"/>
                  <a:pt x="1163" y="9902"/>
                </a:cubicBezTo>
                <a:cubicBezTo>
                  <a:pt x="1233" y="9902"/>
                  <a:pt x="1302" y="9883"/>
                  <a:pt x="1363" y="9840"/>
                </a:cubicBezTo>
                <a:cubicBezTo>
                  <a:pt x="1514" y="9729"/>
                  <a:pt x="1549" y="9515"/>
                  <a:pt x="1439" y="9362"/>
                </a:cubicBezTo>
                <a:cubicBezTo>
                  <a:pt x="1323" y="9204"/>
                  <a:pt x="1222" y="9023"/>
                  <a:pt x="1130" y="8828"/>
                </a:cubicBezTo>
                <a:cubicBezTo>
                  <a:pt x="1072" y="8703"/>
                  <a:pt x="948" y="8628"/>
                  <a:pt x="819" y="8628"/>
                </a:cubicBezTo>
                <a:close/>
                <a:moveTo>
                  <a:pt x="25613" y="9334"/>
                </a:moveTo>
                <a:cubicBezTo>
                  <a:pt x="25478" y="9334"/>
                  <a:pt x="25351" y="9413"/>
                  <a:pt x="25297" y="9546"/>
                </a:cubicBezTo>
                <a:cubicBezTo>
                  <a:pt x="25227" y="9723"/>
                  <a:pt x="25311" y="9920"/>
                  <a:pt x="25486" y="9993"/>
                </a:cubicBezTo>
                <a:cubicBezTo>
                  <a:pt x="25688" y="10073"/>
                  <a:pt x="25890" y="10163"/>
                  <a:pt x="26084" y="10262"/>
                </a:cubicBezTo>
                <a:cubicBezTo>
                  <a:pt x="26131" y="10288"/>
                  <a:pt x="26183" y="10299"/>
                  <a:pt x="26235" y="10299"/>
                </a:cubicBezTo>
                <a:cubicBezTo>
                  <a:pt x="26362" y="10299"/>
                  <a:pt x="26480" y="10229"/>
                  <a:pt x="26541" y="10109"/>
                </a:cubicBezTo>
                <a:cubicBezTo>
                  <a:pt x="26626" y="9942"/>
                  <a:pt x="26559" y="9736"/>
                  <a:pt x="26390" y="9650"/>
                </a:cubicBezTo>
                <a:cubicBezTo>
                  <a:pt x="26180" y="9544"/>
                  <a:pt x="25963" y="9447"/>
                  <a:pt x="25742" y="9358"/>
                </a:cubicBezTo>
                <a:cubicBezTo>
                  <a:pt x="25700" y="9342"/>
                  <a:pt x="25656" y="9334"/>
                  <a:pt x="25613" y="9334"/>
                </a:cubicBezTo>
                <a:close/>
                <a:moveTo>
                  <a:pt x="18284" y="9446"/>
                </a:moveTo>
                <a:cubicBezTo>
                  <a:pt x="18238" y="9446"/>
                  <a:pt x="18192" y="9455"/>
                  <a:pt x="18147" y="9475"/>
                </a:cubicBezTo>
                <a:cubicBezTo>
                  <a:pt x="17928" y="9570"/>
                  <a:pt x="17712" y="9673"/>
                  <a:pt x="17507" y="9781"/>
                </a:cubicBezTo>
                <a:cubicBezTo>
                  <a:pt x="17339" y="9871"/>
                  <a:pt x="17274" y="10076"/>
                  <a:pt x="17363" y="10245"/>
                </a:cubicBezTo>
                <a:cubicBezTo>
                  <a:pt x="17424" y="10361"/>
                  <a:pt x="17544" y="10427"/>
                  <a:pt x="17665" y="10427"/>
                </a:cubicBezTo>
                <a:cubicBezTo>
                  <a:pt x="17719" y="10427"/>
                  <a:pt x="17773" y="10413"/>
                  <a:pt x="17825" y="10386"/>
                </a:cubicBezTo>
                <a:cubicBezTo>
                  <a:pt x="18016" y="10285"/>
                  <a:pt x="18215" y="10189"/>
                  <a:pt x="18420" y="10102"/>
                </a:cubicBezTo>
                <a:cubicBezTo>
                  <a:pt x="18593" y="10026"/>
                  <a:pt x="18672" y="9826"/>
                  <a:pt x="18597" y="9652"/>
                </a:cubicBezTo>
                <a:cubicBezTo>
                  <a:pt x="18540" y="9523"/>
                  <a:pt x="18415" y="9446"/>
                  <a:pt x="18284" y="9446"/>
                </a:cubicBezTo>
                <a:close/>
                <a:moveTo>
                  <a:pt x="4838" y="9801"/>
                </a:moveTo>
                <a:cubicBezTo>
                  <a:pt x="4777" y="9801"/>
                  <a:pt x="4716" y="9817"/>
                  <a:pt x="4660" y="9850"/>
                </a:cubicBezTo>
                <a:cubicBezTo>
                  <a:pt x="4561" y="9911"/>
                  <a:pt x="4457" y="9963"/>
                  <a:pt x="4352" y="10003"/>
                </a:cubicBezTo>
                <a:cubicBezTo>
                  <a:pt x="4271" y="10036"/>
                  <a:pt x="4191" y="10064"/>
                  <a:pt x="4111" y="10088"/>
                </a:cubicBezTo>
                <a:cubicBezTo>
                  <a:pt x="3930" y="10144"/>
                  <a:pt x="3831" y="10335"/>
                  <a:pt x="3886" y="10516"/>
                </a:cubicBezTo>
                <a:cubicBezTo>
                  <a:pt x="3933" y="10662"/>
                  <a:pt x="4067" y="10754"/>
                  <a:pt x="4213" y="10754"/>
                </a:cubicBezTo>
                <a:cubicBezTo>
                  <a:pt x="4248" y="10754"/>
                  <a:pt x="4283" y="10751"/>
                  <a:pt x="4316" y="10740"/>
                </a:cubicBezTo>
                <a:cubicBezTo>
                  <a:pt x="4406" y="10709"/>
                  <a:pt x="4500" y="10679"/>
                  <a:pt x="4594" y="10641"/>
                </a:cubicBezTo>
                <a:cubicBezTo>
                  <a:pt x="4738" y="10587"/>
                  <a:pt x="4881" y="10516"/>
                  <a:pt x="5016" y="10432"/>
                </a:cubicBezTo>
                <a:cubicBezTo>
                  <a:pt x="5178" y="10335"/>
                  <a:pt x="5228" y="10125"/>
                  <a:pt x="5129" y="9963"/>
                </a:cubicBezTo>
                <a:cubicBezTo>
                  <a:pt x="5065" y="9858"/>
                  <a:pt x="4953" y="9801"/>
                  <a:pt x="4838" y="9801"/>
                </a:cubicBezTo>
                <a:close/>
                <a:moveTo>
                  <a:pt x="2421" y="9302"/>
                </a:moveTo>
                <a:cubicBezTo>
                  <a:pt x="2278" y="9302"/>
                  <a:pt x="2145" y="9391"/>
                  <a:pt x="2096" y="9534"/>
                </a:cubicBezTo>
                <a:cubicBezTo>
                  <a:pt x="2023" y="9751"/>
                  <a:pt x="1954" y="9979"/>
                  <a:pt x="1895" y="10217"/>
                </a:cubicBezTo>
                <a:cubicBezTo>
                  <a:pt x="1888" y="10247"/>
                  <a:pt x="1884" y="10273"/>
                  <a:pt x="1884" y="10300"/>
                </a:cubicBezTo>
                <a:cubicBezTo>
                  <a:pt x="1823" y="10471"/>
                  <a:pt x="1905" y="10662"/>
                  <a:pt x="2075" y="10731"/>
                </a:cubicBezTo>
                <a:cubicBezTo>
                  <a:pt x="2312" y="10829"/>
                  <a:pt x="2566" y="10893"/>
                  <a:pt x="2832" y="10919"/>
                </a:cubicBezTo>
                <a:cubicBezTo>
                  <a:pt x="2842" y="10923"/>
                  <a:pt x="2856" y="10923"/>
                  <a:pt x="2866" y="10923"/>
                </a:cubicBezTo>
                <a:cubicBezTo>
                  <a:pt x="3040" y="10923"/>
                  <a:pt x="3188" y="10789"/>
                  <a:pt x="3207" y="10615"/>
                </a:cubicBezTo>
                <a:cubicBezTo>
                  <a:pt x="3224" y="10427"/>
                  <a:pt x="3087" y="10259"/>
                  <a:pt x="2901" y="10240"/>
                </a:cubicBezTo>
                <a:cubicBezTo>
                  <a:pt x="2800" y="10231"/>
                  <a:pt x="2703" y="10213"/>
                  <a:pt x="2609" y="10189"/>
                </a:cubicBezTo>
                <a:cubicBezTo>
                  <a:pt x="2651" y="10040"/>
                  <a:pt x="2696" y="9894"/>
                  <a:pt x="2745" y="9755"/>
                </a:cubicBezTo>
                <a:cubicBezTo>
                  <a:pt x="2805" y="9577"/>
                  <a:pt x="2710" y="9381"/>
                  <a:pt x="2531" y="9320"/>
                </a:cubicBezTo>
                <a:cubicBezTo>
                  <a:pt x="2494" y="9308"/>
                  <a:pt x="2457" y="9302"/>
                  <a:pt x="2421" y="9302"/>
                </a:cubicBezTo>
                <a:close/>
                <a:moveTo>
                  <a:pt x="27400" y="10330"/>
                </a:moveTo>
                <a:cubicBezTo>
                  <a:pt x="27297" y="10330"/>
                  <a:pt x="27196" y="10376"/>
                  <a:pt x="27129" y="10464"/>
                </a:cubicBezTo>
                <a:cubicBezTo>
                  <a:pt x="27014" y="10613"/>
                  <a:pt x="27042" y="10829"/>
                  <a:pt x="27191" y="10943"/>
                </a:cubicBezTo>
                <a:cubicBezTo>
                  <a:pt x="27356" y="11072"/>
                  <a:pt x="27515" y="11213"/>
                  <a:pt x="27659" y="11366"/>
                </a:cubicBezTo>
                <a:cubicBezTo>
                  <a:pt x="27727" y="11437"/>
                  <a:pt x="27815" y="11472"/>
                  <a:pt x="27906" y="11472"/>
                </a:cubicBezTo>
                <a:cubicBezTo>
                  <a:pt x="27991" y="11472"/>
                  <a:pt x="28076" y="11441"/>
                  <a:pt x="28144" y="11376"/>
                </a:cubicBezTo>
                <a:cubicBezTo>
                  <a:pt x="28279" y="11248"/>
                  <a:pt x="28286" y="11030"/>
                  <a:pt x="28156" y="10893"/>
                </a:cubicBezTo>
                <a:cubicBezTo>
                  <a:pt x="27987" y="10716"/>
                  <a:pt x="27805" y="10551"/>
                  <a:pt x="27608" y="10401"/>
                </a:cubicBezTo>
                <a:cubicBezTo>
                  <a:pt x="27546" y="10353"/>
                  <a:pt x="27472" y="10330"/>
                  <a:pt x="27400" y="10330"/>
                </a:cubicBezTo>
                <a:close/>
                <a:moveTo>
                  <a:pt x="16504" y="10465"/>
                </a:moveTo>
                <a:cubicBezTo>
                  <a:pt x="16437" y="10465"/>
                  <a:pt x="16369" y="10485"/>
                  <a:pt x="16310" y="10526"/>
                </a:cubicBezTo>
                <a:cubicBezTo>
                  <a:pt x="16120" y="10658"/>
                  <a:pt x="15934" y="10794"/>
                  <a:pt x="15747" y="10935"/>
                </a:cubicBezTo>
                <a:cubicBezTo>
                  <a:pt x="15595" y="11048"/>
                  <a:pt x="15564" y="11262"/>
                  <a:pt x="15677" y="11413"/>
                </a:cubicBezTo>
                <a:cubicBezTo>
                  <a:pt x="15745" y="11501"/>
                  <a:pt x="15847" y="11550"/>
                  <a:pt x="15950" y="11550"/>
                </a:cubicBezTo>
                <a:cubicBezTo>
                  <a:pt x="16023" y="11550"/>
                  <a:pt x="16094" y="11527"/>
                  <a:pt x="16155" y="11480"/>
                </a:cubicBezTo>
                <a:cubicBezTo>
                  <a:pt x="16338" y="11345"/>
                  <a:pt x="16518" y="11213"/>
                  <a:pt x="16701" y="11086"/>
                </a:cubicBezTo>
                <a:cubicBezTo>
                  <a:pt x="16855" y="10978"/>
                  <a:pt x="16894" y="10766"/>
                  <a:pt x="16784" y="10611"/>
                </a:cubicBezTo>
                <a:cubicBezTo>
                  <a:pt x="16718" y="10516"/>
                  <a:pt x="16612" y="10465"/>
                  <a:pt x="16504" y="10465"/>
                </a:cubicBezTo>
                <a:close/>
                <a:moveTo>
                  <a:pt x="1993" y="11305"/>
                </a:moveTo>
                <a:cubicBezTo>
                  <a:pt x="1821" y="11305"/>
                  <a:pt x="1675" y="11439"/>
                  <a:pt x="1658" y="11614"/>
                </a:cubicBezTo>
                <a:cubicBezTo>
                  <a:pt x="1636" y="11844"/>
                  <a:pt x="1625" y="12061"/>
                  <a:pt x="1625" y="12263"/>
                </a:cubicBezTo>
                <a:lnTo>
                  <a:pt x="1625" y="12334"/>
                </a:lnTo>
                <a:cubicBezTo>
                  <a:pt x="1627" y="12523"/>
                  <a:pt x="1780" y="12673"/>
                  <a:pt x="1966" y="12673"/>
                </a:cubicBezTo>
                <a:cubicBezTo>
                  <a:pt x="1966" y="12673"/>
                  <a:pt x="1969" y="12673"/>
                  <a:pt x="1971" y="12671"/>
                </a:cubicBezTo>
                <a:cubicBezTo>
                  <a:pt x="2161" y="12669"/>
                  <a:pt x="2312" y="12515"/>
                  <a:pt x="2310" y="12325"/>
                </a:cubicBezTo>
                <a:lnTo>
                  <a:pt x="2310" y="12263"/>
                </a:lnTo>
                <a:cubicBezTo>
                  <a:pt x="2310" y="12082"/>
                  <a:pt x="2319" y="11884"/>
                  <a:pt x="2338" y="11679"/>
                </a:cubicBezTo>
                <a:cubicBezTo>
                  <a:pt x="2355" y="11491"/>
                  <a:pt x="2216" y="11324"/>
                  <a:pt x="2030" y="11307"/>
                </a:cubicBezTo>
                <a:cubicBezTo>
                  <a:pt x="2018" y="11305"/>
                  <a:pt x="2006" y="11305"/>
                  <a:pt x="1993" y="11305"/>
                </a:cubicBezTo>
                <a:close/>
                <a:moveTo>
                  <a:pt x="14877" y="11714"/>
                </a:moveTo>
                <a:cubicBezTo>
                  <a:pt x="14801" y="11714"/>
                  <a:pt x="14724" y="11739"/>
                  <a:pt x="14660" y="11792"/>
                </a:cubicBezTo>
                <a:cubicBezTo>
                  <a:pt x="14485" y="11934"/>
                  <a:pt x="14306" y="12080"/>
                  <a:pt x="14130" y="12226"/>
                </a:cubicBezTo>
                <a:cubicBezTo>
                  <a:pt x="13984" y="12344"/>
                  <a:pt x="13965" y="12560"/>
                  <a:pt x="14085" y="12706"/>
                </a:cubicBezTo>
                <a:cubicBezTo>
                  <a:pt x="14153" y="12787"/>
                  <a:pt x="14250" y="12829"/>
                  <a:pt x="14348" y="12829"/>
                </a:cubicBezTo>
                <a:cubicBezTo>
                  <a:pt x="14424" y="12829"/>
                  <a:pt x="14500" y="12803"/>
                  <a:pt x="14563" y="12753"/>
                </a:cubicBezTo>
                <a:cubicBezTo>
                  <a:pt x="14739" y="12608"/>
                  <a:pt x="14914" y="12464"/>
                  <a:pt x="15091" y="12322"/>
                </a:cubicBezTo>
                <a:cubicBezTo>
                  <a:pt x="15239" y="12202"/>
                  <a:pt x="15260" y="11986"/>
                  <a:pt x="15140" y="11840"/>
                </a:cubicBezTo>
                <a:cubicBezTo>
                  <a:pt x="15073" y="11757"/>
                  <a:pt x="14976" y="11714"/>
                  <a:pt x="14877" y="11714"/>
                </a:cubicBezTo>
                <a:close/>
                <a:moveTo>
                  <a:pt x="28690" y="11904"/>
                </a:moveTo>
                <a:cubicBezTo>
                  <a:pt x="28638" y="11904"/>
                  <a:pt x="28585" y="11916"/>
                  <a:pt x="28535" y="11941"/>
                </a:cubicBezTo>
                <a:cubicBezTo>
                  <a:pt x="28364" y="12028"/>
                  <a:pt x="28300" y="12235"/>
                  <a:pt x="28384" y="12402"/>
                </a:cubicBezTo>
                <a:cubicBezTo>
                  <a:pt x="28477" y="12586"/>
                  <a:pt x="28564" y="12786"/>
                  <a:pt x="28639" y="12991"/>
                </a:cubicBezTo>
                <a:cubicBezTo>
                  <a:pt x="28688" y="13126"/>
                  <a:pt x="28822" y="13213"/>
                  <a:pt x="28961" y="13213"/>
                </a:cubicBezTo>
                <a:cubicBezTo>
                  <a:pt x="28999" y="13213"/>
                  <a:pt x="29039" y="13208"/>
                  <a:pt x="29079" y="13194"/>
                </a:cubicBezTo>
                <a:cubicBezTo>
                  <a:pt x="29258" y="13128"/>
                  <a:pt x="29348" y="12933"/>
                  <a:pt x="29284" y="12756"/>
                </a:cubicBezTo>
                <a:cubicBezTo>
                  <a:pt x="29199" y="12525"/>
                  <a:pt x="29101" y="12301"/>
                  <a:pt x="28995" y="12091"/>
                </a:cubicBezTo>
                <a:cubicBezTo>
                  <a:pt x="28934" y="11972"/>
                  <a:pt x="28814" y="11904"/>
                  <a:pt x="28690" y="11904"/>
                </a:cubicBezTo>
                <a:close/>
                <a:moveTo>
                  <a:pt x="13292" y="13013"/>
                </a:moveTo>
                <a:cubicBezTo>
                  <a:pt x="13217" y="13013"/>
                  <a:pt x="13141" y="13037"/>
                  <a:pt x="13077" y="13088"/>
                </a:cubicBezTo>
                <a:cubicBezTo>
                  <a:pt x="12901" y="13229"/>
                  <a:pt x="12722" y="13368"/>
                  <a:pt x="12545" y="13507"/>
                </a:cubicBezTo>
                <a:cubicBezTo>
                  <a:pt x="12394" y="13622"/>
                  <a:pt x="12368" y="13837"/>
                  <a:pt x="12484" y="13987"/>
                </a:cubicBezTo>
                <a:cubicBezTo>
                  <a:pt x="12549" y="14074"/>
                  <a:pt x="12651" y="14121"/>
                  <a:pt x="12754" y="14121"/>
                </a:cubicBezTo>
                <a:cubicBezTo>
                  <a:pt x="12825" y="14121"/>
                  <a:pt x="12898" y="14096"/>
                  <a:pt x="12964" y="14048"/>
                </a:cubicBezTo>
                <a:cubicBezTo>
                  <a:pt x="13145" y="13907"/>
                  <a:pt x="13324" y="13762"/>
                  <a:pt x="13505" y="13620"/>
                </a:cubicBezTo>
                <a:cubicBezTo>
                  <a:pt x="13652" y="13502"/>
                  <a:pt x="13675" y="13288"/>
                  <a:pt x="13557" y="13140"/>
                </a:cubicBezTo>
                <a:cubicBezTo>
                  <a:pt x="13490" y="13056"/>
                  <a:pt x="13392" y="13013"/>
                  <a:pt x="13292" y="13013"/>
                </a:cubicBezTo>
                <a:close/>
                <a:moveTo>
                  <a:pt x="2182" y="13334"/>
                </a:moveTo>
                <a:cubicBezTo>
                  <a:pt x="2146" y="13334"/>
                  <a:pt x="2110" y="13340"/>
                  <a:pt x="2074" y="13352"/>
                </a:cubicBezTo>
                <a:cubicBezTo>
                  <a:pt x="1895" y="13411"/>
                  <a:pt x="1797" y="13608"/>
                  <a:pt x="1858" y="13785"/>
                </a:cubicBezTo>
                <a:cubicBezTo>
                  <a:pt x="1938" y="14025"/>
                  <a:pt x="2041" y="14254"/>
                  <a:pt x="2161" y="14468"/>
                </a:cubicBezTo>
                <a:cubicBezTo>
                  <a:pt x="2223" y="14578"/>
                  <a:pt x="2338" y="14642"/>
                  <a:pt x="2458" y="14642"/>
                </a:cubicBezTo>
                <a:cubicBezTo>
                  <a:pt x="2517" y="14642"/>
                  <a:pt x="2573" y="14626"/>
                  <a:pt x="2625" y="14598"/>
                </a:cubicBezTo>
                <a:cubicBezTo>
                  <a:pt x="2790" y="14506"/>
                  <a:pt x="2849" y="14298"/>
                  <a:pt x="2755" y="14133"/>
                </a:cubicBezTo>
                <a:cubicBezTo>
                  <a:pt x="2654" y="13957"/>
                  <a:pt x="2573" y="13766"/>
                  <a:pt x="2505" y="13568"/>
                </a:cubicBezTo>
                <a:cubicBezTo>
                  <a:pt x="2459" y="13426"/>
                  <a:pt x="2325" y="13334"/>
                  <a:pt x="2182" y="13334"/>
                </a:cubicBezTo>
                <a:close/>
                <a:moveTo>
                  <a:pt x="29294" y="13852"/>
                </a:moveTo>
                <a:cubicBezTo>
                  <a:pt x="29276" y="13852"/>
                  <a:pt x="29258" y="13853"/>
                  <a:pt x="29240" y="13856"/>
                </a:cubicBezTo>
                <a:cubicBezTo>
                  <a:pt x="29053" y="13886"/>
                  <a:pt x="28928" y="14061"/>
                  <a:pt x="28957" y="14247"/>
                </a:cubicBezTo>
                <a:cubicBezTo>
                  <a:pt x="28992" y="14459"/>
                  <a:pt x="29018" y="14678"/>
                  <a:pt x="29037" y="14903"/>
                </a:cubicBezTo>
                <a:cubicBezTo>
                  <a:pt x="29056" y="15080"/>
                  <a:pt x="29202" y="15215"/>
                  <a:pt x="29379" y="15215"/>
                </a:cubicBezTo>
                <a:cubicBezTo>
                  <a:pt x="29390" y="15215"/>
                  <a:pt x="29399" y="15215"/>
                  <a:pt x="29407" y="15212"/>
                </a:cubicBezTo>
                <a:cubicBezTo>
                  <a:pt x="29593" y="15198"/>
                  <a:pt x="29736" y="15033"/>
                  <a:pt x="29718" y="14844"/>
                </a:cubicBezTo>
                <a:cubicBezTo>
                  <a:pt x="29696" y="14602"/>
                  <a:pt x="29668" y="14366"/>
                  <a:pt x="29631" y="14140"/>
                </a:cubicBezTo>
                <a:cubicBezTo>
                  <a:pt x="29605" y="13973"/>
                  <a:pt x="29459" y="13852"/>
                  <a:pt x="29294" y="13852"/>
                </a:cubicBezTo>
                <a:close/>
                <a:moveTo>
                  <a:pt x="11648" y="14243"/>
                </a:moveTo>
                <a:cubicBezTo>
                  <a:pt x="11582" y="14243"/>
                  <a:pt x="11514" y="14262"/>
                  <a:pt x="11455" y="14303"/>
                </a:cubicBezTo>
                <a:cubicBezTo>
                  <a:pt x="11268" y="14430"/>
                  <a:pt x="11078" y="14552"/>
                  <a:pt x="10896" y="14664"/>
                </a:cubicBezTo>
                <a:cubicBezTo>
                  <a:pt x="10734" y="14764"/>
                  <a:pt x="10686" y="14974"/>
                  <a:pt x="10783" y="15134"/>
                </a:cubicBezTo>
                <a:cubicBezTo>
                  <a:pt x="10847" y="15238"/>
                  <a:pt x="10958" y="15297"/>
                  <a:pt x="11073" y="15297"/>
                </a:cubicBezTo>
                <a:cubicBezTo>
                  <a:pt x="11134" y="15297"/>
                  <a:pt x="11198" y="15280"/>
                  <a:pt x="11254" y="15250"/>
                </a:cubicBezTo>
                <a:cubicBezTo>
                  <a:pt x="11445" y="15132"/>
                  <a:pt x="11643" y="15003"/>
                  <a:pt x="11840" y="14870"/>
                </a:cubicBezTo>
                <a:cubicBezTo>
                  <a:pt x="11996" y="14764"/>
                  <a:pt x="12038" y="14550"/>
                  <a:pt x="11932" y="14393"/>
                </a:cubicBezTo>
                <a:cubicBezTo>
                  <a:pt x="11866" y="14296"/>
                  <a:pt x="11758" y="14243"/>
                  <a:pt x="11648" y="14243"/>
                </a:cubicBezTo>
                <a:close/>
                <a:moveTo>
                  <a:pt x="3345" y="14982"/>
                </a:moveTo>
                <a:cubicBezTo>
                  <a:pt x="3242" y="14982"/>
                  <a:pt x="3142" y="15028"/>
                  <a:pt x="3075" y="15115"/>
                </a:cubicBezTo>
                <a:cubicBezTo>
                  <a:pt x="2958" y="15264"/>
                  <a:pt x="2986" y="15480"/>
                  <a:pt x="3136" y="15594"/>
                </a:cubicBezTo>
                <a:cubicBezTo>
                  <a:pt x="3327" y="15742"/>
                  <a:pt x="3535" y="15879"/>
                  <a:pt x="3760" y="15998"/>
                </a:cubicBezTo>
                <a:cubicBezTo>
                  <a:pt x="3812" y="16024"/>
                  <a:pt x="3866" y="16036"/>
                  <a:pt x="3919" y="16036"/>
                </a:cubicBezTo>
                <a:cubicBezTo>
                  <a:pt x="4043" y="16036"/>
                  <a:pt x="4161" y="15971"/>
                  <a:pt x="4220" y="15853"/>
                </a:cubicBezTo>
                <a:cubicBezTo>
                  <a:pt x="4309" y="15686"/>
                  <a:pt x="4246" y="15480"/>
                  <a:pt x="4078" y="15391"/>
                </a:cubicBezTo>
                <a:cubicBezTo>
                  <a:pt x="3890" y="15290"/>
                  <a:pt x="3713" y="15177"/>
                  <a:pt x="3555" y="15054"/>
                </a:cubicBezTo>
                <a:cubicBezTo>
                  <a:pt x="3492" y="15006"/>
                  <a:pt x="3418" y="14982"/>
                  <a:pt x="3345" y="14982"/>
                </a:cubicBezTo>
                <a:close/>
                <a:moveTo>
                  <a:pt x="9870" y="15258"/>
                </a:moveTo>
                <a:cubicBezTo>
                  <a:pt x="9823" y="15258"/>
                  <a:pt x="9775" y="15268"/>
                  <a:pt x="9730" y="15288"/>
                </a:cubicBezTo>
                <a:cubicBezTo>
                  <a:pt x="9525" y="15382"/>
                  <a:pt x="9321" y="15467"/>
                  <a:pt x="9121" y="15539"/>
                </a:cubicBezTo>
                <a:cubicBezTo>
                  <a:pt x="8942" y="15603"/>
                  <a:pt x="8852" y="15799"/>
                  <a:pt x="8916" y="15977"/>
                </a:cubicBezTo>
                <a:cubicBezTo>
                  <a:pt x="8967" y="16114"/>
                  <a:pt x="9099" y="16201"/>
                  <a:pt x="9238" y="16201"/>
                </a:cubicBezTo>
                <a:cubicBezTo>
                  <a:pt x="9278" y="16201"/>
                  <a:pt x="9316" y="16194"/>
                  <a:pt x="9354" y="16180"/>
                </a:cubicBezTo>
                <a:cubicBezTo>
                  <a:pt x="9570" y="16102"/>
                  <a:pt x="9792" y="16010"/>
                  <a:pt x="10011" y="15911"/>
                </a:cubicBezTo>
                <a:cubicBezTo>
                  <a:pt x="10183" y="15832"/>
                  <a:pt x="10258" y="15629"/>
                  <a:pt x="10180" y="15459"/>
                </a:cubicBezTo>
                <a:cubicBezTo>
                  <a:pt x="10124" y="15333"/>
                  <a:pt x="9999" y="15258"/>
                  <a:pt x="9870" y="15258"/>
                </a:cubicBezTo>
                <a:close/>
                <a:moveTo>
                  <a:pt x="5204" y="15812"/>
                </a:moveTo>
                <a:cubicBezTo>
                  <a:pt x="5047" y="15812"/>
                  <a:pt x="4907" y="15921"/>
                  <a:pt x="4872" y="16081"/>
                </a:cubicBezTo>
                <a:cubicBezTo>
                  <a:pt x="4830" y="16267"/>
                  <a:pt x="4947" y="16446"/>
                  <a:pt x="5133" y="16488"/>
                </a:cubicBezTo>
                <a:cubicBezTo>
                  <a:pt x="5359" y="16536"/>
                  <a:pt x="5597" y="16575"/>
                  <a:pt x="5840" y="16602"/>
                </a:cubicBezTo>
                <a:cubicBezTo>
                  <a:pt x="5854" y="16606"/>
                  <a:pt x="5866" y="16606"/>
                  <a:pt x="5880" y="16606"/>
                </a:cubicBezTo>
                <a:cubicBezTo>
                  <a:pt x="6050" y="16606"/>
                  <a:pt x="6198" y="16477"/>
                  <a:pt x="6219" y="16303"/>
                </a:cubicBezTo>
                <a:cubicBezTo>
                  <a:pt x="6238" y="16116"/>
                  <a:pt x="6102" y="15947"/>
                  <a:pt x="5916" y="15925"/>
                </a:cubicBezTo>
                <a:cubicBezTo>
                  <a:pt x="5697" y="15902"/>
                  <a:pt x="5482" y="15864"/>
                  <a:pt x="5277" y="15820"/>
                </a:cubicBezTo>
                <a:cubicBezTo>
                  <a:pt x="5252" y="15815"/>
                  <a:pt x="5228" y="15812"/>
                  <a:pt x="5204" y="15812"/>
                </a:cubicBezTo>
                <a:close/>
                <a:moveTo>
                  <a:pt x="7916" y="15870"/>
                </a:moveTo>
                <a:cubicBezTo>
                  <a:pt x="7898" y="15870"/>
                  <a:pt x="7880" y="15871"/>
                  <a:pt x="7861" y="15874"/>
                </a:cubicBezTo>
                <a:cubicBezTo>
                  <a:pt x="7648" y="15912"/>
                  <a:pt x="7432" y="15938"/>
                  <a:pt x="7216" y="15952"/>
                </a:cubicBezTo>
                <a:cubicBezTo>
                  <a:pt x="7029" y="15966"/>
                  <a:pt x="6886" y="16130"/>
                  <a:pt x="6900" y="16319"/>
                </a:cubicBezTo>
                <a:cubicBezTo>
                  <a:pt x="6912" y="16498"/>
                  <a:pt x="7064" y="16635"/>
                  <a:pt x="7241" y="16635"/>
                </a:cubicBezTo>
                <a:lnTo>
                  <a:pt x="7267" y="16635"/>
                </a:lnTo>
                <a:cubicBezTo>
                  <a:pt x="7505" y="16618"/>
                  <a:pt x="7743" y="16590"/>
                  <a:pt x="7978" y="16548"/>
                </a:cubicBezTo>
                <a:cubicBezTo>
                  <a:pt x="8162" y="16515"/>
                  <a:pt x="8289" y="16340"/>
                  <a:pt x="8256" y="16152"/>
                </a:cubicBezTo>
                <a:cubicBezTo>
                  <a:pt x="8226" y="15986"/>
                  <a:pt x="8081" y="15870"/>
                  <a:pt x="7916" y="15870"/>
                </a:cubicBezTo>
                <a:close/>
                <a:moveTo>
                  <a:pt x="29407" y="15896"/>
                </a:moveTo>
                <a:cubicBezTo>
                  <a:pt x="29228" y="15896"/>
                  <a:pt x="29079" y="16044"/>
                  <a:pt x="29074" y="16227"/>
                </a:cubicBezTo>
                <a:cubicBezTo>
                  <a:pt x="29067" y="16444"/>
                  <a:pt x="29053" y="16668"/>
                  <a:pt x="29035" y="16894"/>
                </a:cubicBezTo>
                <a:cubicBezTo>
                  <a:pt x="29021" y="17080"/>
                  <a:pt x="29159" y="17245"/>
                  <a:pt x="29348" y="17261"/>
                </a:cubicBezTo>
                <a:cubicBezTo>
                  <a:pt x="29360" y="17263"/>
                  <a:pt x="29369" y="17263"/>
                  <a:pt x="29376" y="17263"/>
                </a:cubicBezTo>
                <a:cubicBezTo>
                  <a:pt x="29553" y="17263"/>
                  <a:pt x="29703" y="17129"/>
                  <a:pt x="29717" y="16948"/>
                </a:cubicBezTo>
                <a:cubicBezTo>
                  <a:pt x="29736" y="16712"/>
                  <a:pt x="29748" y="16477"/>
                  <a:pt x="29755" y="16250"/>
                </a:cubicBezTo>
                <a:cubicBezTo>
                  <a:pt x="29762" y="16060"/>
                  <a:pt x="29614" y="15904"/>
                  <a:pt x="29425" y="15897"/>
                </a:cubicBezTo>
                <a:cubicBezTo>
                  <a:pt x="29419" y="15896"/>
                  <a:pt x="29413" y="15896"/>
                  <a:pt x="29407" y="15896"/>
                </a:cubicBezTo>
                <a:close/>
                <a:moveTo>
                  <a:pt x="29217" y="17937"/>
                </a:moveTo>
                <a:cubicBezTo>
                  <a:pt x="29052" y="17937"/>
                  <a:pt x="28904" y="18057"/>
                  <a:pt x="28877" y="18226"/>
                </a:cubicBezTo>
                <a:cubicBezTo>
                  <a:pt x="28842" y="18448"/>
                  <a:pt x="28804" y="18669"/>
                  <a:pt x="28761" y="18888"/>
                </a:cubicBezTo>
                <a:cubicBezTo>
                  <a:pt x="28723" y="19074"/>
                  <a:pt x="28844" y="19251"/>
                  <a:pt x="29028" y="19288"/>
                </a:cubicBezTo>
                <a:cubicBezTo>
                  <a:pt x="29051" y="19293"/>
                  <a:pt x="29072" y="19295"/>
                  <a:pt x="29094" y="19295"/>
                </a:cubicBezTo>
                <a:cubicBezTo>
                  <a:pt x="29256" y="19295"/>
                  <a:pt x="29397" y="19182"/>
                  <a:pt x="29432" y="19016"/>
                </a:cubicBezTo>
                <a:cubicBezTo>
                  <a:pt x="29475" y="18789"/>
                  <a:pt x="29515" y="18561"/>
                  <a:pt x="29553" y="18332"/>
                </a:cubicBezTo>
                <a:cubicBezTo>
                  <a:pt x="29581" y="18146"/>
                  <a:pt x="29456" y="17972"/>
                  <a:pt x="29268" y="17941"/>
                </a:cubicBezTo>
                <a:cubicBezTo>
                  <a:pt x="29251" y="17938"/>
                  <a:pt x="29234" y="17937"/>
                  <a:pt x="29217" y="17937"/>
                </a:cubicBezTo>
                <a:close/>
                <a:moveTo>
                  <a:pt x="28792" y="19947"/>
                </a:moveTo>
                <a:cubicBezTo>
                  <a:pt x="28639" y="19947"/>
                  <a:pt x="28498" y="20049"/>
                  <a:pt x="28458" y="20203"/>
                </a:cubicBezTo>
                <a:cubicBezTo>
                  <a:pt x="28401" y="20421"/>
                  <a:pt x="28342" y="20638"/>
                  <a:pt x="28279" y="20852"/>
                </a:cubicBezTo>
                <a:cubicBezTo>
                  <a:pt x="28227" y="21033"/>
                  <a:pt x="28331" y="21224"/>
                  <a:pt x="28512" y="21276"/>
                </a:cubicBezTo>
                <a:cubicBezTo>
                  <a:pt x="28545" y="21285"/>
                  <a:pt x="28575" y="21290"/>
                  <a:pt x="28608" y="21290"/>
                </a:cubicBezTo>
                <a:cubicBezTo>
                  <a:pt x="28756" y="21290"/>
                  <a:pt x="28893" y="21191"/>
                  <a:pt x="28936" y="21043"/>
                </a:cubicBezTo>
                <a:cubicBezTo>
                  <a:pt x="29001" y="20822"/>
                  <a:pt x="29061" y="20600"/>
                  <a:pt x="29121" y="20374"/>
                </a:cubicBezTo>
                <a:cubicBezTo>
                  <a:pt x="29169" y="20191"/>
                  <a:pt x="29058" y="20005"/>
                  <a:pt x="28875" y="19957"/>
                </a:cubicBezTo>
                <a:cubicBezTo>
                  <a:pt x="28848" y="19950"/>
                  <a:pt x="28820" y="19947"/>
                  <a:pt x="28792" y="19947"/>
                </a:cubicBezTo>
                <a:close/>
                <a:moveTo>
                  <a:pt x="28192" y="21907"/>
                </a:moveTo>
                <a:cubicBezTo>
                  <a:pt x="28051" y="21907"/>
                  <a:pt x="27919" y="21995"/>
                  <a:pt x="27869" y="22136"/>
                </a:cubicBezTo>
                <a:cubicBezTo>
                  <a:pt x="27793" y="22353"/>
                  <a:pt x="27714" y="22564"/>
                  <a:pt x="27636" y="22770"/>
                </a:cubicBezTo>
                <a:cubicBezTo>
                  <a:pt x="27568" y="22946"/>
                  <a:pt x="27659" y="23144"/>
                  <a:pt x="27834" y="23212"/>
                </a:cubicBezTo>
                <a:cubicBezTo>
                  <a:pt x="27874" y="23228"/>
                  <a:pt x="27914" y="23233"/>
                  <a:pt x="27956" y="23233"/>
                </a:cubicBezTo>
                <a:cubicBezTo>
                  <a:pt x="28093" y="23233"/>
                  <a:pt x="28224" y="23149"/>
                  <a:pt x="28276" y="23012"/>
                </a:cubicBezTo>
                <a:cubicBezTo>
                  <a:pt x="28358" y="22798"/>
                  <a:pt x="28436" y="22581"/>
                  <a:pt x="28514" y="22360"/>
                </a:cubicBezTo>
                <a:cubicBezTo>
                  <a:pt x="28575" y="22185"/>
                  <a:pt x="28483" y="21988"/>
                  <a:pt x="28304" y="21926"/>
                </a:cubicBezTo>
                <a:cubicBezTo>
                  <a:pt x="28267" y="21913"/>
                  <a:pt x="28229" y="21907"/>
                  <a:pt x="28192" y="21907"/>
                </a:cubicBezTo>
                <a:close/>
                <a:moveTo>
                  <a:pt x="27434" y="23811"/>
                </a:moveTo>
                <a:cubicBezTo>
                  <a:pt x="27304" y="23811"/>
                  <a:pt x="27179" y="23887"/>
                  <a:pt x="27122" y="24013"/>
                </a:cubicBezTo>
                <a:cubicBezTo>
                  <a:pt x="27026" y="24227"/>
                  <a:pt x="26931" y="24429"/>
                  <a:pt x="26835" y="24621"/>
                </a:cubicBezTo>
                <a:cubicBezTo>
                  <a:pt x="26750" y="24792"/>
                  <a:pt x="26819" y="24995"/>
                  <a:pt x="26990" y="25080"/>
                </a:cubicBezTo>
                <a:cubicBezTo>
                  <a:pt x="27038" y="25105"/>
                  <a:pt x="27092" y="25115"/>
                  <a:pt x="27141" y="25115"/>
                </a:cubicBezTo>
                <a:cubicBezTo>
                  <a:pt x="27268" y="25115"/>
                  <a:pt x="27388" y="25046"/>
                  <a:pt x="27447" y="24924"/>
                </a:cubicBezTo>
                <a:cubicBezTo>
                  <a:pt x="27548" y="24724"/>
                  <a:pt x="27645" y="24514"/>
                  <a:pt x="27746" y="24293"/>
                </a:cubicBezTo>
                <a:cubicBezTo>
                  <a:pt x="27824" y="24121"/>
                  <a:pt x="27746" y="23919"/>
                  <a:pt x="27574" y="23841"/>
                </a:cubicBezTo>
                <a:cubicBezTo>
                  <a:pt x="27528" y="23820"/>
                  <a:pt x="27481" y="23811"/>
                  <a:pt x="27434" y="23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rot="10800000">
            <a:off x="218712" y="16"/>
            <a:ext cx="836012" cy="5141709"/>
          </a:xfrm>
          <a:custGeom>
            <a:avLst/>
            <a:gdLst/>
            <a:ahLst/>
            <a:cxnLst/>
            <a:rect l="l" t="t" r="r" b="b"/>
            <a:pathLst>
              <a:path w="9337" h="32918" extrusionOk="0">
                <a:moveTo>
                  <a:pt x="1" y="1"/>
                </a:moveTo>
                <a:lnTo>
                  <a:pt x="1" y="32917"/>
                </a:lnTo>
                <a:lnTo>
                  <a:pt x="9337" y="32917"/>
                </a:lnTo>
                <a:lnTo>
                  <a:pt x="9337" y="1"/>
                </a:lnTo>
                <a:lnTo>
                  <a:pt x="4504" y="270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p:nvPr/>
        </p:nvSpPr>
        <p:spPr>
          <a:xfrm rot="-6414670">
            <a:off x="6419456" y="3119516"/>
            <a:ext cx="2361558" cy="1514531"/>
          </a:xfrm>
          <a:custGeom>
            <a:avLst/>
            <a:gdLst/>
            <a:ahLst/>
            <a:cxnLst/>
            <a:rect l="l" t="t" r="r" b="b"/>
            <a:pathLst>
              <a:path w="51816" h="33231" extrusionOk="0">
                <a:moveTo>
                  <a:pt x="29827" y="0"/>
                </a:moveTo>
                <a:cubicBezTo>
                  <a:pt x="29615" y="0"/>
                  <a:pt x="29401" y="5"/>
                  <a:pt x="29189" y="14"/>
                </a:cubicBezTo>
                <a:cubicBezTo>
                  <a:pt x="28999" y="23"/>
                  <a:pt x="28852" y="181"/>
                  <a:pt x="28860" y="370"/>
                </a:cubicBezTo>
                <a:cubicBezTo>
                  <a:pt x="28867" y="555"/>
                  <a:pt x="29018" y="697"/>
                  <a:pt x="29201" y="697"/>
                </a:cubicBezTo>
                <a:cubicBezTo>
                  <a:pt x="29206" y="697"/>
                  <a:pt x="29210" y="697"/>
                  <a:pt x="29217" y="695"/>
                </a:cubicBezTo>
                <a:cubicBezTo>
                  <a:pt x="29422" y="687"/>
                  <a:pt x="29623" y="683"/>
                  <a:pt x="29825" y="683"/>
                </a:cubicBezTo>
                <a:lnTo>
                  <a:pt x="29886" y="683"/>
                </a:lnTo>
                <a:cubicBezTo>
                  <a:pt x="30073" y="683"/>
                  <a:pt x="30225" y="532"/>
                  <a:pt x="30226" y="344"/>
                </a:cubicBezTo>
                <a:cubicBezTo>
                  <a:pt x="30230" y="155"/>
                  <a:pt x="30077" y="2"/>
                  <a:pt x="29887" y="0"/>
                </a:cubicBezTo>
                <a:close/>
                <a:moveTo>
                  <a:pt x="31251" y="67"/>
                </a:moveTo>
                <a:cubicBezTo>
                  <a:pt x="31077" y="67"/>
                  <a:pt x="30927" y="199"/>
                  <a:pt x="30911" y="376"/>
                </a:cubicBezTo>
                <a:cubicBezTo>
                  <a:pt x="30894" y="563"/>
                  <a:pt x="31031" y="730"/>
                  <a:pt x="31220" y="748"/>
                </a:cubicBezTo>
                <a:cubicBezTo>
                  <a:pt x="31441" y="770"/>
                  <a:pt x="31664" y="793"/>
                  <a:pt x="31884" y="824"/>
                </a:cubicBezTo>
                <a:cubicBezTo>
                  <a:pt x="31900" y="826"/>
                  <a:pt x="31916" y="826"/>
                  <a:pt x="31930" y="826"/>
                </a:cubicBezTo>
                <a:cubicBezTo>
                  <a:pt x="32098" y="826"/>
                  <a:pt x="32246" y="702"/>
                  <a:pt x="32268" y="530"/>
                </a:cubicBezTo>
                <a:cubicBezTo>
                  <a:pt x="32295" y="344"/>
                  <a:pt x="32162" y="172"/>
                  <a:pt x="31977" y="146"/>
                </a:cubicBezTo>
                <a:cubicBezTo>
                  <a:pt x="31745" y="115"/>
                  <a:pt x="31516" y="89"/>
                  <a:pt x="31283" y="68"/>
                </a:cubicBezTo>
                <a:cubicBezTo>
                  <a:pt x="31272" y="67"/>
                  <a:pt x="31262" y="67"/>
                  <a:pt x="31251" y="67"/>
                </a:cubicBezTo>
                <a:close/>
                <a:moveTo>
                  <a:pt x="27841" y="133"/>
                </a:moveTo>
                <a:cubicBezTo>
                  <a:pt x="27827" y="133"/>
                  <a:pt x="27812" y="134"/>
                  <a:pt x="27797" y="136"/>
                </a:cubicBezTo>
                <a:cubicBezTo>
                  <a:pt x="27567" y="165"/>
                  <a:pt x="27338" y="200"/>
                  <a:pt x="27107" y="240"/>
                </a:cubicBezTo>
                <a:cubicBezTo>
                  <a:pt x="26921" y="271"/>
                  <a:pt x="26794" y="449"/>
                  <a:pt x="26827" y="635"/>
                </a:cubicBezTo>
                <a:cubicBezTo>
                  <a:pt x="26855" y="801"/>
                  <a:pt x="27001" y="920"/>
                  <a:pt x="27164" y="920"/>
                </a:cubicBezTo>
                <a:cubicBezTo>
                  <a:pt x="27183" y="920"/>
                  <a:pt x="27200" y="918"/>
                  <a:pt x="27223" y="914"/>
                </a:cubicBezTo>
                <a:cubicBezTo>
                  <a:pt x="27446" y="876"/>
                  <a:pt x="27668" y="843"/>
                  <a:pt x="27887" y="814"/>
                </a:cubicBezTo>
                <a:cubicBezTo>
                  <a:pt x="28073" y="788"/>
                  <a:pt x="28207" y="615"/>
                  <a:pt x="28181" y="428"/>
                </a:cubicBezTo>
                <a:cubicBezTo>
                  <a:pt x="28157" y="257"/>
                  <a:pt x="28009" y="133"/>
                  <a:pt x="27841" y="133"/>
                </a:cubicBezTo>
                <a:close/>
                <a:moveTo>
                  <a:pt x="33276" y="382"/>
                </a:moveTo>
                <a:cubicBezTo>
                  <a:pt x="33118" y="382"/>
                  <a:pt x="32976" y="490"/>
                  <a:pt x="32941" y="650"/>
                </a:cubicBezTo>
                <a:cubicBezTo>
                  <a:pt x="32901" y="834"/>
                  <a:pt x="33016" y="1017"/>
                  <a:pt x="33202" y="1059"/>
                </a:cubicBezTo>
                <a:cubicBezTo>
                  <a:pt x="33421" y="1109"/>
                  <a:pt x="33638" y="1161"/>
                  <a:pt x="33854" y="1217"/>
                </a:cubicBezTo>
                <a:cubicBezTo>
                  <a:pt x="33881" y="1224"/>
                  <a:pt x="33911" y="1227"/>
                  <a:pt x="33940" y="1227"/>
                </a:cubicBezTo>
                <a:cubicBezTo>
                  <a:pt x="34092" y="1227"/>
                  <a:pt x="34229" y="1126"/>
                  <a:pt x="34271" y="972"/>
                </a:cubicBezTo>
                <a:cubicBezTo>
                  <a:pt x="34318" y="789"/>
                  <a:pt x="34210" y="602"/>
                  <a:pt x="34027" y="555"/>
                </a:cubicBezTo>
                <a:cubicBezTo>
                  <a:pt x="33801" y="494"/>
                  <a:pt x="33575" y="440"/>
                  <a:pt x="33350" y="390"/>
                </a:cubicBezTo>
                <a:cubicBezTo>
                  <a:pt x="33325" y="384"/>
                  <a:pt x="33300" y="382"/>
                  <a:pt x="33276" y="382"/>
                </a:cubicBezTo>
                <a:close/>
                <a:moveTo>
                  <a:pt x="25825" y="513"/>
                </a:moveTo>
                <a:cubicBezTo>
                  <a:pt x="25798" y="513"/>
                  <a:pt x="25770" y="517"/>
                  <a:pt x="25742" y="523"/>
                </a:cubicBezTo>
                <a:cubicBezTo>
                  <a:pt x="25516" y="581"/>
                  <a:pt x="25294" y="640"/>
                  <a:pt x="25070" y="704"/>
                </a:cubicBezTo>
                <a:cubicBezTo>
                  <a:pt x="24889" y="756"/>
                  <a:pt x="24785" y="947"/>
                  <a:pt x="24837" y="1128"/>
                </a:cubicBezTo>
                <a:cubicBezTo>
                  <a:pt x="24880" y="1278"/>
                  <a:pt x="25018" y="1375"/>
                  <a:pt x="25165" y="1375"/>
                </a:cubicBezTo>
                <a:cubicBezTo>
                  <a:pt x="25195" y="1375"/>
                  <a:pt x="25228" y="1372"/>
                  <a:pt x="25261" y="1363"/>
                </a:cubicBezTo>
                <a:cubicBezTo>
                  <a:pt x="25475" y="1299"/>
                  <a:pt x="25692" y="1243"/>
                  <a:pt x="25907" y="1189"/>
                </a:cubicBezTo>
                <a:cubicBezTo>
                  <a:pt x="26090" y="1144"/>
                  <a:pt x="26203" y="956"/>
                  <a:pt x="26158" y="774"/>
                </a:cubicBezTo>
                <a:cubicBezTo>
                  <a:pt x="26119" y="618"/>
                  <a:pt x="25980" y="513"/>
                  <a:pt x="25825" y="513"/>
                </a:cubicBezTo>
                <a:close/>
                <a:moveTo>
                  <a:pt x="35246" y="945"/>
                </a:moveTo>
                <a:cubicBezTo>
                  <a:pt x="35104" y="945"/>
                  <a:pt x="34974" y="1033"/>
                  <a:pt x="34924" y="1173"/>
                </a:cubicBezTo>
                <a:cubicBezTo>
                  <a:pt x="34860" y="1352"/>
                  <a:pt x="34954" y="1547"/>
                  <a:pt x="35133" y="1610"/>
                </a:cubicBezTo>
                <a:cubicBezTo>
                  <a:pt x="35343" y="1684"/>
                  <a:pt x="35552" y="1763"/>
                  <a:pt x="35760" y="1844"/>
                </a:cubicBezTo>
                <a:cubicBezTo>
                  <a:pt x="35802" y="1860"/>
                  <a:pt x="35845" y="1869"/>
                  <a:pt x="35887" y="1869"/>
                </a:cubicBezTo>
                <a:cubicBezTo>
                  <a:pt x="36023" y="1869"/>
                  <a:pt x="36151" y="1787"/>
                  <a:pt x="36205" y="1651"/>
                </a:cubicBezTo>
                <a:cubicBezTo>
                  <a:pt x="36275" y="1476"/>
                  <a:pt x="36189" y="1278"/>
                  <a:pt x="36014" y="1208"/>
                </a:cubicBezTo>
                <a:cubicBezTo>
                  <a:pt x="35797" y="1123"/>
                  <a:pt x="35579" y="1041"/>
                  <a:pt x="35360" y="965"/>
                </a:cubicBezTo>
                <a:cubicBezTo>
                  <a:pt x="35322" y="952"/>
                  <a:pt x="35284" y="945"/>
                  <a:pt x="35246" y="945"/>
                </a:cubicBezTo>
                <a:close/>
                <a:moveTo>
                  <a:pt x="23868" y="1127"/>
                </a:moveTo>
                <a:cubicBezTo>
                  <a:pt x="23828" y="1127"/>
                  <a:pt x="23787" y="1134"/>
                  <a:pt x="23747" y="1149"/>
                </a:cubicBezTo>
                <a:cubicBezTo>
                  <a:pt x="23526" y="1234"/>
                  <a:pt x="23307" y="1323"/>
                  <a:pt x="23099" y="1415"/>
                </a:cubicBezTo>
                <a:cubicBezTo>
                  <a:pt x="22925" y="1491"/>
                  <a:pt x="22847" y="1691"/>
                  <a:pt x="22923" y="1865"/>
                </a:cubicBezTo>
                <a:cubicBezTo>
                  <a:pt x="22979" y="1992"/>
                  <a:pt x="23104" y="2068"/>
                  <a:pt x="23236" y="2068"/>
                </a:cubicBezTo>
                <a:cubicBezTo>
                  <a:pt x="23281" y="2068"/>
                  <a:pt x="23330" y="2060"/>
                  <a:pt x="23375" y="2041"/>
                </a:cubicBezTo>
                <a:cubicBezTo>
                  <a:pt x="23575" y="1950"/>
                  <a:pt x="23782" y="1867"/>
                  <a:pt x="23992" y="1787"/>
                </a:cubicBezTo>
                <a:cubicBezTo>
                  <a:pt x="24168" y="1719"/>
                  <a:pt x="24255" y="1521"/>
                  <a:pt x="24187" y="1345"/>
                </a:cubicBezTo>
                <a:cubicBezTo>
                  <a:pt x="24136" y="1210"/>
                  <a:pt x="24006" y="1127"/>
                  <a:pt x="23868" y="1127"/>
                </a:cubicBezTo>
                <a:close/>
                <a:moveTo>
                  <a:pt x="37138" y="1739"/>
                </a:moveTo>
                <a:cubicBezTo>
                  <a:pt x="37011" y="1739"/>
                  <a:pt x="36889" y="1809"/>
                  <a:pt x="36829" y="1929"/>
                </a:cubicBezTo>
                <a:cubicBezTo>
                  <a:pt x="36747" y="2100"/>
                  <a:pt x="36815" y="2305"/>
                  <a:pt x="36985" y="2388"/>
                </a:cubicBezTo>
                <a:cubicBezTo>
                  <a:pt x="37185" y="2486"/>
                  <a:pt x="37385" y="2588"/>
                  <a:pt x="37582" y="2694"/>
                </a:cubicBezTo>
                <a:cubicBezTo>
                  <a:pt x="37634" y="2722"/>
                  <a:pt x="37689" y="2736"/>
                  <a:pt x="37743" y="2736"/>
                </a:cubicBezTo>
                <a:cubicBezTo>
                  <a:pt x="37865" y="2736"/>
                  <a:pt x="37983" y="2670"/>
                  <a:pt x="38046" y="2555"/>
                </a:cubicBezTo>
                <a:cubicBezTo>
                  <a:pt x="38134" y="2390"/>
                  <a:pt x="38073" y="2181"/>
                  <a:pt x="37907" y="2093"/>
                </a:cubicBezTo>
                <a:cubicBezTo>
                  <a:pt x="37703" y="1982"/>
                  <a:pt x="37496" y="1876"/>
                  <a:pt x="37288" y="1773"/>
                </a:cubicBezTo>
                <a:cubicBezTo>
                  <a:pt x="37239" y="1750"/>
                  <a:pt x="37188" y="1739"/>
                  <a:pt x="37138" y="1739"/>
                </a:cubicBezTo>
                <a:close/>
                <a:moveTo>
                  <a:pt x="22014" y="1997"/>
                </a:moveTo>
                <a:cubicBezTo>
                  <a:pt x="21956" y="1997"/>
                  <a:pt x="21898" y="2012"/>
                  <a:pt x="21846" y="2042"/>
                </a:cubicBezTo>
                <a:cubicBezTo>
                  <a:pt x="21639" y="2161"/>
                  <a:pt x="21437" y="2284"/>
                  <a:pt x="21244" y="2409"/>
                </a:cubicBezTo>
                <a:cubicBezTo>
                  <a:pt x="21084" y="2513"/>
                  <a:pt x="21041" y="2725"/>
                  <a:pt x="21144" y="2884"/>
                </a:cubicBezTo>
                <a:cubicBezTo>
                  <a:pt x="21210" y="2983"/>
                  <a:pt x="21319" y="3038"/>
                  <a:pt x="21430" y="3038"/>
                </a:cubicBezTo>
                <a:cubicBezTo>
                  <a:pt x="21493" y="3038"/>
                  <a:pt x="21559" y="3021"/>
                  <a:pt x="21616" y="2983"/>
                </a:cubicBezTo>
                <a:cubicBezTo>
                  <a:pt x="21799" y="2864"/>
                  <a:pt x="21988" y="2748"/>
                  <a:pt x="22185" y="2639"/>
                </a:cubicBezTo>
                <a:cubicBezTo>
                  <a:pt x="22350" y="2545"/>
                  <a:pt x="22405" y="2336"/>
                  <a:pt x="22311" y="2171"/>
                </a:cubicBezTo>
                <a:cubicBezTo>
                  <a:pt x="22249" y="2060"/>
                  <a:pt x="22133" y="1997"/>
                  <a:pt x="22014" y="1997"/>
                </a:cubicBezTo>
                <a:close/>
                <a:moveTo>
                  <a:pt x="38923" y="2746"/>
                </a:moveTo>
                <a:cubicBezTo>
                  <a:pt x="38811" y="2746"/>
                  <a:pt x="38700" y="2801"/>
                  <a:pt x="38635" y="2903"/>
                </a:cubicBezTo>
                <a:cubicBezTo>
                  <a:pt x="38531" y="3061"/>
                  <a:pt x="38576" y="3275"/>
                  <a:pt x="38734" y="3377"/>
                </a:cubicBezTo>
                <a:cubicBezTo>
                  <a:pt x="38922" y="3497"/>
                  <a:pt x="39106" y="3624"/>
                  <a:pt x="39288" y="3753"/>
                </a:cubicBezTo>
                <a:cubicBezTo>
                  <a:pt x="39349" y="3796"/>
                  <a:pt x="39419" y="3815"/>
                  <a:pt x="39486" y="3815"/>
                </a:cubicBezTo>
                <a:cubicBezTo>
                  <a:pt x="39592" y="3815"/>
                  <a:pt x="39698" y="3765"/>
                  <a:pt x="39768" y="3667"/>
                </a:cubicBezTo>
                <a:cubicBezTo>
                  <a:pt x="39877" y="3513"/>
                  <a:pt x="39841" y="3301"/>
                  <a:pt x="39686" y="3191"/>
                </a:cubicBezTo>
                <a:cubicBezTo>
                  <a:pt x="39495" y="3057"/>
                  <a:pt x="39304" y="2927"/>
                  <a:pt x="39108" y="2800"/>
                </a:cubicBezTo>
                <a:cubicBezTo>
                  <a:pt x="39051" y="2764"/>
                  <a:pt x="38987" y="2746"/>
                  <a:pt x="38923" y="2746"/>
                </a:cubicBezTo>
                <a:close/>
                <a:moveTo>
                  <a:pt x="20335" y="3174"/>
                </a:moveTo>
                <a:cubicBezTo>
                  <a:pt x="20256" y="3174"/>
                  <a:pt x="20176" y="3202"/>
                  <a:pt x="20111" y="3257"/>
                </a:cubicBezTo>
                <a:cubicBezTo>
                  <a:pt x="19941" y="3405"/>
                  <a:pt x="19764" y="3563"/>
                  <a:pt x="19593" y="3728"/>
                </a:cubicBezTo>
                <a:cubicBezTo>
                  <a:pt x="19456" y="3859"/>
                  <a:pt x="19451" y="4074"/>
                  <a:pt x="19581" y="4211"/>
                </a:cubicBezTo>
                <a:cubicBezTo>
                  <a:pt x="19649" y="4283"/>
                  <a:pt x="19741" y="4317"/>
                  <a:pt x="19830" y="4317"/>
                </a:cubicBezTo>
                <a:cubicBezTo>
                  <a:pt x="19917" y="4317"/>
                  <a:pt x="20002" y="4284"/>
                  <a:pt x="20066" y="4224"/>
                </a:cubicBezTo>
                <a:cubicBezTo>
                  <a:pt x="20228" y="4067"/>
                  <a:pt x="20394" y="3918"/>
                  <a:pt x="20558" y="3777"/>
                </a:cubicBezTo>
                <a:cubicBezTo>
                  <a:pt x="20700" y="3652"/>
                  <a:pt x="20718" y="3438"/>
                  <a:pt x="20594" y="3294"/>
                </a:cubicBezTo>
                <a:cubicBezTo>
                  <a:pt x="20527" y="3215"/>
                  <a:pt x="20431" y="3174"/>
                  <a:pt x="20335" y="3174"/>
                </a:cubicBezTo>
                <a:close/>
                <a:moveTo>
                  <a:pt x="40569" y="3962"/>
                </a:moveTo>
                <a:cubicBezTo>
                  <a:pt x="40471" y="3962"/>
                  <a:pt x="40375" y="4003"/>
                  <a:pt x="40307" y="4085"/>
                </a:cubicBezTo>
                <a:cubicBezTo>
                  <a:pt x="40189" y="4231"/>
                  <a:pt x="40206" y="4446"/>
                  <a:pt x="40350" y="4568"/>
                </a:cubicBezTo>
                <a:cubicBezTo>
                  <a:pt x="40522" y="4710"/>
                  <a:pt x="40689" y="4858"/>
                  <a:pt x="40854" y="5007"/>
                </a:cubicBezTo>
                <a:cubicBezTo>
                  <a:pt x="40920" y="5066"/>
                  <a:pt x="41002" y="5098"/>
                  <a:pt x="41085" y="5098"/>
                </a:cubicBezTo>
                <a:cubicBezTo>
                  <a:pt x="41179" y="5098"/>
                  <a:pt x="41270" y="5060"/>
                  <a:pt x="41339" y="4981"/>
                </a:cubicBezTo>
                <a:cubicBezTo>
                  <a:pt x="41466" y="4842"/>
                  <a:pt x="41454" y="4625"/>
                  <a:pt x="41315" y="4500"/>
                </a:cubicBezTo>
                <a:cubicBezTo>
                  <a:pt x="41144" y="4343"/>
                  <a:pt x="40967" y="4191"/>
                  <a:pt x="40790" y="4041"/>
                </a:cubicBezTo>
                <a:cubicBezTo>
                  <a:pt x="40725" y="3988"/>
                  <a:pt x="40647" y="3962"/>
                  <a:pt x="40569" y="3962"/>
                </a:cubicBezTo>
                <a:close/>
                <a:moveTo>
                  <a:pt x="385" y="3950"/>
                </a:moveTo>
                <a:cubicBezTo>
                  <a:pt x="349" y="3950"/>
                  <a:pt x="312" y="3956"/>
                  <a:pt x="275" y="3968"/>
                </a:cubicBezTo>
                <a:cubicBezTo>
                  <a:pt x="96" y="4029"/>
                  <a:pt x="1" y="4224"/>
                  <a:pt x="62" y="4403"/>
                </a:cubicBezTo>
                <a:cubicBezTo>
                  <a:pt x="138" y="4622"/>
                  <a:pt x="216" y="4841"/>
                  <a:pt x="301" y="5058"/>
                </a:cubicBezTo>
                <a:cubicBezTo>
                  <a:pt x="354" y="5195"/>
                  <a:pt x="484" y="5277"/>
                  <a:pt x="619" y="5277"/>
                </a:cubicBezTo>
                <a:cubicBezTo>
                  <a:pt x="661" y="5277"/>
                  <a:pt x="703" y="5268"/>
                  <a:pt x="741" y="5254"/>
                </a:cubicBezTo>
                <a:cubicBezTo>
                  <a:pt x="917" y="5185"/>
                  <a:pt x="1004" y="4987"/>
                  <a:pt x="938" y="4811"/>
                </a:cubicBezTo>
                <a:cubicBezTo>
                  <a:pt x="856" y="4602"/>
                  <a:pt x="781" y="4390"/>
                  <a:pt x="710" y="4180"/>
                </a:cubicBezTo>
                <a:cubicBezTo>
                  <a:pt x="661" y="4039"/>
                  <a:pt x="527" y="3950"/>
                  <a:pt x="385" y="3950"/>
                </a:cubicBezTo>
                <a:close/>
                <a:moveTo>
                  <a:pt x="18886" y="4620"/>
                </a:moveTo>
                <a:cubicBezTo>
                  <a:pt x="18792" y="4620"/>
                  <a:pt x="18698" y="4659"/>
                  <a:pt x="18630" y="4735"/>
                </a:cubicBezTo>
                <a:cubicBezTo>
                  <a:pt x="18477" y="4908"/>
                  <a:pt x="18326" y="5082"/>
                  <a:pt x="18179" y="5259"/>
                </a:cubicBezTo>
                <a:cubicBezTo>
                  <a:pt x="18057" y="5405"/>
                  <a:pt x="18074" y="5621"/>
                  <a:pt x="18220" y="5743"/>
                </a:cubicBezTo>
                <a:cubicBezTo>
                  <a:pt x="18283" y="5796"/>
                  <a:pt x="18361" y="5823"/>
                  <a:pt x="18439" y="5823"/>
                </a:cubicBezTo>
                <a:cubicBezTo>
                  <a:pt x="18537" y="5823"/>
                  <a:pt x="18634" y="5781"/>
                  <a:pt x="18702" y="5699"/>
                </a:cubicBezTo>
                <a:cubicBezTo>
                  <a:pt x="18846" y="5527"/>
                  <a:pt x="18990" y="5355"/>
                  <a:pt x="19141" y="5188"/>
                </a:cubicBezTo>
                <a:cubicBezTo>
                  <a:pt x="19266" y="5047"/>
                  <a:pt x="19254" y="4832"/>
                  <a:pt x="19112" y="4707"/>
                </a:cubicBezTo>
                <a:cubicBezTo>
                  <a:pt x="19047" y="4648"/>
                  <a:pt x="18966" y="4620"/>
                  <a:pt x="18886" y="4620"/>
                </a:cubicBezTo>
                <a:close/>
                <a:moveTo>
                  <a:pt x="42056" y="5375"/>
                </a:moveTo>
                <a:cubicBezTo>
                  <a:pt x="41973" y="5375"/>
                  <a:pt x="41890" y="5405"/>
                  <a:pt x="41824" y="5466"/>
                </a:cubicBezTo>
                <a:cubicBezTo>
                  <a:pt x="41687" y="5595"/>
                  <a:pt x="41678" y="5810"/>
                  <a:pt x="41807" y="5949"/>
                </a:cubicBezTo>
                <a:cubicBezTo>
                  <a:pt x="41958" y="6111"/>
                  <a:pt x="42106" y="6280"/>
                  <a:pt x="42250" y="6448"/>
                </a:cubicBezTo>
                <a:cubicBezTo>
                  <a:pt x="42318" y="6528"/>
                  <a:pt x="42413" y="6570"/>
                  <a:pt x="42511" y="6570"/>
                </a:cubicBezTo>
                <a:cubicBezTo>
                  <a:pt x="42589" y="6570"/>
                  <a:pt x="42667" y="6544"/>
                  <a:pt x="42730" y="6492"/>
                </a:cubicBezTo>
                <a:cubicBezTo>
                  <a:pt x="42874" y="6370"/>
                  <a:pt x="42891" y="6153"/>
                  <a:pt x="42769" y="6010"/>
                </a:cubicBezTo>
                <a:cubicBezTo>
                  <a:pt x="42618" y="5831"/>
                  <a:pt x="42465" y="5656"/>
                  <a:pt x="42305" y="5485"/>
                </a:cubicBezTo>
                <a:cubicBezTo>
                  <a:pt x="42239" y="5412"/>
                  <a:pt x="42147" y="5375"/>
                  <a:pt x="42056" y="5375"/>
                </a:cubicBezTo>
                <a:close/>
                <a:moveTo>
                  <a:pt x="1169" y="5846"/>
                </a:moveTo>
                <a:cubicBezTo>
                  <a:pt x="1118" y="5846"/>
                  <a:pt x="1066" y="5858"/>
                  <a:pt x="1017" y="5882"/>
                </a:cubicBezTo>
                <a:cubicBezTo>
                  <a:pt x="849" y="5963"/>
                  <a:pt x="779" y="6168"/>
                  <a:pt x="861" y="6337"/>
                </a:cubicBezTo>
                <a:cubicBezTo>
                  <a:pt x="964" y="6549"/>
                  <a:pt x="1070" y="6754"/>
                  <a:pt x="1181" y="6959"/>
                </a:cubicBezTo>
                <a:cubicBezTo>
                  <a:pt x="1242" y="7072"/>
                  <a:pt x="1358" y="7136"/>
                  <a:pt x="1480" y="7136"/>
                </a:cubicBezTo>
                <a:cubicBezTo>
                  <a:pt x="1537" y="7136"/>
                  <a:pt x="1591" y="7124"/>
                  <a:pt x="1643" y="7096"/>
                </a:cubicBezTo>
                <a:cubicBezTo>
                  <a:pt x="1808" y="7006"/>
                  <a:pt x="1869" y="6798"/>
                  <a:pt x="1780" y="6632"/>
                </a:cubicBezTo>
                <a:cubicBezTo>
                  <a:pt x="1674" y="6438"/>
                  <a:pt x="1572" y="6238"/>
                  <a:pt x="1475" y="6038"/>
                </a:cubicBezTo>
                <a:cubicBezTo>
                  <a:pt x="1415" y="5917"/>
                  <a:pt x="1295" y="5846"/>
                  <a:pt x="1169" y="5846"/>
                </a:cubicBezTo>
                <a:close/>
                <a:moveTo>
                  <a:pt x="17579" y="6203"/>
                </a:moveTo>
                <a:cubicBezTo>
                  <a:pt x="17479" y="6203"/>
                  <a:pt x="17379" y="6247"/>
                  <a:pt x="17311" y="6332"/>
                </a:cubicBezTo>
                <a:lnTo>
                  <a:pt x="16885" y="6865"/>
                </a:lnTo>
                <a:cubicBezTo>
                  <a:pt x="16769" y="7013"/>
                  <a:pt x="16792" y="7229"/>
                  <a:pt x="16939" y="7345"/>
                </a:cubicBezTo>
                <a:cubicBezTo>
                  <a:pt x="17004" y="7395"/>
                  <a:pt x="17078" y="7420"/>
                  <a:pt x="17153" y="7420"/>
                </a:cubicBezTo>
                <a:cubicBezTo>
                  <a:pt x="17252" y="7420"/>
                  <a:pt x="17353" y="7375"/>
                  <a:pt x="17421" y="7291"/>
                </a:cubicBezTo>
                <a:lnTo>
                  <a:pt x="17845" y="6758"/>
                </a:lnTo>
                <a:cubicBezTo>
                  <a:pt x="17963" y="6610"/>
                  <a:pt x="17939" y="6394"/>
                  <a:pt x="17791" y="6276"/>
                </a:cubicBezTo>
                <a:cubicBezTo>
                  <a:pt x="17728" y="6227"/>
                  <a:pt x="17654" y="6203"/>
                  <a:pt x="17579" y="6203"/>
                </a:cubicBezTo>
                <a:close/>
                <a:moveTo>
                  <a:pt x="43337" y="6976"/>
                </a:moveTo>
                <a:cubicBezTo>
                  <a:pt x="43271" y="6976"/>
                  <a:pt x="43204" y="6995"/>
                  <a:pt x="43145" y="7036"/>
                </a:cubicBezTo>
                <a:cubicBezTo>
                  <a:pt x="42988" y="7140"/>
                  <a:pt x="42947" y="7352"/>
                  <a:pt x="43053" y="7508"/>
                </a:cubicBezTo>
                <a:cubicBezTo>
                  <a:pt x="43178" y="7689"/>
                  <a:pt x="43296" y="7879"/>
                  <a:pt x="43413" y="8070"/>
                </a:cubicBezTo>
                <a:cubicBezTo>
                  <a:pt x="43475" y="8176"/>
                  <a:pt x="43590" y="8235"/>
                  <a:pt x="43705" y="8235"/>
                </a:cubicBezTo>
                <a:cubicBezTo>
                  <a:pt x="43765" y="8235"/>
                  <a:pt x="43826" y="8217"/>
                  <a:pt x="43882" y="8188"/>
                </a:cubicBezTo>
                <a:cubicBezTo>
                  <a:pt x="44042" y="8091"/>
                  <a:pt x="44096" y="7882"/>
                  <a:pt x="43998" y="7719"/>
                </a:cubicBezTo>
                <a:cubicBezTo>
                  <a:pt x="43877" y="7515"/>
                  <a:pt x="43748" y="7317"/>
                  <a:pt x="43621" y="7126"/>
                </a:cubicBezTo>
                <a:cubicBezTo>
                  <a:pt x="43554" y="7029"/>
                  <a:pt x="43446" y="6976"/>
                  <a:pt x="43337" y="6976"/>
                </a:cubicBezTo>
                <a:close/>
                <a:moveTo>
                  <a:pt x="2187" y="7623"/>
                </a:moveTo>
                <a:cubicBezTo>
                  <a:pt x="2122" y="7623"/>
                  <a:pt x="2056" y="7642"/>
                  <a:pt x="1998" y="7680"/>
                </a:cubicBezTo>
                <a:cubicBezTo>
                  <a:pt x="1841" y="7785"/>
                  <a:pt x="1800" y="7997"/>
                  <a:pt x="1904" y="8153"/>
                </a:cubicBezTo>
                <a:cubicBezTo>
                  <a:pt x="2034" y="8350"/>
                  <a:pt x="2172" y="8542"/>
                  <a:pt x="2309" y="8727"/>
                </a:cubicBezTo>
                <a:cubicBezTo>
                  <a:pt x="2375" y="8817"/>
                  <a:pt x="2477" y="8864"/>
                  <a:pt x="2582" y="8864"/>
                </a:cubicBezTo>
                <a:cubicBezTo>
                  <a:pt x="2653" y="8864"/>
                  <a:pt x="2726" y="8843"/>
                  <a:pt x="2787" y="8796"/>
                </a:cubicBezTo>
                <a:cubicBezTo>
                  <a:pt x="2938" y="8683"/>
                  <a:pt x="2969" y="8471"/>
                  <a:pt x="2856" y="8318"/>
                </a:cubicBezTo>
                <a:cubicBezTo>
                  <a:pt x="2726" y="8143"/>
                  <a:pt x="2596" y="7960"/>
                  <a:pt x="2470" y="7774"/>
                </a:cubicBezTo>
                <a:cubicBezTo>
                  <a:pt x="2405" y="7676"/>
                  <a:pt x="2297" y="7623"/>
                  <a:pt x="2187" y="7623"/>
                </a:cubicBezTo>
                <a:close/>
                <a:moveTo>
                  <a:pt x="16292" y="7795"/>
                </a:moveTo>
                <a:cubicBezTo>
                  <a:pt x="16194" y="7795"/>
                  <a:pt x="16097" y="7837"/>
                  <a:pt x="16030" y="7917"/>
                </a:cubicBezTo>
                <a:cubicBezTo>
                  <a:pt x="15884" y="8089"/>
                  <a:pt x="15738" y="8261"/>
                  <a:pt x="15589" y="8428"/>
                </a:cubicBezTo>
                <a:cubicBezTo>
                  <a:pt x="15462" y="8569"/>
                  <a:pt x="15476" y="8784"/>
                  <a:pt x="15617" y="8909"/>
                </a:cubicBezTo>
                <a:cubicBezTo>
                  <a:pt x="15683" y="8968"/>
                  <a:pt x="15763" y="8996"/>
                  <a:pt x="15843" y="8996"/>
                </a:cubicBezTo>
                <a:cubicBezTo>
                  <a:pt x="15936" y="8996"/>
                  <a:pt x="16030" y="8958"/>
                  <a:pt x="16098" y="8881"/>
                </a:cubicBezTo>
                <a:cubicBezTo>
                  <a:pt x="16253" y="8709"/>
                  <a:pt x="16402" y="8534"/>
                  <a:pt x="16553" y="8358"/>
                </a:cubicBezTo>
                <a:cubicBezTo>
                  <a:pt x="16675" y="8212"/>
                  <a:pt x="16654" y="7997"/>
                  <a:pt x="16512" y="7875"/>
                </a:cubicBezTo>
                <a:cubicBezTo>
                  <a:pt x="16447" y="7821"/>
                  <a:pt x="16369" y="7795"/>
                  <a:pt x="16292" y="7795"/>
                </a:cubicBezTo>
                <a:close/>
                <a:moveTo>
                  <a:pt x="44349" y="8758"/>
                </a:moveTo>
                <a:cubicBezTo>
                  <a:pt x="44300" y="8758"/>
                  <a:pt x="44250" y="8768"/>
                  <a:pt x="44203" y="8791"/>
                </a:cubicBezTo>
                <a:cubicBezTo>
                  <a:pt x="44033" y="8871"/>
                  <a:pt x="43960" y="9073"/>
                  <a:pt x="44040" y="9245"/>
                </a:cubicBezTo>
                <a:cubicBezTo>
                  <a:pt x="44136" y="9444"/>
                  <a:pt x="44226" y="9648"/>
                  <a:pt x="44311" y="9855"/>
                </a:cubicBezTo>
                <a:cubicBezTo>
                  <a:pt x="44365" y="9987"/>
                  <a:pt x="44492" y="10065"/>
                  <a:pt x="44626" y="10065"/>
                </a:cubicBezTo>
                <a:cubicBezTo>
                  <a:pt x="44669" y="10065"/>
                  <a:pt x="44716" y="10056"/>
                  <a:pt x="44756" y="10039"/>
                </a:cubicBezTo>
                <a:cubicBezTo>
                  <a:pt x="44930" y="9966"/>
                  <a:pt x="45013" y="9766"/>
                  <a:pt x="44942" y="9592"/>
                </a:cubicBezTo>
                <a:cubicBezTo>
                  <a:pt x="44850" y="9377"/>
                  <a:pt x="44754" y="9161"/>
                  <a:pt x="44657" y="8953"/>
                </a:cubicBezTo>
                <a:cubicBezTo>
                  <a:pt x="44599" y="8831"/>
                  <a:pt x="44477" y="8758"/>
                  <a:pt x="44349" y="8758"/>
                </a:cubicBezTo>
                <a:close/>
                <a:moveTo>
                  <a:pt x="3456" y="9233"/>
                </a:moveTo>
                <a:cubicBezTo>
                  <a:pt x="3373" y="9233"/>
                  <a:pt x="3289" y="9263"/>
                  <a:pt x="3223" y="9325"/>
                </a:cubicBezTo>
                <a:cubicBezTo>
                  <a:pt x="3086" y="9453"/>
                  <a:pt x="3079" y="9670"/>
                  <a:pt x="3207" y="9808"/>
                </a:cubicBezTo>
                <a:cubicBezTo>
                  <a:pt x="3369" y="9978"/>
                  <a:pt x="3536" y="10148"/>
                  <a:pt x="3703" y="10307"/>
                </a:cubicBezTo>
                <a:cubicBezTo>
                  <a:pt x="3769" y="10369"/>
                  <a:pt x="3852" y="10400"/>
                  <a:pt x="3937" y="10400"/>
                </a:cubicBezTo>
                <a:cubicBezTo>
                  <a:pt x="4029" y="10400"/>
                  <a:pt x="4118" y="10366"/>
                  <a:pt x="4186" y="10293"/>
                </a:cubicBezTo>
                <a:cubicBezTo>
                  <a:pt x="4316" y="10157"/>
                  <a:pt x="4309" y="9942"/>
                  <a:pt x="4172" y="9811"/>
                </a:cubicBezTo>
                <a:cubicBezTo>
                  <a:pt x="4014" y="9663"/>
                  <a:pt x="3857" y="9505"/>
                  <a:pt x="3704" y="9342"/>
                </a:cubicBezTo>
                <a:cubicBezTo>
                  <a:pt x="3638" y="9269"/>
                  <a:pt x="3548" y="9233"/>
                  <a:pt x="3456" y="9233"/>
                </a:cubicBezTo>
                <a:close/>
                <a:moveTo>
                  <a:pt x="14894" y="9298"/>
                </a:moveTo>
                <a:cubicBezTo>
                  <a:pt x="14810" y="9298"/>
                  <a:pt x="14725" y="9329"/>
                  <a:pt x="14659" y="9392"/>
                </a:cubicBezTo>
                <a:cubicBezTo>
                  <a:pt x="14496" y="9545"/>
                  <a:pt x="14331" y="9696"/>
                  <a:pt x="14165" y="9837"/>
                </a:cubicBezTo>
                <a:cubicBezTo>
                  <a:pt x="14019" y="9961"/>
                  <a:pt x="14006" y="10176"/>
                  <a:pt x="14127" y="10319"/>
                </a:cubicBezTo>
                <a:cubicBezTo>
                  <a:pt x="14193" y="10397"/>
                  <a:pt x="14292" y="10439"/>
                  <a:pt x="14388" y="10439"/>
                </a:cubicBezTo>
                <a:cubicBezTo>
                  <a:pt x="14466" y="10439"/>
                  <a:pt x="14546" y="10413"/>
                  <a:pt x="14607" y="10357"/>
                </a:cubicBezTo>
                <a:cubicBezTo>
                  <a:pt x="14781" y="10209"/>
                  <a:pt x="14956" y="10049"/>
                  <a:pt x="15128" y="9888"/>
                </a:cubicBezTo>
                <a:cubicBezTo>
                  <a:pt x="15264" y="9759"/>
                  <a:pt x="15271" y="9542"/>
                  <a:pt x="15140" y="9405"/>
                </a:cubicBezTo>
                <a:cubicBezTo>
                  <a:pt x="15073" y="9334"/>
                  <a:pt x="14984" y="9298"/>
                  <a:pt x="14894" y="9298"/>
                </a:cubicBezTo>
                <a:close/>
                <a:moveTo>
                  <a:pt x="13295" y="10576"/>
                </a:moveTo>
                <a:cubicBezTo>
                  <a:pt x="13231" y="10576"/>
                  <a:pt x="13165" y="10595"/>
                  <a:pt x="13107" y="10633"/>
                </a:cubicBezTo>
                <a:cubicBezTo>
                  <a:pt x="12919" y="10755"/>
                  <a:pt x="12730" y="10870"/>
                  <a:pt x="12542" y="10976"/>
                </a:cubicBezTo>
                <a:cubicBezTo>
                  <a:pt x="12377" y="11068"/>
                  <a:pt x="12320" y="11276"/>
                  <a:pt x="12412" y="11441"/>
                </a:cubicBezTo>
                <a:cubicBezTo>
                  <a:pt x="12476" y="11551"/>
                  <a:pt x="12591" y="11615"/>
                  <a:pt x="12711" y="11615"/>
                </a:cubicBezTo>
                <a:cubicBezTo>
                  <a:pt x="12768" y="11615"/>
                  <a:pt x="12825" y="11600"/>
                  <a:pt x="12879" y="11572"/>
                </a:cubicBezTo>
                <a:cubicBezTo>
                  <a:pt x="13079" y="11459"/>
                  <a:pt x="13284" y="11334"/>
                  <a:pt x="13484" y="11203"/>
                </a:cubicBezTo>
                <a:cubicBezTo>
                  <a:pt x="13641" y="11099"/>
                  <a:pt x="13686" y="10889"/>
                  <a:pt x="13581" y="10731"/>
                </a:cubicBezTo>
                <a:cubicBezTo>
                  <a:pt x="13515" y="10631"/>
                  <a:pt x="13407" y="10576"/>
                  <a:pt x="13295" y="10576"/>
                </a:cubicBezTo>
                <a:close/>
                <a:moveTo>
                  <a:pt x="4993" y="10587"/>
                </a:moveTo>
                <a:cubicBezTo>
                  <a:pt x="4887" y="10587"/>
                  <a:pt x="4781" y="10637"/>
                  <a:pt x="4716" y="10731"/>
                </a:cubicBezTo>
                <a:cubicBezTo>
                  <a:pt x="4605" y="10884"/>
                  <a:pt x="4641" y="11097"/>
                  <a:pt x="4796" y="11207"/>
                </a:cubicBezTo>
                <a:cubicBezTo>
                  <a:pt x="4991" y="11346"/>
                  <a:pt x="5190" y="11476"/>
                  <a:pt x="5390" y="11594"/>
                </a:cubicBezTo>
                <a:cubicBezTo>
                  <a:pt x="5446" y="11627"/>
                  <a:pt x="5507" y="11643"/>
                  <a:pt x="5564" y="11643"/>
                </a:cubicBezTo>
                <a:cubicBezTo>
                  <a:pt x="5682" y="11643"/>
                  <a:pt x="5795" y="11582"/>
                  <a:pt x="5860" y="11478"/>
                </a:cubicBezTo>
                <a:cubicBezTo>
                  <a:pt x="5955" y="11315"/>
                  <a:pt x="5903" y="11104"/>
                  <a:pt x="5741" y="11009"/>
                </a:cubicBezTo>
                <a:cubicBezTo>
                  <a:pt x="5555" y="10897"/>
                  <a:pt x="5371" y="10778"/>
                  <a:pt x="5190" y="10651"/>
                </a:cubicBezTo>
                <a:cubicBezTo>
                  <a:pt x="5131" y="10608"/>
                  <a:pt x="5062" y="10587"/>
                  <a:pt x="4993" y="10587"/>
                </a:cubicBezTo>
                <a:close/>
                <a:moveTo>
                  <a:pt x="45093" y="10666"/>
                </a:moveTo>
                <a:cubicBezTo>
                  <a:pt x="45059" y="10666"/>
                  <a:pt x="45024" y="10671"/>
                  <a:pt x="44989" y="10682"/>
                </a:cubicBezTo>
                <a:cubicBezTo>
                  <a:pt x="44808" y="10741"/>
                  <a:pt x="44711" y="10932"/>
                  <a:pt x="44768" y="11113"/>
                </a:cubicBezTo>
                <a:cubicBezTo>
                  <a:pt x="44834" y="11323"/>
                  <a:pt x="44899" y="11539"/>
                  <a:pt x="44956" y="11754"/>
                </a:cubicBezTo>
                <a:cubicBezTo>
                  <a:pt x="44998" y="11905"/>
                  <a:pt x="45137" y="12006"/>
                  <a:pt x="45286" y="12006"/>
                </a:cubicBezTo>
                <a:cubicBezTo>
                  <a:pt x="45317" y="12006"/>
                  <a:pt x="45347" y="12001"/>
                  <a:pt x="45376" y="11994"/>
                </a:cubicBezTo>
                <a:cubicBezTo>
                  <a:pt x="45559" y="11945"/>
                  <a:pt x="45667" y="11758"/>
                  <a:pt x="45616" y="11575"/>
                </a:cubicBezTo>
                <a:cubicBezTo>
                  <a:pt x="45554" y="11348"/>
                  <a:pt x="45489" y="11122"/>
                  <a:pt x="45420" y="10904"/>
                </a:cubicBezTo>
                <a:cubicBezTo>
                  <a:pt x="45372" y="10758"/>
                  <a:pt x="45238" y="10666"/>
                  <a:pt x="45093" y="10666"/>
                </a:cubicBezTo>
                <a:close/>
                <a:moveTo>
                  <a:pt x="11470" y="11511"/>
                </a:moveTo>
                <a:cubicBezTo>
                  <a:pt x="11431" y="11511"/>
                  <a:pt x="11391" y="11518"/>
                  <a:pt x="11352" y="11532"/>
                </a:cubicBezTo>
                <a:cubicBezTo>
                  <a:pt x="11147" y="11608"/>
                  <a:pt x="10938" y="11676"/>
                  <a:pt x="10731" y="11732"/>
                </a:cubicBezTo>
                <a:cubicBezTo>
                  <a:pt x="10550" y="11782"/>
                  <a:pt x="10443" y="11968"/>
                  <a:pt x="10491" y="12151"/>
                </a:cubicBezTo>
                <a:cubicBezTo>
                  <a:pt x="10533" y="12303"/>
                  <a:pt x="10672" y="12403"/>
                  <a:pt x="10822" y="12403"/>
                </a:cubicBezTo>
                <a:cubicBezTo>
                  <a:pt x="10853" y="12403"/>
                  <a:pt x="10882" y="12399"/>
                  <a:pt x="10912" y="12392"/>
                </a:cubicBezTo>
                <a:cubicBezTo>
                  <a:pt x="11138" y="12331"/>
                  <a:pt x="11366" y="12258"/>
                  <a:pt x="11591" y="12173"/>
                </a:cubicBezTo>
                <a:cubicBezTo>
                  <a:pt x="11767" y="12107"/>
                  <a:pt x="11856" y="11911"/>
                  <a:pt x="11791" y="11733"/>
                </a:cubicBezTo>
                <a:cubicBezTo>
                  <a:pt x="11740" y="11595"/>
                  <a:pt x="11609" y="11511"/>
                  <a:pt x="11470" y="11511"/>
                </a:cubicBezTo>
                <a:close/>
                <a:moveTo>
                  <a:pt x="6794" y="11549"/>
                </a:moveTo>
                <a:cubicBezTo>
                  <a:pt x="6655" y="11549"/>
                  <a:pt x="6523" y="11634"/>
                  <a:pt x="6473" y="11773"/>
                </a:cubicBezTo>
                <a:cubicBezTo>
                  <a:pt x="6407" y="11949"/>
                  <a:pt x="6497" y="12147"/>
                  <a:pt x="6675" y="12211"/>
                </a:cubicBezTo>
                <a:cubicBezTo>
                  <a:pt x="6901" y="12295"/>
                  <a:pt x="7132" y="12368"/>
                  <a:pt x="7359" y="12427"/>
                </a:cubicBezTo>
                <a:cubicBezTo>
                  <a:pt x="7389" y="12434"/>
                  <a:pt x="7419" y="12437"/>
                  <a:pt x="7446" y="12437"/>
                </a:cubicBezTo>
                <a:cubicBezTo>
                  <a:pt x="7598" y="12437"/>
                  <a:pt x="7737" y="12337"/>
                  <a:pt x="7777" y="12184"/>
                </a:cubicBezTo>
                <a:cubicBezTo>
                  <a:pt x="7823" y="12001"/>
                  <a:pt x="7714" y="11813"/>
                  <a:pt x="7532" y="11766"/>
                </a:cubicBezTo>
                <a:cubicBezTo>
                  <a:pt x="7325" y="11713"/>
                  <a:pt x="7116" y="11647"/>
                  <a:pt x="6911" y="11570"/>
                </a:cubicBezTo>
                <a:cubicBezTo>
                  <a:pt x="6872" y="11556"/>
                  <a:pt x="6833" y="11549"/>
                  <a:pt x="6794" y="11549"/>
                </a:cubicBezTo>
                <a:close/>
                <a:moveTo>
                  <a:pt x="9481" y="11943"/>
                </a:moveTo>
                <a:cubicBezTo>
                  <a:pt x="9473" y="11943"/>
                  <a:pt x="9464" y="11943"/>
                  <a:pt x="9455" y="11944"/>
                </a:cubicBezTo>
                <a:cubicBezTo>
                  <a:pt x="9325" y="11952"/>
                  <a:pt x="9195" y="11958"/>
                  <a:pt x="9064" y="11958"/>
                </a:cubicBezTo>
                <a:cubicBezTo>
                  <a:pt x="8979" y="11958"/>
                  <a:pt x="8896" y="11958"/>
                  <a:pt x="8811" y="11952"/>
                </a:cubicBezTo>
                <a:cubicBezTo>
                  <a:pt x="8806" y="11952"/>
                  <a:pt x="8800" y="11952"/>
                  <a:pt x="8795" y="11952"/>
                </a:cubicBezTo>
                <a:cubicBezTo>
                  <a:pt x="8617" y="11952"/>
                  <a:pt x="8463" y="12097"/>
                  <a:pt x="8454" y="12281"/>
                </a:cubicBezTo>
                <a:cubicBezTo>
                  <a:pt x="8447" y="12470"/>
                  <a:pt x="8593" y="12628"/>
                  <a:pt x="8783" y="12637"/>
                </a:cubicBezTo>
                <a:cubicBezTo>
                  <a:pt x="8875" y="12642"/>
                  <a:pt x="8976" y="12642"/>
                  <a:pt x="9064" y="12644"/>
                </a:cubicBezTo>
                <a:cubicBezTo>
                  <a:pt x="9209" y="12644"/>
                  <a:pt x="9353" y="12641"/>
                  <a:pt x="9499" y="12627"/>
                </a:cubicBezTo>
                <a:cubicBezTo>
                  <a:pt x="9688" y="12616"/>
                  <a:pt x="9831" y="12453"/>
                  <a:pt x="9819" y="12264"/>
                </a:cubicBezTo>
                <a:cubicBezTo>
                  <a:pt x="9809" y="12083"/>
                  <a:pt x="9661" y="11943"/>
                  <a:pt x="9481" y="11943"/>
                </a:cubicBezTo>
                <a:close/>
                <a:moveTo>
                  <a:pt x="45589" y="12656"/>
                </a:moveTo>
                <a:cubicBezTo>
                  <a:pt x="45568" y="12656"/>
                  <a:pt x="45547" y="12658"/>
                  <a:pt x="45526" y="12662"/>
                </a:cubicBezTo>
                <a:cubicBezTo>
                  <a:pt x="45342" y="12696"/>
                  <a:pt x="45217" y="12874"/>
                  <a:pt x="45251" y="13060"/>
                </a:cubicBezTo>
                <a:cubicBezTo>
                  <a:pt x="45291" y="13279"/>
                  <a:pt x="45328" y="13497"/>
                  <a:pt x="45359" y="13720"/>
                </a:cubicBezTo>
                <a:cubicBezTo>
                  <a:pt x="45382" y="13889"/>
                  <a:pt x="45529" y="14012"/>
                  <a:pt x="45698" y="14012"/>
                </a:cubicBezTo>
                <a:cubicBezTo>
                  <a:pt x="45715" y="14012"/>
                  <a:pt x="45729" y="14012"/>
                  <a:pt x="45743" y="14010"/>
                </a:cubicBezTo>
                <a:cubicBezTo>
                  <a:pt x="45929" y="13984"/>
                  <a:pt x="46060" y="13810"/>
                  <a:pt x="46033" y="13624"/>
                </a:cubicBezTo>
                <a:cubicBezTo>
                  <a:pt x="46002" y="13393"/>
                  <a:pt x="45964" y="13164"/>
                  <a:pt x="45924" y="12934"/>
                </a:cubicBezTo>
                <a:cubicBezTo>
                  <a:pt x="45895" y="12771"/>
                  <a:pt x="45751" y="12656"/>
                  <a:pt x="45589" y="12656"/>
                </a:cubicBezTo>
                <a:close/>
                <a:moveTo>
                  <a:pt x="45830" y="14691"/>
                </a:moveTo>
                <a:cubicBezTo>
                  <a:pt x="45824" y="14691"/>
                  <a:pt x="45818" y="14691"/>
                  <a:pt x="45813" y="14691"/>
                </a:cubicBezTo>
                <a:cubicBezTo>
                  <a:pt x="45623" y="14702"/>
                  <a:pt x="45481" y="14862"/>
                  <a:pt x="45491" y="15051"/>
                </a:cubicBezTo>
                <a:cubicBezTo>
                  <a:pt x="45503" y="15275"/>
                  <a:pt x="45512" y="15500"/>
                  <a:pt x="45516" y="15720"/>
                </a:cubicBezTo>
                <a:cubicBezTo>
                  <a:pt x="45517" y="15908"/>
                  <a:pt x="45668" y="16058"/>
                  <a:pt x="45856" y="16058"/>
                </a:cubicBezTo>
                <a:cubicBezTo>
                  <a:pt x="45858" y="16058"/>
                  <a:pt x="45860" y="16058"/>
                  <a:pt x="45860" y="16056"/>
                </a:cubicBezTo>
                <a:cubicBezTo>
                  <a:pt x="46049" y="16052"/>
                  <a:pt x="46199" y="15899"/>
                  <a:pt x="46197" y="15710"/>
                </a:cubicBezTo>
                <a:cubicBezTo>
                  <a:pt x="46195" y="15477"/>
                  <a:pt x="46186" y="15244"/>
                  <a:pt x="46172" y="15013"/>
                </a:cubicBezTo>
                <a:cubicBezTo>
                  <a:pt x="46162" y="14829"/>
                  <a:pt x="46015" y="14691"/>
                  <a:pt x="45830" y="14691"/>
                </a:cubicBezTo>
                <a:close/>
                <a:moveTo>
                  <a:pt x="45810" y="16741"/>
                </a:moveTo>
                <a:cubicBezTo>
                  <a:pt x="45633" y="16741"/>
                  <a:pt x="45485" y="16877"/>
                  <a:pt x="45472" y="17057"/>
                </a:cubicBezTo>
                <a:cubicBezTo>
                  <a:pt x="45456" y="17276"/>
                  <a:pt x="45434" y="17500"/>
                  <a:pt x="45406" y="17719"/>
                </a:cubicBezTo>
                <a:cubicBezTo>
                  <a:pt x="45385" y="17909"/>
                  <a:pt x="45517" y="18077"/>
                  <a:pt x="45703" y="18101"/>
                </a:cubicBezTo>
                <a:cubicBezTo>
                  <a:pt x="45719" y="18103"/>
                  <a:pt x="45735" y="18103"/>
                  <a:pt x="45747" y="18103"/>
                </a:cubicBezTo>
                <a:cubicBezTo>
                  <a:pt x="45917" y="18103"/>
                  <a:pt x="46065" y="17978"/>
                  <a:pt x="46084" y="17806"/>
                </a:cubicBezTo>
                <a:cubicBezTo>
                  <a:pt x="46112" y="17573"/>
                  <a:pt x="46136" y="17338"/>
                  <a:pt x="46153" y="17109"/>
                </a:cubicBezTo>
                <a:cubicBezTo>
                  <a:pt x="46169" y="16920"/>
                  <a:pt x="46028" y="16756"/>
                  <a:pt x="45839" y="16742"/>
                </a:cubicBezTo>
                <a:cubicBezTo>
                  <a:pt x="45829" y="16742"/>
                  <a:pt x="45820" y="16741"/>
                  <a:pt x="45810" y="16741"/>
                </a:cubicBezTo>
                <a:close/>
                <a:moveTo>
                  <a:pt x="45509" y="18767"/>
                </a:moveTo>
                <a:cubicBezTo>
                  <a:pt x="45354" y="18767"/>
                  <a:pt x="45214" y="18873"/>
                  <a:pt x="45178" y="19031"/>
                </a:cubicBezTo>
                <a:cubicBezTo>
                  <a:pt x="45130" y="19247"/>
                  <a:pt x="45074" y="19462"/>
                  <a:pt x="45013" y="19674"/>
                </a:cubicBezTo>
                <a:cubicBezTo>
                  <a:pt x="44961" y="19857"/>
                  <a:pt x="45065" y="20046"/>
                  <a:pt x="45248" y="20098"/>
                </a:cubicBezTo>
                <a:cubicBezTo>
                  <a:pt x="45277" y="20107"/>
                  <a:pt x="45310" y="20111"/>
                  <a:pt x="45342" y="20111"/>
                </a:cubicBezTo>
                <a:cubicBezTo>
                  <a:pt x="45489" y="20111"/>
                  <a:pt x="45625" y="20013"/>
                  <a:pt x="45672" y="19864"/>
                </a:cubicBezTo>
                <a:cubicBezTo>
                  <a:pt x="45735" y="19640"/>
                  <a:pt x="45794" y="19412"/>
                  <a:pt x="45846" y="19184"/>
                </a:cubicBezTo>
                <a:cubicBezTo>
                  <a:pt x="45886" y="19002"/>
                  <a:pt x="45771" y="18816"/>
                  <a:pt x="45587" y="18776"/>
                </a:cubicBezTo>
                <a:cubicBezTo>
                  <a:pt x="45561" y="18770"/>
                  <a:pt x="45535" y="18767"/>
                  <a:pt x="45509" y="18767"/>
                </a:cubicBezTo>
                <a:close/>
                <a:moveTo>
                  <a:pt x="44890" y="20718"/>
                </a:moveTo>
                <a:cubicBezTo>
                  <a:pt x="44757" y="20718"/>
                  <a:pt x="44630" y="20797"/>
                  <a:pt x="44574" y="20927"/>
                </a:cubicBezTo>
                <a:cubicBezTo>
                  <a:pt x="44487" y="21132"/>
                  <a:pt x="44396" y="21334"/>
                  <a:pt x="44299" y="21530"/>
                </a:cubicBezTo>
                <a:cubicBezTo>
                  <a:pt x="44214" y="21699"/>
                  <a:pt x="44283" y="21904"/>
                  <a:pt x="44452" y="21988"/>
                </a:cubicBezTo>
                <a:cubicBezTo>
                  <a:pt x="44502" y="22012"/>
                  <a:pt x="44553" y="22022"/>
                  <a:pt x="44605" y="22022"/>
                </a:cubicBezTo>
                <a:cubicBezTo>
                  <a:pt x="44730" y="22022"/>
                  <a:pt x="44850" y="21953"/>
                  <a:pt x="44911" y="21835"/>
                </a:cubicBezTo>
                <a:cubicBezTo>
                  <a:pt x="45015" y="21626"/>
                  <a:pt x="45112" y="21411"/>
                  <a:pt x="45204" y="21193"/>
                </a:cubicBezTo>
                <a:cubicBezTo>
                  <a:pt x="45277" y="21020"/>
                  <a:pt x="45196" y="20820"/>
                  <a:pt x="45022" y="20745"/>
                </a:cubicBezTo>
                <a:cubicBezTo>
                  <a:pt x="44979" y="20727"/>
                  <a:pt x="44934" y="20718"/>
                  <a:pt x="44890" y="20718"/>
                </a:cubicBezTo>
                <a:close/>
                <a:moveTo>
                  <a:pt x="43919" y="22520"/>
                </a:moveTo>
                <a:cubicBezTo>
                  <a:pt x="43807" y="22520"/>
                  <a:pt x="43697" y="22576"/>
                  <a:pt x="43632" y="22678"/>
                </a:cubicBezTo>
                <a:cubicBezTo>
                  <a:pt x="43517" y="22855"/>
                  <a:pt x="43392" y="23055"/>
                  <a:pt x="43267" y="23272"/>
                </a:cubicBezTo>
                <a:cubicBezTo>
                  <a:pt x="43171" y="23435"/>
                  <a:pt x="43225" y="23644"/>
                  <a:pt x="43388" y="23739"/>
                </a:cubicBezTo>
                <a:cubicBezTo>
                  <a:pt x="43442" y="23773"/>
                  <a:pt x="43501" y="23786"/>
                  <a:pt x="43560" y="23786"/>
                </a:cubicBezTo>
                <a:cubicBezTo>
                  <a:pt x="43677" y="23786"/>
                  <a:pt x="43791" y="23726"/>
                  <a:pt x="43857" y="23618"/>
                </a:cubicBezTo>
                <a:cubicBezTo>
                  <a:pt x="43979" y="23411"/>
                  <a:pt x="44096" y="23218"/>
                  <a:pt x="44207" y="23046"/>
                </a:cubicBezTo>
                <a:cubicBezTo>
                  <a:pt x="44308" y="22888"/>
                  <a:pt x="44261" y="22678"/>
                  <a:pt x="44103" y="22575"/>
                </a:cubicBezTo>
                <a:cubicBezTo>
                  <a:pt x="44046" y="22538"/>
                  <a:pt x="43982" y="22520"/>
                  <a:pt x="43919" y="22520"/>
                </a:cubicBezTo>
                <a:close/>
                <a:moveTo>
                  <a:pt x="42907" y="24304"/>
                </a:moveTo>
                <a:cubicBezTo>
                  <a:pt x="42782" y="24304"/>
                  <a:pt x="42661" y="24373"/>
                  <a:pt x="42601" y="24494"/>
                </a:cubicBezTo>
                <a:cubicBezTo>
                  <a:pt x="42500" y="24695"/>
                  <a:pt x="42398" y="24904"/>
                  <a:pt x="42297" y="25116"/>
                </a:cubicBezTo>
                <a:cubicBezTo>
                  <a:pt x="42217" y="25286"/>
                  <a:pt x="42288" y="25490"/>
                  <a:pt x="42460" y="25571"/>
                </a:cubicBezTo>
                <a:cubicBezTo>
                  <a:pt x="42509" y="25592"/>
                  <a:pt x="42557" y="25603"/>
                  <a:pt x="42606" y="25603"/>
                </a:cubicBezTo>
                <a:cubicBezTo>
                  <a:pt x="42735" y="25603"/>
                  <a:pt x="42858" y="25531"/>
                  <a:pt x="42914" y="25406"/>
                </a:cubicBezTo>
                <a:cubicBezTo>
                  <a:pt x="43013" y="25199"/>
                  <a:pt x="43110" y="24994"/>
                  <a:pt x="43209" y="24800"/>
                </a:cubicBezTo>
                <a:cubicBezTo>
                  <a:pt x="43296" y="24633"/>
                  <a:pt x="43230" y="24426"/>
                  <a:pt x="43060" y="24341"/>
                </a:cubicBezTo>
                <a:cubicBezTo>
                  <a:pt x="43011" y="24316"/>
                  <a:pt x="42959" y="24304"/>
                  <a:pt x="42907" y="24304"/>
                </a:cubicBezTo>
                <a:close/>
                <a:moveTo>
                  <a:pt x="47002" y="25297"/>
                </a:moveTo>
                <a:cubicBezTo>
                  <a:pt x="46990" y="25297"/>
                  <a:pt x="46979" y="25297"/>
                  <a:pt x="46967" y="25298"/>
                </a:cubicBezTo>
                <a:cubicBezTo>
                  <a:pt x="46803" y="25316"/>
                  <a:pt x="46640" y="25351"/>
                  <a:pt x="46477" y="25401"/>
                </a:cubicBezTo>
                <a:cubicBezTo>
                  <a:pt x="46386" y="25429"/>
                  <a:pt x="46299" y="25458"/>
                  <a:pt x="46219" y="25490"/>
                </a:cubicBezTo>
                <a:cubicBezTo>
                  <a:pt x="46042" y="25559"/>
                  <a:pt x="45955" y="25757"/>
                  <a:pt x="46025" y="25933"/>
                </a:cubicBezTo>
                <a:cubicBezTo>
                  <a:pt x="46080" y="26068"/>
                  <a:pt x="46207" y="26150"/>
                  <a:pt x="46345" y="26150"/>
                </a:cubicBezTo>
                <a:cubicBezTo>
                  <a:pt x="46386" y="26150"/>
                  <a:pt x="46428" y="26145"/>
                  <a:pt x="46468" y="26127"/>
                </a:cubicBezTo>
                <a:cubicBezTo>
                  <a:pt x="46534" y="26103"/>
                  <a:pt x="46604" y="26077"/>
                  <a:pt x="46677" y="26054"/>
                </a:cubicBezTo>
                <a:cubicBezTo>
                  <a:pt x="46798" y="26018"/>
                  <a:pt x="46923" y="25992"/>
                  <a:pt x="47041" y="25980"/>
                </a:cubicBezTo>
                <a:cubicBezTo>
                  <a:pt x="47231" y="25957"/>
                  <a:pt x="47367" y="25789"/>
                  <a:pt x="47344" y="25601"/>
                </a:cubicBezTo>
                <a:cubicBezTo>
                  <a:pt x="47324" y="25424"/>
                  <a:pt x="47173" y="25297"/>
                  <a:pt x="47002" y="25297"/>
                </a:cubicBezTo>
                <a:close/>
                <a:moveTo>
                  <a:pt x="48313" y="25590"/>
                </a:moveTo>
                <a:cubicBezTo>
                  <a:pt x="48198" y="25590"/>
                  <a:pt x="48085" y="25648"/>
                  <a:pt x="48022" y="25754"/>
                </a:cubicBezTo>
                <a:cubicBezTo>
                  <a:pt x="47923" y="25914"/>
                  <a:pt x="47975" y="26124"/>
                  <a:pt x="48135" y="26223"/>
                </a:cubicBezTo>
                <a:cubicBezTo>
                  <a:pt x="48296" y="26320"/>
                  <a:pt x="48448" y="26446"/>
                  <a:pt x="48585" y="26597"/>
                </a:cubicBezTo>
                <a:cubicBezTo>
                  <a:pt x="48653" y="26670"/>
                  <a:pt x="48743" y="26706"/>
                  <a:pt x="48837" y="26706"/>
                </a:cubicBezTo>
                <a:cubicBezTo>
                  <a:pt x="48919" y="26706"/>
                  <a:pt x="49002" y="26678"/>
                  <a:pt x="49066" y="26619"/>
                </a:cubicBezTo>
                <a:cubicBezTo>
                  <a:pt x="49205" y="26494"/>
                  <a:pt x="49217" y="26277"/>
                  <a:pt x="49089" y="26138"/>
                </a:cubicBezTo>
                <a:cubicBezTo>
                  <a:pt x="48908" y="25940"/>
                  <a:pt x="48708" y="25773"/>
                  <a:pt x="48491" y="25641"/>
                </a:cubicBezTo>
                <a:cubicBezTo>
                  <a:pt x="48436" y="25606"/>
                  <a:pt x="48374" y="25590"/>
                  <a:pt x="48313" y="25590"/>
                </a:cubicBezTo>
                <a:close/>
                <a:moveTo>
                  <a:pt x="42065" y="26175"/>
                </a:moveTo>
                <a:cubicBezTo>
                  <a:pt x="41928" y="26175"/>
                  <a:pt x="41799" y="26257"/>
                  <a:pt x="41746" y="26392"/>
                </a:cubicBezTo>
                <a:cubicBezTo>
                  <a:pt x="41661" y="26609"/>
                  <a:pt x="41579" y="26826"/>
                  <a:pt x="41502" y="27045"/>
                </a:cubicBezTo>
                <a:cubicBezTo>
                  <a:pt x="41440" y="27224"/>
                  <a:pt x="41532" y="27419"/>
                  <a:pt x="41711" y="27483"/>
                </a:cubicBezTo>
                <a:cubicBezTo>
                  <a:pt x="41748" y="27495"/>
                  <a:pt x="41788" y="27502"/>
                  <a:pt x="41824" y="27502"/>
                </a:cubicBezTo>
                <a:cubicBezTo>
                  <a:pt x="41965" y="27502"/>
                  <a:pt x="42097" y="27414"/>
                  <a:pt x="42147" y="27269"/>
                </a:cubicBezTo>
                <a:cubicBezTo>
                  <a:pt x="42222" y="27061"/>
                  <a:pt x="42300" y="26850"/>
                  <a:pt x="42382" y="26642"/>
                </a:cubicBezTo>
                <a:cubicBezTo>
                  <a:pt x="42451" y="26466"/>
                  <a:pt x="42365" y="26268"/>
                  <a:pt x="42189" y="26199"/>
                </a:cubicBezTo>
                <a:cubicBezTo>
                  <a:pt x="42148" y="26183"/>
                  <a:pt x="42106" y="26175"/>
                  <a:pt x="42065" y="26175"/>
                </a:cubicBezTo>
                <a:close/>
                <a:moveTo>
                  <a:pt x="45366" y="26357"/>
                </a:moveTo>
                <a:cubicBezTo>
                  <a:pt x="45223" y="26357"/>
                  <a:pt x="45090" y="26448"/>
                  <a:pt x="45043" y="26593"/>
                </a:cubicBezTo>
                <a:cubicBezTo>
                  <a:pt x="44996" y="26746"/>
                  <a:pt x="44970" y="26911"/>
                  <a:pt x="44970" y="27080"/>
                </a:cubicBezTo>
                <a:cubicBezTo>
                  <a:pt x="44970" y="27196"/>
                  <a:pt x="44980" y="27315"/>
                  <a:pt x="45003" y="27436"/>
                </a:cubicBezTo>
                <a:cubicBezTo>
                  <a:pt x="45032" y="27601"/>
                  <a:pt x="45178" y="27718"/>
                  <a:pt x="45338" y="27718"/>
                </a:cubicBezTo>
                <a:cubicBezTo>
                  <a:pt x="45359" y="27718"/>
                  <a:pt x="45380" y="27714"/>
                  <a:pt x="45399" y="27711"/>
                </a:cubicBezTo>
                <a:cubicBezTo>
                  <a:pt x="45585" y="27676"/>
                  <a:pt x="45708" y="27497"/>
                  <a:pt x="45674" y="27313"/>
                </a:cubicBezTo>
                <a:cubicBezTo>
                  <a:pt x="45658" y="27233"/>
                  <a:pt x="45651" y="27156"/>
                  <a:pt x="45651" y="27083"/>
                </a:cubicBezTo>
                <a:cubicBezTo>
                  <a:pt x="45651" y="26983"/>
                  <a:pt x="45665" y="26889"/>
                  <a:pt x="45693" y="26805"/>
                </a:cubicBezTo>
                <a:cubicBezTo>
                  <a:pt x="45752" y="26625"/>
                  <a:pt x="45655" y="26433"/>
                  <a:pt x="45474" y="26374"/>
                </a:cubicBezTo>
                <a:cubicBezTo>
                  <a:pt x="45438" y="26363"/>
                  <a:pt x="45402" y="26357"/>
                  <a:pt x="45366" y="26357"/>
                </a:cubicBezTo>
                <a:close/>
                <a:moveTo>
                  <a:pt x="49492" y="27211"/>
                </a:moveTo>
                <a:cubicBezTo>
                  <a:pt x="49460" y="27211"/>
                  <a:pt x="49428" y="27215"/>
                  <a:pt x="49396" y="27224"/>
                </a:cubicBezTo>
                <a:cubicBezTo>
                  <a:pt x="49214" y="27276"/>
                  <a:pt x="49113" y="27467"/>
                  <a:pt x="49165" y="27648"/>
                </a:cubicBezTo>
                <a:cubicBezTo>
                  <a:pt x="49221" y="27843"/>
                  <a:pt x="49257" y="28044"/>
                  <a:pt x="49273" y="28248"/>
                </a:cubicBezTo>
                <a:cubicBezTo>
                  <a:pt x="49287" y="28427"/>
                  <a:pt x="49436" y="28564"/>
                  <a:pt x="49614" y="28564"/>
                </a:cubicBezTo>
                <a:lnTo>
                  <a:pt x="49640" y="28564"/>
                </a:lnTo>
                <a:cubicBezTo>
                  <a:pt x="49828" y="28550"/>
                  <a:pt x="49968" y="28389"/>
                  <a:pt x="49956" y="28199"/>
                </a:cubicBezTo>
                <a:cubicBezTo>
                  <a:pt x="49939" y="27949"/>
                  <a:pt x="49892" y="27700"/>
                  <a:pt x="49821" y="27457"/>
                </a:cubicBezTo>
                <a:cubicBezTo>
                  <a:pt x="49778" y="27307"/>
                  <a:pt x="49640" y="27211"/>
                  <a:pt x="49492" y="27211"/>
                </a:cubicBezTo>
                <a:close/>
                <a:moveTo>
                  <a:pt x="41432" y="28127"/>
                </a:moveTo>
                <a:cubicBezTo>
                  <a:pt x="41278" y="28127"/>
                  <a:pt x="41138" y="28233"/>
                  <a:pt x="41098" y="28389"/>
                </a:cubicBezTo>
                <a:cubicBezTo>
                  <a:pt x="41040" y="28625"/>
                  <a:pt x="40992" y="28858"/>
                  <a:pt x="40953" y="29082"/>
                </a:cubicBezTo>
                <a:cubicBezTo>
                  <a:pt x="40922" y="29268"/>
                  <a:pt x="41045" y="29444"/>
                  <a:pt x="41233" y="29477"/>
                </a:cubicBezTo>
                <a:cubicBezTo>
                  <a:pt x="41252" y="29478"/>
                  <a:pt x="41271" y="29482"/>
                  <a:pt x="41292" y="29482"/>
                </a:cubicBezTo>
                <a:cubicBezTo>
                  <a:pt x="41457" y="29482"/>
                  <a:pt x="41600" y="29362"/>
                  <a:pt x="41628" y="29195"/>
                </a:cubicBezTo>
                <a:cubicBezTo>
                  <a:pt x="41662" y="28988"/>
                  <a:pt x="41709" y="28771"/>
                  <a:pt x="41763" y="28549"/>
                </a:cubicBezTo>
                <a:cubicBezTo>
                  <a:pt x="41807" y="28366"/>
                  <a:pt x="41694" y="28182"/>
                  <a:pt x="41511" y="28137"/>
                </a:cubicBezTo>
                <a:cubicBezTo>
                  <a:pt x="41485" y="28130"/>
                  <a:pt x="41458" y="28127"/>
                  <a:pt x="41432" y="28127"/>
                </a:cubicBezTo>
                <a:close/>
                <a:moveTo>
                  <a:pt x="45905" y="28265"/>
                </a:moveTo>
                <a:cubicBezTo>
                  <a:pt x="45838" y="28265"/>
                  <a:pt x="45771" y="28285"/>
                  <a:pt x="45712" y="28326"/>
                </a:cubicBezTo>
                <a:cubicBezTo>
                  <a:pt x="45556" y="28432"/>
                  <a:pt x="45517" y="28644"/>
                  <a:pt x="45623" y="28801"/>
                </a:cubicBezTo>
                <a:cubicBezTo>
                  <a:pt x="45707" y="28920"/>
                  <a:pt x="45795" y="29042"/>
                  <a:pt x="45893" y="29164"/>
                </a:cubicBezTo>
                <a:cubicBezTo>
                  <a:pt x="45950" y="29237"/>
                  <a:pt x="46007" y="29308"/>
                  <a:pt x="46068" y="29374"/>
                </a:cubicBezTo>
                <a:cubicBezTo>
                  <a:pt x="46136" y="29451"/>
                  <a:pt x="46232" y="29491"/>
                  <a:pt x="46325" y="29491"/>
                </a:cubicBezTo>
                <a:cubicBezTo>
                  <a:pt x="46405" y="29491"/>
                  <a:pt x="46485" y="29461"/>
                  <a:pt x="46555" y="29404"/>
                </a:cubicBezTo>
                <a:cubicBezTo>
                  <a:pt x="46696" y="29277"/>
                  <a:pt x="46710" y="29061"/>
                  <a:pt x="46583" y="28920"/>
                </a:cubicBezTo>
                <a:cubicBezTo>
                  <a:pt x="46531" y="28861"/>
                  <a:pt x="46480" y="28801"/>
                  <a:pt x="46430" y="28738"/>
                </a:cubicBezTo>
                <a:cubicBezTo>
                  <a:pt x="46343" y="28630"/>
                  <a:pt x="46263" y="28521"/>
                  <a:pt x="46188" y="28415"/>
                </a:cubicBezTo>
                <a:cubicBezTo>
                  <a:pt x="46122" y="28318"/>
                  <a:pt x="46015" y="28265"/>
                  <a:pt x="45905" y="28265"/>
                </a:cubicBezTo>
                <a:close/>
                <a:moveTo>
                  <a:pt x="47369" y="29680"/>
                </a:moveTo>
                <a:cubicBezTo>
                  <a:pt x="47254" y="29680"/>
                  <a:pt x="47142" y="29737"/>
                  <a:pt x="47076" y="29842"/>
                </a:cubicBezTo>
                <a:cubicBezTo>
                  <a:pt x="46977" y="30003"/>
                  <a:pt x="47028" y="30214"/>
                  <a:pt x="47187" y="30313"/>
                </a:cubicBezTo>
                <a:cubicBezTo>
                  <a:pt x="47386" y="30434"/>
                  <a:pt x="47594" y="30545"/>
                  <a:pt x="47824" y="30655"/>
                </a:cubicBezTo>
                <a:cubicBezTo>
                  <a:pt x="47872" y="30676"/>
                  <a:pt x="47923" y="30686"/>
                  <a:pt x="47970" y="30686"/>
                </a:cubicBezTo>
                <a:cubicBezTo>
                  <a:pt x="48100" y="30686"/>
                  <a:pt x="48222" y="30613"/>
                  <a:pt x="48281" y="30490"/>
                </a:cubicBezTo>
                <a:cubicBezTo>
                  <a:pt x="48361" y="30320"/>
                  <a:pt x="48288" y="30116"/>
                  <a:pt x="48116" y="30034"/>
                </a:cubicBezTo>
                <a:cubicBezTo>
                  <a:pt x="47909" y="29939"/>
                  <a:pt x="47725" y="29840"/>
                  <a:pt x="47549" y="29730"/>
                </a:cubicBezTo>
                <a:cubicBezTo>
                  <a:pt x="47493" y="29696"/>
                  <a:pt x="47431" y="29680"/>
                  <a:pt x="47369" y="29680"/>
                </a:cubicBezTo>
                <a:close/>
                <a:moveTo>
                  <a:pt x="49428" y="29227"/>
                </a:moveTo>
                <a:cubicBezTo>
                  <a:pt x="49287" y="29227"/>
                  <a:pt x="49155" y="29315"/>
                  <a:pt x="49106" y="29456"/>
                </a:cubicBezTo>
                <a:cubicBezTo>
                  <a:pt x="49038" y="29647"/>
                  <a:pt x="48952" y="29835"/>
                  <a:pt x="48847" y="30017"/>
                </a:cubicBezTo>
                <a:cubicBezTo>
                  <a:pt x="48753" y="30180"/>
                  <a:pt x="48811" y="30391"/>
                  <a:pt x="48974" y="30485"/>
                </a:cubicBezTo>
                <a:cubicBezTo>
                  <a:pt x="49011" y="30507"/>
                  <a:pt x="49052" y="30519"/>
                  <a:pt x="49092" y="30526"/>
                </a:cubicBezTo>
                <a:cubicBezTo>
                  <a:pt x="49014" y="30565"/>
                  <a:pt x="48952" y="30634"/>
                  <a:pt x="48922" y="30726"/>
                </a:cubicBezTo>
                <a:cubicBezTo>
                  <a:pt x="48863" y="30903"/>
                  <a:pt x="48960" y="31098"/>
                  <a:pt x="49141" y="31155"/>
                </a:cubicBezTo>
                <a:cubicBezTo>
                  <a:pt x="49296" y="31206"/>
                  <a:pt x="49454" y="31256"/>
                  <a:pt x="49610" y="31307"/>
                </a:cubicBezTo>
                <a:lnTo>
                  <a:pt x="49794" y="31364"/>
                </a:lnTo>
                <a:cubicBezTo>
                  <a:pt x="49829" y="31376"/>
                  <a:pt x="49864" y="31380"/>
                  <a:pt x="49899" y="31380"/>
                </a:cubicBezTo>
                <a:cubicBezTo>
                  <a:pt x="50045" y="31380"/>
                  <a:pt x="50179" y="31289"/>
                  <a:pt x="50220" y="31145"/>
                </a:cubicBezTo>
                <a:cubicBezTo>
                  <a:pt x="50279" y="30964"/>
                  <a:pt x="50179" y="30771"/>
                  <a:pt x="50000" y="30714"/>
                </a:cubicBezTo>
                <a:lnTo>
                  <a:pt x="49814" y="30657"/>
                </a:lnTo>
                <a:cubicBezTo>
                  <a:pt x="49657" y="30608"/>
                  <a:pt x="49503" y="30559"/>
                  <a:pt x="49350" y="30509"/>
                </a:cubicBezTo>
                <a:cubicBezTo>
                  <a:pt x="49332" y="30502"/>
                  <a:pt x="49313" y="30497"/>
                  <a:pt x="49296" y="30495"/>
                </a:cubicBezTo>
                <a:cubicBezTo>
                  <a:pt x="49353" y="30467"/>
                  <a:pt x="49403" y="30422"/>
                  <a:pt x="49438" y="30361"/>
                </a:cubicBezTo>
                <a:cubicBezTo>
                  <a:pt x="49565" y="30142"/>
                  <a:pt x="49671" y="29913"/>
                  <a:pt x="49751" y="29683"/>
                </a:cubicBezTo>
                <a:cubicBezTo>
                  <a:pt x="49814" y="29504"/>
                  <a:pt x="49720" y="29310"/>
                  <a:pt x="49542" y="29247"/>
                </a:cubicBezTo>
                <a:cubicBezTo>
                  <a:pt x="49505" y="29233"/>
                  <a:pt x="49466" y="29227"/>
                  <a:pt x="49428" y="29227"/>
                </a:cubicBezTo>
                <a:close/>
                <a:moveTo>
                  <a:pt x="41191" y="30156"/>
                </a:moveTo>
                <a:cubicBezTo>
                  <a:pt x="41185" y="30156"/>
                  <a:pt x="41180" y="30156"/>
                  <a:pt x="41174" y="30156"/>
                </a:cubicBezTo>
                <a:cubicBezTo>
                  <a:pt x="40985" y="30165"/>
                  <a:pt x="40842" y="30326"/>
                  <a:pt x="40851" y="30516"/>
                </a:cubicBezTo>
                <a:cubicBezTo>
                  <a:pt x="40866" y="30780"/>
                  <a:pt x="40898" y="31030"/>
                  <a:pt x="40955" y="31256"/>
                </a:cubicBezTo>
                <a:cubicBezTo>
                  <a:pt x="40993" y="31413"/>
                  <a:pt x="41132" y="31517"/>
                  <a:pt x="41287" y="31517"/>
                </a:cubicBezTo>
                <a:cubicBezTo>
                  <a:pt x="41313" y="31517"/>
                  <a:pt x="41341" y="31515"/>
                  <a:pt x="41365" y="31507"/>
                </a:cubicBezTo>
                <a:cubicBezTo>
                  <a:pt x="41549" y="31463"/>
                  <a:pt x="41662" y="31275"/>
                  <a:pt x="41617" y="31093"/>
                </a:cubicBezTo>
                <a:cubicBezTo>
                  <a:pt x="41572" y="30909"/>
                  <a:pt x="41542" y="30702"/>
                  <a:pt x="41532" y="30481"/>
                </a:cubicBezTo>
                <a:cubicBezTo>
                  <a:pt x="41524" y="30297"/>
                  <a:pt x="41376" y="30156"/>
                  <a:pt x="41191" y="30156"/>
                </a:cubicBezTo>
                <a:close/>
                <a:moveTo>
                  <a:pt x="51443" y="30706"/>
                </a:moveTo>
                <a:cubicBezTo>
                  <a:pt x="51410" y="30706"/>
                  <a:pt x="51375" y="30711"/>
                  <a:pt x="51341" y="30721"/>
                </a:cubicBezTo>
                <a:cubicBezTo>
                  <a:pt x="51161" y="30778"/>
                  <a:pt x="51061" y="30970"/>
                  <a:pt x="51117" y="31150"/>
                </a:cubicBezTo>
                <a:cubicBezTo>
                  <a:pt x="51121" y="31154"/>
                  <a:pt x="51121" y="31159"/>
                  <a:pt x="51122" y="31162"/>
                </a:cubicBezTo>
                <a:cubicBezTo>
                  <a:pt x="51016" y="31185"/>
                  <a:pt x="50921" y="31258"/>
                  <a:pt x="50874" y="31368"/>
                </a:cubicBezTo>
                <a:cubicBezTo>
                  <a:pt x="50801" y="31541"/>
                  <a:pt x="50886" y="31741"/>
                  <a:pt x="51060" y="31812"/>
                </a:cubicBezTo>
                <a:lnTo>
                  <a:pt x="51168" y="31858"/>
                </a:lnTo>
                <a:cubicBezTo>
                  <a:pt x="51211" y="31877"/>
                  <a:pt x="51256" y="31885"/>
                  <a:pt x="51303" y="31885"/>
                </a:cubicBezTo>
                <a:cubicBezTo>
                  <a:pt x="51373" y="31885"/>
                  <a:pt x="51439" y="31865"/>
                  <a:pt x="51498" y="31825"/>
                </a:cubicBezTo>
                <a:cubicBezTo>
                  <a:pt x="51703" y="31682"/>
                  <a:pt x="51816" y="31468"/>
                  <a:pt x="51816" y="31228"/>
                </a:cubicBezTo>
                <a:cubicBezTo>
                  <a:pt x="51816" y="31138"/>
                  <a:pt x="51800" y="31043"/>
                  <a:pt x="51769" y="30945"/>
                </a:cubicBezTo>
                <a:cubicBezTo>
                  <a:pt x="51724" y="30798"/>
                  <a:pt x="51589" y="30706"/>
                  <a:pt x="51443" y="30706"/>
                </a:cubicBezTo>
                <a:close/>
                <a:moveTo>
                  <a:pt x="48282" y="30899"/>
                </a:moveTo>
                <a:cubicBezTo>
                  <a:pt x="48200" y="30899"/>
                  <a:pt x="48118" y="30929"/>
                  <a:pt x="48053" y="30989"/>
                </a:cubicBezTo>
                <a:cubicBezTo>
                  <a:pt x="47898" y="31128"/>
                  <a:pt x="47731" y="31263"/>
                  <a:pt x="47552" y="31388"/>
                </a:cubicBezTo>
                <a:cubicBezTo>
                  <a:pt x="47398" y="31498"/>
                  <a:pt x="47361" y="31710"/>
                  <a:pt x="47471" y="31865"/>
                </a:cubicBezTo>
                <a:cubicBezTo>
                  <a:pt x="47537" y="31960"/>
                  <a:pt x="47645" y="32011"/>
                  <a:pt x="47751" y="32011"/>
                </a:cubicBezTo>
                <a:cubicBezTo>
                  <a:pt x="47820" y="32011"/>
                  <a:pt x="47888" y="31990"/>
                  <a:pt x="47945" y="31946"/>
                </a:cubicBezTo>
                <a:cubicBezTo>
                  <a:pt x="48147" y="31806"/>
                  <a:pt x="48340" y="31651"/>
                  <a:pt x="48514" y="31493"/>
                </a:cubicBezTo>
                <a:cubicBezTo>
                  <a:pt x="48653" y="31368"/>
                  <a:pt x="48663" y="31150"/>
                  <a:pt x="48534" y="31011"/>
                </a:cubicBezTo>
                <a:cubicBezTo>
                  <a:pt x="48468" y="30937"/>
                  <a:pt x="48375" y="30899"/>
                  <a:pt x="48282" y="30899"/>
                </a:cubicBezTo>
                <a:close/>
                <a:moveTo>
                  <a:pt x="46556" y="31987"/>
                </a:moveTo>
                <a:cubicBezTo>
                  <a:pt x="46511" y="31987"/>
                  <a:pt x="46466" y="31996"/>
                  <a:pt x="46423" y="32014"/>
                </a:cubicBezTo>
                <a:cubicBezTo>
                  <a:pt x="46223" y="32097"/>
                  <a:pt x="46020" y="32172"/>
                  <a:pt x="45813" y="32237"/>
                </a:cubicBezTo>
                <a:cubicBezTo>
                  <a:pt x="45632" y="32292"/>
                  <a:pt x="45529" y="32483"/>
                  <a:pt x="45587" y="32664"/>
                </a:cubicBezTo>
                <a:cubicBezTo>
                  <a:pt x="45630" y="32812"/>
                  <a:pt x="45768" y="32906"/>
                  <a:pt x="45912" y="32906"/>
                </a:cubicBezTo>
                <a:cubicBezTo>
                  <a:pt x="45947" y="32906"/>
                  <a:pt x="45980" y="32900"/>
                  <a:pt x="46013" y="32890"/>
                </a:cubicBezTo>
                <a:cubicBezTo>
                  <a:pt x="46240" y="32820"/>
                  <a:pt x="46468" y="32737"/>
                  <a:pt x="46689" y="32645"/>
                </a:cubicBezTo>
                <a:cubicBezTo>
                  <a:pt x="46862" y="32570"/>
                  <a:pt x="46944" y="32370"/>
                  <a:pt x="46871" y="32197"/>
                </a:cubicBezTo>
                <a:cubicBezTo>
                  <a:pt x="46816" y="32066"/>
                  <a:pt x="46690" y="31987"/>
                  <a:pt x="46556" y="31987"/>
                </a:cubicBezTo>
                <a:close/>
                <a:moveTo>
                  <a:pt x="41966" y="31991"/>
                </a:moveTo>
                <a:cubicBezTo>
                  <a:pt x="41868" y="31991"/>
                  <a:pt x="41772" y="32032"/>
                  <a:pt x="41704" y="32111"/>
                </a:cubicBezTo>
                <a:cubicBezTo>
                  <a:pt x="41582" y="32257"/>
                  <a:pt x="41602" y="32473"/>
                  <a:pt x="41746" y="32595"/>
                </a:cubicBezTo>
                <a:cubicBezTo>
                  <a:pt x="41940" y="32760"/>
                  <a:pt x="42170" y="32897"/>
                  <a:pt x="42425" y="32996"/>
                </a:cubicBezTo>
                <a:cubicBezTo>
                  <a:pt x="42467" y="33012"/>
                  <a:pt x="42511" y="33020"/>
                  <a:pt x="42552" y="33020"/>
                </a:cubicBezTo>
                <a:cubicBezTo>
                  <a:pt x="42688" y="33020"/>
                  <a:pt x="42816" y="32940"/>
                  <a:pt x="42870" y="32803"/>
                </a:cubicBezTo>
                <a:cubicBezTo>
                  <a:pt x="42938" y="32628"/>
                  <a:pt x="42853" y="32429"/>
                  <a:pt x="42677" y="32360"/>
                </a:cubicBezTo>
                <a:cubicBezTo>
                  <a:pt x="42490" y="32285"/>
                  <a:pt x="42325" y="32188"/>
                  <a:pt x="42186" y="32071"/>
                </a:cubicBezTo>
                <a:cubicBezTo>
                  <a:pt x="42121" y="32017"/>
                  <a:pt x="42043" y="31991"/>
                  <a:pt x="41966" y="31991"/>
                </a:cubicBezTo>
                <a:close/>
                <a:moveTo>
                  <a:pt x="44576" y="32500"/>
                </a:moveTo>
                <a:cubicBezTo>
                  <a:pt x="44563" y="32500"/>
                  <a:pt x="44549" y="32501"/>
                  <a:pt x="44535" y="32502"/>
                </a:cubicBezTo>
                <a:cubicBezTo>
                  <a:pt x="44309" y="32532"/>
                  <a:pt x="44092" y="32546"/>
                  <a:pt x="43891" y="32549"/>
                </a:cubicBezTo>
                <a:cubicBezTo>
                  <a:pt x="43701" y="32551"/>
                  <a:pt x="43552" y="32706"/>
                  <a:pt x="43553" y="32893"/>
                </a:cubicBezTo>
                <a:cubicBezTo>
                  <a:pt x="43555" y="33081"/>
                  <a:pt x="43708" y="33231"/>
                  <a:pt x="43894" y="33231"/>
                </a:cubicBezTo>
                <a:lnTo>
                  <a:pt x="43899" y="33231"/>
                </a:lnTo>
                <a:cubicBezTo>
                  <a:pt x="44125" y="33229"/>
                  <a:pt x="44368" y="33212"/>
                  <a:pt x="44617" y="33180"/>
                </a:cubicBezTo>
                <a:cubicBezTo>
                  <a:pt x="44805" y="33159"/>
                  <a:pt x="44937" y="32987"/>
                  <a:pt x="44916" y="32801"/>
                </a:cubicBezTo>
                <a:cubicBezTo>
                  <a:pt x="44895" y="32628"/>
                  <a:pt x="44746" y="32500"/>
                  <a:pt x="44576" y="325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rot="8100000">
            <a:off x="7167924" y="572202"/>
            <a:ext cx="1400539" cy="1181908"/>
          </a:xfrm>
          <a:custGeom>
            <a:avLst/>
            <a:gdLst/>
            <a:ahLst/>
            <a:cxnLst/>
            <a:rect l="l" t="t" r="r" b="b"/>
            <a:pathLst>
              <a:path w="29762" h="25116" extrusionOk="0">
                <a:moveTo>
                  <a:pt x="4020" y="1"/>
                </a:moveTo>
                <a:cubicBezTo>
                  <a:pt x="3997" y="1"/>
                  <a:pt x="3974" y="3"/>
                  <a:pt x="3951" y="8"/>
                </a:cubicBezTo>
                <a:cubicBezTo>
                  <a:pt x="3704" y="55"/>
                  <a:pt x="3464" y="131"/>
                  <a:pt x="3231" y="230"/>
                </a:cubicBezTo>
                <a:cubicBezTo>
                  <a:pt x="3059" y="307"/>
                  <a:pt x="2979" y="507"/>
                  <a:pt x="3052" y="681"/>
                </a:cubicBezTo>
                <a:cubicBezTo>
                  <a:pt x="3110" y="809"/>
                  <a:pt x="3235" y="887"/>
                  <a:pt x="3369" y="887"/>
                </a:cubicBezTo>
                <a:cubicBezTo>
                  <a:pt x="3414" y="887"/>
                  <a:pt x="3459" y="879"/>
                  <a:pt x="3502" y="860"/>
                </a:cubicBezTo>
                <a:cubicBezTo>
                  <a:pt x="3690" y="778"/>
                  <a:pt x="3885" y="715"/>
                  <a:pt x="4085" y="677"/>
                </a:cubicBezTo>
                <a:cubicBezTo>
                  <a:pt x="4269" y="639"/>
                  <a:pt x="4389" y="460"/>
                  <a:pt x="4352" y="274"/>
                </a:cubicBezTo>
                <a:cubicBezTo>
                  <a:pt x="4320" y="113"/>
                  <a:pt x="4178" y="1"/>
                  <a:pt x="4020" y="1"/>
                </a:cubicBezTo>
                <a:close/>
                <a:moveTo>
                  <a:pt x="2244" y="965"/>
                </a:moveTo>
                <a:cubicBezTo>
                  <a:pt x="2158" y="965"/>
                  <a:pt x="2072" y="997"/>
                  <a:pt x="2006" y="1061"/>
                </a:cubicBezTo>
                <a:cubicBezTo>
                  <a:pt x="1836" y="1226"/>
                  <a:pt x="1674" y="1411"/>
                  <a:pt x="1519" y="1609"/>
                </a:cubicBezTo>
                <a:cubicBezTo>
                  <a:pt x="1403" y="1758"/>
                  <a:pt x="1431" y="1974"/>
                  <a:pt x="1580" y="2088"/>
                </a:cubicBezTo>
                <a:cubicBezTo>
                  <a:pt x="1641" y="2135"/>
                  <a:pt x="1714" y="2160"/>
                  <a:pt x="1789" y="2160"/>
                </a:cubicBezTo>
                <a:cubicBezTo>
                  <a:pt x="1891" y="2160"/>
                  <a:pt x="1992" y="2114"/>
                  <a:pt x="2060" y="2024"/>
                </a:cubicBezTo>
                <a:cubicBezTo>
                  <a:pt x="2192" y="1852"/>
                  <a:pt x="2336" y="1690"/>
                  <a:pt x="2482" y="1550"/>
                </a:cubicBezTo>
                <a:cubicBezTo>
                  <a:pt x="2616" y="1419"/>
                  <a:pt x="2618" y="1202"/>
                  <a:pt x="2487" y="1068"/>
                </a:cubicBezTo>
                <a:cubicBezTo>
                  <a:pt x="2421" y="999"/>
                  <a:pt x="2332" y="965"/>
                  <a:pt x="2244" y="965"/>
                </a:cubicBezTo>
                <a:close/>
                <a:moveTo>
                  <a:pt x="1089" y="2646"/>
                </a:moveTo>
                <a:cubicBezTo>
                  <a:pt x="960" y="2646"/>
                  <a:pt x="837" y="2719"/>
                  <a:pt x="779" y="2844"/>
                </a:cubicBezTo>
                <a:cubicBezTo>
                  <a:pt x="680" y="3055"/>
                  <a:pt x="589" y="3279"/>
                  <a:pt x="510" y="3505"/>
                </a:cubicBezTo>
                <a:cubicBezTo>
                  <a:pt x="443" y="3684"/>
                  <a:pt x="537" y="3879"/>
                  <a:pt x="715" y="3941"/>
                </a:cubicBezTo>
                <a:cubicBezTo>
                  <a:pt x="755" y="3955"/>
                  <a:pt x="791" y="3962"/>
                  <a:pt x="829" y="3962"/>
                </a:cubicBezTo>
                <a:cubicBezTo>
                  <a:pt x="970" y="3962"/>
                  <a:pt x="1102" y="3875"/>
                  <a:pt x="1154" y="3736"/>
                </a:cubicBezTo>
                <a:cubicBezTo>
                  <a:pt x="1227" y="3527"/>
                  <a:pt x="1311" y="3324"/>
                  <a:pt x="1399" y="3131"/>
                </a:cubicBezTo>
                <a:cubicBezTo>
                  <a:pt x="1478" y="2959"/>
                  <a:pt x="1403" y="2758"/>
                  <a:pt x="1233" y="2678"/>
                </a:cubicBezTo>
                <a:cubicBezTo>
                  <a:pt x="1186" y="2656"/>
                  <a:pt x="1137" y="2646"/>
                  <a:pt x="1089" y="2646"/>
                </a:cubicBezTo>
                <a:close/>
                <a:moveTo>
                  <a:pt x="479" y="4600"/>
                </a:moveTo>
                <a:cubicBezTo>
                  <a:pt x="316" y="4600"/>
                  <a:pt x="172" y="4715"/>
                  <a:pt x="141" y="4880"/>
                </a:cubicBezTo>
                <a:cubicBezTo>
                  <a:pt x="98" y="5112"/>
                  <a:pt x="66" y="5349"/>
                  <a:pt x="42" y="5583"/>
                </a:cubicBezTo>
                <a:cubicBezTo>
                  <a:pt x="25" y="5771"/>
                  <a:pt x="162" y="5938"/>
                  <a:pt x="348" y="5957"/>
                </a:cubicBezTo>
                <a:cubicBezTo>
                  <a:pt x="358" y="5961"/>
                  <a:pt x="372" y="5961"/>
                  <a:pt x="383" y="5961"/>
                </a:cubicBezTo>
                <a:cubicBezTo>
                  <a:pt x="556" y="5961"/>
                  <a:pt x="704" y="5830"/>
                  <a:pt x="723" y="5653"/>
                </a:cubicBezTo>
                <a:cubicBezTo>
                  <a:pt x="746" y="5436"/>
                  <a:pt x="775" y="5217"/>
                  <a:pt x="815" y="5001"/>
                </a:cubicBezTo>
                <a:cubicBezTo>
                  <a:pt x="848" y="4815"/>
                  <a:pt x="723" y="4640"/>
                  <a:pt x="539" y="4605"/>
                </a:cubicBezTo>
                <a:cubicBezTo>
                  <a:pt x="519" y="4601"/>
                  <a:pt x="499" y="4600"/>
                  <a:pt x="479" y="4600"/>
                </a:cubicBezTo>
                <a:close/>
                <a:moveTo>
                  <a:pt x="4822" y="7033"/>
                </a:moveTo>
                <a:cubicBezTo>
                  <a:pt x="4771" y="7035"/>
                  <a:pt x="4716" y="7035"/>
                  <a:pt x="4660" y="7038"/>
                </a:cubicBezTo>
                <a:cubicBezTo>
                  <a:pt x="4472" y="7047"/>
                  <a:pt x="4328" y="7207"/>
                  <a:pt x="4337" y="7396"/>
                </a:cubicBezTo>
                <a:cubicBezTo>
                  <a:pt x="4345" y="7581"/>
                  <a:pt x="4499" y="7720"/>
                  <a:pt x="4681" y="7720"/>
                </a:cubicBezTo>
                <a:cubicBezTo>
                  <a:pt x="4686" y="7720"/>
                  <a:pt x="4690" y="7720"/>
                  <a:pt x="4695" y="7719"/>
                </a:cubicBezTo>
                <a:cubicBezTo>
                  <a:pt x="4716" y="7719"/>
                  <a:pt x="4738" y="7719"/>
                  <a:pt x="4759" y="7719"/>
                </a:cubicBezTo>
                <a:cubicBezTo>
                  <a:pt x="4780" y="7719"/>
                  <a:pt x="4801" y="7719"/>
                  <a:pt x="4822" y="7718"/>
                </a:cubicBezTo>
                <a:cubicBezTo>
                  <a:pt x="4987" y="7718"/>
                  <a:pt x="5131" y="7737"/>
                  <a:pt x="5251" y="7773"/>
                </a:cubicBezTo>
                <a:cubicBezTo>
                  <a:pt x="5286" y="7786"/>
                  <a:pt x="5319" y="7789"/>
                  <a:pt x="5353" y="7789"/>
                </a:cubicBezTo>
                <a:cubicBezTo>
                  <a:pt x="5499" y="7789"/>
                  <a:pt x="5633" y="7695"/>
                  <a:pt x="5680" y="7547"/>
                </a:cubicBezTo>
                <a:cubicBezTo>
                  <a:pt x="5736" y="7368"/>
                  <a:pt x="5637" y="7177"/>
                  <a:pt x="5456" y="7120"/>
                </a:cubicBezTo>
                <a:cubicBezTo>
                  <a:pt x="5268" y="7064"/>
                  <a:pt x="5056" y="7033"/>
                  <a:pt x="4822" y="7033"/>
                </a:cubicBezTo>
                <a:close/>
                <a:moveTo>
                  <a:pt x="351" y="6643"/>
                </a:moveTo>
                <a:cubicBezTo>
                  <a:pt x="345" y="6643"/>
                  <a:pt x="339" y="6643"/>
                  <a:pt x="332" y="6644"/>
                </a:cubicBezTo>
                <a:cubicBezTo>
                  <a:pt x="145" y="6654"/>
                  <a:pt x="0" y="6817"/>
                  <a:pt x="14" y="7007"/>
                </a:cubicBezTo>
                <a:cubicBezTo>
                  <a:pt x="32" y="7250"/>
                  <a:pt x="58" y="7488"/>
                  <a:pt x="96" y="7719"/>
                </a:cubicBezTo>
                <a:cubicBezTo>
                  <a:pt x="124" y="7886"/>
                  <a:pt x="268" y="8005"/>
                  <a:pt x="433" y="8005"/>
                </a:cubicBezTo>
                <a:cubicBezTo>
                  <a:pt x="452" y="8005"/>
                  <a:pt x="470" y="8005"/>
                  <a:pt x="489" y="8001"/>
                </a:cubicBezTo>
                <a:cubicBezTo>
                  <a:pt x="675" y="7971"/>
                  <a:pt x="800" y="7796"/>
                  <a:pt x="770" y="7608"/>
                </a:cubicBezTo>
                <a:cubicBezTo>
                  <a:pt x="735" y="7400"/>
                  <a:pt x="711" y="7184"/>
                  <a:pt x="696" y="6963"/>
                </a:cubicBezTo>
                <a:cubicBezTo>
                  <a:pt x="685" y="6781"/>
                  <a:pt x="526" y="6643"/>
                  <a:pt x="351" y="6643"/>
                </a:cubicBezTo>
                <a:close/>
                <a:moveTo>
                  <a:pt x="3448" y="7550"/>
                </a:moveTo>
                <a:cubicBezTo>
                  <a:pt x="3365" y="7550"/>
                  <a:pt x="3282" y="7580"/>
                  <a:pt x="3216" y="7641"/>
                </a:cubicBezTo>
                <a:cubicBezTo>
                  <a:pt x="3040" y="7805"/>
                  <a:pt x="2875" y="7999"/>
                  <a:pt x="2725" y="8223"/>
                </a:cubicBezTo>
                <a:cubicBezTo>
                  <a:pt x="2621" y="8380"/>
                  <a:pt x="2661" y="8590"/>
                  <a:pt x="2818" y="8698"/>
                </a:cubicBezTo>
                <a:cubicBezTo>
                  <a:pt x="2877" y="8736"/>
                  <a:pt x="2944" y="8755"/>
                  <a:pt x="3009" y="8755"/>
                </a:cubicBezTo>
                <a:cubicBezTo>
                  <a:pt x="3118" y="8755"/>
                  <a:pt x="3226" y="8701"/>
                  <a:pt x="3294" y="8604"/>
                </a:cubicBezTo>
                <a:cubicBezTo>
                  <a:pt x="3414" y="8422"/>
                  <a:pt x="3544" y="8267"/>
                  <a:pt x="3681" y="8142"/>
                </a:cubicBezTo>
                <a:cubicBezTo>
                  <a:pt x="3817" y="8013"/>
                  <a:pt x="3826" y="7798"/>
                  <a:pt x="3699" y="7659"/>
                </a:cubicBezTo>
                <a:cubicBezTo>
                  <a:pt x="3631" y="7587"/>
                  <a:pt x="3540" y="7550"/>
                  <a:pt x="3448" y="7550"/>
                </a:cubicBezTo>
                <a:close/>
                <a:moveTo>
                  <a:pt x="22118" y="8674"/>
                </a:moveTo>
                <a:cubicBezTo>
                  <a:pt x="21943" y="8675"/>
                  <a:pt x="21758" y="8677"/>
                  <a:pt x="21578" y="8686"/>
                </a:cubicBezTo>
                <a:cubicBezTo>
                  <a:pt x="21388" y="8694"/>
                  <a:pt x="21244" y="8856"/>
                  <a:pt x="21254" y="9046"/>
                </a:cubicBezTo>
                <a:cubicBezTo>
                  <a:pt x="21263" y="9228"/>
                  <a:pt x="21414" y="9369"/>
                  <a:pt x="21595" y="9369"/>
                </a:cubicBezTo>
                <a:cubicBezTo>
                  <a:pt x="21602" y="9369"/>
                  <a:pt x="21609" y="9369"/>
                  <a:pt x="21616" y="9371"/>
                </a:cubicBezTo>
                <a:cubicBezTo>
                  <a:pt x="21779" y="9362"/>
                  <a:pt x="21943" y="9358"/>
                  <a:pt x="22108" y="9358"/>
                </a:cubicBezTo>
                <a:cubicBezTo>
                  <a:pt x="22163" y="9358"/>
                  <a:pt x="22219" y="9360"/>
                  <a:pt x="22275" y="9360"/>
                </a:cubicBezTo>
                <a:lnTo>
                  <a:pt x="22281" y="9360"/>
                </a:lnTo>
                <a:cubicBezTo>
                  <a:pt x="22466" y="9360"/>
                  <a:pt x="22620" y="9211"/>
                  <a:pt x="22622" y="9023"/>
                </a:cubicBezTo>
                <a:cubicBezTo>
                  <a:pt x="22626" y="8834"/>
                  <a:pt x="22474" y="8677"/>
                  <a:pt x="22287" y="8675"/>
                </a:cubicBezTo>
                <a:cubicBezTo>
                  <a:pt x="22229" y="8674"/>
                  <a:pt x="22175" y="8674"/>
                  <a:pt x="22118" y="8674"/>
                </a:cubicBezTo>
                <a:close/>
                <a:moveTo>
                  <a:pt x="5993" y="8170"/>
                </a:moveTo>
                <a:cubicBezTo>
                  <a:pt x="5823" y="8170"/>
                  <a:pt x="5673" y="8292"/>
                  <a:pt x="5649" y="8465"/>
                </a:cubicBezTo>
                <a:cubicBezTo>
                  <a:pt x="5624" y="8632"/>
                  <a:pt x="5560" y="8814"/>
                  <a:pt x="5465" y="8995"/>
                </a:cubicBezTo>
                <a:cubicBezTo>
                  <a:pt x="5372" y="9162"/>
                  <a:pt x="5435" y="9369"/>
                  <a:pt x="5604" y="9457"/>
                </a:cubicBezTo>
                <a:cubicBezTo>
                  <a:pt x="5656" y="9485"/>
                  <a:pt x="5710" y="9499"/>
                  <a:pt x="5764" y="9499"/>
                </a:cubicBezTo>
                <a:cubicBezTo>
                  <a:pt x="5885" y="9499"/>
                  <a:pt x="6005" y="9433"/>
                  <a:pt x="6068" y="9317"/>
                </a:cubicBezTo>
                <a:cubicBezTo>
                  <a:pt x="6205" y="9065"/>
                  <a:pt x="6292" y="8811"/>
                  <a:pt x="6327" y="8561"/>
                </a:cubicBezTo>
                <a:cubicBezTo>
                  <a:pt x="6353" y="8373"/>
                  <a:pt x="6222" y="8199"/>
                  <a:pt x="6036" y="8173"/>
                </a:cubicBezTo>
                <a:cubicBezTo>
                  <a:pt x="6022" y="8171"/>
                  <a:pt x="6007" y="8170"/>
                  <a:pt x="5993" y="8170"/>
                </a:cubicBezTo>
                <a:close/>
                <a:moveTo>
                  <a:pt x="23637" y="8791"/>
                </a:moveTo>
                <a:cubicBezTo>
                  <a:pt x="23475" y="8791"/>
                  <a:pt x="23330" y="8912"/>
                  <a:pt x="23302" y="9080"/>
                </a:cubicBezTo>
                <a:cubicBezTo>
                  <a:pt x="23274" y="9266"/>
                  <a:pt x="23401" y="9440"/>
                  <a:pt x="23587" y="9471"/>
                </a:cubicBezTo>
                <a:cubicBezTo>
                  <a:pt x="23804" y="9506"/>
                  <a:pt x="24021" y="9546"/>
                  <a:pt x="24233" y="9597"/>
                </a:cubicBezTo>
                <a:cubicBezTo>
                  <a:pt x="24259" y="9603"/>
                  <a:pt x="24285" y="9605"/>
                  <a:pt x="24311" y="9605"/>
                </a:cubicBezTo>
                <a:cubicBezTo>
                  <a:pt x="24466" y="9605"/>
                  <a:pt x="24607" y="9499"/>
                  <a:pt x="24643" y="9341"/>
                </a:cubicBezTo>
                <a:cubicBezTo>
                  <a:pt x="24687" y="9155"/>
                  <a:pt x="24574" y="8973"/>
                  <a:pt x="24388" y="8929"/>
                </a:cubicBezTo>
                <a:cubicBezTo>
                  <a:pt x="24160" y="8877"/>
                  <a:pt x="23927" y="8832"/>
                  <a:pt x="23693" y="8795"/>
                </a:cubicBezTo>
                <a:cubicBezTo>
                  <a:pt x="23674" y="8792"/>
                  <a:pt x="23656" y="8791"/>
                  <a:pt x="23637" y="8791"/>
                </a:cubicBezTo>
                <a:close/>
                <a:moveTo>
                  <a:pt x="20239" y="8850"/>
                </a:moveTo>
                <a:cubicBezTo>
                  <a:pt x="20218" y="8850"/>
                  <a:pt x="20196" y="8852"/>
                  <a:pt x="20175" y="8856"/>
                </a:cubicBezTo>
                <a:cubicBezTo>
                  <a:pt x="19942" y="8901"/>
                  <a:pt x="19709" y="8953"/>
                  <a:pt x="19485" y="9014"/>
                </a:cubicBezTo>
                <a:cubicBezTo>
                  <a:pt x="19303" y="9063"/>
                  <a:pt x="19195" y="9249"/>
                  <a:pt x="19242" y="9431"/>
                </a:cubicBezTo>
                <a:cubicBezTo>
                  <a:pt x="19283" y="9586"/>
                  <a:pt x="19421" y="9685"/>
                  <a:pt x="19572" y="9685"/>
                </a:cubicBezTo>
                <a:cubicBezTo>
                  <a:pt x="19603" y="9685"/>
                  <a:pt x="19631" y="9683"/>
                  <a:pt x="19659" y="9675"/>
                </a:cubicBezTo>
                <a:cubicBezTo>
                  <a:pt x="19867" y="9619"/>
                  <a:pt x="20085" y="9569"/>
                  <a:pt x="20302" y="9527"/>
                </a:cubicBezTo>
                <a:cubicBezTo>
                  <a:pt x="20490" y="9492"/>
                  <a:pt x="20610" y="9311"/>
                  <a:pt x="20575" y="9127"/>
                </a:cubicBezTo>
                <a:cubicBezTo>
                  <a:pt x="20544" y="8963"/>
                  <a:pt x="20399" y="8850"/>
                  <a:pt x="20239" y="8850"/>
                </a:cubicBezTo>
                <a:close/>
                <a:moveTo>
                  <a:pt x="819" y="8628"/>
                </a:moveTo>
                <a:cubicBezTo>
                  <a:pt x="771" y="8628"/>
                  <a:pt x="723" y="8638"/>
                  <a:pt x="676" y="8660"/>
                </a:cubicBezTo>
                <a:cubicBezTo>
                  <a:pt x="504" y="8741"/>
                  <a:pt x="431" y="8943"/>
                  <a:pt x="510" y="9115"/>
                </a:cubicBezTo>
                <a:cubicBezTo>
                  <a:pt x="617" y="9350"/>
                  <a:pt x="746" y="9569"/>
                  <a:pt x="885" y="9762"/>
                </a:cubicBezTo>
                <a:cubicBezTo>
                  <a:pt x="953" y="9854"/>
                  <a:pt x="1057" y="9902"/>
                  <a:pt x="1163" y="9902"/>
                </a:cubicBezTo>
                <a:cubicBezTo>
                  <a:pt x="1233" y="9902"/>
                  <a:pt x="1302" y="9883"/>
                  <a:pt x="1363" y="9840"/>
                </a:cubicBezTo>
                <a:cubicBezTo>
                  <a:pt x="1514" y="9729"/>
                  <a:pt x="1549" y="9515"/>
                  <a:pt x="1439" y="9362"/>
                </a:cubicBezTo>
                <a:cubicBezTo>
                  <a:pt x="1323" y="9204"/>
                  <a:pt x="1222" y="9023"/>
                  <a:pt x="1130" y="8828"/>
                </a:cubicBezTo>
                <a:cubicBezTo>
                  <a:pt x="1072" y="8703"/>
                  <a:pt x="948" y="8628"/>
                  <a:pt x="819" y="8628"/>
                </a:cubicBezTo>
                <a:close/>
                <a:moveTo>
                  <a:pt x="25613" y="9334"/>
                </a:moveTo>
                <a:cubicBezTo>
                  <a:pt x="25478" y="9334"/>
                  <a:pt x="25351" y="9413"/>
                  <a:pt x="25297" y="9546"/>
                </a:cubicBezTo>
                <a:cubicBezTo>
                  <a:pt x="25227" y="9723"/>
                  <a:pt x="25311" y="9920"/>
                  <a:pt x="25486" y="9993"/>
                </a:cubicBezTo>
                <a:cubicBezTo>
                  <a:pt x="25688" y="10073"/>
                  <a:pt x="25890" y="10163"/>
                  <a:pt x="26084" y="10262"/>
                </a:cubicBezTo>
                <a:cubicBezTo>
                  <a:pt x="26131" y="10288"/>
                  <a:pt x="26183" y="10299"/>
                  <a:pt x="26235" y="10299"/>
                </a:cubicBezTo>
                <a:cubicBezTo>
                  <a:pt x="26362" y="10299"/>
                  <a:pt x="26480" y="10229"/>
                  <a:pt x="26541" y="10109"/>
                </a:cubicBezTo>
                <a:cubicBezTo>
                  <a:pt x="26626" y="9942"/>
                  <a:pt x="26559" y="9736"/>
                  <a:pt x="26390" y="9650"/>
                </a:cubicBezTo>
                <a:cubicBezTo>
                  <a:pt x="26180" y="9544"/>
                  <a:pt x="25963" y="9447"/>
                  <a:pt x="25742" y="9358"/>
                </a:cubicBezTo>
                <a:cubicBezTo>
                  <a:pt x="25700" y="9342"/>
                  <a:pt x="25656" y="9334"/>
                  <a:pt x="25613" y="9334"/>
                </a:cubicBezTo>
                <a:close/>
                <a:moveTo>
                  <a:pt x="18284" y="9446"/>
                </a:moveTo>
                <a:cubicBezTo>
                  <a:pt x="18238" y="9446"/>
                  <a:pt x="18192" y="9455"/>
                  <a:pt x="18147" y="9475"/>
                </a:cubicBezTo>
                <a:cubicBezTo>
                  <a:pt x="17928" y="9570"/>
                  <a:pt x="17712" y="9673"/>
                  <a:pt x="17507" y="9781"/>
                </a:cubicBezTo>
                <a:cubicBezTo>
                  <a:pt x="17339" y="9871"/>
                  <a:pt x="17274" y="10076"/>
                  <a:pt x="17363" y="10245"/>
                </a:cubicBezTo>
                <a:cubicBezTo>
                  <a:pt x="17424" y="10361"/>
                  <a:pt x="17544" y="10427"/>
                  <a:pt x="17665" y="10427"/>
                </a:cubicBezTo>
                <a:cubicBezTo>
                  <a:pt x="17719" y="10427"/>
                  <a:pt x="17773" y="10413"/>
                  <a:pt x="17825" y="10386"/>
                </a:cubicBezTo>
                <a:cubicBezTo>
                  <a:pt x="18016" y="10285"/>
                  <a:pt x="18215" y="10189"/>
                  <a:pt x="18420" y="10102"/>
                </a:cubicBezTo>
                <a:cubicBezTo>
                  <a:pt x="18593" y="10026"/>
                  <a:pt x="18672" y="9826"/>
                  <a:pt x="18597" y="9652"/>
                </a:cubicBezTo>
                <a:cubicBezTo>
                  <a:pt x="18540" y="9523"/>
                  <a:pt x="18415" y="9446"/>
                  <a:pt x="18284" y="9446"/>
                </a:cubicBezTo>
                <a:close/>
                <a:moveTo>
                  <a:pt x="4838" y="9801"/>
                </a:moveTo>
                <a:cubicBezTo>
                  <a:pt x="4777" y="9801"/>
                  <a:pt x="4716" y="9817"/>
                  <a:pt x="4660" y="9850"/>
                </a:cubicBezTo>
                <a:cubicBezTo>
                  <a:pt x="4561" y="9911"/>
                  <a:pt x="4457" y="9963"/>
                  <a:pt x="4352" y="10003"/>
                </a:cubicBezTo>
                <a:cubicBezTo>
                  <a:pt x="4271" y="10036"/>
                  <a:pt x="4191" y="10064"/>
                  <a:pt x="4111" y="10088"/>
                </a:cubicBezTo>
                <a:cubicBezTo>
                  <a:pt x="3930" y="10144"/>
                  <a:pt x="3831" y="10335"/>
                  <a:pt x="3886" y="10516"/>
                </a:cubicBezTo>
                <a:cubicBezTo>
                  <a:pt x="3933" y="10662"/>
                  <a:pt x="4067" y="10754"/>
                  <a:pt x="4213" y="10754"/>
                </a:cubicBezTo>
                <a:cubicBezTo>
                  <a:pt x="4248" y="10754"/>
                  <a:pt x="4283" y="10751"/>
                  <a:pt x="4316" y="10740"/>
                </a:cubicBezTo>
                <a:cubicBezTo>
                  <a:pt x="4406" y="10709"/>
                  <a:pt x="4500" y="10679"/>
                  <a:pt x="4594" y="10641"/>
                </a:cubicBezTo>
                <a:cubicBezTo>
                  <a:pt x="4738" y="10587"/>
                  <a:pt x="4881" y="10516"/>
                  <a:pt x="5016" y="10432"/>
                </a:cubicBezTo>
                <a:cubicBezTo>
                  <a:pt x="5178" y="10335"/>
                  <a:pt x="5228" y="10125"/>
                  <a:pt x="5129" y="9963"/>
                </a:cubicBezTo>
                <a:cubicBezTo>
                  <a:pt x="5065" y="9858"/>
                  <a:pt x="4953" y="9801"/>
                  <a:pt x="4838" y="9801"/>
                </a:cubicBezTo>
                <a:close/>
                <a:moveTo>
                  <a:pt x="2421" y="9302"/>
                </a:moveTo>
                <a:cubicBezTo>
                  <a:pt x="2278" y="9302"/>
                  <a:pt x="2145" y="9391"/>
                  <a:pt x="2096" y="9534"/>
                </a:cubicBezTo>
                <a:cubicBezTo>
                  <a:pt x="2023" y="9751"/>
                  <a:pt x="1954" y="9979"/>
                  <a:pt x="1895" y="10217"/>
                </a:cubicBezTo>
                <a:cubicBezTo>
                  <a:pt x="1888" y="10247"/>
                  <a:pt x="1884" y="10273"/>
                  <a:pt x="1884" y="10300"/>
                </a:cubicBezTo>
                <a:cubicBezTo>
                  <a:pt x="1823" y="10471"/>
                  <a:pt x="1905" y="10662"/>
                  <a:pt x="2075" y="10731"/>
                </a:cubicBezTo>
                <a:cubicBezTo>
                  <a:pt x="2312" y="10829"/>
                  <a:pt x="2566" y="10893"/>
                  <a:pt x="2832" y="10919"/>
                </a:cubicBezTo>
                <a:cubicBezTo>
                  <a:pt x="2842" y="10923"/>
                  <a:pt x="2856" y="10923"/>
                  <a:pt x="2866" y="10923"/>
                </a:cubicBezTo>
                <a:cubicBezTo>
                  <a:pt x="3040" y="10923"/>
                  <a:pt x="3188" y="10789"/>
                  <a:pt x="3207" y="10615"/>
                </a:cubicBezTo>
                <a:cubicBezTo>
                  <a:pt x="3224" y="10427"/>
                  <a:pt x="3087" y="10259"/>
                  <a:pt x="2901" y="10240"/>
                </a:cubicBezTo>
                <a:cubicBezTo>
                  <a:pt x="2800" y="10231"/>
                  <a:pt x="2703" y="10213"/>
                  <a:pt x="2609" y="10189"/>
                </a:cubicBezTo>
                <a:cubicBezTo>
                  <a:pt x="2651" y="10040"/>
                  <a:pt x="2696" y="9894"/>
                  <a:pt x="2745" y="9755"/>
                </a:cubicBezTo>
                <a:cubicBezTo>
                  <a:pt x="2805" y="9577"/>
                  <a:pt x="2710" y="9381"/>
                  <a:pt x="2531" y="9320"/>
                </a:cubicBezTo>
                <a:cubicBezTo>
                  <a:pt x="2494" y="9308"/>
                  <a:pt x="2457" y="9302"/>
                  <a:pt x="2421" y="9302"/>
                </a:cubicBezTo>
                <a:close/>
                <a:moveTo>
                  <a:pt x="27400" y="10330"/>
                </a:moveTo>
                <a:cubicBezTo>
                  <a:pt x="27297" y="10330"/>
                  <a:pt x="27196" y="10376"/>
                  <a:pt x="27129" y="10464"/>
                </a:cubicBezTo>
                <a:cubicBezTo>
                  <a:pt x="27014" y="10613"/>
                  <a:pt x="27042" y="10829"/>
                  <a:pt x="27191" y="10943"/>
                </a:cubicBezTo>
                <a:cubicBezTo>
                  <a:pt x="27356" y="11072"/>
                  <a:pt x="27515" y="11213"/>
                  <a:pt x="27659" y="11366"/>
                </a:cubicBezTo>
                <a:cubicBezTo>
                  <a:pt x="27727" y="11437"/>
                  <a:pt x="27815" y="11472"/>
                  <a:pt x="27906" y="11472"/>
                </a:cubicBezTo>
                <a:cubicBezTo>
                  <a:pt x="27991" y="11472"/>
                  <a:pt x="28076" y="11441"/>
                  <a:pt x="28144" y="11376"/>
                </a:cubicBezTo>
                <a:cubicBezTo>
                  <a:pt x="28279" y="11248"/>
                  <a:pt x="28286" y="11030"/>
                  <a:pt x="28156" y="10893"/>
                </a:cubicBezTo>
                <a:cubicBezTo>
                  <a:pt x="27987" y="10716"/>
                  <a:pt x="27805" y="10551"/>
                  <a:pt x="27608" y="10401"/>
                </a:cubicBezTo>
                <a:cubicBezTo>
                  <a:pt x="27546" y="10353"/>
                  <a:pt x="27472" y="10330"/>
                  <a:pt x="27400" y="10330"/>
                </a:cubicBezTo>
                <a:close/>
                <a:moveTo>
                  <a:pt x="16504" y="10465"/>
                </a:moveTo>
                <a:cubicBezTo>
                  <a:pt x="16437" y="10465"/>
                  <a:pt x="16369" y="10485"/>
                  <a:pt x="16310" y="10526"/>
                </a:cubicBezTo>
                <a:cubicBezTo>
                  <a:pt x="16120" y="10658"/>
                  <a:pt x="15934" y="10794"/>
                  <a:pt x="15747" y="10935"/>
                </a:cubicBezTo>
                <a:cubicBezTo>
                  <a:pt x="15595" y="11048"/>
                  <a:pt x="15564" y="11262"/>
                  <a:pt x="15677" y="11413"/>
                </a:cubicBezTo>
                <a:cubicBezTo>
                  <a:pt x="15745" y="11501"/>
                  <a:pt x="15847" y="11550"/>
                  <a:pt x="15950" y="11550"/>
                </a:cubicBezTo>
                <a:cubicBezTo>
                  <a:pt x="16023" y="11550"/>
                  <a:pt x="16094" y="11527"/>
                  <a:pt x="16155" y="11480"/>
                </a:cubicBezTo>
                <a:cubicBezTo>
                  <a:pt x="16338" y="11345"/>
                  <a:pt x="16518" y="11213"/>
                  <a:pt x="16701" y="11086"/>
                </a:cubicBezTo>
                <a:cubicBezTo>
                  <a:pt x="16855" y="10978"/>
                  <a:pt x="16894" y="10766"/>
                  <a:pt x="16784" y="10611"/>
                </a:cubicBezTo>
                <a:cubicBezTo>
                  <a:pt x="16718" y="10516"/>
                  <a:pt x="16612" y="10465"/>
                  <a:pt x="16504" y="10465"/>
                </a:cubicBezTo>
                <a:close/>
                <a:moveTo>
                  <a:pt x="1993" y="11305"/>
                </a:moveTo>
                <a:cubicBezTo>
                  <a:pt x="1821" y="11305"/>
                  <a:pt x="1675" y="11439"/>
                  <a:pt x="1658" y="11614"/>
                </a:cubicBezTo>
                <a:cubicBezTo>
                  <a:pt x="1636" y="11844"/>
                  <a:pt x="1625" y="12061"/>
                  <a:pt x="1625" y="12263"/>
                </a:cubicBezTo>
                <a:lnTo>
                  <a:pt x="1625" y="12334"/>
                </a:lnTo>
                <a:cubicBezTo>
                  <a:pt x="1627" y="12523"/>
                  <a:pt x="1780" y="12673"/>
                  <a:pt x="1966" y="12673"/>
                </a:cubicBezTo>
                <a:cubicBezTo>
                  <a:pt x="1966" y="12673"/>
                  <a:pt x="1969" y="12673"/>
                  <a:pt x="1971" y="12671"/>
                </a:cubicBezTo>
                <a:cubicBezTo>
                  <a:pt x="2161" y="12669"/>
                  <a:pt x="2312" y="12515"/>
                  <a:pt x="2310" y="12325"/>
                </a:cubicBezTo>
                <a:lnTo>
                  <a:pt x="2310" y="12263"/>
                </a:lnTo>
                <a:cubicBezTo>
                  <a:pt x="2310" y="12082"/>
                  <a:pt x="2319" y="11884"/>
                  <a:pt x="2338" y="11679"/>
                </a:cubicBezTo>
                <a:cubicBezTo>
                  <a:pt x="2355" y="11491"/>
                  <a:pt x="2216" y="11324"/>
                  <a:pt x="2030" y="11307"/>
                </a:cubicBezTo>
                <a:cubicBezTo>
                  <a:pt x="2018" y="11305"/>
                  <a:pt x="2006" y="11305"/>
                  <a:pt x="1993" y="11305"/>
                </a:cubicBezTo>
                <a:close/>
                <a:moveTo>
                  <a:pt x="14877" y="11714"/>
                </a:moveTo>
                <a:cubicBezTo>
                  <a:pt x="14801" y="11714"/>
                  <a:pt x="14724" y="11739"/>
                  <a:pt x="14660" y="11792"/>
                </a:cubicBezTo>
                <a:cubicBezTo>
                  <a:pt x="14485" y="11934"/>
                  <a:pt x="14306" y="12080"/>
                  <a:pt x="14130" y="12226"/>
                </a:cubicBezTo>
                <a:cubicBezTo>
                  <a:pt x="13984" y="12344"/>
                  <a:pt x="13965" y="12560"/>
                  <a:pt x="14085" y="12706"/>
                </a:cubicBezTo>
                <a:cubicBezTo>
                  <a:pt x="14153" y="12787"/>
                  <a:pt x="14250" y="12829"/>
                  <a:pt x="14348" y="12829"/>
                </a:cubicBezTo>
                <a:cubicBezTo>
                  <a:pt x="14424" y="12829"/>
                  <a:pt x="14500" y="12803"/>
                  <a:pt x="14563" y="12753"/>
                </a:cubicBezTo>
                <a:cubicBezTo>
                  <a:pt x="14739" y="12608"/>
                  <a:pt x="14914" y="12464"/>
                  <a:pt x="15091" y="12322"/>
                </a:cubicBezTo>
                <a:cubicBezTo>
                  <a:pt x="15239" y="12202"/>
                  <a:pt x="15260" y="11986"/>
                  <a:pt x="15140" y="11840"/>
                </a:cubicBezTo>
                <a:cubicBezTo>
                  <a:pt x="15073" y="11757"/>
                  <a:pt x="14976" y="11714"/>
                  <a:pt x="14877" y="11714"/>
                </a:cubicBezTo>
                <a:close/>
                <a:moveTo>
                  <a:pt x="28690" y="11904"/>
                </a:moveTo>
                <a:cubicBezTo>
                  <a:pt x="28638" y="11904"/>
                  <a:pt x="28585" y="11916"/>
                  <a:pt x="28535" y="11941"/>
                </a:cubicBezTo>
                <a:cubicBezTo>
                  <a:pt x="28364" y="12028"/>
                  <a:pt x="28300" y="12235"/>
                  <a:pt x="28384" y="12402"/>
                </a:cubicBezTo>
                <a:cubicBezTo>
                  <a:pt x="28477" y="12586"/>
                  <a:pt x="28564" y="12786"/>
                  <a:pt x="28639" y="12991"/>
                </a:cubicBezTo>
                <a:cubicBezTo>
                  <a:pt x="28688" y="13126"/>
                  <a:pt x="28822" y="13213"/>
                  <a:pt x="28961" y="13213"/>
                </a:cubicBezTo>
                <a:cubicBezTo>
                  <a:pt x="28999" y="13213"/>
                  <a:pt x="29039" y="13208"/>
                  <a:pt x="29079" y="13194"/>
                </a:cubicBezTo>
                <a:cubicBezTo>
                  <a:pt x="29258" y="13128"/>
                  <a:pt x="29348" y="12933"/>
                  <a:pt x="29284" y="12756"/>
                </a:cubicBezTo>
                <a:cubicBezTo>
                  <a:pt x="29199" y="12525"/>
                  <a:pt x="29101" y="12301"/>
                  <a:pt x="28995" y="12091"/>
                </a:cubicBezTo>
                <a:cubicBezTo>
                  <a:pt x="28934" y="11972"/>
                  <a:pt x="28814" y="11904"/>
                  <a:pt x="28690" y="11904"/>
                </a:cubicBezTo>
                <a:close/>
                <a:moveTo>
                  <a:pt x="13292" y="13013"/>
                </a:moveTo>
                <a:cubicBezTo>
                  <a:pt x="13217" y="13013"/>
                  <a:pt x="13141" y="13037"/>
                  <a:pt x="13077" y="13088"/>
                </a:cubicBezTo>
                <a:cubicBezTo>
                  <a:pt x="12901" y="13229"/>
                  <a:pt x="12722" y="13368"/>
                  <a:pt x="12545" y="13507"/>
                </a:cubicBezTo>
                <a:cubicBezTo>
                  <a:pt x="12394" y="13622"/>
                  <a:pt x="12368" y="13837"/>
                  <a:pt x="12484" y="13987"/>
                </a:cubicBezTo>
                <a:cubicBezTo>
                  <a:pt x="12549" y="14074"/>
                  <a:pt x="12651" y="14121"/>
                  <a:pt x="12754" y="14121"/>
                </a:cubicBezTo>
                <a:cubicBezTo>
                  <a:pt x="12825" y="14121"/>
                  <a:pt x="12898" y="14096"/>
                  <a:pt x="12964" y="14048"/>
                </a:cubicBezTo>
                <a:cubicBezTo>
                  <a:pt x="13145" y="13907"/>
                  <a:pt x="13324" y="13762"/>
                  <a:pt x="13505" y="13620"/>
                </a:cubicBezTo>
                <a:cubicBezTo>
                  <a:pt x="13652" y="13502"/>
                  <a:pt x="13675" y="13288"/>
                  <a:pt x="13557" y="13140"/>
                </a:cubicBezTo>
                <a:cubicBezTo>
                  <a:pt x="13490" y="13056"/>
                  <a:pt x="13392" y="13013"/>
                  <a:pt x="13292" y="13013"/>
                </a:cubicBezTo>
                <a:close/>
                <a:moveTo>
                  <a:pt x="2182" y="13334"/>
                </a:moveTo>
                <a:cubicBezTo>
                  <a:pt x="2146" y="13334"/>
                  <a:pt x="2110" y="13340"/>
                  <a:pt x="2074" y="13352"/>
                </a:cubicBezTo>
                <a:cubicBezTo>
                  <a:pt x="1895" y="13411"/>
                  <a:pt x="1797" y="13608"/>
                  <a:pt x="1858" y="13785"/>
                </a:cubicBezTo>
                <a:cubicBezTo>
                  <a:pt x="1938" y="14025"/>
                  <a:pt x="2041" y="14254"/>
                  <a:pt x="2161" y="14468"/>
                </a:cubicBezTo>
                <a:cubicBezTo>
                  <a:pt x="2223" y="14578"/>
                  <a:pt x="2338" y="14642"/>
                  <a:pt x="2458" y="14642"/>
                </a:cubicBezTo>
                <a:cubicBezTo>
                  <a:pt x="2517" y="14642"/>
                  <a:pt x="2573" y="14626"/>
                  <a:pt x="2625" y="14598"/>
                </a:cubicBezTo>
                <a:cubicBezTo>
                  <a:pt x="2790" y="14506"/>
                  <a:pt x="2849" y="14298"/>
                  <a:pt x="2755" y="14133"/>
                </a:cubicBezTo>
                <a:cubicBezTo>
                  <a:pt x="2654" y="13957"/>
                  <a:pt x="2573" y="13766"/>
                  <a:pt x="2505" y="13568"/>
                </a:cubicBezTo>
                <a:cubicBezTo>
                  <a:pt x="2459" y="13426"/>
                  <a:pt x="2325" y="13334"/>
                  <a:pt x="2182" y="13334"/>
                </a:cubicBezTo>
                <a:close/>
                <a:moveTo>
                  <a:pt x="29294" y="13852"/>
                </a:moveTo>
                <a:cubicBezTo>
                  <a:pt x="29276" y="13852"/>
                  <a:pt x="29258" y="13853"/>
                  <a:pt x="29240" y="13856"/>
                </a:cubicBezTo>
                <a:cubicBezTo>
                  <a:pt x="29053" y="13886"/>
                  <a:pt x="28928" y="14061"/>
                  <a:pt x="28957" y="14247"/>
                </a:cubicBezTo>
                <a:cubicBezTo>
                  <a:pt x="28992" y="14459"/>
                  <a:pt x="29018" y="14678"/>
                  <a:pt x="29037" y="14903"/>
                </a:cubicBezTo>
                <a:cubicBezTo>
                  <a:pt x="29056" y="15080"/>
                  <a:pt x="29202" y="15215"/>
                  <a:pt x="29379" y="15215"/>
                </a:cubicBezTo>
                <a:cubicBezTo>
                  <a:pt x="29390" y="15215"/>
                  <a:pt x="29399" y="15215"/>
                  <a:pt x="29407" y="15212"/>
                </a:cubicBezTo>
                <a:cubicBezTo>
                  <a:pt x="29593" y="15198"/>
                  <a:pt x="29736" y="15033"/>
                  <a:pt x="29718" y="14844"/>
                </a:cubicBezTo>
                <a:cubicBezTo>
                  <a:pt x="29696" y="14602"/>
                  <a:pt x="29668" y="14366"/>
                  <a:pt x="29631" y="14140"/>
                </a:cubicBezTo>
                <a:cubicBezTo>
                  <a:pt x="29605" y="13973"/>
                  <a:pt x="29459" y="13852"/>
                  <a:pt x="29294" y="13852"/>
                </a:cubicBezTo>
                <a:close/>
                <a:moveTo>
                  <a:pt x="11648" y="14243"/>
                </a:moveTo>
                <a:cubicBezTo>
                  <a:pt x="11582" y="14243"/>
                  <a:pt x="11514" y="14262"/>
                  <a:pt x="11455" y="14303"/>
                </a:cubicBezTo>
                <a:cubicBezTo>
                  <a:pt x="11268" y="14430"/>
                  <a:pt x="11078" y="14552"/>
                  <a:pt x="10896" y="14664"/>
                </a:cubicBezTo>
                <a:cubicBezTo>
                  <a:pt x="10734" y="14764"/>
                  <a:pt x="10686" y="14974"/>
                  <a:pt x="10783" y="15134"/>
                </a:cubicBezTo>
                <a:cubicBezTo>
                  <a:pt x="10847" y="15238"/>
                  <a:pt x="10958" y="15297"/>
                  <a:pt x="11073" y="15297"/>
                </a:cubicBezTo>
                <a:cubicBezTo>
                  <a:pt x="11134" y="15297"/>
                  <a:pt x="11198" y="15280"/>
                  <a:pt x="11254" y="15250"/>
                </a:cubicBezTo>
                <a:cubicBezTo>
                  <a:pt x="11445" y="15132"/>
                  <a:pt x="11643" y="15003"/>
                  <a:pt x="11840" y="14870"/>
                </a:cubicBezTo>
                <a:cubicBezTo>
                  <a:pt x="11996" y="14764"/>
                  <a:pt x="12038" y="14550"/>
                  <a:pt x="11932" y="14393"/>
                </a:cubicBezTo>
                <a:cubicBezTo>
                  <a:pt x="11866" y="14296"/>
                  <a:pt x="11758" y="14243"/>
                  <a:pt x="11648" y="14243"/>
                </a:cubicBezTo>
                <a:close/>
                <a:moveTo>
                  <a:pt x="3345" y="14982"/>
                </a:moveTo>
                <a:cubicBezTo>
                  <a:pt x="3242" y="14982"/>
                  <a:pt x="3142" y="15028"/>
                  <a:pt x="3075" y="15115"/>
                </a:cubicBezTo>
                <a:cubicBezTo>
                  <a:pt x="2958" y="15264"/>
                  <a:pt x="2986" y="15480"/>
                  <a:pt x="3136" y="15594"/>
                </a:cubicBezTo>
                <a:cubicBezTo>
                  <a:pt x="3327" y="15742"/>
                  <a:pt x="3535" y="15879"/>
                  <a:pt x="3760" y="15998"/>
                </a:cubicBezTo>
                <a:cubicBezTo>
                  <a:pt x="3812" y="16024"/>
                  <a:pt x="3866" y="16036"/>
                  <a:pt x="3919" y="16036"/>
                </a:cubicBezTo>
                <a:cubicBezTo>
                  <a:pt x="4043" y="16036"/>
                  <a:pt x="4161" y="15971"/>
                  <a:pt x="4220" y="15853"/>
                </a:cubicBezTo>
                <a:cubicBezTo>
                  <a:pt x="4309" y="15686"/>
                  <a:pt x="4246" y="15480"/>
                  <a:pt x="4078" y="15391"/>
                </a:cubicBezTo>
                <a:cubicBezTo>
                  <a:pt x="3890" y="15290"/>
                  <a:pt x="3713" y="15177"/>
                  <a:pt x="3555" y="15054"/>
                </a:cubicBezTo>
                <a:cubicBezTo>
                  <a:pt x="3492" y="15006"/>
                  <a:pt x="3418" y="14982"/>
                  <a:pt x="3345" y="14982"/>
                </a:cubicBezTo>
                <a:close/>
                <a:moveTo>
                  <a:pt x="9870" y="15258"/>
                </a:moveTo>
                <a:cubicBezTo>
                  <a:pt x="9823" y="15258"/>
                  <a:pt x="9775" y="15268"/>
                  <a:pt x="9730" y="15288"/>
                </a:cubicBezTo>
                <a:cubicBezTo>
                  <a:pt x="9525" y="15382"/>
                  <a:pt x="9321" y="15467"/>
                  <a:pt x="9121" y="15539"/>
                </a:cubicBezTo>
                <a:cubicBezTo>
                  <a:pt x="8942" y="15603"/>
                  <a:pt x="8852" y="15799"/>
                  <a:pt x="8916" y="15977"/>
                </a:cubicBezTo>
                <a:cubicBezTo>
                  <a:pt x="8967" y="16114"/>
                  <a:pt x="9099" y="16201"/>
                  <a:pt x="9238" y="16201"/>
                </a:cubicBezTo>
                <a:cubicBezTo>
                  <a:pt x="9278" y="16201"/>
                  <a:pt x="9316" y="16194"/>
                  <a:pt x="9354" y="16180"/>
                </a:cubicBezTo>
                <a:cubicBezTo>
                  <a:pt x="9570" y="16102"/>
                  <a:pt x="9792" y="16010"/>
                  <a:pt x="10011" y="15911"/>
                </a:cubicBezTo>
                <a:cubicBezTo>
                  <a:pt x="10183" y="15832"/>
                  <a:pt x="10258" y="15629"/>
                  <a:pt x="10180" y="15459"/>
                </a:cubicBezTo>
                <a:cubicBezTo>
                  <a:pt x="10124" y="15333"/>
                  <a:pt x="9999" y="15258"/>
                  <a:pt x="9870" y="15258"/>
                </a:cubicBezTo>
                <a:close/>
                <a:moveTo>
                  <a:pt x="5204" y="15812"/>
                </a:moveTo>
                <a:cubicBezTo>
                  <a:pt x="5047" y="15812"/>
                  <a:pt x="4907" y="15921"/>
                  <a:pt x="4872" y="16081"/>
                </a:cubicBezTo>
                <a:cubicBezTo>
                  <a:pt x="4830" y="16267"/>
                  <a:pt x="4947" y="16446"/>
                  <a:pt x="5133" y="16488"/>
                </a:cubicBezTo>
                <a:cubicBezTo>
                  <a:pt x="5359" y="16536"/>
                  <a:pt x="5597" y="16575"/>
                  <a:pt x="5840" y="16602"/>
                </a:cubicBezTo>
                <a:cubicBezTo>
                  <a:pt x="5854" y="16606"/>
                  <a:pt x="5866" y="16606"/>
                  <a:pt x="5880" y="16606"/>
                </a:cubicBezTo>
                <a:cubicBezTo>
                  <a:pt x="6050" y="16606"/>
                  <a:pt x="6198" y="16477"/>
                  <a:pt x="6219" y="16303"/>
                </a:cubicBezTo>
                <a:cubicBezTo>
                  <a:pt x="6238" y="16116"/>
                  <a:pt x="6102" y="15947"/>
                  <a:pt x="5916" y="15925"/>
                </a:cubicBezTo>
                <a:cubicBezTo>
                  <a:pt x="5697" y="15902"/>
                  <a:pt x="5482" y="15864"/>
                  <a:pt x="5277" y="15820"/>
                </a:cubicBezTo>
                <a:cubicBezTo>
                  <a:pt x="5252" y="15815"/>
                  <a:pt x="5228" y="15812"/>
                  <a:pt x="5204" y="15812"/>
                </a:cubicBezTo>
                <a:close/>
                <a:moveTo>
                  <a:pt x="7916" y="15870"/>
                </a:moveTo>
                <a:cubicBezTo>
                  <a:pt x="7898" y="15870"/>
                  <a:pt x="7880" y="15871"/>
                  <a:pt x="7861" y="15874"/>
                </a:cubicBezTo>
                <a:cubicBezTo>
                  <a:pt x="7648" y="15912"/>
                  <a:pt x="7432" y="15938"/>
                  <a:pt x="7216" y="15952"/>
                </a:cubicBezTo>
                <a:cubicBezTo>
                  <a:pt x="7029" y="15966"/>
                  <a:pt x="6886" y="16130"/>
                  <a:pt x="6900" y="16319"/>
                </a:cubicBezTo>
                <a:cubicBezTo>
                  <a:pt x="6912" y="16498"/>
                  <a:pt x="7064" y="16635"/>
                  <a:pt x="7241" y="16635"/>
                </a:cubicBezTo>
                <a:lnTo>
                  <a:pt x="7267" y="16635"/>
                </a:lnTo>
                <a:cubicBezTo>
                  <a:pt x="7505" y="16618"/>
                  <a:pt x="7743" y="16590"/>
                  <a:pt x="7978" y="16548"/>
                </a:cubicBezTo>
                <a:cubicBezTo>
                  <a:pt x="8162" y="16515"/>
                  <a:pt x="8289" y="16340"/>
                  <a:pt x="8256" y="16152"/>
                </a:cubicBezTo>
                <a:cubicBezTo>
                  <a:pt x="8226" y="15986"/>
                  <a:pt x="8081" y="15870"/>
                  <a:pt x="7916" y="15870"/>
                </a:cubicBezTo>
                <a:close/>
                <a:moveTo>
                  <a:pt x="29407" y="15896"/>
                </a:moveTo>
                <a:cubicBezTo>
                  <a:pt x="29228" y="15896"/>
                  <a:pt x="29079" y="16044"/>
                  <a:pt x="29074" y="16227"/>
                </a:cubicBezTo>
                <a:cubicBezTo>
                  <a:pt x="29067" y="16444"/>
                  <a:pt x="29053" y="16668"/>
                  <a:pt x="29035" y="16894"/>
                </a:cubicBezTo>
                <a:cubicBezTo>
                  <a:pt x="29021" y="17080"/>
                  <a:pt x="29159" y="17245"/>
                  <a:pt x="29348" y="17261"/>
                </a:cubicBezTo>
                <a:cubicBezTo>
                  <a:pt x="29360" y="17263"/>
                  <a:pt x="29369" y="17263"/>
                  <a:pt x="29376" y="17263"/>
                </a:cubicBezTo>
                <a:cubicBezTo>
                  <a:pt x="29553" y="17263"/>
                  <a:pt x="29703" y="17129"/>
                  <a:pt x="29717" y="16948"/>
                </a:cubicBezTo>
                <a:cubicBezTo>
                  <a:pt x="29736" y="16712"/>
                  <a:pt x="29748" y="16477"/>
                  <a:pt x="29755" y="16250"/>
                </a:cubicBezTo>
                <a:cubicBezTo>
                  <a:pt x="29762" y="16060"/>
                  <a:pt x="29614" y="15904"/>
                  <a:pt x="29425" y="15897"/>
                </a:cubicBezTo>
                <a:cubicBezTo>
                  <a:pt x="29419" y="15896"/>
                  <a:pt x="29413" y="15896"/>
                  <a:pt x="29407" y="15896"/>
                </a:cubicBezTo>
                <a:close/>
                <a:moveTo>
                  <a:pt x="29217" y="17937"/>
                </a:moveTo>
                <a:cubicBezTo>
                  <a:pt x="29052" y="17937"/>
                  <a:pt x="28904" y="18057"/>
                  <a:pt x="28877" y="18226"/>
                </a:cubicBezTo>
                <a:cubicBezTo>
                  <a:pt x="28842" y="18448"/>
                  <a:pt x="28804" y="18669"/>
                  <a:pt x="28761" y="18888"/>
                </a:cubicBezTo>
                <a:cubicBezTo>
                  <a:pt x="28723" y="19074"/>
                  <a:pt x="28844" y="19251"/>
                  <a:pt x="29028" y="19288"/>
                </a:cubicBezTo>
                <a:cubicBezTo>
                  <a:pt x="29051" y="19293"/>
                  <a:pt x="29072" y="19295"/>
                  <a:pt x="29094" y="19295"/>
                </a:cubicBezTo>
                <a:cubicBezTo>
                  <a:pt x="29256" y="19295"/>
                  <a:pt x="29397" y="19182"/>
                  <a:pt x="29432" y="19016"/>
                </a:cubicBezTo>
                <a:cubicBezTo>
                  <a:pt x="29475" y="18789"/>
                  <a:pt x="29515" y="18561"/>
                  <a:pt x="29553" y="18332"/>
                </a:cubicBezTo>
                <a:cubicBezTo>
                  <a:pt x="29581" y="18146"/>
                  <a:pt x="29456" y="17972"/>
                  <a:pt x="29268" y="17941"/>
                </a:cubicBezTo>
                <a:cubicBezTo>
                  <a:pt x="29251" y="17938"/>
                  <a:pt x="29234" y="17937"/>
                  <a:pt x="29217" y="17937"/>
                </a:cubicBezTo>
                <a:close/>
                <a:moveTo>
                  <a:pt x="28792" y="19947"/>
                </a:moveTo>
                <a:cubicBezTo>
                  <a:pt x="28639" y="19947"/>
                  <a:pt x="28498" y="20049"/>
                  <a:pt x="28458" y="20203"/>
                </a:cubicBezTo>
                <a:cubicBezTo>
                  <a:pt x="28401" y="20421"/>
                  <a:pt x="28342" y="20638"/>
                  <a:pt x="28279" y="20852"/>
                </a:cubicBezTo>
                <a:cubicBezTo>
                  <a:pt x="28227" y="21033"/>
                  <a:pt x="28331" y="21224"/>
                  <a:pt x="28512" y="21276"/>
                </a:cubicBezTo>
                <a:cubicBezTo>
                  <a:pt x="28545" y="21285"/>
                  <a:pt x="28575" y="21290"/>
                  <a:pt x="28608" y="21290"/>
                </a:cubicBezTo>
                <a:cubicBezTo>
                  <a:pt x="28756" y="21290"/>
                  <a:pt x="28893" y="21191"/>
                  <a:pt x="28936" y="21043"/>
                </a:cubicBezTo>
                <a:cubicBezTo>
                  <a:pt x="29001" y="20822"/>
                  <a:pt x="29061" y="20600"/>
                  <a:pt x="29121" y="20374"/>
                </a:cubicBezTo>
                <a:cubicBezTo>
                  <a:pt x="29169" y="20191"/>
                  <a:pt x="29058" y="20005"/>
                  <a:pt x="28875" y="19957"/>
                </a:cubicBezTo>
                <a:cubicBezTo>
                  <a:pt x="28848" y="19950"/>
                  <a:pt x="28820" y="19947"/>
                  <a:pt x="28792" y="19947"/>
                </a:cubicBezTo>
                <a:close/>
                <a:moveTo>
                  <a:pt x="28192" y="21907"/>
                </a:moveTo>
                <a:cubicBezTo>
                  <a:pt x="28051" y="21907"/>
                  <a:pt x="27919" y="21995"/>
                  <a:pt x="27869" y="22136"/>
                </a:cubicBezTo>
                <a:cubicBezTo>
                  <a:pt x="27793" y="22353"/>
                  <a:pt x="27714" y="22564"/>
                  <a:pt x="27636" y="22770"/>
                </a:cubicBezTo>
                <a:cubicBezTo>
                  <a:pt x="27568" y="22946"/>
                  <a:pt x="27659" y="23144"/>
                  <a:pt x="27834" y="23212"/>
                </a:cubicBezTo>
                <a:cubicBezTo>
                  <a:pt x="27874" y="23228"/>
                  <a:pt x="27914" y="23233"/>
                  <a:pt x="27956" y="23233"/>
                </a:cubicBezTo>
                <a:cubicBezTo>
                  <a:pt x="28093" y="23233"/>
                  <a:pt x="28224" y="23149"/>
                  <a:pt x="28276" y="23012"/>
                </a:cubicBezTo>
                <a:cubicBezTo>
                  <a:pt x="28358" y="22798"/>
                  <a:pt x="28436" y="22581"/>
                  <a:pt x="28514" y="22360"/>
                </a:cubicBezTo>
                <a:cubicBezTo>
                  <a:pt x="28575" y="22185"/>
                  <a:pt x="28483" y="21988"/>
                  <a:pt x="28304" y="21926"/>
                </a:cubicBezTo>
                <a:cubicBezTo>
                  <a:pt x="28267" y="21913"/>
                  <a:pt x="28229" y="21907"/>
                  <a:pt x="28192" y="21907"/>
                </a:cubicBezTo>
                <a:close/>
                <a:moveTo>
                  <a:pt x="27434" y="23811"/>
                </a:moveTo>
                <a:cubicBezTo>
                  <a:pt x="27304" y="23811"/>
                  <a:pt x="27179" y="23887"/>
                  <a:pt x="27122" y="24013"/>
                </a:cubicBezTo>
                <a:cubicBezTo>
                  <a:pt x="27026" y="24227"/>
                  <a:pt x="26931" y="24429"/>
                  <a:pt x="26835" y="24621"/>
                </a:cubicBezTo>
                <a:cubicBezTo>
                  <a:pt x="26750" y="24792"/>
                  <a:pt x="26819" y="24995"/>
                  <a:pt x="26990" y="25080"/>
                </a:cubicBezTo>
                <a:cubicBezTo>
                  <a:pt x="27038" y="25105"/>
                  <a:pt x="27092" y="25115"/>
                  <a:pt x="27141" y="25115"/>
                </a:cubicBezTo>
                <a:cubicBezTo>
                  <a:pt x="27268" y="25115"/>
                  <a:pt x="27388" y="25046"/>
                  <a:pt x="27447" y="24924"/>
                </a:cubicBezTo>
                <a:cubicBezTo>
                  <a:pt x="27548" y="24724"/>
                  <a:pt x="27645" y="24514"/>
                  <a:pt x="27746" y="24293"/>
                </a:cubicBezTo>
                <a:cubicBezTo>
                  <a:pt x="27824" y="24121"/>
                  <a:pt x="27746" y="23919"/>
                  <a:pt x="27574" y="23841"/>
                </a:cubicBezTo>
                <a:cubicBezTo>
                  <a:pt x="27528" y="23820"/>
                  <a:pt x="27481" y="23811"/>
                  <a:pt x="27434" y="23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rot="315490">
            <a:off x="2788985" y="-595860"/>
            <a:ext cx="4199974" cy="6228171"/>
          </a:xfrm>
          <a:prstGeom prst="roundRect">
            <a:avLst>
              <a:gd name="adj" fmla="val 6249"/>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rot="315265">
            <a:off x="2655762" y="-445035"/>
            <a:ext cx="4150541" cy="6228171"/>
          </a:xfrm>
          <a:prstGeom prst="roundRect">
            <a:avLst>
              <a:gd name="adj" fmla="val 6249"/>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txBox="1">
            <a:spLocks noGrp="1"/>
          </p:cNvSpPr>
          <p:nvPr>
            <p:ph type="subTitle" idx="1"/>
          </p:nvPr>
        </p:nvSpPr>
        <p:spPr>
          <a:xfrm>
            <a:off x="218656" y="1073550"/>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337" name="Google Shape;337;p9"/>
          <p:cNvSpPr txBox="1">
            <a:spLocks noGrp="1"/>
          </p:cNvSpPr>
          <p:nvPr>
            <p:ph type="subTitle" idx="2"/>
          </p:nvPr>
        </p:nvSpPr>
        <p:spPr>
          <a:xfrm>
            <a:off x="218656" y="1593696"/>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Font typeface="Capriola"/>
              <a:buNone/>
              <a:defRPr sz="1200" b="1">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338" name="Google Shape;338;p9"/>
          <p:cNvSpPr txBox="1">
            <a:spLocks noGrp="1"/>
          </p:cNvSpPr>
          <p:nvPr>
            <p:ph type="subTitle" idx="3"/>
          </p:nvPr>
        </p:nvSpPr>
        <p:spPr>
          <a:xfrm>
            <a:off x="218656" y="2113842"/>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339" name="Google Shape;339;p9"/>
          <p:cNvSpPr txBox="1">
            <a:spLocks noGrp="1"/>
          </p:cNvSpPr>
          <p:nvPr>
            <p:ph type="subTitle" idx="4"/>
          </p:nvPr>
        </p:nvSpPr>
        <p:spPr>
          <a:xfrm>
            <a:off x="218656" y="2633988"/>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340" name="Google Shape;340;p9"/>
          <p:cNvSpPr txBox="1">
            <a:spLocks noGrp="1"/>
          </p:cNvSpPr>
          <p:nvPr>
            <p:ph type="subTitle" idx="5"/>
          </p:nvPr>
        </p:nvSpPr>
        <p:spPr>
          <a:xfrm>
            <a:off x="218656" y="3154133"/>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341" name="Google Shape;341;p9"/>
          <p:cNvSpPr txBox="1">
            <a:spLocks noGrp="1"/>
          </p:cNvSpPr>
          <p:nvPr>
            <p:ph type="subTitle" idx="6"/>
          </p:nvPr>
        </p:nvSpPr>
        <p:spPr>
          <a:xfrm>
            <a:off x="218656" y="3674279"/>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sp>
        <p:nvSpPr>
          <p:cNvPr id="342" name="Google Shape;342;p9"/>
          <p:cNvSpPr txBox="1">
            <a:spLocks noGrp="1"/>
          </p:cNvSpPr>
          <p:nvPr>
            <p:ph type="subTitle" idx="7"/>
          </p:nvPr>
        </p:nvSpPr>
        <p:spPr>
          <a:xfrm>
            <a:off x="218656" y="4194425"/>
            <a:ext cx="8361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200"/>
              <a:buFont typeface="Capriola"/>
              <a:buNone/>
              <a:defRPr sz="1200" b="1">
                <a:solidFill>
                  <a:schemeClr val="lt1"/>
                </a:solidFill>
                <a:latin typeface="Capriola"/>
                <a:ea typeface="Capriola"/>
                <a:cs typeface="Capriola"/>
                <a:sym typeface="Capriola"/>
              </a:defRPr>
            </a:lvl1pPr>
            <a:lvl2pPr lvl="1" algn="ctr" rtl="0">
              <a:spcBef>
                <a:spcPts val="1600"/>
              </a:spcBef>
              <a:spcAft>
                <a:spcPts val="0"/>
              </a:spcAft>
              <a:buSzPts val="1000"/>
              <a:buFont typeface="Poppins"/>
              <a:buNone/>
              <a:defRPr b="1">
                <a:latin typeface="Poppins"/>
                <a:ea typeface="Poppins"/>
                <a:cs typeface="Poppins"/>
                <a:sym typeface="Poppins"/>
              </a:defRPr>
            </a:lvl2pPr>
            <a:lvl3pPr lvl="2" algn="ctr" rtl="0">
              <a:spcBef>
                <a:spcPts val="1600"/>
              </a:spcBef>
              <a:spcAft>
                <a:spcPts val="0"/>
              </a:spcAft>
              <a:buSzPts val="1000"/>
              <a:buFont typeface="Poppins"/>
              <a:buNone/>
              <a:defRPr b="1">
                <a:latin typeface="Poppins"/>
                <a:ea typeface="Poppins"/>
                <a:cs typeface="Poppins"/>
                <a:sym typeface="Poppins"/>
              </a:defRPr>
            </a:lvl3pPr>
            <a:lvl4pPr lvl="3" algn="ctr" rtl="0">
              <a:spcBef>
                <a:spcPts val="1600"/>
              </a:spcBef>
              <a:spcAft>
                <a:spcPts val="0"/>
              </a:spcAft>
              <a:buSzPts val="1000"/>
              <a:buFont typeface="Poppins"/>
              <a:buNone/>
              <a:defRPr b="1">
                <a:latin typeface="Poppins"/>
                <a:ea typeface="Poppins"/>
                <a:cs typeface="Poppins"/>
                <a:sym typeface="Poppins"/>
              </a:defRPr>
            </a:lvl4pPr>
            <a:lvl5pPr lvl="4" algn="ctr" rtl="0">
              <a:spcBef>
                <a:spcPts val="1600"/>
              </a:spcBef>
              <a:spcAft>
                <a:spcPts val="0"/>
              </a:spcAft>
              <a:buSzPts val="1000"/>
              <a:buFont typeface="Poppins"/>
              <a:buNone/>
              <a:defRPr b="1">
                <a:latin typeface="Poppins"/>
                <a:ea typeface="Poppins"/>
                <a:cs typeface="Poppins"/>
                <a:sym typeface="Poppins"/>
              </a:defRPr>
            </a:lvl5pPr>
            <a:lvl6pPr lvl="5" algn="ctr" rtl="0">
              <a:spcBef>
                <a:spcPts val="1600"/>
              </a:spcBef>
              <a:spcAft>
                <a:spcPts val="0"/>
              </a:spcAft>
              <a:buSzPts val="1000"/>
              <a:buFont typeface="Poppins"/>
              <a:buNone/>
              <a:defRPr b="1">
                <a:latin typeface="Poppins"/>
                <a:ea typeface="Poppins"/>
                <a:cs typeface="Poppins"/>
                <a:sym typeface="Poppins"/>
              </a:defRPr>
            </a:lvl6pPr>
            <a:lvl7pPr lvl="6" algn="ctr" rtl="0">
              <a:spcBef>
                <a:spcPts val="1600"/>
              </a:spcBef>
              <a:spcAft>
                <a:spcPts val="0"/>
              </a:spcAft>
              <a:buSzPts val="1000"/>
              <a:buFont typeface="Poppins"/>
              <a:buNone/>
              <a:defRPr b="1">
                <a:latin typeface="Poppins"/>
                <a:ea typeface="Poppins"/>
                <a:cs typeface="Poppins"/>
                <a:sym typeface="Poppins"/>
              </a:defRPr>
            </a:lvl7pPr>
            <a:lvl8pPr lvl="7" algn="ctr" rtl="0">
              <a:spcBef>
                <a:spcPts val="1600"/>
              </a:spcBef>
              <a:spcAft>
                <a:spcPts val="0"/>
              </a:spcAft>
              <a:buSzPts val="1000"/>
              <a:buFont typeface="Poppins"/>
              <a:buNone/>
              <a:defRPr b="1">
                <a:latin typeface="Poppins"/>
                <a:ea typeface="Poppins"/>
                <a:cs typeface="Poppins"/>
                <a:sym typeface="Poppins"/>
              </a:defRPr>
            </a:lvl8pPr>
            <a:lvl9pPr lvl="8" algn="ctr" rtl="0">
              <a:spcBef>
                <a:spcPts val="1600"/>
              </a:spcBef>
              <a:spcAft>
                <a:spcPts val="1600"/>
              </a:spcAft>
              <a:buSzPts val="1000"/>
              <a:buFont typeface="Poppins"/>
              <a:buNone/>
              <a:defRPr b="1">
                <a:latin typeface="Poppins"/>
                <a:ea typeface="Poppins"/>
                <a:cs typeface="Poppins"/>
                <a:sym typeface="Poppins"/>
              </a:defRPr>
            </a:lvl9pPr>
          </a:lstStyle>
          <a:p>
            <a:endParaRPr/>
          </a:p>
        </p:txBody>
      </p:sp>
      <p:grpSp>
        <p:nvGrpSpPr>
          <p:cNvPr id="343" name="Google Shape;343;p9"/>
          <p:cNvGrpSpPr/>
          <p:nvPr/>
        </p:nvGrpSpPr>
        <p:grpSpPr>
          <a:xfrm>
            <a:off x="441648" y="539502"/>
            <a:ext cx="390115" cy="478199"/>
            <a:chOff x="6813948" y="1342927"/>
            <a:chExt cx="390115" cy="478199"/>
          </a:xfrm>
        </p:grpSpPr>
        <p:sp>
          <p:nvSpPr>
            <p:cNvPr id="344" name="Google Shape;344;p9"/>
            <p:cNvSpPr/>
            <p:nvPr/>
          </p:nvSpPr>
          <p:spPr>
            <a:xfrm rot="-5400000">
              <a:off x="6814041" y="1342927"/>
              <a:ext cx="390022" cy="390022"/>
            </a:xfrm>
            <a:custGeom>
              <a:avLst/>
              <a:gdLst/>
              <a:ahLst/>
              <a:cxnLst/>
              <a:rect l="l" t="t" r="r" b="b"/>
              <a:pathLst>
                <a:path w="12553" h="12553" extrusionOk="0">
                  <a:moveTo>
                    <a:pt x="1" y="1"/>
                  </a:moveTo>
                  <a:lnTo>
                    <a:pt x="1" y="12552"/>
                  </a:lnTo>
                  <a:lnTo>
                    <a:pt x="12552" y="12552"/>
                  </a:lnTo>
                  <a:lnTo>
                    <a:pt x="12552" y="1271"/>
                  </a:lnTo>
                  <a:cubicBezTo>
                    <a:pt x="12552" y="569"/>
                    <a:pt x="11984" y="1"/>
                    <a:pt x="11280" y="1"/>
                  </a:cubicBezTo>
                  <a:lnTo>
                    <a:pt x="2903" y="1"/>
                  </a:lnTo>
                  <a:lnTo>
                    <a:pt x="2903" y="6"/>
                  </a:lnTo>
                  <a:cubicBezTo>
                    <a:pt x="2868" y="2"/>
                    <a:pt x="2832" y="1"/>
                    <a:pt x="27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p:nvPr/>
          </p:nvSpPr>
          <p:spPr>
            <a:xfrm rot="-5400000">
              <a:off x="6969484" y="1540346"/>
              <a:ext cx="78980" cy="390053"/>
            </a:xfrm>
            <a:custGeom>
              <a:avLst/>
              <a:gdLst/>
              <a:ahLst/>
              <a:cxnLst/>
              <a:rect l="l" t="t" r="r" b="b"/>
              <a:pathLst>
                <a:path w="2542" h="12554" extrusionOk="0">
                  <a:moveTo>
                    <a:pt x="1271" y="0"/>
                  </a:moveTo>
                  <a:cubicBezTo>
                    <a:pt x="569" y="0"/>
                    <a:pt x="1" y="570"/>
                    <a:pt x="1" y="1272"/>
                  </a:cubicBezTo>
                  <a:lnTo>
                    <a:pt x="1" y="12554"/>
                  </a:lnTo>
                  <a:lnTo>
                    <a:pt x="2542" y="12554"/>
                  </a:lnTo>
                  <a:lnTo>
                    <a:pt x="2542" y="1272"/>
                  </a:lnTo>
                  <a:cubicBezTo>
                    <a:pt x="2542" y="570"/>
                    <a:pt x="1974" y="0"/>
                    <a:pt x="1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9"/>
            <p:cNvSpPr/>
            <p:nvPr/>
          </p:nvSpPr>
          <p:spPr>
            <a:xfrm rot="-5400000">
              <a:off x="6991404" y="1550583"/>
              <a:ext cx="55646" cy="369547"/>
            </a:xfrm>
            <a:custGeom>
              <a:avLst/>
              <a:gdLst/>
              <a:ahLst/>
              <a:cxnLst/>
              <a:rect l="l" t="t" r="r" b="b"/>
              <a:pathLst>
                <a:path w="1791" h="11894" extrusionOk="0">
                  <a:moveTo>
                    <a:pt x="895" y="0"/>
                  </a:moveTo>
                  <a:cubicBezTo>
                    <a:pt x="400" y="0"/>
                    <a:pt x="0" y="404"/>
                    <a:pt x="0" y="896"/>
                  </a:cubicBezTo>
                  <a:lnTo>
                    <a:pt x="0" y="11894"/>
                  </a:lnTo>
                  <a:lnTo>
                    <a:pt x="1790" y="11894"/>
                  </a:lnTo>
                  <a:lnTo>
                    <a:pt x="1790" y="896"/>
                  </a:lnTo>
                  <a:cubicBezTo>
                    <a:pt x="1790" y="400"/>
                    <a:pt x="1389" y="0"/>
                    <a:pt x="8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9"/>
            <p:cNvSpPr/>
            <p:nvPr/>
          </p:nvSpPr>
          <p:spPr>
            <a:xfrm rot="-5400000">
              <a:off x="6875342" y="1749137"/>
              <a:ext cx="86872" cy="57107"/>
            </a:xfrm>
            <a:custGeom>
              <a:avLst/>
              <a:gdLst/>
              <a:ahLst/>
              <a:cxnLst/>
              <a:rect l="l" t="t" r="r" b="b"/>
              <a:pathLst>
                <a:path w="2796" h="1838" extrusionOk="0">
                  <a:moveTo>
                    <a:pt x="0" y="1"/>
                  </a:moveTo>
                  <a:lnTo>
                    <a:pt x="391" y="920"/>
                  </a:lnTo>
                  <a:lnTo>
                    <a:pt x="0" y="1838"/>
                  </a:lnTo>
                  <a:lnTo>
                    <a:pt x="2795" y="1838"/>
                  </a:lnTo>
                  <a:lnTo>
                    <a:pt x="27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8" name="Google Shape;348;p9"/>
          <p:cNvSpPr/>
          <p:nvPr/>
        </p:nvSpPr>
        <p:spPr>
          <a:xfrm rot="-5099531">
            <a:off x="2834811" y="4670179"/>
            <a:ext cx="291039" cy="261304"/>
          </a:xfrm>
          <a:custGeom>
            <a:avLst/>
            <a:gdLst/>
            <a:ahLst/>
            <a:cxnLst/>
            <a:rect l="l" t="t" r="r" b="b"/>
            <a:pathLst>
              <a:path w="5547" h="5547" extrusionOk="0">
                <a:moveTo>
                  <a:pt x="2774" y="0"/>
                </a:moveTo>
                <a:cubicBezTo>
                  <a:pt x="1242" y="0"/>
                  <a:pt x="0" y="1242"/>
                  <a:pt x="0" y="2774"/>
                </a:cubicBezTo>
                <a:cubicBezTo>
                  <a:pt x="0" y="4305"/>
                  <a:pt x="1242" y="5547"/>
                  <a:pt x="2774" y="5547"/>
                </a:cubicBezTo>
                <a:cubicBezTo>
                  <a:pt x="4305" y="5547"/>
                  <a:pt x="5547" y="4305"/>
                  <a:pt x="5547" y="2774"/>
                </a:cubicBezTo>
                <a:cubicBezTo>
                  <a:pt x="5547" y="1242"/>
                  <a:pt x="4305" y="0"/>
                  <a:pt x="27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9"/>
          <p:cNvSpPr/>
          <p:nvPr/>
        </p:nvSpPr>
        <p:spPr>
          <a:xfrm rot="-5099531">
            <a:off x="2893474" y="4001184"/>
            <a:ext cx="290986" cy="261304"/>
          </a:xfrm>
          <a:custGeom>
            <a:avLst/>
            <a:gdLst/>
            <a:ahLst/>
            <a:cxnLst/>
            <a:rect l="l" t="t" r="r" b="b"/>
            <a:pathLst>
              <a:path w="5546" h="5547" extrusionOk="0">
                <a:moveTo>
                  <a:pt x="2773" y="0"/>
                </a:moveTo>
                <a:cubicBezTo>
                  <a:pt x="1241" y="0"/>
                  <a:pt x="0" y="1242"/>
                  <a:pt x="0" y="2774"/>
                </a:cubicBezTo>
                <a:cubicBezTo>
                  <a:pt x="0" y="4305"/>
                  <a:pt x="1241" y="5547"/>
                  <a:pt x="2773" y="5547"/>
                </a:cubicBezTo>
                <a:cubicBezTo>
                  <a:pt x="4305" y="5547"/>
                  <a:pt x="5545" y="4305"/>
                  <a:pt x="5545" y="2774"/>
                </a:cubicBezTo>
                <a:cubicBezTo>
                  <a:pt x="5545"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rot="-5099531">
            <a:off x="2952099" y="3332320"/>
            <a:ext cx="290986" cy="261304"/>
          </a:xfrm>
          <a:custGeom>
            <a:avLst/>
            <a:gdLst/>
            <a:ahLst/>
            <a:cxnLst/>
            <a:rect l="l" t="t" r="r" b="b"/>
            <a:pathLst>
              <a:path w="5546" h="5547" extrusionOk="0">
                <a:moveTo>
                  <a:pt x="2773" y="0"/>
                </a:moveTo>
                <a:cubicBezTo>
                  <a:pt x="1241" y="0"/>
                  <a:pt x="0" y="1242"/>
                  <a:pt x="0" y="2774"/>
                </a:cubicBezTo>
                <a:cubicBezTo>
                  <a:pt x="0" y="4305"/>
                  <a:pt x="1241" y="5547"/>
                  <a:pt x="2773" y="5547"/>
                </a:cubicBezTo>
                <a:cubicBezTo>
                  <a:pt x="4305" y="5547"/>
                  <a:pt x="5545" y="4305"/>
                  <a:pt x="5545" y="2774"/>
                </a:cubicBezTo>
                <a:cubicBezTo>
                  <a:pt x="5545"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rot="-5099531">
            <a:off x="3010723" y="2663456"/>
            <a:ext cx="290986" cy="261304"/>
          </a:xfrm>
          <a:custGeom>
            <a:avLst/>
            <a:gdLst/>
            <a:ahLst/>
            <a:cxnLst/>
            <a:rect l="l" t="t" r="r" b="b"/>
            <a:pathLst>
              <a:path w="5546" h="5547" extrusionOk="0">
                <a:moveTo>
                  <a:pt x="2773" y="0"/>
                </a:moveTo>
                <a:cubicBezTo>
                  <a:pt x="1241" y="0"/>
                  <a:pt x="0" y="1242"/>
                  <a:pt x="0" y="2774"/>
                </a:cubicBezTo>
                <a:cubicBezTo>
                  <a:pt x="0" y="4305"/>
                  <a:pt x="1241" y="5547"/>
                  <a:pt x="2773" y="5547"/>
                </a:cubicBezTo>
                <a:cubicBezTo>
                  <a:pt x="4305" y="5547"/>
                  <a:pt x="5545" y="4305"/>
                  <a:pt x="5545" y="2774"/>
                </a:cubicBezTo>
                <a:cubicBezTo>
                  <a:pt x="5545"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p:nvPr/>
        </p:nvSpPr>
        <p:spPr>
          <a:xfrm rot="-5099531">
            <a:off x="3069348" y="1994592"/>
            <a:ext cx="290986" cy="261304"/>
          </a:xfrm>
          <a:custGeom>
            <a:avLst/>
            <a:gdLst/>
            <a:ahLst/>
            <a:cxnLst/>
            <a:rect l="l" t="t" r="r" b="b"/>
            <a:pathLst>
              <a:path w="5546" h="5547" extrusionOk="0">
                <a:moveTo>
                  <a:pt x="2773" y="0"/>
                </a:moveTo>
                <a:cubicBezTo>
                  <a:pt x="1241" y="0"/>
                  <a:pt x="0" y="1242"/>
                  <a:pt x="0" y="2774"/>
                </a:cubicBezTo>
                <a:cubicBezTo>
                  <a:pt x="0" y="4305"/>
                  <a:pt x="1241" y="5547"/>
                  <a:pt x="2773" y="5547"/>
                </a:cubicBezTo>
                <a:cubicBezTo>
                  <a:pt x="4305" y="5547"/>
                  <a:pt x="5546" y="4305"/>
                  <a:pt x="5546" y="2774"/>
                </a:cubicBezTo>
                <a:cubicBezTo>
                  <a:pt x="5546"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rot="-5099531">
            <a:off x="3127973" y="1325728"/>
            <a:ext cx="290986" cy="261304"/>
          </a:xfrm>
          <a:custGeom>
            <a:avLst/>
            <a:gdLst/>
            <a:ahLst/>
            <a:cxnLst/>
            <a:rect l="l" t="t" r="r" b="b"/>
            <a:pathLst>
              <a:path w="5546" h="5547" extrusionOk="0">
                <a:moveTo>
                  <a:pt x="2773" y="0"/>
                </a:moveTo>
                <a:cubicBezTo>
                  <a:pt x="1241" y="0"/>
                  <a:pt x="1" y="1242"/>
                  <a:pt x="1" y="2774"/>
                </a:cubicBezTo>
                <a:cubicBezTo>
                  <a:pt x="1" y="4305"/>
                  <a:pt x="1241" y="5547"/>
                  <a:pt x="2773" y="5547"/>
                </a:cubicBezTo>
                <a:cubicBezTo>
                  <a:pt x="4305" y="5547"/>
                  <a:pt x="5546" y="4305"/>
                  <a:pt x="5546" y="2774"/>
                </a:cubicBezTo>
                <a:cubicBezTo>
                  <a:pt x="5546"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rot="-5099531">
            <a:off x="3186598" y="656864"/>
            <a:ext cx="290986" cy="261304"/>
          </a:xfrm>
          <a:custGeom>
            <a:avLst/>
            <a:gdLst/>
            <a:ahLst/>
            <a:cxnLst/>
            <a:rect l="l" t="t" r="r" b="b"/>
            <a:pathLst>
              <a:path w="5546" h="5547" extrusionOk="0">
                <a:moveTo>
                  <a:pt x="2773" y="0"/>
                </a:moveTo>
                <a:cubicBezTo>
                  <a:pt x="1241" y="0"/>
                  <a:pt x="1" y="1242"/>
                  <a:pt x="1" y="2774"/>
                </a:cubicBezTo>
                <a:cubicBezTo>
                  <a:pt x="1" y="4305"/>
                  <a:pt x="1241" y="5547"/>
                  <a:pt x="2773" y="5547"/>
                </a:cubicBezTo>
                <a:cubicBezTo>
                  <a:pt x="4305" y="5547"/>
                  <a:pt x="5546" y="4305"/>
                  <a:pt x="5546" y="2774"/>
                </a:cubicBezTo>
                <a:cubicBezTo>
                  <a:pt x="5546"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rot="-5099531">
            <a:off x="3245223" y="-12000"/>
            <a:ext cx="290986" cy="261304"/>
          </a:xfrm>
          <a:custGeom>
            <a:avLst/>
            <a:gdLst/>
            <a:ahLst/>
            <a:cxnLst/>
            <a:rect l="l" t="t" r="r" b="b"/>
            <a:pathLst>
              <a:path w="5546" h="5547" extrusionOk="0">
                <a:moveTo>
                  <a:pt x="2773" y="0"/>
                </a:moveTo>
                <a:cubicBezTo>
                  <a:pt x="1241" y="0"/>
                  <a:pt x="1" y="1242"/>
                  <a:pt x="1" y="2774"/>
                </a:cubicBezTo>
                <a:cubicBezTo>
                  <a:pt x="1" y="4305"/>
                  <a:pt x="1241" y="5547"/>
                  <a:pt x="2773" y="5547"/>
                </a:cubicBezTo>
                <a:cubicBezTo>
                  <a:pt x="4305" y="5547"/>
                  <a:pt x="5546" y="4305"/>
                  <a:pt x="5546" y="2774"/>
                </a:cubicBezTo>
                <a:cubicBezTo>
                  <a:pt x="5546" y="1242"/>
                  <a:pt x="4305"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6" name="Google Shape;356;p9"/>
          <p:cNvGrpSpPr/>
          <p:nvPr/>
        </p:nvGrpSpPr>
        <p:grpSpPr>
          <a:xfrm rot="-5099407">
            <a:off x="1775846" y="715900"/>
            <a:ext cx="5811088" cy="3753005"/>
            <a:chOff x="269075" y="1162963"/>
            <a:chExt cx="4946076" cy="2568137"/>
          </a:xfrm>
        </p:grpSpPr>
        <p:sp>
          <p:nvSpPr>
            <p:cNvPr id="357" name="Google Shape;357;p9"/>
            <p:cNvSpPr/>
            <p:nvPr/>
          </p:nvSpPr>
          <p:spPr>
            <a:xfrm>
              <a:off x="269075" y="1162963"/>
              <a:ext cx="4946076" cy="2568137"/>
            </a:xfrm>
            <a:custGeom>
              <a:avLst/>
              <a:gdLst/>
              <a:ahLst/>
              <a:cxnLst/>
              <a:rect l="l" t="t" r="r" b="b"/>
              <a:pathLst>
                <a:path w="110911" h="57588" extrusionOk="0">
                  <a:moveTo>
                    <a:pt x="1" y="0"/>
                  </a:moveTo>
                  <a:lnTo>
                    <a:pt x="1" y="57588"/>
                  </a:lnTo>
                  <a:lnTo>
                    <a:pt x="110910" y="57588"/>
                  </a:lnTo>
                  <a:lnTo>
                    <a:pt x="110910" y="0"/>
                  </a:lnTo>
                  <a:lnTo>
                    <a:pt x="101481" y="0"/>
                  </a:lnTo>
                  <a:lnTo>
                    <a:pt x="101481" y="3966"/>
                  </a:lnTo>
                  <a:cubicBezTo>
                    <a:pt x="102278" y="4404"/>
                    <a:pt x="102820" y="5251"/>
                    <a:pt x="102820" y="6225"/>
                  </a:cubicBezTo>
                  <a:cubicBezTo>
                    <a:pt x="102820" y="7646"/>
                    <a:pt x="101667" y="8798"/>
                    <a:pt x="100246" y="8798"/>
                  </a:cubicBezTo>
                  <a:cubicBezTo>
                    <a:pt x="98825" y="8798"/>
                    <a:pt x="97673" y="7646"/>
                    <a:pt x="97673" y="6225"/>
                  </a:cubicBezTo>
                  <a:cubicBezTo>
                    <a:pt x="97673" y="5251"/>
                    <a:pt x="98214" y="4404"/>
                    <a:pt x="99011" y="3966"/>
                  </a:cubicBezTo>
                  <a:lnTo>
                    <a:pt x="99011" y="0"/>
                  </a:lnTo>
                  <a:lnTo>
                    <a:pt x="88685" y="0"/>
                  </a:lnTo>
                  <a:lnTo>
                    <a:pt x="88685" y="3966"/>
                  </a:lnTo>
                  <a:cubicBezTo>
                    <a:pt x="89483" y="4404"/>
                    <a:pt x="90023" y="5251"/>
                    <a:pt x="90023" y="6225"/>
                  </a:cubicBezTo>
                  <a:cubicBezTo>
                    <a:pt x="90023" y="7646"/>
                    <a:pt x="88870" y="8798"/>
                    <a:pt x="87449" y="8798"/>
                  </a:cubicBezTo>
                  <a:cubicBezTo>
                    <a:pt x="86028" y="8798"/>
                    <a:pt x="84875" y="7647"/>
                    <a:pt x="84875" y="6225"/>
                  </a:cubicBezTo>
                  <a:cubicBezTo>
                    <a:pt x="84875" y="5251"/>
                    <a:pt x="85417" y="4404"/>
                    <a:pt x="86214" y="3966"/>
                  </a:cubicBezTo>
                  <a:lnTo>
                    <a:pt x="86214" y="0"/>
                  </a:lnTo>
                  <a:lnTo>
                    <a:pt x="75888" y="0"/>
                  </a:lnTo>
                  <a:lnTo>
                    <a:pt x="75888" y="3966"/>
                  </a:lnTo>
                  <a:cubicBezTo>
                    <a:pt x="76686" y="4404"/>
                    <a:pt x="77226" y="5251"/>
                    <a:pt x="77226" y="6225"/>
                  </a:cubicBezTo>
                  <a:cubicBezTo>
                    <a:pt x="77226" y="7646"/>
                    <a:pt x="76073" y="8798"/>
                    <a:pt x="74652" y="8798"/>
                  </a:cubicBezTo>
                  <a:cubicBezTo>
                    <a:pt x="73231" y="8798"/>
                    <a:pt x="72078" y="7647"/>
                    <a:pt x="72078" y="6225"/>
                  </a:cubicBezTo>
                  <a:cubicBezTo>
                    <a:pt x="72078" y="5251"/>
                    <a:pt x="72620" y="4404"/>
                    <a:pt x="73417" y="3966"/>
                  </a:cubicBezTo>
                  <a:lnTo>
                    <a:pt x="73417" y="0"/>
                  </a:lnTo>
                  <a:lnTo>
                    <a:pt x="63091" y="0"/>
                  </a:lnTo>
                  <a:lnTo>
                    <a:pt x="63091" y="3966"/>
                  </a:lnTo>
                  <a:cubicBezTo>
                    <a:pt x="63888" y="4404"/>
                    <a:pt x="64428" y="5251"/>
                    <a:pt x="64428" y="6225"/>
                  </a:cubicBezTo>
                  <a:cubicBezTo>
                    <a:pt x="64428" y="7646"/>
                    <a:pt x="63276" y="8798"/>
                    <a:pt x="61855" y="8798"/>
                  </a:cubicBezTo>
                  <a:cubicBezTo>
                    <a:pt x="60434" y="8798"/>
                    <a:pt x="59281" y="7647"/>
                    <a:pt x="59281" y="6225"/>
                  </a:cubicBezTo>
                  <a:cubicBezTo>
                    <a:pt x="59281" y="5251"/>
                    <a:pt x="59823" y="4404"/>
                    <a:pt x="60620" y="3966"/>
                  </a:cubicBezTo>
                  <a:lnTo>
                    <a:pt x="60620" y="0"/>
                  </a:lnTo>
                  <a:lnTo>
                    <a:pt x="50293" y="0"/>
                  </a:lnTo>
                  <a:lnTo>
                    <a:pt x="50293" y="3966"/>
                  </a:lnTo>
                  <a:cubicBezTo>
                    <a:pt x="51090" y="4404"/>
                    <a:pt x="51631" y="5251"/>
                    <a:pt x="51631" y="6225"/>
                  </a:cubicBezTo>
                  <a:cubicBezTo>
                    <a:pt x="51631" y="7646"/>
                    <a:pt x="50479" y="8798"/>
                    <a:pt x="49058" y="8798"/>
                  </a:cubicBezTo>
                  <a:cubicBezTo>
                    <a:pt x="47637" y="8798"/>
                    <a:pt x="46484" y="7646"/>
                    <a:pt x="46484" y="6225"/>
                  </a:cubicBezTo>
                  <a:cubicBezTo>
                    <a:pt x="46484" y="5251"/>
                    <a:pt x="47026" y="4404"/>
                    <a:pt x="47821" y="3966"/>
                  </a:cubicBezTo>
                  <a:lnTo>
                    <a:pt x="47821" y="0"/>
                  </a:lnTo>
                  <a:lnTo>
                    <a:pt x="37496" y="0"/>
                  </a:lnTo>
                  <a:lnTo>
                    <a:pt x="37496" y="3966"/>
                  </a:lnTo>
                  <a:cubicBezTo>
                    <a:pt x="38293" y="4404"/>
                    <a:pt x="38834" y="5251"/>
                    <a:pt x="38834" y="6225"/>
                  </a:cubicBezTo>
                  <a:cubicBezTo>
                    <a:pt x="38834" y="7646"/>
                    <a:pt x="37682" y="8798"/>
                    <a:pt x="36261" y="8798"/>
                  </a:cubicBezTo>
                  <a:cubicBezTo>
                    <a:pt x="34840" y="8798"/>
                    <a:pt x="33687" y="7646"/>
                    <a:pt x="33687" y="6225"/>
                  </a:cubicBezTo>
                  <a:cubicBezTo>
                    <a:pt x="33687" y="5251"/>
                    <a:pt x="34228" y="4404"/>
                    <a:pt x="35024" y="3966"/>
                  </a:cubicBezTo>
                  <a:lnTo>
                    <a:pt x="35024" y="0"/>
                  </a:lnTo>
                  <a:lnTo>
                    <a:pt x="24698" y="0"/>
                  </a:lnTo>
                  <a:lnTo>
                    <a:pt x="24698" y="3966"/>
                  </a:lnTo>
                  <a:cubicBezTo>
                    <a:pt x="25496" y="4404"/>
                    <a:pt x="26037" y="5251"/>
                    <a:pt x="26037" y="6225"/>
                  </a:cubicBezTo>
                  <a:cubicBezTo>
                    <a:pt x="26037" y="7646"/>
                    <a:pt x="24885" y="8798"/>
                    <a:pt x="23464" y="8798"/>
                  </a:cubicBezTo>
                  <a:cubicBezTo>
                    <a:pt x="22042" y="8798"/>
                    <a:pt x="20890" y="7646"/>
                    <a:pt x="20890" y="6225"/>
                  </a:cubicBezTo>
                  <a:cubicBezTo>
                    <a:pt x="20890" y="5251"/>
                    <a:pt x="21431" y="4404"/>
                    <a:pt x="22229" y="3966"/>
                  </a:cubicBezTo>
                  <a:lnTo>
                    <a:pt x="22229" y="0"/>
                  </a:lnTo>
                  <a:lnTo>
                    <a:pt x="11901" y="0"/>
                  </a:lnTo>
                  <a:lnTo>
                    <a:pt x="11901" y="3966"/>
                  </a:lnTo>
                  <a:cubicBezTo>
                    <a:pt x="12699" y="4404"/>
                    <a:pt x="13240" y="5251"/>
                    <a:pt x="13240" y="6225"/>
                  </a:cubicBezTo>
                  <a:cubicBezTo>
                    <a:pt x="13240" y="7646"/>
                    <a:pt x="12088" y="8798"/>
                    <a:pt x="10666" y="8798"/>
                  </a:cubicBezTo>
                  <a:cubicBezTo>
                    <a:pt x="9245" y="8798"/>
                    <a:pt x="8093" y="7646"/>
                    <a:pt x="8093" y="6225"/>
                  </a:cubicBezTo>
                  <a:cubicBezTo>
                    <a:pt x="8093" y="5251"/>
                    <a:pt x="8634" y="4404"/>
                    <a:pt x="9430" y="3966"/>
                  </a:cubicBezTo>
                  <a:lnTo>
                    <a:pt x="94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a:off x="355231" y="1162963"/>
              <a:ext cx="20558" cy="2568137"/>
            </a:xfrm>
            <a:custGeom>
              <a:avLst/>
              <a:gdLst/>
              <a:ahLst/>
              <a:cxnLst/>
              <a:rect l="l" t="t" r="r" b="b"/>
              <a:pathLst>
                <a:path w="461" h="57588" extrusionOk="0">
                  <a:moveTo>
                    <a:pt x="0" y="0"/>
                  </a:moveTo>
                  <a:lnTo>
                    <a:pt x="0" y="57588"/>
                  </a:lnTo>
                  <a:lnTo>
                    <a:pt x="461" y="57588"/>
                  </a:lnTo>
                  <a:lnTo>
                    <a:pt x="461"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a:off x="560811" y="1162963"/>
              <a:ext cx="20514" cy="2568137"/>
            </a:xfrm>
            <a:custGeom>
              <a:avLst/>
              <a:gdLst/>
              <a:ahLst/>
              <a:cxnLst/>
              <a:rect l="l" t="t" r="r" b="b"/>
              <a:pathLst>
                <a:path w="460" h="57588" extrusionOk="0">
                  <a:moveTo>
                    <a:pt x="0" y="0"/>
                  </a:moveTo>
                  <a:lnTo>
                    <a:pt x="0" y="57588"/>
                  </a:lnTo>
                  <a:lnTo>
                    <a:pt x="459" y="57588"/>
                  </a:lnTo>
                  <a:lnTo>
                    <a:pt x="459" y="31294"/>
                  </a:lnTo>
                  <a:lnTo>
                    <a:pt x="459" y="27145"/>
                  </a:lnTo>
                  <a:lnTo>
                    <a:pt x="459"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9"/>
            <p:cNvSpPr/>
            <p:nvPr/>
          </p:nvSpPr>
          <p:spPr>
            <a:xfrm>
              <a:off x="766258" y="1547321"/>
              <a:ext cx="20647" cy="2183773"/>
            </a:xfrm>
            <a:custGeom>
              <a:avLst/>
              <a:gdLst/>
              <a:ahLst/>
              <a:cxnLst/>
              <a:rect l="l" t="t" r="r" b="b"/>
              <a:pathLst>
                <a:path w="463" h="48969" extrusionOk="0">
                  <a:moveTo>
                    <a:pt x="462" y="0"/>
                  </a:moveTo>
                  <a:cubicBezTo>
                    <a:pt x="379" y="34"/>
                    <a:pt x="292" y="64"/>
                    <a:pt x="201" y="87"/>
                  </a:cubicBezTo>
                  <a:lnTo>
                    <a:pt x="1" y="87"/>
                  </a:lnTo>
                  <a:lnTo>
                    <a:pt x="1" y="18526"/>
                  </a:lnTo>
                  <a:lnTo>
                    <a:pt x="1" y="22675"/>
                  </a:lnTo>
                  <a:lnTo>
                    <a:pt x="1" y="48969"/>
                  </a:lnTo>
                  <a:lnTo>
                    <a:pt x="462" y="48969"/>
                  </a:lnTo>
                  <a:lnTo>
                    <a:pt x="462" y="22675"/>
                  </a:lnTo>
                  <a:lnTo>
                    <a:pt x="462" y="18526"/>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9"/>
            <p:cNvSpPr/>
            <p:nvPr/>
          </p:nvSpPr>
          <p:spPr>
            <a:xfrm>
              <a:off x="971927" y="1162963"/>
              <a:ext cx="20558" cy="2568137"/>
            </a:xfrm>
            <a:custGeom>
              <a:avLst/>
              <a:gdLst/>
              <a:ahLst/>
              <a:cxnLst/>
              <a:rect l="l" t="t" r="r" b="b"/>
              <a:pathLst>
                <a:path w="461" h="57588" extrusionOk="0">
                  <a:moveTo>
                    <a:pt x="0" y="0"/>
                  </a:moveTo>
                  <a:lnTo>
                    <a:pt x="0" y="27145"/>
                  </a:lnTo>
                  <a:lnTo>
                    <a:pt x="0" y="31294"/>
                  </a:lnTo>
                  <a:lnTo>
                    <a:pt x="0" y="57588"/>
                  </a:lnTo>
                  <a:lnTo>
                    <a:pt x="461" y="57588"/>
                  </a:lnTo>
                  <a:lnTo>
                    <a:pt x="461"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9"/>
            <p:cNvSpPr/>
            <p:nvPr/>
          </p:nvSpPr>
          <p:spPr>
            <a:xfrm>
              <a:off x="1177507" y="1162963"/>
              <a:ext cx="20558" cy="2568137"/>
            </a:xfrm>
            <a:custGeom>
              <a:avLst/>
              <a:gdLst/>
              <a:ahLst/>
              <a:cxnLst/>
              <a:rect l="l" t="t" r="r" b="b"/>
              <a:pathLst>
                <a:path w="461" h="57588" extrusionOk="0">
                  <a:moveTo>
                    <a:pt x="0" y="0"/>
                  </a:moveTo>
                  <a:lnTo>
                    <a:pt x="0" y="57588"/>
                  </a:lnTo>
                  <a:lnTo>
                    <a:pt x="461" y="57588"/>
                  </a:lnTo>
                  <a:lnTo>
                    <a:pt x="461"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9"/>
            <p:cNvSpPr/>
            <p:nvPr/>
          </p:nvSpPr>
          <p:spPr>
            <a:xfrm>
              <a:off x="1383087" y="1163007"/>
              <a:ext cx="20514" cy="204245"/>
            </a:xfrm>
            <a:custGeom>
              <a:avLst/>
              <a:gdLst/>
              <a:ahLst/>
              <a:cxnLst/>
              <a:rect l="l" t="t" r="r" b="b"/>
              <a:pathLst>
                <a:path w="460" h="4580" extrusionOk="0">
                  <a:moveTo>
                    <a:pt x="0" y="1"/>
                  </a:moveTo>
                  <a:lnTo>
                    <a:pt x="0" y="4147"/>
                  </a:lnTo>
                  <a:cubicBezTo>
                    <a:pt x="171" y="4271"/>
                    <a:pt x="324" y="4417"/>
                    <a:pt x="459" y="4579"/>
                  </a:cubicBezTo>
                  <a:lnTo>
                    <a:pt x="45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9"/>
            <p:cNvSpPr/>
            <p:nvPr/>
          </p:nvSpPr>
          <p:spPr>
            <a:xfrm>
              <a:off x="1383087" y="1513965"/>
              <a:ext cx="20514" cy="2217130"/>
            </a:xfrm>
            <a:custGeom>
              <a:avLst/>
              <a:gdLst/>
              <a:ahLst/>
              <a:cxnLst/>
              <a:rect l="l" t="t" r="r" b="b"/>
              <a:pathLst>
                <a:path w="460" h="49717" extrusionOk="0">
                  <a:moveTo>
                    <a:pt x="459" y="1"/>
                  </a:moveTo>
                  <a:cubicBezTo>
                    <a:pt x="346" y="138"/>
                    <a:pt x="218" y="264"/>
                    <a:pt x="76" y="373"/>
                  </a:cubicBezTo>
                  <a:lnTo>
                    <a:pt x="0" y="373"/>
                  </a:lnTo>
                  <a:lnTo>
                    <a:pt x="0" y="19274"/>
                  </a:lnTo>
                  <a:lnTo>
                    <a:pt x="0" y="23423"/>
                  </a:lnTo>
                  <a:lnTo>
                    <a:pt x="0" y="49717"/>
                  </a:lnTo>
                  <a:lnTo>
                    <a:pt x="459" y="49717"/>
                  </a:lnTo>
                  <a:lnTo>
                    <a:pt x="45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9"/>
            <p:cNvSpPr/>
            <p:nvPr/>
          </p:nvSpPr>
          <p:spPr>
            <a:xfrm>
              <a:off x="1588578" y="1162963"/>
              <a:ext cx="20647" cy="2568137"/>
            </a:xfrm>
            <a:custGeom>
              <a:avLst/>
              <a:gdLst/>
              <a:ahLst/>
              <a:cxnLst/>
              <a:rect l="l" t="t" r="r" b="b"/>
              <a:pathLst>
                <a:path w="463" h="57588" extrusionOk="0">
                  <a:moveTo>
                    <a:pt x="1" y="0"/>
                  </a:moveTo>
                  <a:lnTo>
                    <a:pt x="1" y="57588"/>
                  </a:lnTo>
                  <a:lnTo>
                    <a:pt x="463" y="57588"/>
                  </a:lnTo>
                  <a:lnTo>
                    <a:pt x="463"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9"/>
            <p:cNvSpPr/>
            <p:nvPr/>
          </p:nvSpPr>
          <p:spPr>
            <a:xfrm>
              <a:off x="1794247" y="1162963"/>
              <a:ext cx="20558" cy="208794"/>
            </a:xfrm>
            <a:custGeom>
              <a:avLst/>
              <a:gdLst/>
              <a:ahLst/>
              <a:cxnLst/>
              <a:rect l="l" t="t" r="r" b="b"/>
              <a:pathLst>
                <a:path w="461" h="4682" extrusionOk="0">
                  <a:moveTo>
                    <a:pt x="0" y="0"/>
                  </a:moveTo>
                  <a:lnTo>
                    <a:pt x="0" y="4681"/>
                  </a:lnTo>
                  <a:cubicBezTo>
                    <a:pt x="133" y="4505"/>
                    <a:pt x="287" y="4344"/>
                    <a:pt x="461" y="4208"/>
                  </a:cubicBez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9"/>
            <p:cNvSpPr/>
            <p:nvPr/>
          </p:nvSpPr>
          <p:spPr>
            <a:xfrm>
              <a:off x="1794202" y="1509461"/>
              <a:ext cx="20603" cy="2221634"/>
            </a:xfrm>
            <a:custGeom>
              <a:avLst/>
              <a:gdLst/>
              <a:ahLst/>
              <a:cxnLst/>
              <a:rect l="l" t="t" r="r" b="b"/>
              <a:pathLst>
                <a:path w="462" h="49818" extrusionOk="0">
                  <a:moveTo>
                    <a:pt x="0" y="1"/>
                  </a:moveTo>
                  <a:lnTo>
                    <a:pt x="0" y="19375"/>
                  </a:lnTo>
                  <a:lnTo>
                    <a:pt x="0" y="23524"/>
                  </a:lnTo>
                  <a:lnTo>
                    <a:pt x="0" y="49818"/>
                  </a:lnTo>
                  <a:lnTo>
                    <a:pt x="462" y="49818"/>
                  </a:lnTo>
                  <a:lnTo>
                    <a:pt x="462" y="23524"/>
                  </a:lnTo>
                  <a:lnTo>
                    <a:pt x="460" y="19375"/>
                  </a:lnTo>
                  <a:lnTo>
                    <a:pt x="460" y="473"/>
                  </a:lnTo>
                  <a:cubicBezTo>
                    <a:pt x="288" y="336"/>
                    <a:pt x="134" y="178"/>
                    <a:pt x="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9"/>
            <p:cNvSpPr/>
            <p:nvPr/>
          </p:nvSpPr>
          <p:spPr>
            <a:xfrm>
              <a:off x="1999782" y="1162963"/>
              <a:ext cx="20603" cy="2568137"/>
            </a:xfrm>
            <a:custGeom>
              <a:avLst/>
              <a:gdLst/>
              <a:ahLst/>
              <a:cxnLst/>
              <a:rect l="l" t="t" r="r" b="b"/>
              <a:pathLst>
                <a:path w="462" h="57588" extrusionOk="0">
                  <a:moveTo>
                    <a:pt x="0" y="0"/>
                  </a:moveTo>
                  <a:lnTo>
                    <a:pt x="0" y="57588"/>
                  </a:lnTo>
                  <a:lnTo>
                    <a:pt x="462" y="57588"/>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9"/>
            <p:cNvSpPr/>
            <p:nvPr/>
          </p:nvSpPr>
          <p:spPr>
            <a:xfrm>
              <a:off x="2205362" y="1162963"/>
              <a:ext cx="20647" cy="2568137"/>
            </a:xfrm>
            <a:custGeom>
              <a:avLst/>
              <a:gdLst/>
              <a:ahLst/>
              <a:cxnLst/>
              <a:rect l="l" t="t" r="r" b="b"/>
              <a:pathLst>
                <a:path w="463" h="57588" extrusionOk="0">
                  <a:moveTo>
                    <a:pt x="0" y="0"/>
                  </a:moveTo>
                  <a:lnTo>
                    <a:pt x="0" y="57588"/>
                  </a:lnTo>
                  <a:lnTo>
                    <a:pt x="462" y="57588"/>
                  </a:lnTo>
                  <a:lnTo>
                    <a:pt x="462" y="31294"/>
                  </a:lnTo>
                  <a:lnTo>
                    <a:pt x="462" y="27145"/>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9"/>
            <p:cNvSpPr/>
            <p:nvPr/>
          </p:nvSpPr>
          <p:spPr>
            <a:xfrm>
              <a:off x="2410853" y="1545805"/>
              <a:ext cx="20647" cy="2185289"/>
            </a:xfrm>
            <a:custGeom>
              <a:avLst/>
              <a:gdLst/>
              <a:ahLst/>
              <a:cxnLst/>
              <a:rect l="l" t="t" r="r" b="b"/>
              <a:pathLst>
                <a:path w="463" h="49003" extrusionOk="0">
                  <a:moveTo>
                    <a:pt x="1" y="0"/>
                  </a:moveTo>
                  <a:lnTo>
                    <a:pt x="1" y="49003"/>
                  </a:lnTo>
                  <a:lnTo>
                    <a:pt x="463" y="49003"/>
                  </a:lnTo>
                  <a:lnTo>
                    <a:pt x="463" y="22709"/>
                  </a:lnTo>
                  <a:lnTo>
                    <a:pt x="461" y="18560"/>
                  </a:lnTo>
                  <a:lnTo>
                    <a:pt x="461" y="121"/>
                  </a:lnTo>
                  <a:lnTo>
                    <a:pt x="342" y="121"/>
                  </a:lnTo>
                  <a:cubicBezTo>
                    <a:pt x="225" y="90"/>
                    <a:pt x="112" y="48"/>
                    <a:pt x="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9"/>
            <p:cNvSpPr/>
            <p:nvPr/>
          </p:nvSpPr>
          <p:spPr>
            <a:xfrm>
              <a:off x="2616433" y="1162963"/>
              <a:ext cx="20647" cy="2568137"/>
            </a:xfrm>
            <a:custGeom>
              <a:avLst/>
              <a:gdLst/>
              <a:ahLst/>
              <a:cxnLst/>
              <a:rect l="l" t="t" r="r" b="b"/>
              <a:pathLst>
                <a:path w="463" h="57588" extrusionOk="0">
                  <a:moveTo>
                    <a:pt x="2" y="0"/>
                  </a:moveTo>
                  <a:lnTo>
                    <a:pt x="2" y="27145"/>
                  </a:lnTo>
                  <a:lnTo>
                    <a:pt x="1" y="31294"/>
                  </a:lnTo>
                  <a:lnTo>
                    <a:pt x="1" y="57588"/>
                  </a:lnTo>
                  <a:lnTo>
                    <a:pt x="463" y="57588"/>
                  </a:lnTo>
                  <a:lnTo>
                    <a:pt x="463"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9"/>
            <p:cNvSpPr/>
            <p:nvPr/>
          </p:nvSpPr>
          <p:spPr>
            <a:xfrm>
              <a:off x="2822102" y="1162963"/>
              <a:ext cx="20558" cy="2568137"/>
            </a:xfrm>
            <a:custGeom>
              <a:avLst/>
              <a:gdLst/>
              <a:ahLst/>
              <a:cxnLst/>
              <a:rect l="l" t="t" r="r" b="b"/>
              <a:pathLst>
                <a:path w="461" h="57588" extrusionOk="0">
                  <a:moveTo>
                    <a:pt x="0" y="0"/>
                  </a:moveTo>
                  <a:lnTo>
                    <a:pt x="0" y="27145"/>
                  </a:lnTo>
                  <a:lnTo>
                    <a:pt x="0" y="31294"/>
                  </a:lnTo>
                  <a:lnTo>
                    <a:pt x="0" y="57588"/>
                  </a:lnTo>
                  <a:lnTo>
                    <a:pt x="461" y="57588"/>
                  </a:lnTo>
                  <a:lnTo>
                    <a:pt x="461"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9"/>
            <p:cNvSpPr/>
            <p:nvPr/>
          </p:nvSpPr>
          <p:spPr>
            <a:xfrm>
              <a:off x="3027682" y="1553386"/>
              <a:ext cx="20558" cy="2177708"/>
            </a:xfrm>
            <a:custGeom>
              <a:avLst/>
              <a:gdLst/>
              <a:ahLst/>
              <a:cxnLst/>
              <a:rect l="l" t="t" r="r" b="b"/>
              <a:pathLst>
                <a:path w="461" h="48833" extrusionOk="0">
                  <a:moveTo>
                    <a:pt x="461" y="1"/>
                  </a:moveTo>
                  <a:cubicBezTo>
                    <a:pt x="312" y="29"/>
                    <a:pt x="158" y="43"/>
                    <a:pt x="1" y="43"/>
                  </a:cubicBezTo>
                  <a:lnTo>
                    <a:pt x="1" y="48833"/>
                  </a:lnTo>
                  <a:lnTo>
                    <a:pt x="461" y="48833"/>
                  </a:lnTo>
                  <a:lnTo>
                    <a:pt x="461" y="22539"/>
                  </a:lnTo>
                  <a:lnTo>
                    <a:pt x="461" y="18390"/>
                  </a:lnTo>
                  <a:lnTo>
                    <a:pt x="461"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9"/>
            <p:cNvSpPr/>
            <p:nvPr/>
          </p:nvSpPr>
          <p:spPr>
            <a:xfrm>
              <a:off x="3233218" y="1162963"/>
              <a:ext cx="20558" cy="2568137"/>
            </a:xfrm>
            <a:custGeom>
              <a:avLst/>
              <a:gdLst/>
              <a:ahLst/>
              <a:cxnLst/>
              <a:rect l="l" t="t" r="r" b="b"/>
              <a:pathLst>
                <a:path w="461" h="57588" extrusionOk="0">
                  <a:moveTo>
                    <a:pt x="0" y="0"/>
                  </a:moveTo>
                  <a:lnTo>
                    <a:pt x="0" y="57588"/>
                  </a:lnTo>
                  <a:lnTo>
                    <a:pt x="461" y="57588"/>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9"/>
            <p:cNvSpPr/>
            <p:nvPr/>
          </p:nvSpPr>
          <p:spPr>
            <a:xfrm>
              <a:off x="3438798" y="1162963"/>
              <a:ext cx="20647" cy="2568137"/>
            </a:xfrm>
            <a:custGeom>
              <a:avLst/>
              <a:gdLst/>
              <a:ahLst/>
              <a:cxnLst/>
              <a:rect l="l" t="t" r="r" b="b"/>
              <a:pathLst>
                <a:path w="463" h="57588" extrusionOk="0">
                  <a:moveTo>
                    <a:pt x="0" y="0"/>
                  </a:moveTo>
                  <a:lnTo>
                    <a:pt x="0" y="27145"/>
                  </a:lnTo>
                  <a:lnTo>
                    <a:pt x="0" y="31294"/>
                  </a:lnTo>
                  <a:lnTo>
                    <a:pt x="0" y="57588"/>
                  </a:lnTo>
                  <a:lnTo>
                    <a:pt x="462" y="57588"/>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a:off x="3653163" y="1162963"/>
              <a:ext cx="11773" cy="184400"/>
            </a:xfrm>
            <a:custGeom>
              <a:avLst/>
              <a:gdLst/>
              <a:ahLst/>
              <a:cxnLst/>
              <a:rect l="l" t="t" r="r" b="b"/>
              <a:pathLst>
                <a:path w="264" h="4135" extrusionOk="0">
                  <a:moveTo>
                    <a:pt x="1" y="0"/>
                  </a:moveTo>
                  <a:lnTo>
                    <a:pt x="1" y="3966"/>
                  </a:lnTo>
                  <a:cubicBezTo>
                    <a:pt x="73" y="4008"/>
                    <a:pt x="144" y="4050"/>
                    <a:pt x="211" y="4097"/>
                  </a:cubicBezTo>
                  <a:cubicBezTo>
                    <a:pt x="230" y="4109"/>
                    <a:pt x="247" y="4121"/>
                    <a:pt x="264" y="4134"/>
                  </a:cubicBezTo>
                  <a:lnTo>
                    <a:pt x="264"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9"/>
            <p:cNvSpPr/>
            <p:nvPr/>
          </p:nvSpPr>
          <p:spPr>
            <a:xfrm>
              <a:off x="3644378" y="1533943"/>
              <a:ext cx="20647" cy="2197151"/>
            </a:xfrm>
            <a:custGeom>
              <a:avLst/>
              <a:gdLst/>
              <a:ahLst/>
              <a:cxnLst/>
              <a:rect l="l" t="t" r="r" b="b"/>
              <a:pathLst>
                <a:path w="463" h="49269" extrusionOk="0">
                  <a:moveTo>
                    <a:pt x="462" y="0"/>
                  </a:moveTo>
                  <a:cubicBezTo>
                    <a:pt x="319" y="103"/>
                    <a:pt x="164" y="191"/>
                    <a:pt x="0" y="263"/>
                  </a:cubicBezTo>
                  <a:lnTo>
                    <a:pt x="0" y="49269"/>
                  </a:lnTo>
                  <a:lnTo>
                    <a:pt x="462" y="49269"/>
                  </a:lnTo>
                  <a:lnTo>
                    <a:pt x="462" y="22975"/>
                  </a:lnTo>
                  <a:lnTo>
                    <a:pt x="462" y="18829"/>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9"/>
            <p:cNvSpPr/>
            <p:nvPr/>
          </p:nvSpPr>
          <p:spPr>
            <a:xfrm>
              <a:off x="3849958" y="1162963"/>
              <a:ext cx="20647" cy="2568137"/>
            </a:xfrm>
            <a:custGeom>
              <a:avLst/>
              <a:gdLst/>
              <a:ahLst/>
              <a:cxnLst/>
              <a:rect l="l" t="t" r="r" b="b"/>
              <a:pathLst>
                <a:path w="463" h="57588" extrusionOk="0">
                  <a:moveTo>
                    <a:pt x="0" y="0"/>
                  </a:moveTo>
                  <a:lnTo>
                    <a:pt x="0" y="57588"/>
                  </a:lnTo>
                  <a:lnTo>
                    <a:pt x="462" y="57588"/>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9"/>
            <p:cNvSpPr/>
            <p:nvPr/>
          </p:nvSpPr>
          <p:spPr>
            <a:xfrm>
              <a:off x="4055493" y="1162963"/>
              <a:ext cx="20603" cy="258963"/>
            </a:xfrm>
            <a:custGeom>
              <a:avLst/>
              <a:gdLst/>
              <a:ahLst/>
              <a:cxnLst/>
              <a:rect l="l" t="t" r="r" b="b"/>
              <a:pathLst>
                <a:path w="462" h="5807" extrusionOk="0">
                  <a:moveTo>
                    <a:pt x="0" y="0"/>
                  </a:moveTo>
                  <a:lnTo>
                    <a:pt x="0" y="5807"/>
                  </a:lnTo>
                  <a:cubicBezTo>
                    <a:pt x="68" y="5400"/>
                    <a:pt x="230" y="5025"/>
                    <a:pt x="462" y="4708"/>
                  </a:cubicBez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9"/>
            <p:cNvSpPr/>
            <p:nvPr/>
          </p:nvSpPr>
          <p:spPr>
            <a:xfrm>
              <a:off x="4055493" y="1459292"/>
              <a:ext cx="20603" cy="2271803"/>
            </a:xfrm>
            <a:custGeom>
              <a:avLst/>
              <a:gdLst/>
              <a:ahLst/>
              <a:cxnLst/>
              <a:rect l="l" t="t" r="r" b="b"/>
              <a:pathLst>
                <a:path w="462" h="50943" extrusionOk="0">
                  <a:moveTo>
                    <a:pt x="0" y="0"/>
                  </a:moveTo>
                  <a:lnTo>
                    <a:pt x="0" y="50943"/>
                  </a:lnTo>
                  <a:lnTo>
                    <a:pt x="462" y="50943"/>
                  </a:lnTo>
                  <a:lnTo>
                    <a:pt x="462" y="24649"/>
                  </a:lnTo>
                  <a:lnTo>
                    <a:pt x="462" y="20503"/>
                  </a:lnTo>
                  <a:lnTo>
                    <a:pt x="462" y="1100"/>
                  </a:lnTo>
                  <a:cubicBezTo>
                    <a:pt x="229" y="780"/>
                    <a:pt x="67" y="408"/>
                    <a:pt x="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9"/>
            <p:cNvSpPr/>
            <p:nvPr/>
          </p:nvSpPr>
          <p:spPr>
            <a:xfrm>
              <a:off x="4261207" y="1162963"/>
              <a:ext cx="20514" cy="256778"/>
            </a:xfrm>
            <a:custGeom>
              <a:avLst/>
              <a:gdLst/>
              <a:ahLst/>
              <a:cxnLst/>
              <a:rect l="l" t="t" r="r" b="b"/>
              <a:pathLst>
                <a:path w="460" h="5758" extrusionOk="0">
                  <a:moveTo>
                    <a:pt x="0" y="0"/>
                  </a:moveTo>
                  <a:lnTo>
                    <a:pt x="0" y="4697"/>
                  </a:lnTo>
                  <a:cubicBezTo>
                    <a:pt x="226" y="5004"/>
                    <a:pt x="387" y="5365"/>
                    <a:pt x="459" y="5757"/>
                  </a:cubicBezTo>
                  <a:lnTo>
                    <a:pt x="459"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9"/>
            <p:cNvSpPr/>
            <p:nvPr/>
          </p:nvSpPr>
          <p:spPr>
            <a:xfrm>
              <a:off x="4261207" y="1461433"/>
              <a:ext cx="20514" cy="2269663"/>
            </a:xfrm>
            <a:custGeom>
              <a:avLst/>
              <a:gdLst/>
              <a:ahLst/>
              <a:cxnLst/>
              <a:rect l="l" t="t" r="r" b="b"/>
              <a:pathLst>
                <a:path w="460" h="50895" extrusionOk="0">
                  <a:moveTo>
                    <a:pt x="459" y="1"/>
                  </a:moveTo>
                  <a:cubicBezTo>
                    <a:pt x="387" y="393"/>
                    <a:pt x="227" y="754"/>
                    <a:pt x="0" y="1061"/>
                  </a:cubicBezTo>
                  <a:lnTo>
                    <a:pt x="0" y="50895"/>
                  </a:lnTo>
                  <a:lnTo>
                    <a:pt x="459" y="50895"/>
                  </a:lnTo>
                  <a:lnTo>
                    <a:pt x="45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9"/>
            <p:cNvSpPr/>
            <p:nvPr/>
          </p:nvSpPr>
          <p:spPr>
            <a:xfrm>
              <a:off x="4466653" y="1162963"/>
              <a:ext cx="20647" cy="2568137"/>
            </a:xfrm>
            <a:custGeom>
              <a:avLst/>
              <a:gdLst/>
              <a:ahLst/>
              <a:cxnLst/>
              <a:rect l="l" t="t" r="r" b="b"/>
              <a:pathLst>
                <a:path w="463" h="57588" extrusionOk="0">
                  <a:moveTo>
                    <a:pt x="0" y="0"/>
                  </a:moveTo>
                  <a:lnTo>
                    <a:pt x="0" y="57588"/>
                  </a:lnTo>
                  <a:lnTo>
                    <a:pt x="462" y="57588"/>
                  </a:lnTo>
                  <a:lnTo>
                    <a:pt x="462" y="31294"/>
                  </a:lnTo>
                  <a:lnTo>
                    <a:pt x="462" y="27145"/>
                  </a:lnTo>
                  <a:lnTo>
                    <a:pt x="4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9"/>
            <p:cNvSpPr/>
            <p:nvPr/>
          </p:nvSpPr>
          <p:spPr>
            <a:xfrm>
              <a:off x="4672144" y="1162963"/>
              <a:ext cx="12219" cy="184490"/>
            </a:xfrm>
            <a:custGeom>
              <a:avLst/>
              <a:gdLst/>
              <a:ahLst/>
              <a:cxnLst/>
              <a:rect l="l" t="t" r="r" b="b"/>
              <a:pathLst>
                <a:path w="274" h="4137" extrusionOk="0">
                  <a:moveTo>
                    <a:pt x="1" y="0"/>
                  </a:moveTo>
                  <a:lnTo>
                    <a:pt x="1" y="4137"/>
                  </a:lnTo>
                  <a:cubicBezTo>
                    <a:pt x="22" y="4123"/>
                    <a:pt x="41" y="4109"/>
                    <a:pt x="62" y="4094"/>
                  </a:cubicBezTo>
                  <a:cubicBezTo>
                    <a:pt x="132" y="4049"/>
                    <a:pt x="201" y="4006"/>
                    <a:pt x="274" y="3966"/>
                  </a:cubicBezTo>
                  <a:lnTo>
                    <a:pt x="274"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9"/>
            <p:cNvSpPr/>
            <p:nvPr/>
          </p:nvSpPr>
          <p:spPr>
            <a:xfrm>
              <a:off x="4672233" y="1533631"/>
              <a:ext cx="20647" cy="2197463"/>
            </a:xfrm>
            <a:custGeom>
              <a:avLst/>
              <a:gdLst/>
              <a:ahLst/>
              <a:cxnLst/>
              <a:rect l="l" t="t" r="r" b="b"/>
              <a:pathLst>
                <a:path w="463" h="49276" extrusionOk="0">
                  <a:moveTo>
                    <a:pt x="0" y="0"/>
                  </a:moveTo>
                  <a:lnTo>
                    <a:pt x="0" y="18833"/>
                  </a:lnTo>
                  <a:lnTo>
                    <a:pt x="0" y="22982"/>
                  </a:lnTo>
                  <a:lnTo>
                    <a:pt x="0" y="49276"/>
                  </a:lnTo>
                  <a:lnTo>
                    <a:pt x="462" y="49276"/>
                  </a:lnTo>
                  <a:lnTo>
                    <a:pt x="462" y="266"/>
                  </a:lnTo>
                  <a:cubicBezTo>
                    <a:pt x="299" y="193"/>
                    <a:pt x="144" y="105"/>
                    <a:pt x="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9"/>
            <p:cNvSpPr/>
            <p:nvPr/>
          </p:nvSpPr>
          <p:spPr>
            <a:xfrm>
              <a:off x="4877858" y="1162963"/>
              <a:ext cx="20603" cy="2568137"/>
            </a:xfrm>
            <a:custGeom>
              <a:avLst/>
              <a:gdLst/>
              <a:ahLst/>
              <a:cxnLst/>
              <a:rect l="l" t="t" r="r" b="b"/>
              <a:pathLst>
                <a:path w="462" h="57588" extrusionOk="0">
                  <a:moveTo>
                    <a:pt x="1" y="0"/>
                  </a:moveTo>
                  <a:lnTo>
                    <a:pt x="1" y="57588"/>
                  </a:lnTo>
                  <a:lnTo>
                    <a:pt x="461" y="57588"/>
                  </a:lnTo>
                  <a:lnTo>
                    <a:pt x="461" y="31294"/>
                  </a:lnTo>
                  <a:lnTo>
                    <a:pt x="461" y="27145"/>
                  </a:lnTo>
                  <a:lnTo>
                    <a:pt x="46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9"/>
            <p:cNvSpPr/>
            <p:nvPr/>
          </p:nvSpPr>
          <p:spPr>
            <a:xfrm>
              <a:off x="5083438" y="1162963"/>
              <a:ext cx="20514" cy="2568137"/>
            </a:xfrm>
            <a:custGeom>
              <a:avLst/>
              <a:gdLst/>
              <a:ahLst/>
              <a:cxnLst/>
              <a:rect l="l" t="t" r="r" b="b"/>
              <a:pathLst>
                <a:path w="460" h="57588" extrusionOk="0">
                  <a:moveTo>
                    <a:pt x="1" y="0"/>
                  </a:moveTo>
                  <a:lnTo>
                    <a:pt x="1" y="27145"/>
                  </a:lnTo>
                  <a:lnTo>
                    <a:pt x="1" y="31294"/>
                  </a:lnTo>
                  <a:lnTo>
                    <a:pt x="1" y="57588"/>
                  </a:lnTo>
                  <a:lnTo>
                    <a:pt x="460" y="57588"/>
                  </a:lnTo>
                  <a:lnTo>
                    <a:pt x="46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9"/>
            <p:cNvSpPr/>
            <p:nvPr/>
          </p:nvSpPr>
          <p:spPr>
            <a:xfrm>
              <a:off x="269075" y="1325197"/>
              <a:ext cx="420575" cy="20558"/>
            </a:xfrm>
            <a:custGeom>
              <a:avLst/>
              <a:gdLst/>
              <a:ahLst/>
              <a:cxnLst/>
              <a:rect l="l" t="t" r="r" b="b"/>
              <a:pathLst>
                <a:path w="9431" h="461" extrusionOk="0">
                  <a:moveTo>
                    <a:pt x="1" y="0"/>
                  </a:moveTo>
                  <a:lnTo>
                    <a:pt x="1" y="461"/>
                  </a:lnTo>
                  <a:lnTo>
                    <a:pt x="9218" y="461"/>
                  </a:lnTo>
                  <a:cubicBezTo>
                    <a:pt x="9288" y="414"/>
                    <a:pt x="9358" y="370"/>
                    <a:pt x="9430" y="331"/>
                  </a:cubicBezTo>
                  <a:lnTo>
                    <a:pt x="943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9"/>
            <p:cNvSpPr/>
            <p:nvPr/>
          </p:nvSpPr>
          <p:spPr>
            <a:xfrm>
              <a:off x="799659" y="1325108"/>
              <a:ext cx="460666" cy="20647"/>
            </a:xfrm>
            <a:custGeom>
              <a:avLst/>
              <a:gdLst/>
              <a:ahLst/>
              <a:cxnLst/>
              <a:rect l="l" t="t" r="r" b="b"/>
              <a:pathLst>
                <a:path w="10330" h="463" extrusionOk="0">
                  <a:moveTo>
                    <a:pt x="0" y="1"/>
                  </a:moveTo>
                  <a:lnTo>
                    <a:pt x="0" y="333"/>
                  </a:lnTo>
                  <a:cubicBezTo>
                    <a:pt x="74" y="373"/>
                    <a:pt x="145" y="416"/>
                    <a:pt x="212" y="463"/>
                  </a:cubicBezTo>
                  <a:lnTo>
                    <a:pt x="10117" y="463"/>
                  </a:lnTo>
                  <a:cubicBezTo>
                    <a:pt x="10187" y="416"/>
                    <a:pt x="10257" y="372"/>
                    <a:pt x="10329" y="333"/>
                  </a:cubicBezTo>
                  <a:lnTo>
                    <a:pt x="1032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9"/>
            <p:cNvSpPr/>
            <p:nvPr/>
          </p:nvSpPr>
          <p:spPr>
            <a:xfrm>
              <a:off x="1370333" y="1325108"/>
              <a:ext cx="460666" cy="20647"/>
            </a:xfrm>
            <a:custGeom>
              <a:avLst/>
              <a:gdLst/>
              <a:ahLst/>
              <a:cxnLst/>
              <a:rect l="l" t="t" r="r" b="b"/>
              <a:pathLst>
                <a:path w="10330" h="463" extrusionOk="0">
                  <a:moveTo>
                    <a:pt x="1" y="1"/>
                  </a:moveTo>
                  <a:lnTo>
                    <a:pt x="1" y="333"/>
                  </a:lnTo>
                  <a:cubicBezTo>
                    <a:pt x="75" y="373"/>
                    <a:pt x="146" y="416"/>
                    <a:pt x="212" y="463"/>
                  </a:cubicBezTo>
                  <a:lnTo>
                    <a:pt x="10118" y="463"/>
                  </a:lnTo>
                  <a:cubicBezTo>
                    <a:pt x="10186" y="416"/>
                    <a:pt x="10257" y="372"/>
                    <a:pt x="10329" y="333"/>
                  </a:cubicBezTo>
                  <a:lnTo>
                    <a:pt x="1032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9"/>
            <p:cNvSpPr/>
            <p:nvPr/>
          </p:nvSpPr>
          <p:spPr>
            <a:xfrm>
              <a:off x="1941007" y="1325108"/>
              <a:ext cx="460666" cy="20647"/>
            </a:xfrm>
            <a:custGeom>
              <a:avLst/>
              <a:gdLst/>
              <a:ahLst/>
              <a:cxnLst/>
              <a:rect l="l" t="t" r="r" b="b"/>
              <a:pathLst>
                <a:path w="10330" h="463" extrusionOk="0">
                  <a:moveTo>
                    <a:pt x="1" y="1"/>
                  </a:moveTo>
                  <a:lnTo>
                    <a:pt x="1" y="333"/>
                  </a:lnTo>
                  <a:cubicBezTo>
                    <a:pt x="75" y="373"/>
                    <a:pt x="146" y="416"/>
                    <a:pt x="212" y="463"/>
                  </a:cubicBezTo>
                  <a:lnTo>
                    <a:pt x="10118" y="463"/>
                  </a:lnTo>
                  <a:cubicBezTo>
                    <a:pt x="10187" y="416"/>
                    <a:pt x="10257" y="372"/>
                    <a:pt x="10329" y="333"/>
                  </a:cubicBezTo>
                  <a:lnTo>
                    <a:pt x="1032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9"/>
            <p:cNvSpPr/>
            <p:nvPr/>
          </p:nvSpPr>
          <p:spPr>
            <a:xfrm>
              <a:off x="2511815" y="1325108"/>
              <a:ext cx="460577" cy="20647"/>
            </a:xfrm>
            <a:custGeom>
              <a:avLst/>
              <a:gdLst/>
              <a:ahLst/>
              <a:cxnLst/>
              <a:rect l="l" t="t" r="r" b="b"/>
              <a:pathLst>
                <a:path w="10328" h="463" extrusionOk="0">
                  <a:moveTo>
                    <a:pt x="1" y="1"/>
                  </a:moveTo>
                  <a:lnTo>
                    <a:pt x="1" y="333"/>
                  </a:lnTo>
                  <a:cubicBezTo>
                    <a:pt x="73" y="373"/>
                    <a:pt x="144" y="416"/>
                    <a:pt x="212" y="463"/>
                  </a:cubicBezTo>
                  <a:lnTo>
                    <a:pt x="10118" y="463"/>
                  </a:lnTo>
                  <a:cubicBezTo>
                    <a:pt x="10186" y="414"/>
                    <a:pt x="10255" y="372"/>
                    <a:pt x="10328" y="333"/>
                  </a:cubicBezTo>
                  <a:lnTo>
                    <a:pt x="10328"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9"/>
            <p:cNvSpPr/>
            <p:nvPr/>
          </p:nvSpPr>
          <p:spPr>
            <a:xfrm>
              <a:off x="3082489" y="1325197"/>
              <a:ext cx="460533" cy="20558"/>
            </a:xfrm>
            <a:custGeom>
              <a:avLst/>
              <a:gdLst/>
              <a:ahLst/>
              <a:cxnLst/>
              <a:rect l="l" t="t" r="r" b="b"/>
              <a:pathLst>
                <a:path w="10327" h="461" extrusionOk="0">
                  <a:moveTo>
                    <a:pt x="1" y="0"/>
                  </a:moveTo>
                  <a:lnTo>
                    <a:pt x="1" y="331"/>
                  </a:lnTo>
                  <a:cubicBezTo>
                    <a:pt x="73" y="371"/>
                    <a:pt x="144" y="414"/>
                    <a:pt x="213" y="461"/>
                  </a:cubicBezTo>
                  <a:lnTo>
                    <a:pt x="10115" y="461"/>
                  </a:lnTo>
                  <a:cubicBezTo>
                    <a:pt x="10184" y="412"/>
                    <a:pt x="10254" y="370"/>
                    <a:pt x="10327" y="331"/>
                  </a:cubicBezTo>
                  <a:lnTo>
                    <a:pt x="10327"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9"/>
            <p:cNvSpPr/>
            <p:nvPr/>
          </p:nvSpPr>
          <p:spPr>
            <a:xfrm>
              <a:off x="3653163" y="1325108"/>
              <a:ext cx="460622" cy="20514"/>
            </a:xfrm>
            <a:custGeom>
              <a:avLst/>
              <a:gdLst/>
              <a:ahLst/>
              <a:cxnLst/>
              <a:rect l="l" t="t" r="r" b="b"/>
              <a:pathLst>
                <a:path w="10329" h="460" extrusionOk="0">
                  <a:moveTo>
                    <a:pt x="1" y="1"/>
                  </a:moveTo>
                  <a:lnTo>
                    <a:pt x="1" y="330"/>
                  </a:lnTo>
                  <a:cubicBezTo>
                    <a:pt x="73" y="372"/>
                    <a:pt x="144" y="414"/>
                    <a:pt x="211" y="460"/>
                  </a:cubicBezTo>
                  <a:lnTo>
                    <a:pt x="10118" y="460"/>
                  </a:lnTo>
                  <a:cubicBezTo>
                    <a:pt x="10186" y="414"/>
                    <a:pt x="10256" y="372"/>
                    <a:pt x="10328" y="333"/>
                  </a:cubicBezTo>
                  <a:lnTo>
                    <a:pt x="10328"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9"/>
            <p:cNvSpPr/>
            <p:nvPr/>
          </p:nvSpPr>
          <p:spPr>
            <a:xfrm>
              <a:off x="4223837" y="1325108"/>
              <a:ext cx="460622" cy="20514"/>
            </a:xfrm>
            <a:custGeom>
              <a:avLst/>
              <a:gdLst/>
              <a:ahLst/>
              <a:cxnLst/>
              <a:rect l="l" t="t" r="r" b="b"/>
              <a:pathLst>
                <a:path w="10329" h="460" extrusionOk="0">
                  <a:moveTo>
                    <a:pt x="1" y="1"/>
                  </a:moveTo>
                  <a:lnTo>
                    <a:pt x="1" y="330"/>
                  </a:lnTo>
                  <a:cubicBezTo>
                    <a:pt x="73" y="372"/>
                    <a:pt x="145" y="414"/>
                    <a:pt x="213" y="460"/>
                  </a:cubicBezTo>
                  <a:lnTo>
                    <a:pt x="10118" y="460"/>
                  </a:lnTo>
                  <a:cubicBezTo>
                    <a:pt x="10186" y="414"/>
                    <a:pt x="10256" y="372"/>
                    <a:pt x="10328" y="333"/>
                  </a:cubicBezTo>
                  <a:lnTo>
                    <a:pt x="10328"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9"/>
            <p:cNvSpPr/>
            <p:nvPr/>
          </p:nvSpPr>
          <p:spPr>
            <a:xfrm>
              <a:off x="4794555" y="1325108"/>
              <a:ext cx="420531" cy="20514"/>
            </a:xfrm>
            <a:custGeom>
              <a:avLst/>
              <a:gdLst/>
              <a:ahLst/>
              <a:cxnLst/>
              <a:rect l="l" t="t" r="r" b="b"/>
              <a:pathLst>
                <a:path w="9430" h="460" extrusionOk="0">
                  <a:moveTo>
                    <a:pt x="0" y="1"/>
                  </a:moveTo>
                  <a:lnTo>
                    <a:pt x="0" y="330"/>
                  </a:lnTo>
                  <a:cubicBezTo>
                    <a:pt x="73" y="372"/>
                    <a:pt x="144" y="414"/>
                    <a:pt x="212" y="460"/>
                  </a:cubicBezTo>
                  <a:lnTo>
                    <a:pt x="9429" y="460"/>
                  </a:lnTo>
                  <a:lnTo>
                    <a:pt x="942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9"/>
            <p:cNvSpPr/>
            <p:nvPr/>
          </p:nvSpPr>
          <p:spPr>
            <a:xfrm>
              <a:off x="269075" y="1530554"/>
              <a:ext cx="445014" cy="20647"/>
            </a:xfrm>
            <a:custGeom>
              <a:avLst/>
              <a:gdLst/>
              <a:ahLst/>
              <a:cxnLst/>
              <a:rect l="l" t="t" r="r" b="b"/>
              <a:pathLst>
                <a:path w="9979" h="463" extrusionOk="0">
                  <a:moveTo>
                    <a:pt x="1" y="1"/>
                  </a:moveTo>
                  <a:lnTo>
                    <a:pt x="1" y="463"/>
                  </a:lnTo>
                  <a:lnTo>
                    <a:pt x="9979" y="463"/>
                  </a:lnTo>
                  <a:cubicBezTo>
                    <a:pt x="9643" y="370"/>
                    <a:pt x="9336" y="213"/>
                    <a:pt x="907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9"/>
            <p:cNvSpPr/>
            <p:nvPr/>
          </p:nvSpPr>
          <p:spPr>
            <a:xfrm>
              <a:off x="775266" y="1530554"/>
              <a:ext cx="509632" cy="20647"/>
            </a:xfrm>
            <a:custGeom>
              <a:avLst/>
              <a:gdLst/>
              <a:ahLst/>
              <a:cxnLst/>
              <a:rect l="l" t="t" r="r" b="b"/>
              <a:pathLst>
                <a:path w="11428" h="463" extrusionOk="0">
                  <a:moveTo>
                    <a:pt x="908" y="1"/>
                  </a:moveTo>
                  <a:cubicBezTo>
                    <a:pt x="714" y="156"/>
                    <a:pt x="495" y="284"/>
                    <a:pt x="260" y="376"/>
                  </a:cubicBezTo>
                  <a:cubicBezTo>
                    <a:pt x="177" y="410"/>
                    <a:pt x="90" y="439"/>
                    <a:pt x="0" y="463"/>
                  </a:cubicBezTo>
                  <a:lnTo>
                    <a:pt x="11428" y="463"/>
                  </a:lnTo>
                  <a:cubicBezTo>
                    <a:pt x="11091" y="370"/>
                    <a:pt x="10782" y="213"/>
                    <a:pt x="1051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9"/>
            <p:cNvSpPr/>
            <p:nvPr/>
          </p:nvSpPr>
          <p:spPr>
            <a:xfrm>
              <a:off x="1345940" y="1530554"/>
              <a:ext cx="509587" cy="20647"/>
            </a:xfrm>
            <a:custGeom>
              <a:avLst/>
              <a:gdLst/>
              <a:ahLst/>
              <a:cxnLst/>
              <a:rect l="l" t="t" r="r" b="b"/>
              <a:pathLst>
                <a:path w="11427" h="463" extrusionOk="0">
                  <a:moveTo>
                    <a:pt x="835" y="1"/>
                  </a:moveTo>
                  <a:lnTo>
                    <a:pt x="835" y="61"/>
                  </a:lnTo>
                  <a:cubicBezTo>
                    <a:pt x="586" y="241"/>
                    <a:pt x="305" y="380"/>
                    <a:pt x="0" y="463"/>
                  </a:cubicBezTo>
                  <a:lnTo>
                    <a:pt x="11426" y="463"/>
                  </a:lnTo>
                  <a:cubicBezTo>
                    <a:pt x="11091" y="370"/>
                    <a:pt x="10782" y="213"/>
                    <a:pt x="10518"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9"/>
            <p:cNvSpPr/>
            <p:nvPr/>
          </p:nvSpPr>
          <p:spPr>
            <a:xfrm>
              <a:off x="1916614" y="1530554"/>
              <a:ext cx="509632" cy="20647"/>
            </a:xfrm>
            <a:custGeom>
              <a:avLst/>
              <a:gdLst/>
              <a:ahLst/>
              <a:cxnLst/>
              <a:rect l="l" t="t" r="r" b="b"/>
              <a:pathLst>
                <a:path w="11428" h="463" extrusionOk="0">
                  <a:moveTo>
                    <a:pt x="910" y="1"/>
                  </a:moveTo>
                  <a:cubicBezTo>
                    <a:pt x="644" y="213"/>
                    <a:pt x="337" y="370"/>
                    <a:pt x="1" y="463"/>
                  </a:cubicBezTo>
                  <a:lnTo>
                    <a:pt x="11428" y="463"/>
                  </a:lnTo>
                  <a:cubicBezTo>
                    <a:pt x="11310" y="432"/>
                    <a:pt x="11195" y="390"/>
                    <a:pt x="11088" y="342"/>
                  </a:cubicBezTo>
                  <a:cubicBezTo>
                    <a:pt x="10882" y="254"/>
                    <a:pt x="10692" y="139"/>
                    <a:pt x="105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9"/>
            <p:cNvSpPr/>
            <p:nvPr/>
          </p:nvSpPr>
          <p:spPr>
            <a:xfrm>
              <a:off x="2487377" y="1530554"/>
              <a:ext cx="509542" cy="20647"/>
            </a:xfrm>
            <a:custGeom>
              <a:avLst/>
              <a:gdLst/>
              <a:ahLst/>
              <a:cxnLst/>
              <a:rect l="l" t="t" r="r" b="b"/>
              <a:pathLst>
                <a:path w="11426" h="463" extrusionOk="0">
                  <a:moveTo>
                    <a:pt x="910" y="1"/>
                  </a:moveTo>
                  <a:cubicBezTo>
                    <a:pt x="642" y="213"/>
                    <a:pt x="336" y="370"/>
                    <a:pt x="0" y="463"/>
                  </a:cubicBezTo>
                  <a:lnTo>
                    <a:pt x="11426" y="463"/>
                  </a:lnTo>
                  <a:cubicBezTo>
                    <a:pt x="11089" y="370"/>
                    <a:pt x="10781" y="213"/>
                    <a:pt x="10518"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9"/>
            <p:cNvSpPr/>
            <p:nvPr/>
          </p:nvSpPr>
          <p:spPr>
            <a:xfrm>
              <a:off x="3058051" y="1530554"/>
              <a:ext cx="509498" cy="20647"/>
            </a:xfrm>
            <a:custGeom>
              <a:avLst/>
              <a:gdLst/>
              <a:ahLst/>
              <a:cxnLst/>
              <a:rect l="l" t="t" r="r" b="b"/>
              <a:pathLst>
                <a:path w="11425" h="463" extrusionOk="0">
                  <a:moveTo>
                    <a:pt x="908" y="1"/>
                  </a:moveTo>
                  <a:cubicBezTo>
                    <a:pt x="643" y="213"/>
                    <a:pt x="336" y="370"/>
                    <a:pt x="0" y="463"/>
                  </a:cubicBezTo>
                  <a:lnTo>
                    <a:pt x="11425" y="463"/>
                  </a:lnTo>
                  <a:cubicBezTo>
                    <a:pt x="11089" y="370"/>
                    <a:pt x="10781" y="213"/>
                    <a:pt x="10518"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9"/>
            <p:cNvSpPr/>
            <p:nvPr/>
          </p:nvSpPr>
          <p:spPr>
            <a:xfrm>
              <a:off x="3628725" y="1530554"/>
              <a:ext cx="509587" cy="20647"/>
            </a:xfrm>
            <a:custGeom>
              <a:avLst/>
              <a:gdLst/>
              <a:ahLst/>
              <a:cxnLst/>
              <a:rect l="l" t="t" r="r" b="b"/>
              <a:pathLst>
                <a:path w="11427" h="463" extrusionOk="0">
                  <a:moveTo>
                    <a:pt x="813" y="1"/>
                  </a:moveTo>
                  <a:lnTo>
                    <a:pt x="813" y="75"/>
                  </a:lnTo>
                  <a:cubicBezTo>
                    <a:pt x="670" y="177"/>
                    <a:pt x="515" y="264"/>
                    <a:pt x="351" y="338"/>
                  </a:cubicBezTo>
                  <a:cubicBezTo>
                    <a:pt x="238" y="389"/>
                    <a:pt x="121" y="430"/>
                    <a:pt x="0" y="463"/>
                  </a:cubicBezTo>
                  <a:lnTo>
                    <a:pt x="11426" y="463"/>
                  </a:lnTo>
                  <a:cubicBezTo>
                    <a:pt x="11089" y="370"/>
                    <a:pt x="10781" y="213"/>
                    <a:pt x="1051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9"/>
            <p:cNvSpPr/>
            <p:nvPr/>
          </p:nvSpPr>
          <p:spPr>
            <a:xfrm>
              <a:off x="4199399" y="1530688"/>
              <a:ext cx="509453" cy="20514"/>
            </a:xfrm>
            <a:custGeom>
              <a:avLst/>
              <a:gdLst/>
              <a:ahLst/>
              <a:cxnLst/>
              <a:rect l="l" t="t" r="r" b="b"/>
              <a:pathLst>
                <a:path w="11424" h="460" extrusionOk="0">
                  <a:moveTo>
                    <a:pt x="910" y="1"/>
                  </a:moveTo>
                  <a:cubicBezTo>
                    <a:pt x="643" y="210"/>
                    <a:pt x="336" y="367"/>
                    <a:pt x="0" y="460"/>
                  </a:cubicBezTo>
                  <a:lnTo>
                    <a:pt x="11423" y="460"/>
                  </a:lnTo>
                  <a:cubicBezTo>
                    <a:pt x="11301" y="427"/>
                    <a:pt x="11180" y="385"/>
                    <a:pt x="11067" y="332"/>
                  </a:cubicBezTo>
                  <a:cubicBezTo>
                    <a:pt x="10903" y="259"/>
                    <a:pt x="10748" y="169"/>
                    <a:pt x="10605" y="66"/>
                  </a:cubicBezTo>
                  <a:lnTo>
                    <a:pt x="10605"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9"/>
            <p:cNvSpPr/>
            <p:nvPr/>
          </p:nvSpPr>
          <p:spPr>
            <a:xfrm>
              <a:off x="4770073" y="1530688"/>
              <a:ext cx="445014" cy="20514"/>
            </a:xfrm>
            <a:custGeom>
              <a:avLst/>
              <a:gdLst/>
              <a:ahLst/>
              <a:cxnLst/>
              <a:rect l="l" t="t" r="r" b="b"/>
              <a:pathLst>
                <a:path w="9979" h="460" extrusionOk="0">
                  <a:moveTo>
                    <a:pt x="910" y="1"/>
                  </a:moveTo>
                  <a:cubicBezTo>
                    <a:pt x="643" y="210"/>
                    <a:pt x="336" y="367"/>
                    <a:pt x="1" y="460"/>
                  </a:cubicBezTo>
                  <a:lnTo>
                    <a:pt x="9978" y="460"/>
                  </a:lnTo>
                  <a:lnTo>
                    <a:pt x="9978"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9"/>
            <p:cNvSpPr/>
            <p:nvPr/>
          </p:nvSpPr>
          <p:spPr>
            <a:xfrm>
              <a:off x="269075" y="1736223"/>
              <a:ext cx="4946076" cy="20558"/>
            </a:xfrm>
            <a:custGeom>
              <a:avLst/>
              <a:gdLst/>
              <a:ahLst/>
              <a:cxnLst/>
              <a:rect l="l" t="t" r="r" b="b"/>
              <a:pathLst>
                <a:path w="110911" h="461" extrusionOk="0">
                  <a:moveTo>
                    <a:pt x="1" y="0"/>
                  </a:moveTo>
                  <a:lnTo>
                    <a:pt x="1" y="461"/>
                  </a:lnTo>
                  <a:lnTo>
                    <a:pt x="110910" y="461"/>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9"/>
            <p:cNvSpPr/>
            <p:nvPr/>
          </p:nvSpPr>
          <p:spPr>
            <a:xfrm>
              <a:off x="269075" y="1941803"/>
              <a:ext cx="4946076" cy="20647"/>
            </a:xfrm>
            <a:custGeom>
              <a:avLst/>
              <a:gdLst/>
              <a:ahLst/>
              <a:cxnLst/>
              <a:rect l="l" t="t" r="r" b="b"/>
              <a:pathLst>
                <a:path w="110911" h="463" extrusionOk="0">
                  <a:moveTo>
                    <a:pt x="1" y="1"/>
                  </a:moveTo>
                  <a:lnTo>
                    <a:pt x="1" y="462"/>
                  </a:lnTo>
                  <a:lnTo>
                    <a:pt x="24981" y="462"/>
                  </a:lnTo>
                  <a:lnTo>
                    <a:pt x="25440" y="461"/>
                  </a:lnTo>
                  <a:lnTo>
                    <a:pt x="110910" y="461"/>
                  </a:lnTo>
                  <a:lnTo>
                    <a:pt x="110910"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9"/>
            <p:cNvSpPr/>
            <p:nvPr/>
          </p:nvSpPr>
          <p:spPr>
            <a:xfrm>
              <a:off x="269075" y="2147383"/>
              <a:ext cx="4946076" cy="20603"/>
            </a:xfrm>
            <a:custGeom>
              <a:avLst/>
              <a:gdLst/>
              <a:ahLst/>
              <a:cxnLst/>
              <a:rect l="l" t="t" r="r" b="b"/>
              <a:pathLst>
                <a:path w="110911" h="462" extrusionOk="0">
                  <a:moveTo>
                    <a:pt x="1" y="1"/>
                  </a:moveTo>
                  <a:lnTo>
                    <a:pt x="1" y="461"/>
                  </a:lnTo>
                  <a:lnTo>
                    <a:pt x="110910" y="461"/>
                  </a:lnTo>
                  <a:lnTo>
                    <a:pt x="110910"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9"/>
            <p:cNvSpPr/>
            <p:nvPr/>
          </p:nvSpPr>
          <p:spPr>
            <a:xfrm>
              <a:off x="269075" y="2352963"/>
              <a:ext cx="4946076" cy="20514"/>
            </a:xfrm>
            <a:custGeom>
              <a:avLst/>
              <a:gdLst/>
              <a:ahLst/>
              <a:cxnLst/>
              <a:rect l="l" t="t" r="r" b="b"/>
              <a:pathLst>
                <a:path w="110911" h="460" extrusionOk="0">
                  <a:moveTo>
                    <a:pt x="1" y="1"/>
                  </a:moveTo>
                  <a:lnTo>
                    <a:pt x="1" y="460"/>
                  </a:lnTo>
                  <a:lnTo>
                    <a:pt x="110910" y="460"/>
                  </a:lnTo>
                  <a:lnTo>
                    <a:pt x="110910"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9"/>
            <p:cNvSpPr/>
            <p:nvPr/>
          </p:nvSpPr>
          <p:spPr>
            <a:xfrm>
              <a:off x="269075" y="2558498"/>
              <a:ext cx="4946076" cy="20647"/>
            </a:xfrm>
            <a:custGeom>
              <a:avLst/>
              <a:gdLst/>
              <a:ahLst/>
              <a:cxnLst/>
              <a:rect l="l" t="t" r="r" b="b"/>
              <a:pathLst>
                <a:path w="110911" h="463" extrusionOk="0">
                  <a:moveTo>
                    <a:pt x="1" y="0"/>
                  </a:moveTo>
                  <a:lnTo>
                    <a:pt x="1" y="461"/>
                  </a:lnTo>
                  <a:lnTo>
                    <a:pt x="53101" y="461"/>
                  </a:lnTo>
                  <a:lnTo>
                    <a:pt x="57250"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9"/>
            <p:cNvSpPr/>
            <p:nvPr/>
          </p:nvSpPr>
          <p:spPr>
            <a:xfrm>
              <a:off x="269075" y="2764078"/>
              <a:ext cx="4946076" cy="20647"/>
            </a:xfrm>
            <a:custGeom>
              <a:avLst/>
              <a:gdLst/>
              <a:ahLst/>
              <a:cxnLst/>
              <a:rect l="l" t="t" r="r" b="b"/>
              <a:pathLst>
                <a:path w="110911" h="463" extrusionOk="0">
                  <a:moveTo>
                    <a:pt x="1" y="0"/>
                  </a:moveTo>
                  <a:lnTo>
                    <a:pt x="1"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9"/>
            <p:cNvSpPr/>
            <p:nvPr/>
          </p:nvSpPr>
          <p:spPr>
            <a:xfrm>
              <a:off x="269075" y="2969658"/>
              <a:ext cx="4946076" cy="20647"/>
            </a:xfrm>
            <a:custGeom>
              <a:avLst/>
              <a:gdLst/>
              <a:ahLst/>
              <a:cxnLst/>
              <a:rect l="l" t="t" r="r" b="b"/>
              <a:pathLst>
                <a:path w="110911" h="463" extrusionOk="0">
                  <a:moveTo>
                    <a:pt x="1" y="0"/>
                  </a:moveTo>
                  <a:lnTo>
                    <a:pt x="1"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9"/>
            <p:cNvSpPr/>
            <p:nvPr/>
          </p:nvSpPr>
          <p:spPr>
            <a:xfrm>
              <a:off x="269075" y="3175238"/>
              <a:ext cx="4946076" cy="20647"/>
            </a:xfrm>
            <a:custGeom>
              <a:avLst/>
              <a:gdLst/>
              <a:ahLst/>
              <a:cxnLst/>
              <a:rect l="l" t="t" r="r" b="b"/>
              <a:pathLst>
                <a:path w="110911" h="463" extrusionOk="0">
                  <a:moveTo>
                    <a:pt x="1" y="0"/>
                  </a:moveTo>
                  <a:lnTo>
                    <a:pt x="1"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9"/>
            <p:cNvSpPr/>
            <p:nvPr/>
          </p:nvSpPr>
          <p:spPr>
            <a:xfrm>
              <a:off x="269075" y="3380774"/>
              <a:ext cx="4946076" cy="20603"/>
            </a:xfrm>
            <a:custGeom>
              <a:avLst/>
              <a:gdLst/>
              <a:ahLst/>
              <a:cxnLst/>
              <a:rect l="l" t="t" r="r" b="b"/>
              <a:pathLst>
                <a:path w="110911" h="462" extrusionOk="0">
                  <a:moveTo>
                    <a:pt x="1" y="0"/>
                  </a:moveTo>
                  <a:lnTo>
                    <a:pt x="1"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9"/>
            <p:cNvSpPr/>
            <p:nvPr/>
          </p:nvSpPr>
          <p:spPr>
            <a:xfrm>
              <a:off x="269075" y="3586354"/>
              <a:ext cx="4946076" cy="20647"/>
            </a:xfrm>
            <a:custGeom>
              <a:avLst/>
              <a:gdLst/>
              <a:ahLst/>
              <a:cxnLst/>
              <a:rect l="l" t="t" r="r" b="b"/>
              <a:pathLst>
                <a:path w="110911" h="463" extrusionOk="0">
                  <a:moveTo>
                    <a:pt x="1" y="0"/>
                  </a:moveTo>
                  <a:lnTo>
                    <a:pt x="1" y="462"/>
                  </a:lnTo>
                  <a:lnTo>
                    <a:pt x="110910" y="462"/>
                  </a:lnTo>
                  <a:lnTo>
                    <a:pt x="11091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6" name="Google Shape;416;p9"/>
          <p:cNvSpPr/>
          <p:nvPr/>
        </p:nvSpPr>
        <p:spPr>
          <a:xfrm rot="-5099531">
            <a:off x="2589168" y="4443737"/>
            <a:ext cx="201634" cy="663272"/>
          </a:xfrm>
          <a:custGeom>
            <a:avLst/>
            <a:gdLst/>
            <a:ahLst/>
            <a:cxnLst/>
            <a:rect l="l" t="t" r="r" b="b"/>
            <a:pathLst>
              <a:path w="3843" h="14080" extrusionOk="0">
                <a:moveTo>
                  <a:pt x="1922" y="1"/>
                </a:moveTo>
                <a:cubicBezTo>
                  <a:pt x="861" y="1"/>
                  <a:pt x="1" y="861"/>
                  <a:pt x="1" y="1922"/>
                </a:cubicBezTo>
                <a:lnTo>
                  <a:pt x="1" y="12158"/>
                </a:lnTo>
                <a:cubicBezTo>
                  <a:pt x="1" y="13220"/>
                  <a:pt x="862"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9"/>
          <p:cNvSpPr/>
          <p:nvPr/>
        </p:nvSpPr>
        <p:spPr>
          <a:xfrm rot="-5099531">
            <a:off x="2647793" y="3774873"/>
            <a:ext cx="201634" cy="663272"/>
          </a:xfrm>
          <a:custGeom>
            <a:avLst/>
            <a:gdLst/>
            <a:ahLst/>
            <a:cxnLst/>
            <a:rect l="l" t="t" r="r" b="b"/>
            <a:pathLst>
              <a:path w="3843" h="14080" extrusionOk="0">
                <a:moveTo>
                  <a:pt x="1922" y="1"/>
                </a:moveTo>
                <a:cubicBezTo>
                  <a:pt x="861" y="1"/>
                  <a:pt x="1" y="861"/>
                  <a:pt x="1" y="1922"/>
                </a:cubicBezTo>
                <a:lnTo>
                  <a:pt x="1" y="12158"/>
                </a:lnTo>
                <a:cubicBezTo>
                  <a:pt x="1" y="13220"/>
                  <a:pt x="862"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9"/>
          <p:cNvSpPr/>
          <p:nvPr/>
        </p:nvSpPr>
        <p:spPr>
          <a:xfrm rot="-5099531">
            <a:off x="2706474" y="3105957"/>
            <a:ext cx="201529" cy="663272"/>
          </a:xfrm>
          <a:custGeom>
            <a:avLst/>
            <a:gdLst/>
            <a:ahLst/>
            <a:cxnLst/>
            <a:rect l="l" t="t" r="r" b="b"/>
            <a:pathLst>
              <a:path w="3841" h="14080" extrusionOk="0">
                <a:moveTo>
                  <a:pt x="1920" y="1"/>
                </a:moveTo>
                <a:cubicBezTo>
                  <a:pt x="859" y="1"/>
                  <a:pt x="0" y="861"/>
                  <a:pt x="0" y="1922"/>
                </a:cubicBezTo>
                <a:lnTo>
                  <a:pt x="0" y="12158"/>
                </a:lnTo>
                <a:cubicBezTo>
                  <a:pt x="0" y="13220"/>
                  <a:pt x="860" y="14080"/>
                  <a:pt x="1920" y="14080"/>
                </a:cubicBezTo>
                <a:cubicBezTo>
                  <a:pt x="2981" y="14080"/>
                  <a:pt x="3840" y="13220"/>
                  <a:pt x="3840" y="12158"/>
                </a:cubicBezTo>
                <a:lnTo>
                  <a:pt x="3840" y="1922"/>
                </a:lnTo>
                <a:cubicBezTo>
                  <a:pt x="3840" y="861"/>
                  <a:pt x="2981" y="1"/>
                  <a:pt x="1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9"/>
          <p:cNvSpPr/>
          <p:nvPr/>
        </p:nvSpPr>
        <p:spPr>
          <a:xfrm rot="-5099531">
            <a:off x="2765099" y="2437093"/>
            <a:ext cx="201529" cy="663272"/>
          </a:xfrm>
          <a:custGeom>
            <a:avLst/>
            <a:gdLst/>
            <a:ahLst/>
            <a:cxnLst/>
            <a:rect l="l" t="t" r="r" b="b"/>
            <a:pathLst>
              <a:path w="3841" h="14080" extrusionOk="0">
                <a:moveTo>
                  <a:pt x="1920" y="1"/>
                </a:moveTo>
                <a:cubicBezTo>
                  <a:pt x="860" y="1"/>
                  <a:pt x="1" y="861"/>
                  <a:pt x="1" y="1922"/>
                </a:cubicBezTo>
                <a:lnTo>
                  <a:pt x="1" y="12158"/>
                </a:lnTo>
                <a:cubicBezTo>
                  <a:pt x="1" y="13220"/>
                  <a:pt x="860" y="14080"/>
                  <a:pt x="1920" y="14080"/>
                </a:cubicBezTo>
                <a:cubicBezTo>
                  <a:pt x="2981" y="14080"/>
                  <a:pt x="3840" y="13220"/>
                  <a:pt x="3840" y="12158"/>
                </a:cubicBezTo>
                <a:lnTo>
                  <a:pt x="3840" y="1922"/>
                </a:lnTo>
                <a:cubicBezTo>
                  <a:pt x="3840" y="861"/>
                  <a:pt x="2981" y="1"/>
                  <a:pt x="1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9"/>
          <p:cNvSpPr/>
          <p:nvPr/>
        </p:nvSpPr>
        <p:spPr>
          <a:xfrm rot="-5099531">
            <a:off x="2823724" y="1768229"/>
            <a:ext cx="201529" cy="663272"/>
          </a:xfrm>
          <a:custGeom>
            <a:avLst/>
            <a:gdLst/>
            <a:ahLst/>
            <a:cxnLst/>
            <a:rect l="l" t="t" r="r" b="b"/>
            <a:pathLst>
              <a:path w="3841" h="14080" extrusionOk="0">
                <a:moveTo>
                  <a:pt x="1921" y="1"/>
                </a:moveTo>
                <a:cubicBezTo>
                  <a:pt x="859" y="1"/>
                  <a:pt x="1" y="861"/>
                  <a:pt x="1" y="1922"/>
                </a:cubicBezTo>
                <a:lnTo>
                  <a:pt x="1" y="12158"/>
                </a:lnTo>
                <a:cubicBezTo>
                  <a:pt x="1" y="13220"/>
                  <a:pt x="859" y="14080"/>
                  <a:pt x="1921" y="14080"/>
                </a:cubicBezTo>
                <a:cubicBezTo>
                  <a:pt x="2981" y="14080"/>
                  <a:pt x="3841" y="13220"/>
                  <a:pt x="3841" y="12158"/>
                </a:cubicBezTo>
                <a:lnTo>
                  <a:pt x="3841" y="1922"/>
                </a:lnTo>
                <a:cubicBezTo>
                  <a:pt x="3841" y="861"/>
                  <a:pt x="2981" y="1"/>
                  <a:pt x="19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9"/>
          <p:cNvSpPr/>
          <p:nvPr/>
        </p:nvSpPr>
        <p:spPr>
          <a:xfrm rot="-5099531">
            <a:off x="2882320" y="1099391"/>
            <a:ext cx="201581" cy="663272"/>
          </a:xfrm>
          <a:custGeom>
            <a:avLst/>
            <a:gdLst/>
            <a:ahLst/>
            <a:cxnLst/>
            <a:rect l="l" t="t" r="r" b="b"/>
            <a:pathLst>
              <a:path w="3842" h="14080" extrusionOk="0">
                <a:moveTo>
                  <a:pt x="1922" y="1"/>
                </a:moveTo>
                <a:cubicBezTo>
                  <a:pt x="860" y="1"/>
                  <a:pt x="0" y="861"/>
                  <a:pt x="0" y="1922"/>
                </a:cubicBezTo>
                <a:lnTo>
                  <a:pt x="0" y="12158"/>
                </a:lnTo>
                <a:cubicBezTo>
                  <a:pt x="0" y="13220"/>
                  <a:pt x="860"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9"/>
          <p:cNvSpPr/>
          <p:nvPr/>
        </p:nvSpPr>
        <p:spPr>
          <a:xfrm rot="-5099531">
            <a:off x="2940945" y="430527"/>
            <a:ext cx="201581" cy="663272"/>
          </a:xfrm>
          <a:custGeom>
            <a:avLst/>
            <a:gdLst/>
            <a:ahLst/>
            <a:cxnLst/>
            <a:rect l="l" t="t" r="r" b="b"/>
            <a:pathLst>
              <a:path w="3842" h="14080" extrusionOk="0">
                <a:moveTo>
                  <a:pt x="1922" y="1"/>
                </a:moveTo>
                <a:cubicBezTo>
                  <a:pt x="860" y="1"/>
                  <a:pt x="0" y="861"/>
                  <a:pt x="0" y="1922"/>
                </a:cubicBezTo>
                <a:lnTo>
                  <a:pt x="0" y="12158"/>
                </a:lnTo>
                <a:cubicBezTo>
                  <a:pt x="0" y="13220"/>
                  <a:pt x="860"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9"/>
          <p:cNvSpPr/>
          <p:nvPr/>
        </p:nvSpPr>
        <p:spPr>
          <a:xfrm rot="-5099531">
            <a:off x="2999570" y="-238338"/>
            <a:ext cx="201581" cy="663272"/>
          </a:xfrm>
          <a:custGeom>
            <a:avLst/>
            <a:gdLst/>
            <a:ahLst/>
            <a:cxnLst/>
            <a:rect l="l" t="t" r="r" b="b"/>
            <a:pathLst>
              <a:path w="3842" h="14080" extrusionOk="0">
                <a:moveTo>
                  <a:pt x="1922" y="1"/>
                </a:moveTo>
                <a:cubicBezTo>
                  <a:pt x="860" y="1"/>
                  <a:pt x="1" y="861"/>
                  <a:pt x="1" y="1922"/>
                </a:cubicBezTo>
                <a:lnTo>
                  <a:pt x="1" y="12158"/>
                </a:lnTo>
                <a:cubicBezTo>
                  <a:pt x="1" y="13220"/>
                  <a:pt x="860" y="14080"/>
                  <a:pt x="1922" y="14080"/>
                </a:cubicBezTo>
                <a:cubicBezTo>
                  <a:pt x="2982" y="14080"/>
                  <a:pt x="3842" y="13220"/>
                  <a:pt x="3842" y="12158"/>
                </a:cubicBezTo>
                <a:lnTo>
                  <a:pt x="3842" y="1922"/>
                </a:lnTo>
                <a:cubicBezTo>
                  <a:pt x="3842" y="861"/>
                  <a:pt x="2982" y="1"/>
                  <a:pt x="1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9"/>
          <p:cNvSpPr txBox="1">
            <a:spLocks noGrp="1"/>
          </p:cNvSpPr>
          <p:nvPr>
            <p:ph type="title"/>
          </p:nvPr>
        </p:nvSpPr>
        <p:spPr>
          <a:xfrm rot="300111">
            <a:off x="2456113" y="2158577"/>
            <a:ext cx="4799979" cy="842014"/>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5"/>
        <p:cNvGrpSpPr/>
        <p:nvPr/>
      </p:nvGrpSpPr>
      <p:grpSpPr>
        <a:xfrm>
          <a:off x="0" y="0"/>
          <a:ext cx="0" cy="0"/>
          <a:chOff x="0" y="0"/>
          <a:chExt cx="0" cy="0"/>
        </a:xfrm>
      </p:grpSpPr>
      <p:sp>
        <p:nvSpPr>
          <p:cNvPr id="426" name="Google Shape;426;p10"/>
          <p:cNvSpPr txBox="1">
            <a:spLocks noGrp="1"/>
          </p:cNvSpPr>
          <p:nvPr>
            <p:ph type="title"/>
          </p:nvPr>
        </p:nvSpPr>
        <p:spPr>
          <a:xfrm rot="-662">
            <a:off x="5316925" y="539573"/>
            <a:ext cx="3113700" cy="2094000"/>
          </a:xfrm>
          <a:prstGeom prst="rect">
            <a:avLst/>
          </a:prstGeom>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lvl1pPr lvl="0" algn="r"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27" name="Google Shape;427;p10"/>
          <p:cNvSpPr/>
          <p:nvPr/>
        </p:nvSpPr>
        <p:spPr>
          <a:xfrm rot="-6414670">
            <a:off x="6559131" y="3901691"/>
            <a:ext cx="2361558" cy="1514531"/>
          </a:xfrm>
          <a:custGeom>
            <a:avLst/>
            <a:gdLst/>
            <a:ahLst/>
            <a:cxnLst/>
            <a:rect l="l" t="t" r="r" b="b"/>
            <a:pathLst>
              <a:path w="51816" h="33231" extrusionOk="0">
                <a:moveTo>
                  <a:pt x="29827" y="0"/>
                </a:moveTo>
                <a:cubicBezTo>
                  <a:pt x="29615" y="0"/>
                  <a:pt x="29401" y="5"/>
                  <a:pt x="29189" y="14"/>
                </a:cubicBezTo>
                <a:cubicBezTo>
                  <a:pt x="28999" y="23"/>
                  <a:pt x="28852" y="181"/>
                  <a:pt x="28860" y="370"/>
                </a:cubicBezTo>
                <a:cubicBezTo>
                  <a:pt x="28867" y="555"/>
                  <a:pt x="29018" y="697"/>
                  <a:pt x="29201" y="697"/>
                </a:cubicBezTo>
                <a:cubicBezTo>
                  <a:pt x="29206" y="697"/>
                  <a:pt x="29210" y="697"/>
                  <a:pt x="29217" y="695"/>
                </a:cubicBezTo>
                <a:cubicBezTo>
                  <a:pt x="29422" y="687"/>
                  <a:pt x="29623" y="683"/>
                  <a:pt x="29825" y="683"/>
                </a:cubicBezTo>
                <a:lnTo>
                  <a:pt x="29886" y="683"/>
                </a:lnTo>
                <a:cubicBezTo>
                  <a:pt x="30073" y="683"/>
                  <a:pt x="30225" y="532"/>
                  <a:pt x="30226" y="344"/>
                </a:cubicBezTo>
                <a:cubicBezTo>
                  <a:pt x="30230" y="155"/>
                  <a:pt x="30077" y="2"/>
                  <a:pt x="29887" y="0"/>
                </a:cubicBezTo>
                <a:close/>
                <a:moveTo>
                  <a:pt x="31251" y="67"/>
                </a:moveTo>
                <a:cubicBezTo>
                  <a:pt x="31077" y="67"/>
                  <a:pt x="30927" y="199"/>
                  <a:pt x="30911" y="376"/>
                </a:cubicBezTo>
                <a:cubicBezTo>
                  <a:pt x="30894" y="563"/>
                  <a:pt x="31031" y="730"/>
                  <a:pt x="31220" y="748"/>
                </a:cubicBezTo>
                <a:cubicBezTo>
                  <a:pt x="31441" y="770"/>
                  <a:pt x="31664" y="793"/>
                  <a:pt x="31884" y="824"/>
                </a:cubicBezTo>
                <a:cubicBezTo>
                  <a:pt x="31900" y="826"/>
                  <a:pt x="31916" y="826"/>
                  <a:pt x="31930" y="826"/>
                </a:cubicBezTo>
                <a:cubicBezTo>
                  <a:pt x="32098" y="826"/>
                  <a:pt x="32246" y="702"/>
                  <a:pt x="32268" y="530"/>
                </a:cubicBezTo>
                <a:cubicBezTo>
                  <a:pt x="32295" y="344"/>
                  <a:pt x="32162" y="172"/>
                  <a:pt x="31977" y="146"/>
                </a:cubicBezTo>
                <a:cubicBezTo>
                  <a:pt x="31745" y="115"/>
                  <a:pt x="31516" y="89"/>
                  <a:pt x="31283" y="68"/>
                </a:cubicBezTo>
                <a:cubicBezTo>
                  <a:pt x="31272" y="67"/>
                  <a:pt x="31262" y="67"/>
                  <a:pt x="31251" y="67"/>
                </a:cubicBezTo>
                <a:close/>
                <a:moveTo>
                  <a:pt x="27841" y="133"/>
                </a:moveTo>
                <a:cubicBezTo>
                  <a:pt x="27827" y="133"/>
                  <a:pt x="27812" y="134"/>
                  <a:pt x="27797" y="136"/>
                </a:cubicBezTo>
                <a:cubicBezTo>
                  <a:pt x="27567" y="165"/>
                  <a:pt x="27338" y="200"/>
                  <a:pt x="27107" y="240"/>
                </a:cubicBezTo>
                <a:cubicBezTo>
                  <a:pt x="26921" y="271"/>
                  <a:pt x="26794" y="449"/>
                  <a:pt x="26827" y="635"/>
                </a:cubicBezTo>
                <a:cubicBezTo>
                  <a:pt x="26855" y="801"/>
                  <a:pt x="27001" y="920"/>
                  <a:pt x="27164" y="920"/>
                </a:cubicBezTo>
                <a:cubicBezTo>
                  <a:pt x="27183" y="920"/>
                  <a:pt x="27200" y="918"/>
                  <a:pt x="27223" y="914"/>
                </a:cubicBezTo>
                <a:cubicBezTo>
                  <a:pt x="27446" y="876"/>
                  <a:pt x="27668" y="843"/>
                  <a:pt x="27887" y="814"/>
                </a:cubicBezTo>
                <a:cubicBezTo>
                  <a:pt x="28073" y="788"/>
                  <a:pt x="28207" y="615"/>
                  <a:pt x="28181" y="428"/>
                </a:cubicBezTo>
                <a:cubicBezTo>
                  <a:pt x="28157" y="257"/>
                  <a:pt x="28009" y="133"/>
                  <a:pt x="27841" y="133"/>
                </a:cubicBezTo>
                <a:close/>
                <a:moveTo>
                  <a:pt x="33276" y="382"/>
                </a:moveTo>
                <a:cubicBezTo>
                  <a:pt x="33118" y="382"/>
                  <a:pt x="32976" y="490"/>
                  <a:pt x="32941" y="650"/>
                </a:cubicBezTo>
                <a:cubicBezTo>
                  <a:pt x="32901" y="834"/>
                  <a:pt x="33016" y="1017"/>
                  <a:pt x="33202" y="1059"/>
                </a:cubicBezTo>
                <a:cubicBezTo>
                  <a:pt x="33421" y="1109"/>
                  <a:pt x="33638" y="1161"/>
                  <a:pt x="33854" y="1217"/>
                </a:cubicBezTo>
                <a:cubicBezTo>
                  <a:pt x="33881" y="1224"/>
                  <a:pt x="33911" y="1227"/>
                  <a:pt x="33940" y="1227"/>
                </a:cubicBezTo>
                <a:cubicBezTo>
                  <a:pt x="34092" y="1227"/>
                  <a:pt x="34229" y="1126"/>
                  <a:pt x="34271" y="972"/>
                </a:cubicBezTo>
                <a:cubicBezTo>
                  <a:pt x="34318" y="789"/>
                  <a:pt x="34210" y="602"/>
                  <a:pt x="34027" y="555"/>
                </a:cubicBezTo>
                <a:cubicBezTo>
                  <a:pt x="33801" y="494"/>
                  <a:pt x="33575" y="440"/>
                  <a:pt x="33350" y="390"/>
                </a:cubicBezTo>
                <a:cubicBezTo>
                  <a:pt x="33325" y="384"/>
                  <a:pt x="33300" y="382"/>
                  <a:pt x="33276" y="382"/>
                </a:cubicBezTo>
                <a:close/>
                <a:moveTo>
                  <a:pt x="25825" y="513"/>
                </a:moveTo>
                <a:cubicBezTo>
                  <a:pt x="25798" y="513"/>
                  <a:pt x="25770" y="517"/>
                  <a:pt x="25742" y="523"/>
                </a:cubicBezTo>
                <a:cubicBezTo>
                  <a:pt x="25516" y="581"/>
                  <a:pt x="25294" y="640"/>
                  <a:pt x="25070" y="704"/>
                </a:cubicBezTo>
                <a:cubicBezTo>
                  <a:pt x="24889" y="756"/>
                  <a:pt x="24785" y="947"/>
                  <a:pt x="24837" y="1128"/>
                </a:cubicBezTo>
                <a:cubicBezTo>
                  <a:pt x="24880" y="1278"/>
                  <a:pt x="25018" y="1375"/>
                  <a:pt x="25165" y="1375"/>
                </a:cubicBezTo>
                <a:cubicBezTo>
                  <a:pt x="25195" y="1375"/>
                  <a:pt x="25228" y="1372"/>
                  <a:pt x="25261" y="1363"/>
                </a:cubicBezTo>
                <a:cubicBezTo>
                  <a:pt x="25475" y="1299"/>
                  <a:pt x="25692" y="1243"/>
                  <a:pt x="25907" y="1189"/>
                </a:cubicBezTo>
                <a:cubicBezTo>
                  <a:pt x="26090" y="1144"/>
                  <a:pt x="26203" y="956"/>
                  <a:pt x="26158" y="774"/>
                </a:cubicBezTo>
                <a:cubicBezTo>
                  <a:pt x="26119" y="618"/>
                  <a:pt x="25980" y="513"/>
                  <a:pt x="25825" y="513"/>
                </a:cubicBezTo>
                <a:close/>
                <a:moveTo>
                  <a:pt x="35246" y="945"/>
                </a:moveTo>
                <a:cubicBezTo>
                  <a:pt x="35104" y="945"/>
                  <a:pt x="34974" y="1033"/>
                  <a:pt x="34924" y="1173"/>
                </a:cubicBezTo>
                <a:cubicBezTo>
                  <a:pt x="34860" y="1352"/>
                  <a:pt x="34954" y="1547"/>
                  <a:pt x="35133" y="1610"/>
                </a:cubicBezTo>
                <a:cubicBezTo>
                  <a:pt x="35343" y="1684"/>
                  <a:pt x="35552" y="1763"/>
                  <a:pt x="35760" y="1844"/>
                </a:cubicBezTo>
                <a:cubicBezTo>
                  <a:pt x="35802" y="1860"/>
                  <a:pt x="35845" y="1869"/>
                  <a:pt x="35887" y="1869"/>
                </a:cubicBezTo>
                <a:cubicBezTo>
                  <a:pt x="36023" y="1869"/>
                  <a:pt x="36151" y="1787"/>
                  <a:pt x="36205" y="1651"/>
                </a:cubicBezTo>
                <a:cubicBezTo>
                  <a:pt x="36275" y="1476"/>
                  <a:pt x="36189" y="1278"/>
                  <a:pt x="36014" y="1208"/>
                </a:cubicBezTo>
                <a:cubicBezTo>
                  <a:pt x="35797" y="1123"/>
                  <a:pt x="35579" y="1041"/>
                  <a:pt x="35360" y="965"/>
                </a:cubicBezTo>
                <a:cubicBezTo>
                  <a:pt x="35322" y="952"/>
                  <a:pt x="35284" y="945"/>
                  <a:pt x="35246" y="945"/>
                </a:cubicBezTo>
                <a:close/>
                <a:moveTo>
                  <a:pt x="23868" y="1127"/>
                </a:moveTo>
                <a:cubicBezTo>
                  <a:pt x="23828" y="1127"/>
                  <a:pt x="23787" y="1134"/>
                  <a:pt x="23747" y="1149"/>
                </a:cubicBezTo>
                <a:cubicBezTo>
                  <a:pt x="23526" y="1234"/>
                  <a:pt x="23307" y="1323"/>
                  <a:pt x="23099" y="1415"/>
                </a:cubicBezTo>
                <a:cubicBezTo>
                  <a:pt x="22925" y="1491"/>
                  <a:pt x="22847" y="1691"/>
                  <a:pt x="22923" y="1865"/>
                </a:cubicBezTo>
                <a:cubicBezTo>
                  <a:pt x="22979" y="1992"/>
                  <a:pt x="23104" y="2068"/>
                  <a:pt x="23236" y="2068"/>
                </a:cubicBezTo>
                <a:cubicBezTo>
                  <a:pt x="23281" y="2068"/>
                  <a:pt x="23330" y="2060"/>
                  <a:pt x="23375" y="2041"/>
                </a:cubicBezTo>
                <a:cubicBezTo>
                  <a:pt x="23575" y="1950"/>
                  <a:pt x="23782" y="1867"/>
                  <a:pt x="23992" y="1787"/>
                </a:cubicBezTo>
                <a:cubicBezTo>
                  <a:pt x="24168" y="1719"/>
                  <a:pt x="24255" y="1521"/>
                  <a:pt x="24187" y="1345"/>
                </a:cubicBezTo>
                <a:cubicBezTo>
                  <a:pt x="24136" y="1210"/>
                  <a:pt x="24006" y="1127"/>
                  <a:pt x="23868" y="1127"/>
                </a:cubicBezTo>
                <a:close/>
                <a:moveTo>
                  <a:pt x="37138" y="1739"/>
                </a:moveTo>
                <a:cubicBezTo>
                  <a:pt x="37011" y="1739"/>
                  <a:pt x="36889" y="1809"/>
                  <a:pt x="36829" y="1929"/>
                </a:cubicBezTo>
                <a:cubicBezTo>
                  <a:pt x="36747" y="2100"/>
                  <a:pt x="36815" y="2305"/>
                  <a:pt x="36985" y="2388"/>
                </a:cubicBezTo>
                <a:cubicBezTo>
                  <a:pt x="37185" y="2486"/>
                  <a:pt x="37385" y="2588"/>
                  <a:pt x="37582" y="2694"/>
                </a:cubicBezTo>
                <a:cubicBezTo>
                  <a:pt x="37634" y="2722"/>
                  <a:pt x="37689" y="2736"/>
                  <a:pt x="37743" y="2736"/>
                </a:cubicBezTo>
                <a:cubicBezTo>
                  <a:pt x="37865" y="2736"/>
                  <a:pt x="37983" y="2670"/>
                  <a:pt x="38046" y="2555"/>
                </a:cubicBezTo>
                <a:cubicBezTo>
                  <a:pt x="38134" y="2390"/>
                  <a:pt x="38073" y="2181"/>
                  <a:pt x="37907" y="2093"/>
                </a:cubicBezTo>
                <a:cubicBezTo>
                  <a:pt x="37703" y="1982"/>
                  <a:pt x="37496" y="1876"/>
                  <a:pt x="37288" y="1773"/>
                </a:cubicBezTo>
                <a:cubicBezTo>
                  <a:pt x="37239" y="1750"/>
                  <a:pt x="37188" y="1739"/>
                  <a:pt x="37138" y="1739"/>
                </a:cubicBezTo>
                <a:close/>
                <a:moveTo>
                  <a:pt x="22014" y="1997"/>
                </a:moveTo>
                <a:cubicBezTo>
                  <a:pt x="21956" y="1997"/>
                  <a:pt x="21898" y="2012"/>
                  <a:pt x="21846" y="2042"/>
                </a:cubicBezTo>
                <a:cubicBezTo>
                  <a:pt x="21639" y="2161"/>
                  <a:pt x="21437" y="2284"/>
                  <a:pt x="21244" y="2409"/>
                </a:cubicBezTo>
                <a:cubicBezTo>
                  <a:pt x="21084" y="2513"/>
                  <a:pt x="21041" y="2725"/>
                  <a:pt x="21144" y="2884"/>
                </a:cubicBezTo>
                <a:cubicBezTo>
                  <a:pt x="21210" y="2983"/>
                  <a:pt x="21319" y="3038"/>
                  <a:pt x="21430" y="3038"/>
                </a:cubicBezTo>
                <a:cubicBezTo>
                  <a:pt x="21493" y="3038"/>
                  <a:pt x="21559" y="3021"/>
                  <a:pt x="21616" y="2983"/>
                </a:cubicBezTo>
                <a:cubicBezTo>
                  <a:pt x="21799" y="2864"/>
                  <a:pt x="21988" y="2748"/>
                  <a:pt x="22185" y="2639"/>
                </a:cubicBezTo>
                <a:cubicBezTo>
                  <a:pt x="22350" y="2545"/>
                  <a:pt x="22405" y="2336"/>
                  <a:pt x="22311" y="2171"/>
                </a:cubicBezTo>
                <a:cubicBezTo>
                  <a:pt x="22249" y="2060"/>
                  <a:pt x="22133" y="1997"/>
                  <a:pt x="22014" y="1997"/>
                </a:cubicBezTo>
                <a:close/>
                <a:moveTo>
                  <a:pt x="38923" y="2746"/>
                </a:moveTo>
                <a:cubicBezTo>
                  <a:pt x="38811" y="2746"/>
                  <a:pt x="38700" y="2801"/>
                  <a:pt x="38635" y="2903"/>
                </a:cubicBezTo>
                <a:cubicBezTo>
                  <a:pt x="38531" y="3061"/>
                  <a:pt x="38576" y="3275"/>
                  <a:pt x="38734" y="3377"/>
                </a:cubicBezTo>
                <a:cubicBezTo>
                  <a:pt x="38922" y="3497"/>
                  <a:pt x="39106" y="3624"/>
                  <a:pt x="39288" y="3753"/>
                </a:cubicBezTo>
                <a:cubicBezTo>
                  <a:pt x="39349" y="3796"/>
                  <a:pt x="39419" y="3815"/>
                  <a:pt x="39486" y="3815"/>
                </a:cubicBezTo>
                <a:cubicBezTo>
                  <a:pt x="39592" y="3815"/>
                  <a:pt x="39698" y="3765"/>
                  <a:pt x="39768" y="3667"/>
                </a:cubicBezTo>
                <a:cubicBezTo>
                  <a:pt x="39877" y="3513"/>
                  <a:pt x="39841" y="3301"/>
                  <a:pt x="39686" y="3191"/>
                </a:cubicBezTo>
                <a:cubicBezTo>
                  <a:pt x="39495" y="3057"/>
                  <a:pt x="39304" y="2927"/>
                  <a:pt x="39108" y="2800"/>
                </a:cubicBezTo>
                <a:cubicBezTo>
                  <a:pt x="39051" y="2764"/>
                  <a:pt x="38987" y="2746"/>
                  <a:pt x="38923" y="2746"/>
                </a:cubicBezTo>
                <a:close/>
                <a:moveTo>
                  <a:pt x="20335" y="3174"/>
                </a:moveTo>
                <a:cubicBezTo>
                  <a:pt x="20256" y="3174"/>
                  <a:pt x="20176" y="3202"/>
                  <a:pt x="20111" y="3257"/>
                </a:cubicBezTo>
                <a:cubicBezTo>
                  <a:pt x="19941" y="3405"/>
                  <a:pt x="19764" y="3563"/>
                  <a:pt x="19593" y="3728"/>
                </a:cubicBezTo>
                <a:cubicBezTo>
                  <a:pt x="19456" y="3859"/>
                  <a:pt x="19451" y="4074"/>
                  <a:pt x="19581" y="4211"/>
                </a:cubicBezTo>
                <a:cubicBezTo>
                  <a:pt x="19649" y="4283"/>
                  <a:pt x="19741" y="4317"/>
                  <a:pt x="19830" y="4317"/>
                </a:cubicBezTo>
                <a:cubicBezTo>
                  <a:pt x="19917" y="4317"/>
                  <a:pt x="20002" y="4284"/>
                  <a:pt x="20066" y="4224"/>
                </a:cubicBezTo>
                <a:cubicBezTo>
                  <a:pt x="20228" y="4067"/>
                  <a:pt x="20394" y="3918"/>
                  <a:pt x="20558" y="3777"/>
                </a:cubicBezTo>
                <a:cubicBezTo>
                  <a:pt x="20700" y="3652"/>
                  <a:pt x="20718" y="3438"/>
                  <a:pt x="20594" y="3294"/>
                </a:cubicBezTo>
                <a:cubicBezTo>
                  <a:pt x="20527" y="3215"/>
                  <a:pt x="20431" y="3174"/>
                  <a:pt x="20335" y="3174"/>
                </a:cubicBezTo>
                <a:close/>
                <a:moveTo>
                  <a:pt x="40569" y="3962"/>
                </a:moveTo>
                <a:cubicBezTo>
                  <a:pt x="40471" y="3962"/>
                  <a:pt x="40375" y="4003"/>
                  <a:pt x="40307" y="4085"/>
                </a:cubicBezTo>
                <a:cubicBezTo>
                  <a:pt x="40189" y="4231"/>
                  <a:pt x="40206" y="4446"/>
                  <a:pt x="40350" y="4568"/>
                </a:cubicBezTo>
                <a:cubicBezTo>
                  <a:pt x="40522" y="4710"/>
                  <a:pt x="40689" y="4858"/>
                  <a:pt x="40854" y="5007"/>
                </a:cubicBezTo>
                <a:cubicBezTo>
                  <a:pt x="40920" y="5066"/>
                  <a:pt x="41002" y="5098"/>
                  <a:pt x="41085" y="5098"/>
                </a:cubicBezTo>
                <a:cubicBezTo>
                  <a:pt x="41179" y="5098"/>
                  <a:pt x="41270" y="5060"/>
                  <a:pt x="41339" y="4981"/>
                </a:cubicBezTo>
                <a:cubicBezTo>
                  <a:pt x="41466" y="4842"/>
                  <a:pt x="41454" y="4625"/>
                  <a:pt x="41315" y="4500"/>
                </a:cubicBezTo>
                <a:cubicBezTo>
                  <a:pt x="41144" y="4343"/>
                  <a:pt x="40967" y="4191"/>
                  <a:pt x="40790" y="4041"/>
                </a:cubicBezTo>
                <a:cubicBezTo>
                  <a:pt x="40725" y="3988"/>
                  <a:pt x="40647" y="3962"/>
                  <a:pt x="40569" y="3962"/>
                </a:cubicBezTo>
                <a:close/>
                <a:moveTo>
                  <a:pt x="385" y="3950"/>
                </a:moveTo>
                <a:cubicBezTo>
                  <a:pt x="349" y="3950"/>
                  <a:pt x="312" y="3956"/>
                  <a:pt x="275" y="3968"/>
                </a:cubicBezTo>
                <a:cubicBezTo>
                  <a:pt x="96" y="4029"/>
                  <a:pt x="1" y="4224"/>
                  <a:pt x="62" y="4403"/>
                </a:cubicBezTo>
                <a:cubicBezTo>
                  <a:pt x="138" y="4622"/>
                  <a:pt x="216" y="4841"/>
                  <a:pt x="301" y="5058"/>
                </a:cubicBezTo>
                <a:cubicBezTo>
                  <a:pt x="354" y="5195"/>
                  <a:pt x="484" y="5277"/>
                  <a:pt x="619" y="5277"/>
                </a:cubicBezTo>
                <a:cubicBezTo>
                  <a:pt x="661" y="5277"/>
                  <a:pt x="703" y="5268"/>
                  <a:pt x="741" y="5254"/>
                </a:cubicBezTo>
                <a:cubicBezTo>
                  <a:pt x="917" y="5185"/>
                  <a:pt x="1004" y="4987"/>
                  <a:pt x="938" y="4811"/>
                </a:cubicBezTo>
                <a:cubicBezTo>
                  <a:pt x="856" y="4602"/>
                  <a:pt x="781" y="4390"/>
                  <a:pt x="710" y="4180"/>
                </a:cubicBezTo>
                <a:cubicBezTo>
                  <a:pt x="661" y="4039"/>
                  <a:pt x="527" y="3950"/>
                  <a:pt x="385" y="3950"/>
                </a:cubicBezTo>
                <a:close/>
                <a:moveTo>
                  <a:pt x="18886" y="4620"/>
                </a:moveTo>
                <a:cubicBezTo>
                  <a:pt x="18792" y="4620"/>
                  <a:pt x="18698" y="4659"/>
                  <a:pt x="18630" y="4735"/>
                </a:cubicBezTo>
                <a:cubicBezTo>
                  <a:pt x="18477" y="4908"/>
                  <a:pt x="18326" y="5082"/>
                  <a:pt x="18179" y="5259"/>
                </a:cubicBezTo>
                <a:cubicBezTo>
                  <a:pt x="18057" y="5405"/>
                  <a:pt x="18074" y="5621"/>
                  <a:pt x="18220" y="5743"/>
                </a:cubicBezTo>
                <a:cubicBezTo>
                  <a:pt x="18283" y="5796"/>
                  <a:pt x="18361" y="5823"/>
                  <a:pt x="18439" y="5823"/>
                </a:cubicBezTo>
                <a:cubicBezTo>
                  <a:pt x="18537" y="5823"/>
                  <a:pt x="18634" y="5781"/>
                  <a:pt x="18702" y="5699"/>
                </a:cubicBezTo>
                <a:cubicBezTo>
                  <a:pt x="18846" y="5527"/>
                  <a:pt x="18990" y="5355"/>
                  <a:pt x="19141" y="5188"/>
                </a:cubicBezTo>
                <a:cubicBezTo>
                  <a:pt x="19266" y="5047"/>
                  <a:pt x="19254" y="4832"/>
                  <a:pt x="19112" y="4707"/>
                </a:cubicBezTo>
                <a:cubicBezTo>
                  <a:pt x="19047" y="4648"/>
                  <a:pt x="18966" y="4620"/>
                  <a:pt x="18886" y="4620"/>
                </a:cubicBezTo>
                <a:close/>
                <a:moveTo>
                  <a:pt x="42056" y="5375"/>
                </a:moveTo>
                <a:cubicBezTo>
                  <a:pt x="41973" y="5375"/>
                  <a:pt x="41890" y="5405"/>
                  <a:pt x="41824" y="5466"/>
                </a:cubicBezTo>
                <a:cubicBezTo>
                  <a:pt x="41687" y="5595"/>
                  <a:pt x="41678" y="5810"/>
                  <a:pt x="41807" y="5949"/>
                </a:cubicBezTo>
                <a:cubicBezTo>
                  <a:pt x="41958" y="6111"/>
                  <a:pt x="42106" y="6280"/>
                  <a:pt x="42250" y="6448"/>
                </a:cubicBezTo>
                <a:cubicBezTo>
                  <a:pt x="42318" y="6528"/>
                  <a:pt x="42413" y="6570"/>
                  <a:pt x="42511" y="6570"/>
                </a:cubicBezTo>
                <a:cubicBezTo>
                  <a:pt x="42589" y="6570"/>
                  <a:pt x="42667" y="6544"/>
                  <a:pt x="42730" y="6492"/>
                </a:cubicBezTo>
                <a:cubicBezTo>
                  <a:pt x="42874" y="6370"/>
                  <a:pt x="42891" y="6153"/>
                  <a:pt x="42769" y="6010"/>
                </a:cubicBezTo>
                <a:cubicBezTo>
                  <a:pt x="42618" y="5831"/>
                  <a:pt x="42465" y="5656"/>
                  <a:pt x="42305" y="5485"/>
                </a:cubicBezTo>
                <a:cubicBezTo>
                  <a:pt x="42239" y="5412"/>
                  <a:pt x="42147" y="5375"/>
                  <a:pt x="42056" y="5375"/>
                </a:cubicBezTo>
                <a:close/>
                <a:moveTo>
                  <a:pt x="1169" y="5846"/>
                </a:moveTo>
                <a:cubicBezTo>
                  <a:pt x="1118" y="5846"/>
                  <a:pt x="1066" y="5858"/>
                  <a:pt x="1017" y="5882"/>
                </a:cubicBezTo>
                <a:cubicBezTo>
                  <a:pt x="849" y="5963"/>
                  <a:pt x="779" y="6168"/>
                  <a:pt x="861" y="6337"/>
                </a:cubicBezTo>
                <a:cubicBezTo>
                  <a:pt x="964" y="6549"/>
                  <a:pt x="1070" y="6754"/>
                  <a:pt x="1181" y="6959"/>
                </a:cubicBezTo>
                <a:cubicBezTo>
                  <a:pt x="1242" y="7072"/>
                  <a:pt x="1358" y="7136"/>
                  <a:pt x="1480" y="7136"/>
                </a:cubicBezTo>
                <a:cubicBezTo>
                  <a:pt x="1537" y="7136"/>
                  <a:pt x="1591" y="7124"/>
                  <a:pt x="1643" y="7096"/>
                </a:cubicBezTo>
                <a:cubicBezTo>
                  <a:pt x="1808" y="7006"/>
                  <a:pt x="1869" y="6798"/>
                  <a:pt x="1780" y="6632"/>
                </a:cubicBezTo>
                <a:cubicBezTo>
                  <a:pt x="1674" y="6438"/>
                  <a:pt x="1572" y="6238"/>
                  <a:pt x="1475" y="6038"/>
                </a:cubicBezTo>
                <a:cubicBezTo>
                  <a:pt x="1415" y="5917"/>
                  <a:pt x="1295" y="5846"/>
                  <a:pt x="1169" y="5846"/>
                </a:cubicBezTo>
                <a:close/>
                <a:moveTo>
                  <a:pt x="17579" y="6203"/>
                </a:moveTo>
                <a:cubicBezTo>
                  <a:pt x="17479" y="6203"/>
                  <a:pt x="17379" y="6247"/>
                  <a:pt x="17311" y="6332"/>
                </a:cubicBezTo>
                <a:lnTo>
                  <a:pt x="16885" y="6865"/>
                </a:lnTo>
                <a:cubicBezTo>
                  <a:pt x="16769" y="7013"/>
                  <a:pt x="16792" y="7229"/>
                  <a:pt x="16939" y="7345"/>
                </a:cubicBezTo>
                <a:cubicBezTo>
                  <a:pt x="17004" y="7395"/>
                  <a:pt x="17078" y="7420"/>
                  <a:pt x="17153" y="7420"/>
                </a:cubicBezTo>
                <a:cubicBezTo>
                  <a:pt x="17252" y="7420"/>
                  <a:pt x="17353" y="7375"/>
                  <a:pt x="17421" y="7291"/>
                </a:cubicBezTo>
                <a:lnTo>
                  <a:pt x="17845" y="6758"/>
                </a:lnTo>
                <a:cubicBezTo>
                  <a:pt x="17963" y="6610"/>
                  <a:pt x="17939" y="6394"/>
                  <a:pt x="17791" y="6276"/>
                </a:cubicBezTo>
                <a:cubicBezTo>
                  <a:pt x="17728" y="6227"/>
                  <a:pt x="17654" y="6203"/>
                  <a:pt x="17579" y="6203"/>
                </a:cubicBezTo>
                <a:close/>
                <a:moveTo>
                  <a:pt x="43337" y="6976"/>
                </a:moveTo>
                <a:cubicBezTo>
                  <a:pt x="43271" y="6976"/>
                  <a:pt x="43204" y="6995"/>
                  <a:pt x="43145" y="7036"/>
                </a:cubicBezTo>
                <a:cubicBezTo>
                  <a:pt x="42988" y="7140"/>
                  <a:pt x="42947" y="7352"/>
                  <a:pt x="43053" y="7508"/>
                </a:cubicBezTo>
                <a:cubicBezTo>
                  <a:pt x="43178" y="7689"/>
                  <a:pt x="43296" y="7879"/>
                  <a:pt x="43413" y="8070"/>
                </a:cubicBezTo>
                <a:cubicBezTo>
                  <a:pt x="43475" y="8176"/>
                  <a:pt x="43590" y="8235"/>
                  <a:pt x="43705" y="8235"/>
                </a:cubicBezTo>
                <a:cubicBezTo>
                  <a:pt x="43765" y="8235"/>
                  <a:pt x="43826" y="8217"/>
                  <a:pt x="43882" y="8188"/>
                </a:cubicBezTo>
                <a:cubicBezTo>
                  <a:pt x="44042" y="8091"/>
                  <a:pt x="44096" y="7882"/>
                  <a:pt x="43998" y="7719"/>
                </a:cubicBezTo>
                <a:cubicBezTo>
                  <a:pt x="43877" y="7515"/>
                  <a:pt x="43748" y="7317"/>
                  <a:pt x="43621" y="7126"/>
                </a:cubicBezTo>
                <a:cubicBezTo>
                  <a:pt x="43554" y="7029"/>
                  <a:pt x="43446" y="6976"/>
                  <a:pt x="43337" y="6976"/>
                </a:cubicBezTo>
                <a:close/>
                <a:moveTo>
                  <a:pt x="2187" y="7623"/>
                </a:moveTo>
                <a:cubicBezTo>
                  <a:pt x="2122" y="7623"/>
                  <a:pt x="2056" y="7642"/>
                  <a:pt x="1998" y="7680"/>
                </a:cubicBezTo>
                <a:cubicBezTo>
                  <a:pt x="1841" y="7785"/>
                  <a:pt x="1800" y="7997"/>
                  <a:pt x="1904" y="8153"/>
                </a:cubicBezTo>
                <a:cubicBezTo>
                  <a:pt x="2034" y="8350"/>
                  <a:pt x="2172" y="8542"/>
                  <a:pt x="2309" y="8727"/>
                </a:cubicBezTo>
                <a:cubicBezTo>
                  <a:pt x="2375" y="8817"/>
                  <a:pt x="2477" y="8864"/>
                  <a:pt x="2582" y="8864"/>
                </a:cubicBezTo>
                <a:cubicBezTo>
                  <a:pt x="2653" y="8864"/>
                  <a:pt x="2726" y="8843"/>
                  <a:pt x="2787" y="8796"/>
                </a:cubicBezTo>
                <a:cubicBezTo>
                  <a:pt x="2938" y="8683"/>
                  <a:pt x="2969" y="8471"/>
                  <a:pt x="2856" y="8318"/>
                </a:cubicBezTo>
                <a:cubicBezTo>
                  <a:pt x="2726" y="8143"/>
                  <a:pt x="2596" y="7960"/>
                  <a:pt x="2470" y="7774"/>
                </a:cubicBezTo>
                <a:cubicBezTo>
                  <a:pt x="2405" y="7676"/>
                  <a:pt x="2297" y="7623"/>
                  <a:pt x="2187" y="7623"/>
                </a:cubicBezTo>
                <a:close/>
                <a:moveTo>
                  <a:pt x="16292" y="7795"/>
                </a:moveTo>
                <a:cubicBezTo>
                  <a:pt x="16194" y="7795"/>
                  <a:pt x="16097" y="7837"/>
                  <a:pt x="16030" y="7917"/>
                </a:cubicBezTo>
                <a:cubicBezTo>
                  <a:pt x="15884" y="8089"/>
                  <a:pt x="15738" y="8261"/>
                  <a:pt x="15589" y="8428"/>
                </a:cubicBezTo>
                <a:cubicBezTo>
                  <a:pt x="15462" y="8569"/>
                  <a:pt x="15476" y="8784"/>
                  <a:pt x="15617" y="8909"/>
                </a:cubicBezTo>
                <a:cubicBezTo>
                  <a:pt x="15683" y="8968"/>
                  <a:pt x="15763" y="8996"/>
                  <a:pt x="15843" y="8996"/>
                </a:cubicBezTo>
                <a:cubicBezTo>
                  <a:pt x="15936" y="8996"/>
                  <a:pt x="16030" y="8958"/>
                  <a:pt x="16098" y="8881"/>
                </a:cubicBezTo>
                <a:cubicBezTo>
                  <a:pt x="16253" y="8709"/>
                  <a:pt x="16402" y="8534"/>
                  <a:pt x="16553" y="8358"/>
                </a:cubicBezTo>
                <a:cubicBezTo>
                  <a:pt x="16675" y="8212"/>
                  <a:pt x="16654" y="7997"/>
                  <a:pt x="16512" y="7875"/>
                </a:cubicBezTo>
                <a:cubicBezTo>
                  <a:pt x="16447" y="7821"/>
                  <a:pt x="16369" y="7795"/>
                  <a:pt x="16292" y="7795"/>
                </a:cubicBezTo>
                <a:close/>
                <a:moveTo>
                  <a:pt x="44349" y="8758"/>
                </a:moveTo>
                <a:cubicBezTo>
                  <a:pt x="44300" y="8758"/>
                  <a:pt x="44250" y="8768"/>
                  <a:pt x="44203" y="8791"/>
                </a:cubicBezTo>
                <a:cubicBezTo>
                  <a:pt x="44033" y="8871"/>
                  <a:pt x="43960" y="9073"/>
                  <a:pt x="44040" y="9245"/>
                </a:cubicBezTo>
                <a:cubicBezTo>
                  <a:pt x="44136" y="9444"/>
                  <a:pt x="44226" y="9648"/>
                  <a:pt x="44311" y="9855"/>
                </a:cubicBezTo>
                <a:cubicBezTo>
                  <a:pt x="44365" y="9987"/>
                  <a:pt x="44492" y="10065"/>
                  <a:pt x="44626" y="10065"/>
                </a:cubicBezTo>
                <a:cubicBezTo>
                  <a:pt x="44669" y="10065"/>
                  <a:pt x="44716" y="10056"/>
                  <a:pt x="44756" y="10039"/>
                </a:cubicBezTo>
                <a:cubicBezTo>
                  <a:pt x="44930" y="9966"/>
                  <a:pt x="45013" y="9766"/>
                  <a:pt x="44942" y="9592"/>
                </a:cubicBezTo>
                <a:cubicBezTo>
                  <a:pt x="44850" y="9377"/>
                  <a:pt x="44754" y="9161"/>
                  <a:pt x="44657" y="8953"/>
                </a:cubicBezTo>
                <a:cubicBezTo>
                  <a:pt x="44599" y="8831"/>
                  <a:pt x="44477" y="8758"/>
                  <a:pt x="44349" y="8758"/>
                </a:cubicBezTo>
                <a:close/>
                <a:moveTo>
                  <a:pt x="3456" y="9233"/>
                </a:moveTo>
                <a:cubicBezTo>
                  <a:pt x="3373" y="9233"/>
                  <a:pt x="3289" y="9263"/>
                  <a:pt x="3223" y="9325"/>
                </a:cubicBezTo>
                <a:cubicBezTo>
                  <a:pt x="3086" y="9453"/>
                  <a:pt x="3079" y="9670"/>
                  <a:pt x="3207" y="9808"/>
                </a:cubicBezTo>
                <a:cubicBezTo>
                  <a:pt x="3369" y="9978"/>
                  <a:pt x="3536" y="10148"/>
                  <a:pt x="3703" y="10307"/>
                </a:cubicBezTo>
                <a:cubicBezTo>
                  <a:pt x="3769" y="10369"/>
                  <a:pt x="3852" y="10400"/>
                  <a:pt x="3937" y="10400"/>
                </a:cubicBezTo>
                <a:cubicBezTo>
                  <a:pt x="4029" y="10400"/>
                  <a:pt x="4118" y="10366"/>
                  <a:pt x="4186" y="10293"/>
                </a:cubicBezTo>
                <a:cubicBezTo>
                  <a:pt x="4316" y="10157"/>
                  <a:pt x="4309" y="9942"/>
                  <a:pt x="4172" y="9811"/>
                </a:cubicBezTo>
                <a:cubicBezTo>
                  <a:pt x="4014" y="9663"/>
                  <a:pt x="3857" y="9505"/>
                  <a:pt x="3704" y="9342"/>
                </a:cubicBezTo>
                <a:cubicBezTo>
                  <a:pt x="3638" y="9269"/>
                  <a:pt x="3548" y="9233"/>
                  <a:pt x="3456" y="9233"/>
                </a:cubicBezTo>
                <a:close/>
                <a:moveTo>
                  <a:pt x="14894" y="9298"/>
                </a:moveTo>
                <a:cubicBezTo>
                  <a:pt x="14810" y="9298"/>
                  <a:pt x="14725" y="9329"/>
                  <a:pt x="14659" y="9392"/>
                </a:cubicBezTo>
                <a:cubicBezTo>
                  <a:pt x="14496" y="9545"/>
                  <a:pt x="14331" y="9696"/>
                  <a:pt x="14165" y="9837"/>
                </a:cubicBezTo>
                <a:cubicBezTo>
                  <a:pt x="14019" y="9961"/>
                  <a:pt x="14006" y="10176"/>
                  <a:pt x="14127" y="10319"/>
                </a:cubicBezTo>
                <a:cubicBezTo>
                  <a:pt x="14193" y="10397"/>
                  <a:pt x="14292" y="10439"/>
                  <a:pt x="14388" y="10439"/>
                </a:cubicBezTo>
                <a:cubicBezTo>
                  <a:pt x="14466" y="10439"/>
                  <a:pt x="14546" y="10413"/>
                  <a:pt x="14607" y="10357"/>
                </a:cubicBezTo>
                <a:cubicBezTo>
                  <a:pt x="14781" y="10209"/>
                  <a:pt x="14956" y="10049"/>
                  <a:pt x="15128" y="9888"/>
                </a:cubicBezTo>
                <a:cubicBezTo>
                  <a:pt x="15264" y="9759"/>
                  <a:pt x="15271" y="9542"/>
                  <a:pt x="15140" y="9405"/>
                </a:cubicBezTo>
                <a:cubicBezTo>
                  <a:pt x="15073" y="9334"/>
                  <a:pt x="14984" y="9298"/>
                  <a:pt x="14894" y="9298"/>
                </a:cubicBezTo>
                <a:close/>
                <a:moveTo>
                  <a:pt x="13295" y="10576"/>
                </a:moveTo>
                <a:cubicBezTo>
                  <a:pt x="13231" y="10576"/>
                  <a:pt x="13165" y="10595"/>
                  <a:pt x="13107" y="10633"/>
                </a:cubicBezTo>
                <a:cubicBezTo>
                  <a:pt x="12919" y="10755"/>
                  <a:pt x="12730" y="10870"/>
                  <a:pt x="12542" y="10976"/>
                </a:cubicBezTo>
                <a:cubicBezTo>
                  <a:pt x="12377" y="11068"/>
                  <a:pt x="12320" y="11276"/>
                  <a:pt x="12412" y="11441"/>
                </a:cubicBezTo>
                <a:cubicBezTo>
                  <a:pt x="12476" y="11551"/>
                  <a:pt x="12591" y="11615"/>
                  <a:pt x="12711" y="11615"/>
                </a:cubicBezTo>
                <a:cubicBezTo>
                  <a:pt x="12768" y="11615"/>
                  <a:pt x="12825" y="11600"/>
                  <a:pt x="12879" y="11572"/>
                </a:cubicBezTo>
                <a:cubicBezTo>
                  <a:pt x="13079" y="11459"/>
                  <a:pt x="13284" y="11334"/>
                  <a:pt x="13484" y="11203"/>
                </a:cubicBezTo>
                <a:cubicBezTo>
                  <a:pt x="13641" y="11099"/>
                  <a:pt x="13686" y="10889"/>
                  <a:pt x="13581" y="10731"/>
                </a:cubicBezTo>
                <a:cubicBezTo>
                  <a:pt x="13515" y="10631"/>
                  <a:pt x="13407" y="10576"/>
                  <a:pt x="13295" y="10576"/>
                </a:cubicBezTo>
                <a:close/>
                <a:moveTo>
                  <a:pt x="4993" y="10587"/>
                </a:moveTo>
                <a:cubicBezTo>
                  <a:pt x="4887" y="10587"/>
                  <a:pt x="4781" y="10637"/>
                  <a:pt x="4716" y="10731"/>
                </a:cubicBezTo>
                <a:cubicBezTo>
                  <a:pt x="4605" y="10884"/>
                  <a:pt x="4641" y="11097"/>
                  <a:pt x="4796" y="11207"/>
                </a:cubicBezTo>
                <a:cubicBezTo>
                  <a:pt x="4991" y="11346"/>
                  <a:pt x="5190" y="11476"/>
                  <a:pt x="5390" y="11594"/>
                </a:cubicBezTo>
                <a:cubicBezTo>
                  <a:pt x="5446" y="11627"/>
                  <a:pt x="5507" y="11643"/>
                  <a:pt x="5564" y="11643"/>
                </a:cubicBezTo>
                <a:cubicBezTo>
                  <a:pt x="5682" y="11643"/>
                  <a:pt x="5795" y="11582"/>
                  <a:pt x="5860" y="11478"/>
                </a:cubicBezTo>
                <a:cubicBezTo>
                  <a:pt x="5955" y="11315"/>
                  <a:pt x="5903" y="11104"/>
                  <a:pt x="5741" y="11009"/>
                </a:cubicBezTo>
                <a:cubicBezTo>
                  <a:pt x="5555" y="10897"/>
                  <a:pt x="5371" y="10778"/>
                  <a:pt x="5190" y="10651"/>
                </a:cubicBezTo>
                <a:cubicBezTo>
                  <a:pt x="5131" y="10608"/>
                  <a:pt x="5062" y="10587"/>
                  <a:pt x="4993" y="10587"/>
                </a:cubicBezTo>
                <a:close/>
                <a:moveTo>
                  <a:pt x="45093" y="10666"/>
                </a:moveTo>
                <a:cubicBezTo>
                  <a:pt x="45059" y="10666"/>
                  <a:pt x="45024" y="10671"/>
                  <a:pt x="44989" y="10682"/>
                </a:cubicBezTo>
                <a:cubicBezTo>
                  <a:pt x="44808" y="10741"/>
                  <a:pt x="44711" y="10932"/>
                  <a:pt x="44768" y="11113"/>
                </a:cubicBezTo>
                <a:cubicBezTo>
                  <a:pt x="44834" y="11323"/>
                  <a:pt x="44899" y="11539"/>
                  <a:pt x="44956" y="11754"/>
                </a:cubicBezTo>
                <a:cubicBezTo>
                  <a:pt x="44998" y="11905"/>
                  <a:pt x="45137" y="12006"/>
                  <a:pt x="45286" y="12006"/>
                </a:cubicBezTo>
                <a:cubicBezTo>
                  <a:pt x="45317" y="12006"/>
                  <a:pt x="45347" y="12001"/>
                  <a:pt x="45376" y="11994"/>
                </a:cubicBezTo>
                <a:cubicBezTo>
                  <a:pt x="45559" y="11945"/>
                  <a:pt x="45667" y="11758"/>
                  <a:pt x="45616" y="11575"/>
                </a:cubicBezTo>
                <a:cubicBezTo>
                  <a:pt x="45554" y="11348"/>
                  <a:pt x="45489" y="11122"/>
                  <a:pt x="45420" y="10904"/>
                </a:cubicBezTo>
                <a:cubicBezTo>
                  <a:pt x="45372" y="10758"/>
                  <a:pt x="45238" y="10666"/>
                  <a:pt x="45093" y="10666"/>
                </a:cubicBezTo>
                <a:close/>
                <a:moveTo>
                  <a:pt x="11470" y="11511"/>
                </a:moveTo>
                <a:cubicBezTo>
                  <a:pt x="11431" y="11511"/>
                  <a:pt x="11391" y="11518"/>
                  <a:pt x="11352" y="11532"/>
                </a:cubicBezTo>
                <a:cubicBezTo>
                  <a:pt x="11147" y="11608"/>
                  <a:pt x="10938" y="11676"/>
                  <a:pt x="10731" y="11732"/>
                </a:cubicBezTo>
                <a:cubicBezTo>
                  <a:pt x="10550" y="11782"/>
                  <a:pt x="10443" y="11968"/>
                  <a:pt x="10491" y="12151"/>
                </a:cubicBezTo>
                <a:cubicBezTo>
                  <a:pt x="10533" y="12303"/>
                  <a:pt x="10672" y="12403"/>
                  <a:pt x="10822" y="12403"/>
                </a:cubicBezTo>
                <a:cubicBezTo>
                  <a:pt x="10853" y="12403"/>
                  <a:pt x="10882" y="12399"/>
                  <a:pt x="10912" y="12392"/>
                </a:cubicBezTo>
                <a:cubicBezTo>
                  <a:pt x="11138" y="12331"/>
                  <a:pt x="11366" y="12258"/>
                  <a:pt x="11591" y="12173"/>
                </a:cubicBezTo>
                <a:cubicBezTo>
                  <a:pt x="11767" y="12107"/>
                  <a:pt x="11856" y="11911"/>
                  <a:pt x="11791" y="11733"/>
                </a:cubicBezTo>
                <a:cubicBezTo>
                  <a:pt x="11740" y="11595"/>
                  <a:pt x="11609" y="11511"/>
                  <a:pt x="11470" y="11511"/>
                </a:cubicBezTo>
                <a:close/>
                <a:moveTo>
                  <a:pt x="6794" y="11549"/>
                </a:moveTo>
                <a:cubicBezTo>
                  <a:pt x="6655" y="11549"/>
                  <a:pt x="6523" y="11634"/>
                  <a:pt x="6473" y="11773"/>
                </a:cubicBezTo>
                <a:cubicBezTo>
                  <a:pt x="6407" y="11949"/>
                  <a:pt x="6497" y="12147"/>
                  <a:pt x="6675" y="12211"/>
                </a:cubicBezTo>
                <a:cubicBezTo>
                  <a:pt x="6901" y="12295"/>
                  <a:pt x="7132" y="12368"/>
                  <a:pt x="7359" y="12427"/>
                </a:cubicBezTo>
                <a:cubicBezTo>
                  <a:pt x="7389" y="12434"/>
                  <a:pt x="7419" y="12437"/>
                  <a:pt x="7446" y="12437"/>
                </a:cubicBezTo>
                <a:cubicBezTo>
                  <a:pt x="7598" y="12437"/>
                  <a:pt x="7737" y="12337"/>
                  <a:pt x="7777" y="12184"/>
                </a:cubicBezTo>
                <a:cubicBezTo>
                  <a:pt x="7823" y="12001"/>
                  <a:pt x="7714" y="11813"/>
                  <a:pt x="7532" y="11766"/>
                </a:cubicBezTo>
                <a:cubicBezTo>
                  <a:pt x="7325" y="11713"/>
                  <a:pt x="7116" y="11647"/>
                  <a:pt x="6911" y="11570"/>
                </a:cubicBezTo>
                <a:cubicBezTo>
                  <a:pt x="6872" y="11556"/>
                  <a:pt x="6833" y="11549"/>
                  <a:pt x="6794" y="11549"/>
                </a:cubicBezTo>
                <a:close/>
                <a:moveTo>
                  <a:pt x="9481" y="11943"/>
                </a:moveTo>
                <a:cubicBezTo>
                  <a:pt x="9473" y="11943"/>
                  <a:pt x="9464" y="11943"/>
                  <a:pt x="9455" y="11944"/>
                </a:cubicBezTo>
                <a:cubicBezTo>
                  <a:pt x="9325" y="11952"/>
                  <a:pt x="9195" y="11958"/>
                  <a:pt x="9064" y="11958"/>
                </a:cubicBezTo>
                <a:cubicBezTo>
                  <a:pt x="8979" y="11958"/>
                  <a:pt x="8896" y="11958"/>
                  <a:pt x="8811" y="11952"/>
                </a:cubicBezTo>
                <a:cubicBezTo>
                  <a:pt x="8806" y="11952"/>
                  <a:pt x="8800" y="11952"/>
                  <a:pt x="8795" y="11952"/>
                </a:cubicBezTo>
                <a:cubicBezTo>
                  <a:pt x="8617" y="11952"/>
                  <a:pt x="8463" y="12097"/>
                  <a:pt x="8454" y="12281"/>
                </a:cubicBezTo>
                <a:cubicBezTo>
                  <a:pt x="8447" y="12470"/>
                  <a:pt x="8593" y="12628"/>
                  <a:pt x="8783" y="12637"/>
                </a:cubicBezTo>
                <a:cubicBezTo>
                  <a:pt x="8875" y="12642"/>
                  <a:pt x="8976" y="12642"/>
                  <a:pt x="9064" y="12644"/>
                </a:cubicBezTo>
                <a:cubicBezTo>
                  <a:pt x="9209" y="12644"/>
                  <a:pt x="9353" y="12641"/>
                  <a:pt x="9499" y="12627"/>
                </a:cubicBezTo>
                <a:cubicBezTo>
                  <a:pt x="9688" y="12616"/>
                  <a:pt x="9831" y="12453"/>
                  <a:pt x="9819" y="12264"/>
                </a:cubicBezTo>
                <a:cubicBezTo>
                  <a:pt x="9809" y="12083"/>
                  <a:pt x="9661" y="11943"/>
                  <a:pt x="9481" y="11943"/>
                </a:cubicBezTo>
                <a:close/>
                <a:moveTo>
                  <a:pt x="45589" y="12656"/>
                </a:moveTo>
                <a:cubicBezTo>
                  <a:pt x="45568" y="12656"/>
                  <a:pt x="45547" y="12658"/>
                  <a:pt x="45526" y="12662"/>
                </a:cubicBezTo>
                <a:cubicBezTo>
                  <a:pt x="45342" y="12696"/>
                  <a:pt x="45217" y="12874"/>
                  <a:pt x="45251" y="13060"/>
                </a:cubicBezTo>
                <a:cubicBezTo>
                  <a:pt x="45291" y="13279"/>
                  <a:pt x="45328" y="13497"/>
                  <a:pt x="45359" y="13720"/>
                </a:cubicBezTo>
                <a:cubicBezTo>
                  <a:pt x="45382" y="13889"/>
                  <a:pt x="45529" y="14012"/>
                  <a:pt x="45698" y="14012"/>
                </a:cubicBezTo>
                <a:cubicBezTo>
                  <a:pt x="45715" y="14012"/>
                  <a:pt x="45729" y="14012"/>
                  <a:pt x="45743" y="14010"/>
                </a:cubicBezTo>
                <a:cubicBezTo>
                  <a:pt x="45929" y="13984"/>
                  <a:pt x="46060" y="13810"/>
                  <a:pt x="46033" y="13624"/>
                </a:cubicBezTo>
                <a:cubicBezTo>
                  <a:pt x="46002" y="13393"/>
                  <a:pt x="45964" y="13164"/>
                  <a:pt x="45924" y="12934"/>
                </a:cubicBezTo>
                <a:cubicBezTo>
                  <a:pt x="45895" y="12771"/>
                  <a:pt x="45751" y="12656"/>
                  <a:pt x="45589" y="12656"/>
                </a:cubicBezTo>
                <a:close/>
                <a:moveTo>
                  <a:pt x="45830" y="14691"/>
                </a:moveTo>
                <a:cubicBezTo>
                  <a:pt x="45824" y="14691"/>
                  <a:pt x="45818" y="14691"/>
                  <a:pt x="45813" y="14691"/>
                </a:cubicBezTo>
                <a:cubicBezTo>
                  <a:pt x="45623" y="14702"/>
                  <a:pt x="45481" y="14862"/>
                  <a:pt x="45491" y="15051"/>
                </a:cubicBezTo>
                <a:cubicBezTo>
                  <a:pt x="45503" y="15275"/>
                  <a:pt x="45512" y="15500"/>
                  <a:pt x="45516" y="15720"/>
                </a:cubicBezTo>
                <a:cubicBezTo>
                  <a:pt x="45517" y="15908"/>
                  <a:pt x="45668" y="16058"/>
                  <a:pt x="45856" y="16058"/>
                </a:cubicBezTo>
                <a:cubicBezTo>
                  <a:pt x="45858" y="16058"/>
                  <a:pt x="45860" y="16058"/>
                  <a:pt x="45860" y="16056"/>
                </a:cubicBezTo>
                <a:cubicBezTo>
                  <a:pt x="46049" y="16052"/>
                  <a:pt x="46199" y="15899"/>
                  <a:pt x="46197" y="15710"/>
                </a:cubicBezTo>
                <a:cubicBezTo>
                  <a:pt x="46195" y="15477"/>
                  <a:pt x="46186" y="15244"/>
                  <a:pt x="46172" y="15013"/>
                </a:cubicBezTo>
                <a:cubicBezTo>
                  <a:pt x="46162" y="14829"/>
                  <a:pt x="46015" y="14691"/>
                  <a:pt x="45830" y="14691"/>
                </a:cubicBezTo>
                <a:close/>
                <a:moveTo>
                  <a:pt x="45810" y="16741"/>
                </a:moveTo>
                <a:cubicBezTo>
                  <a:pt x="45633" y="16741"/>
                  <a:pt x="45485" y="16877"/>
                  <a:pt x="45472" y="17057"/>
                </a:cubicBezTo>
                <a:cubicBezTo>
                  <a:pt x="45456" y="17276"/>
                  <a:pt x="45434" y="17500"/>
                  <a:pt x="45406" y="17719"/>
                </a:cubicBezTo>
                <a:cubicBezTo>
                  <a:pt x="45385" y="17909"/>
                  <a:pt x="45517" y="18077"/>
                  <a:pt x="45703" y="18101"/>
                </a:cubicBezTo>
                <a:cubicBezTo>
                  <a:pt x="45719" y="18103"/>
                  <a:pt x="45735" y="18103"/>
                  <a:pt x="45747" y="18103"/>
                </a:cubicBezTo>
                <a:cubicBezTo>
                  <a:pt x="45917" y="18103"/>
                  <a:pt x="46065" y="17978"/>
                  <a:pt x="46084" y="17806"/>
                </a:cubicBezTo>
                <a:cubicBezTo>
                  <a:pt x="46112" y="17573"/>
                  <a:pt x="46136" y="17338"/>
                  <a:pt x="46153" y="17109"/>
                </a:cubicBezTo>
                <a:cubicBezTo>
                  <a:pt x="46169" y="16920"/>
                  <a:pt x="46028" y="16756"/>
                  <a:pt x="45839" y="16742"/>
                </a:cubicBezTo>
                <a:cubicBezTo>
                  <a:pt x="45829" y="16742"/>
                  <a:pt x="45820" y="16741"/>
                  <a:pt x="45810" y="16741"/>
                </a:cubicBezTo>
                <a:close/>
                <a:moveTo>
                  <a:pt x="45509" y="18767"/>
                </a:moveTo>
                <a:cubicBezTo>
                  <a:pt x="45354" y="18767"/>
                  <a:pt x="45214" y="18873"/>
                  <a:pt x="45178" y="19031"/>
                </a:cubicBezTo>
                <a:cubicBezTo>
                  <a:pt x="45130" y="19247"/>
                  <a:pt x="45074" y="19462"/>
                  <a:pt x="45013" y="19674"/>
                </a:cubicBezTo>
                <a:cubicBezTo>
                  <a:pt x="44961" y="19857"/>
                  <a:pt x="45065" y="20046"/>
                  <a:pt x="45248" y="20098"/>
                </a:cubicBezTo>
                <a:cubicBezTo>
                  <a:pt x="45277" y="20107"/>
                  <a:pt x="45310" y="20111"/>
                  <a:pt x="45342" y="20111"/>
                </a:cubicBezTo>
                <a:cubicBezTo>
                  <a:pt x="45489" y="20111"/>
                  <a:pt x="45625" y="20013"/>
                  <a:pt x="45672" y="19864"/>
                </a:cubicBezTo>
                <a:cubicBezTo>
                  <a:pt x="45735" y="19640"/>
                  <a:pt x="45794" y="19412"/>
                  <a:pt x="45846" y="19184"/>
                </a:cubicBezTo>
                <a:cubicBezTo>
                  <a:pt x="45886" y="19002"/>
                  <a:pt x="45771" y="18816"/>
                  <a:pt x="45587" y="18776"/>
                </a:cubicBezTo>
                <a:cubicBezTo>
                  <a:pt x="45561" y="18770"/>
                  <a:pt x="45535" y="18767"/>
                  <a:pt x="45509" y="18767"/>
                </a:cubicBezTo>
                <a:close/>
                <a:moveTo>
                  <a:pt x="44890" y="20718"/>
                </a:moveTo>
                <a:cubicBezTo>
                  <a:pt x="44757" y="20718"/>
                  <a:pt x="44630" y="20797"/>
                  <a:pt x="44574" y="20927"/>
                </a:cubicBezTo>
                <a:cubicBezTo>
                  <a:pt x="44487" y="21132"/>
                  <a:pt x="44396" y="21334"/>
                  <a:pt x="44299" y="21530"/>
                </a:cubicBezTo>
                <a:cubicBezTo>
                  <a:pt x="44214" y="21699"/>
                  <a:pt x="44283" y="21904"/>
                  <a:pt x="44452" y="21988"/>
                </a:cubicBezTo>
                <a:cubicBezTo>
                  <a:pt x="44502" y="22012"/>
                  <a:pt x="44553" y="22022"/>
                  <a:pt x="44605" y="22022"/>
                </a:cubicBezTo>
                <a:cubicBezTo>
                  <a:pt x="44730" y="22022"/>
                  <a:pt x="44850" y="21953"/>
                  <a:pt x="44911" y="21835"/>
                </a:cubicBezTo>
                <a:cubicBezTo>
                  <a:pt x="45015" y="21626"/>
                  <a:pt x="45112" y="21411"/>
                  <a:pt x="45204" y="21193"/>
                </a:cubicBezTo>
                <a:cubicBezTo>
                  <a:pt x="45277" y="21020"/>
                  <a:pt x="45196" y="20820"/>
                  <a:pt x="45022" y="20745"/>
                </a:cubicBezTo>
                <a:cubicBezTo>
                  <a:pt x="44979" y="20727"/>
                  <a:pt x="44934" y="20718"/>
                  <a:pt x="44890" y="20718"/>
                </a:cubicBezTo>
                <a:close/>
                <a:moveTo>
                  <a:pt x="43919" y="22520"/>
                </a:moveTo>
                <a:cubicBezTo>
                  <a:pt x="43807" y="22520"/>
                  <a:pt x="43697" y="22576"/>
                  <a:pt x="43632" y="22678"/>
                </a:cubicBezTo>
                <a:cubicBezTo>
                  <a:pt x="43517" y="22855"/>
                  <a:pt x="43392" y="23055"/>
                  <a:pt x="43267" y="23272"/>
                </a:cubicBezTo>
                <a:cubicBezTo>
                  <a:pt x="43171" y="23435"/>
                  <a:pt x="43225" y="23644"/>
                  <a:pt x="43388" y="23739"/>
                </a:cubicBezTo>
                <a:cubicBezTo>
                  <a:pt x="43442" y="23773"/>
                  <a:pt x="43501" y="23786"/>
                  <a:pt x="43560" y="23786"/>
                </a:cubicBezTo>
                <a:cubicBezTo>
                  <a:pt x="43677" y="23786"/>
                  <a:pt x="43791" y="23726"/>
                  <a:pt x="43857" y="23618"/>
                </a:cubicBezTo>
                <a:cubicBezTo>
                  <a:pt x="43979" y="23411"/>
                  <a:pt x="44096" y="23218"/>
                  <a:pt x="44207" y="23046"/>
                </a:cubicBezTo>
                <a:cubicBezTo>
                  <a:pt x="44308" y="22888"/>
                  <a:pt x="44261" y="22678"/>
                  <a:pt x="44103" y="22575"/>
                </a:cubicBezTo>
                <a:cubicBezTo>
                  <a:pt x="44046" y="22538"/>
                  <a:pt x="43982" y="22520"/>
                  <a:pt x="43919" y="22520"/>
                </a:cubicBezTo>
                <a:close/>
                <a:moveTo>
                  <a:pt x="42907" y="24304"/>
                </a:moveTo>
                <a:cubicBezTo>
                  <a:pt x="42782" y="24304"/>
                  <a:pt x="42661" y="24373"/>
                  <a:pt x="42601" y="24494"/>
                </a:cubicBezTo>
                <a:cubicBezTo>
                  <a:pt x="42500" y="24695"/>
                  <a:pt x="42398" y="24904"/>
                  <a:pt x="42297" y="25116"/>
                </a:cubicBezTo>
                <a:cubicBezTo>
                  <a:pt x="42217" y="25286"/>
                  <a:pt x="42288" y="25490"/>
                  <a:pt x="42460" y="25571"/>
                </a:cubicBezTo>
                <a:cubicBezTo>
                  <a:pt x="42509" y="25592"/>
                  <a:pt x="42557" y="25603"/>
                  <a:pt x="42606" y="25603"/>
                </a:cubicBezTo>
                <a:cubicBezTo>
                  <a:pt x="42735" y="25603"/>
                  <a:pt x="42858" y="25531"/>
                  <a:pt x="42914" y="25406"/>
                </a:cubicBezTo>
                <a:cubicBezTo>
                  <a:pt x="43013" y="25199"/>
                  <a:pt x="43110" y="24994"/>
                  <a:pt x="43209" y="24800"/>
                </a:cubicBezTo>
                <a:cubicBezTo>
                  <a:pt x="43296" y="24633"/>
                  <a:pt x="43230" y="24426"/>
                  <a:pt x="43060" y="24341"/>
                </a:cubicBezTo>
                <a:cubicBezTo>
                  <a:pt x="43011" y="24316"/>
                  <a:pt x="42959" y="24304"/>
                  <a:pt x="42907" y="24304"/>
                </a:cubicBezTo>
                <a:close/>
                <a:moveTo>
                  <a:pt x="47002" y="25297"/>
                </a:moveTo>
                <a:cubicBezTo>
                  <a:pt x="46990" y="25297"/>
                  <a:pt x="46979" y="25297"/>
                  <a:pt x="46967" y="25298"/>
                </a:cubicBezTo>
                <a:cubicBezTo>
                  <a:pt x="46803" y="25316"/>
                  <a:pt x="46640" y="25351"/>
                  <a:pt x="46477" y="25401"/>
                </a:cubicBezTo>
                <a:cubicBezTo>
                  <a:pt x="46386" y="25429"/>
                  <a:pt x="46299" y="25458"/>
                  <a:pt x="46219" y="25490"/>
                </a:cubicBezTo>
                <a:cubicBezTo>
                  <a:pt x="46042" y="25559"/>
                  <a:pt x="45955" y="25757"/>
                  <a:pt x="46025" y="25933"/>
                </a:cubicBezTo>
                <a:cubicBezTo>
                  <a:pt x="46080" y="26068"/>
                  <a:pt x="46207" y="26150"/>
                  <a:pt x="46345" y="26150"/>
                </a:cubicBezTo>
                <a:cubicBezTo>
                  <a:pt x="46386" y="26150"/>
                  <a:pt x="46428" y="26145"/>
                  <a:pt x="46468" y="26127"/>
                </a:cubicBezTo>
                <a:cubicBezTo>
                  <a:pt x="46534" y="26103"/>
                  <a:pt x="46604" y="26077"/>
                  <a:pt x="46677" y="26054"/>
                </a:cubicBezTo>
                <a:cubicBezTo>
                  <a:pt x="46798" y="26018"/>
                  <a:pt x="46923" y="25992"/>
                  <a:pt x="47041" y="25980"/>
                </a:cubicBezTo>
                <a:cubicBezTo>
                  <a:pt x="47231" y="25957"/>
                  <a:pt x="47367" y="25789"/>
                  <a:pt x="47344" y="25601"/>
                </a:cubicBezTo>
                <a:cubicBezTo>
                  <a:pt x="47324" y="25424"/>
                  <a:pt x="47173" y="25297"/>
                  <a:pt x="47002" y="25297"/>
                </a:cubicBezTo>
                <a:close/>
                <a:moveTo>
                  <a:pt x="48313" y="25590"/>
                </a:moveTo>
                <a:cubicBezTo>
                  <a:pt x="48198" y="25590"/>
                  <a:pt x="48085" y="25648"/>
                  <a:pt x="48022" y="25754"/>
                </a:cubicBezTo>
                <a:cubicBezTo>
                  <a:pt x="47923" y="25914"/>
                  <a:pt x="47975" y="26124"/>
                  <a:pt x="48135" y="26223"/>
                </a:cubicBezTo>
                <a:cubicBezTo>
                  <a:pt x="48296" y="26320"/>
                  <a:pt x="48448" y="26446"/>
                  <a:pt x="48585" y="26597"/>
                </a:cubicBezTo>
                <a:cubicBezTo>
                  <a:pt x="48653" y="26670"/>
                  <a:pt x="48743" y="26706"/>
                  <a:pt x="48837" y="26706"/>
                </a:cubicBezTo>
                <a:cubicBezTo>
                  <a:pt x="48919" y="26706"/>
                  <a:pt x="49002" y="26678"/>
                  <a:pt x="49066" y="26619"/>
                </a:cubicBezTo>
                <a:cubicBezTo>
                  <a:pt x="49205" y="26494"/>
                  <a:pt x="49217" y="26277"/>
                  <a:pt x="49089" y="26138"/>
                </a:cubicBezTo>
                <a:cubicBezTo>
                  <a:pt x="48908" y="25940"/>
                  <a:pt x="48708" y="25773"/>
                  <a:pt x="48491" y="25641"/>
                </a:cubicBezTo>
                <a:cubicBezTo>
                  <a:pt x="48436" y="25606"/>
                  <a:pt x="48374" y="25590"/>
                  <a:pt x="48313" y="25590"/>
                </a:cubicBezTo>
                <a:close/>
                <a:moveTo>
                  <a:pt x="42065" y="26175"/>
                </a:moveTo>
                <a:cubicBezTo>
                  <a:pt x="41928" y="26175"/>
                  <a:pt x="41799" y="26257"/>
                  <a:pt x="41746" y="26392"/>
                </a:cubicBezTo>
                <a:cubicBezTo>
                  <a:pt x="41661" y="26609"/>
                  <a:pt x="41579" y="26826"/>
                  <a:pt x="41502" y="27045"/>
                </a:cubicBezTo>
                <a:cubicBezTo>
                  <a:pt x="41440" y="27224"/>
                  <a:pt x="41532" y="27419"/>
                  <a:pt x="41711" y="27483"/>
                </a:cubicBezTo>
                <a:cubicBezTo>
                  <a:pt x="41748" y="27495"/>
                  <a:pt x="41788" y="27502"/>
                  <a:pt x="41824" y="27502"/>
                </a:cubicBezTo>
                <a:cubicBezTo>
                  <a:pt x="41965" y="27502"/>
                  <a:pt x="42097" y="27414"/>
                  <a:pt x="42147" y="27269"/>
                </a:cubicBezTo>
                <a:cubicBezTo>
                  <a:pt x="42222" y="27061"/>
                  <a:pt x="42300" y="26850"/>
                  <a:pt x="42382" y="26642"/>
                </a:cubicBezTo>
                <a:cubicBezTo>
                  <a:pt x="42451" y="26466"/>
                  <a:pt x="42365" y="26268"/>
                  <a:pt x="42189" y="26199"/>
                </a:cubicBezTo>
                <a:cubicBezTo>
                  <a:pt x="42148" y="26183"/>
                  <a:pt x="42106" y="26175"/>
                  <a:pt x="42065" y="26175"/>
                </a:cubicBezTo>
                <a:close/>
                <a:moveTo>
                  <a:pt x="45366" y="26357"/>
                </a:moveTo>
                <a:cubicBezTo>
                  <a:pt x="45223" y="26357"/>
                  <a:pt x="45090" y="26448"/>
                  <a:pt x="45043" y="26593"/>
                </a:cubicBezTo>
                <a:cubicBezTo>
                  <a:pt x="44996" y="26746"/>
                  <a:pt x="44970" y="26911"/>
                  <a:pt x="44970" y="27080"/>
                </a:cubicBezTo>
                <a:cubicBezTo>
                  <a:pt x="44970" y="27196"/>
                  <a:pt x="44980" y="27315"/>
                  <a:pt x="45003" y="27436"/>
                </a:cubicBezTo>
                <a:cubicBezTo>
                  <a:pt x="45032" y="27601"/>
                  <a:pt x="45178" y="27718"/>
                  <a:pt x="45338" y="27718"/>
                </a:cubicBezTo>
                <a:cubicBezTo>
                  <a:pt x="45359" y="27718"/>
                  <a:pt x="45380" y="27714"/>
                  <a:pt x="45399" y="27711"/>
                </a:cubicBezTo>
                <a:cubicBezTo>
                  <a:pt x="45585" y="27676"/>
                  <a:pt x="45708" y="27497"/>
                  <a:pt x="45674" y="27313"/>
                </a:cubicBezTo>
                <a:cubicBezTo>
                  <a:pt x="45658" y="27233"/>
                  <a:pt x="45651" y="27156"/>
                  <a:pt x="45651" y="27083"/>
                </a:cubicBezTo>
                <a:cubicBezTo>
                  <a:pt x="45651" y="26983"/>
                  <a:pt x="45665" y="26889"/>
                  <a:pt x="45693" y="26805"/>
                </a:cubicBezTo>
                <a:cubicBezTo>
                  <a:pt x="45752" y="26625"/>
                  <a:pt x="45655" y="26433"/>
                  <a:pt x="45474" y="26374"/>
                </a:cubicBezTo>
                <a:cubicBezTo>
                  <a:pt x="45438" y="26363"/>
                  <a:pt x="45402" y="26357"/>
                  <a:pt x="45366" y="26357"/>
                </a:cubicBezTo>
                <a:close/>
                <a:moveTo>
                  <a:pt x="49492" y="27211"/>
                </a:moveTo>
                <a:cubicBezTo>
                  <a:pt x="49460" y="27211"/>
                  <a:pt x="49428" y="27215"/>
                  <a:pt x="49396" y="27224"/>
                </a:cubicBezTo>
                <a:cubicBezTo>
                  <a:pt x="49214" y="27276"/>
                  <a:pt x="49113" y="27467"/>
                  <a:pt x="49165" y="27648"/>
                </a:cubicBezTo>
                <a:cubicBezTo>
                  <a:pt x="49221" y="27843"/>
                  <a:pt x="49257" y="28044"/>
                  <a:pt x="49273" y="28248"/>
                </a:cubicBezTo>
                <a:cubicBezTo>
                  <a:pt x="49287" y="28427"/>
                  <a:pt x="49436" y="28564"/>
                  <a:pt x="49614" y="28564"/>
                </a:cubicBezTo>
                <a:lnTo>
                  <a:pt x="49640" y="28564"/>
                </a:lnTo>
                <a:cubicBezTo>
                  <a:pt x="49828" y="28550"/>
                  <a:pt x="49968" y="28389"/>
                  <a:pt x="49956" y="28199"/>
                </a:cubicBezTo>
                <a:cubicBezTo>
                  <a:pt x="49939" y="27949"/>
                  <a:pt x="49892" y="27700"/>
                  <a:pt x="49821" y="27457"/>
                </a:cubicBezTo>
                <a:cubicBezTo>
                  <a:pt x="49778" y="27307"/>
                  <a:pt x="49640" y="27211"/>
                  <a:pt x="49492" y="27211"/>
                </a:cubicBezTo>
                <a:close/>
                <a:moveTo>
                  <a:pt x="41432" y="28127"/>
                </a:moveTo>
                <a:cubicBezTo>
                  <a:pt x="41278" y="28127"/>
                  <a:pt x="41138" y="28233"/>
                  <a:pt x="41098" y="28389"/>
                </a:cubicBezTo>
                <a:cubicBezTo>
                  <a:pt x="41040" y="28625"/>
                  <a:pt x="40992" y="28858"/>
                  <a:pt x="40953" y="29082"/>
                </a:cubicBezTo>
                <a:cubicBezTo>
                  <a:pt x="40922" y="29268"/>
                  <a:pt x="41045" y="29444"/>
                  <a:pt x="41233" y="29477"/>
                </a:cubicBezTo>
                <a:cubicBezTo>
                  <a:pt x="41252" y="29478"/>
                  <a:pt x="41271" y="29482"/>
                  <a:pt x="41292" y="29482"/>
                </a:cubicBezTo>
                <a:cubicBezTo>
                  <a:pt x="41457" y="29482"/>
                  <a:pt x="41600" y="29362"/>
                  <a:pt x="41628" y="29195"/>
                </a:cubicBezTo>
                <a:cubicBezTo>
                  <a:pt x="41662" y="28988"/>
                  <a:pt x="41709" y="28771"/>
                  <a:pt x="41763" y="28549"/>
                </a:cubicBezTo>
                <a:cubicBezTo>
                  <a:pt x="41807" y="28366"/>
                  <a:pt x="41694" y="28182"/>
                  <a:pt x="41511" y="28137"/>
                </a:cubicBezTo>
                <a:cubicBezTo>
                  <a:pt x="41485" y="28130"/>
                  <a:pt x="41458" y="28127"/>
                  <a:pt x="41432" y="28127"/>
                </a:cubicBezTo>
                <a:close/>
                <a:moveTo>
                  <a:pt x="45905" y="28265"/>
                </a:moveTo>
                <a:cubicBezTo>
                  <a:pt x="45838" y="28265"/>
                  <a:pt x="45771" y="28285"/>
                  <a:pt x="45712" y="28326"/>
                </a:cubicBezTo>
                <a:cubicBezTo>
                  <a:pt x="45556" y="28432"/>
                  <a:pt x="45517" y="28644"/>
                  <a:pt x="45623" y="28801"/>
                </a:cubicBezTo>
                <a:cubicBezTo>
                  <a:pt x="45707" y="28920"/>
                  <a:pt x="45795" y="29042"/>
                  <a:pt x="45893" y="29164"/>
                </a:cubicBezTo>
                <a:cubicBezTo>
                  <a:pt x="45950" y="29237"/>
                  <a:pt x="46007" y="29308"/>
                  <a:pt x="46068" y="29374"/>
                </a:cubicBezTo>
                <a:cubicBezTo>
                  <a:pt x="46136" y="29451"/>
                  <a:pt x="46232" y="29491"/>
                  <a:pt x="46325" y="29491"/>
                </a:cubicBezTo>
                <a:cubicBezTo>
                  <a:pt x="46405" y="29491"/>
                  <a:pt x="46485" y="29461"/>
                  <a:pt x="46555" y="29404"/>
                </a:cubicBezTo>
                <a:cubicBezTo>
                  <a:pt x="46696" y="29277"/>
                  <a:pt x="46710" y="29061"/>
                  <a:pt x="46583" y="28920"/>
                </a:cubicBezTo>
                <a:cubicBezTo>
                  <a:pt x="46531" y="28861"/>
                  <a:pt x="46480" y="28801"/>
                  <a:pt x="46430" y="28738"/>
                </a:cubicBezTo>
                <a:cubicBezTo>
                  <a:pt x="46343" y="28630"/>
                  <a:pt x="46263" y="28521"/>
                  <a:pt x="46188" y="28415"/>
                </a:cubicBezTo>
                <a:cubicBezTo>
                  <a:pt x="46122" y="28318"/>
                  <a:pt x="46015" y="28265"/>
                  <a:pt x="45905" y="28265"/>
                </a:cubicBezTo>
                <a:close/>
                <a:moveTo>
                  <a:pt x="47369" y="29680"/>
                </a:moveTo>
                <a:cubicBezTo>
                  <a:pt x="47254" y="29680"/>
                  <a:pt x="47142" y="29737"/>
                  <a:pt x="47076" y="29842"/>
                </a:cubicBezTo>
                <a:cubicBezTo>
                  <a:pt x="46977" y="30003"/>
                  <a:pt x="47028" y="30214"/>
                  <a:pt x="47187" y="30313"/>
                </a:cubicBezTo>
                <a:cubicBezTo>
                  <a:pt x="47386" y="30434"/>
                  <a:pt x="47594" y="30545"/>
                  <a:pt x="47824" y="30655"/>
                </a:cubicBezTo>
                <a:cubicBezTo>
                  <a:pt x="47872" y="30676"/>
                  <a:pt x="47923" y="30686"/>
                  <a:pt x="47970" y="30686"/>
                </a:cubicBezTo>
                <a:cubicBezTo>
                  <a:pt x="48100" y="30686"/>
                  <a:pt x="48222" y="30613"/>
                  <a:pt x="48281" y="30490"/>
                </a:cubicBezTo>
                <a:cubicBezTo>
                  <a:pt x="48361" y="30320"/>
                  <a:pt x="48288" y="30116"/>
                  <a:pt x="48116" y="30034"/>
                </a:cubicBezTo>
                <a:cubicBezTo>
                  <a:pt x="47909" y="29939"/>
                  <a:pt x="47725" y="29840"/>
                  <a:pt x="47549" y="29730"/>
                </a:cubicBezTo>
                <a:cubicBezTo>
                  <a:pt x="47493" y="29696"/>
                  <a:pt x="47431" y="29680"/>
                  <a:pt x="47369" y="29680"/>
                </a:cubicBezTo>
                <a:close/>
                <a:moveTo>
                  <a:pt x="49428" y="29227"/>
                </a:moveTo>
                <a:cubicBezTo>
                  <a:pt x="49287" y="29227"/>
                  <a:pt x="49155" y="29315"/>
                  <a:pt x="49106" y="29456"/>
                </a:cubicBezTo>
                <a:cubicBezTo>
                  <a:pt x="49038" y="29647"/>
                  <a:pt x="48952" y="29835"/>
                  <a:pt x="48847" y="30017"/>
                </a:cubicBezTo>
                <a:cubicBezTo>
                  <a:pt x="48753" y="30180"/>
                  <a:pt x="48811" y="30391"/>
                  <a:pt x="48974" y="30485"/>
                </a:cubicBezTo>
                <a:cubicBezTo>
                  <a:pt x="49011" y="30507"/>
                  <a:pt x="49052" y="30519"/>
                  <a:pt x="49092" y="30526"/>
                </a:cubicBezTo>
                <a:cubicBezTo>
                  <a:pt x="49014" y="30565"/>
                  <a:pt x="48952" y="30634"/>
                  <a:pt x="48922" y="30726"/>
                </a:cubicBezTo>
                <a:cubicBezTo>
                  <a:pt x="48863" y="30903"/>
                  <a:pt x="48960" y="31098"/>
                  <a:pt x="49141" y="31155"/>
                </a:cubicBezTo>
                <a:cubicBezTo>
                  <a:pt x="49296" y="31206"/>
                  <a:pt x="49454" y="31256"/>
                  <a:pt x="49610" y="31307"/>
                </a:cubicBezTo>
                <a:lnTo>
                  <a:pt x="49794" y="31364"/>
                </a:lnTo>
                <a:cubicBezTo>
                  <a:pt x="49829" y="31376"/>
                  <a:pt x="49864" y="31380"/>
                  <a:pt x="49899" y="31380"/>
                </a:cubicBezTo>
                <a:cubicBezTo>
                  <a:pt x="50045" y="31380"/>
                  <a:pt x="50179" y="31289"/>
                  <a:pt x="50220" y="31145"/>
                </a:cubicBezTo>
                <a:cubicBezTo>
                  <a:pt x="50279" y="30964"/>
                  <a:pt x="50179" y="30771"/>
                  <a:pt x="50000" y="30714"/>
                </a:cubicBezTo>
                <a:lnTo>
                  <a:pt x="49814" y="30657"/>
                </a:lnTo>
                <a:cubicBezTo>
                  <a:pt x="49657" y="30608"/>
                  <a:pt x="49503" y="30559"/>
                  <a:pt x="49350" y="30509"/>
                </a:cubicBezTo>
                <a:cubicBezTo>
                  <a:pt x="49332" y="30502"/>
                  <a:pt x="49313" y="30497"/>
                  <a:pt x="49296" y="30495"/>
                </a:cubicBezTo>
                <a:cubicBezTo>
                  <a:pt x="49353" y="30467"/>
                  <a:pt x="49403" y="30422"/>
                  <a:pt x="49438" y="30361"/>
                </a:cubicBezTo>
                <a:cubicBezTo>
                  <a:pt x="49565" y="30142"/>
                  <a:pt x="49671" y="29913"/>
                  <a:pt x="49751" y="29683"/>
                </a:cubicBezTo>
                <a:cubicBezTo>
                  <a:pt x="49814" y="29504"/>
                  <a:pt x="49720" y="29310"/>
                  <a:pt x="49542" y="29247"/>
                </a:cubicBezTo>
                <a:cubicBezTo>
                  <a:pt x="49505" y="29233"/>
                  <a:pt x="49466" y="29227"/>
                  <a:pt x="49428" y="29227"/>
                </a:cubicBezTo>
                <a:close/>
                <a:moveTo>
                  <a:pt x="41191" y="30156"/>
                </a:moveTo>
                <a:cubicBezTo>
                  <a:pt x="41185" y="30156"/>
                  <a:pt x="41180" y="30156"/>
                  <a:pt x="41174" y="30156"/>
                </a:cubicBezTo>
                <a:cubicBezTo>
                  <a:pt x="40985" y="30165"/>
                  <a:pt x="40842" y="30326"/>
                  <a:pt x="40851" y="30516"/>
                </a:cubicBezTo>
                <a:cubicBezTo>
                  <a:pt x="40866" y="30780"/>
                  <a:pt x="40898" y="31030"/>
                  <a:pt x="40955" y="31256"/>
                </a:cubicBezTo>
                <a:cubicBezTo>
                  <a:pt x="40993" y="31413"/>
                  <a:pt x="41132" y="31517"/>
                  <a:pt x="41287" y="31517"/>
                </a:cubicBezTo>
                <a:cubicBezTo>
                  <a:pt x="41313" y="31517"/>
                  <a:pt x="41341" y="31515"/>
                  <a:pt x="41365" y="31507"/>
                </a:cubicBezTo>
                <a:cubicBezTo>
                  <a:pt x="41549" y="31463"/>
                  <a:pt x="41662" y="31275"/>
                  <a:pt x="41617" y="31093"/>
                </a:cubicBezTo>
                <a:cubicBezTo>
                  <a:pt x="41572" y="30909"/>
                  <a:pt x="41542" y="30702"/>
                  <a:pt x="41532" y="30481"/>
                </a:cubicBezTo>
                <a:cubicBezTo>
                  <a:pt x="41524" y="30297"/>
                  <a:pt x="41376" y="30156"/>
                  <a:pt x="41191" y="30156"/>
                </a:cubicBezTo>
                <a:close/>
                <a:moveTo>
                  <a:pt x="51443" y="30706"/>
                </a:moveTo>
                <a:cubicBezTo>
                  <a:pt x="51410" y="30706"/>
                  <a:pt x="51375" y="30711"/>
                  <a:pt x="51341" y="30721"/>
                </a:cubicBezTo>
                <a:cubicBezTo>
                  <a:pt x="51161" y="30778"/>
                  <a:pt x="51061" y="30970"/>
                  <a:pt x="51117" y="31150"/>
                </a:cubicBezTo>
                <a:cubicBezTo>
                  <a:pt x="51121" y="31154"/>
                  <a:pt x="51121" y="31159"/>
                  <a:pt x="51122" y="31162"/>
                </a:cubicBezTo>
                <a:cubicBezTo>
                  <a:pt x="51016" y="31185"/>
                  <a:pt x="50921" y="31258"/>
                  <a:pt x="50874" y="31368"/>
                </a:cubicBezTo>
                <a:cubicBezTo>
                  <a:pt x="50801" y="31541"/>
                  <a:pt x="50886" y="31741"/>
                  <a:pt x="51060" y="31812"/>
                </a:cubicBezTo>
                <a:lnTo>
                  <a:pt x="51168" y="31858"/>
                </a:lnTo>
                <a:cubicBezTo>
                  <a:pt x="51211" y="31877"/>
                  <a:pt x="51256" y="31885"/>
                  <a:pt x="51303" y="31885"/>
                </a:cubicBezTo>
                <a:cubicBezTo>
                  <a:pt x="51373" y="31885"/>
                  <a:pt x="51439" y="31865"/>
                  <a:pt x="51498" y="31825"/>
                </a:cubicBezTo>
                <a:cubicBezTo>
                  <a:pt x="51703" y="31682"/>
                  <a:pt x="51816" y="31468"/>
                  <a:pt x="51816" y="31228"/>
                </a:cubicBezTo>
                <a:cubicBezTo>
                  <a:pt x="51816" y="31138"/>
                  <a:pt x="51800" y="31043"/>
                  <a:pt x="51769" y="30945"/>
                </a:cubicBezTo>
                <a:cubicBezTo>
                  <a:pt x="51724" y="30798"/>
                  <a:pt x="51589" y="30706"/>
                  <a:pt x="51443" y="30706"/>
                </a:cubicBezTo>
                <a:close/>
                <a:moveTo>
                  <a:pt x="48282" y="30899"/>
                </a:moveTo>
                <a:cubicBezTo>
                  <a:pt x="48200" y="30899"/>
                  <a:pt x="48118" y="30929"/>
                  <a:pt x="48053" y="30989"/>
                </a:cubicBezTo>
                <a:cubicBezTo>
                  <a:pt x="47898" y="31128"/>
                  <a:pt x="47731" y="31263"/>
                  <a:pt x="47552" y="31388"/>
                </a:cubicBezTo>
                <a:cubicBezTo>
                  <a:pt x="47398" y="31498"/>
                  <a:pt x="47361" y="31710"/>
                  <a:pt x="47471" y="31865"/>
                </a:cubicBezTo>
                <a:cubicBezTo>
                  <a:pt x="47537" y="31960"/>
                  <a:pt x="47645" y="32011"/>
                  <a:pt x="47751" y="32011"/>
                </a:cubicBezTo>
                <a:cubicBezTo>
                  <a:pt x="47820" y="32011"/>
                  <a:pt x="47888" y="31990"/>
                  <a:pt x="47945" y="31946"/>
                </a:cubicBezTo>
                <a:cubicBezTo>
                  <a:pt x="48147" y="31806"/>
                  <a:pt x="48340" y="31651"/>
                  <a:pt x="48514" y="31493"/>
                </a:cubicBezTo>
                <a:cubicBezTo>
                  <a:pt x="48653" y="31368"/>
                  <a:pt x="48663" y="31150"/>
                  <a:pt x="48534" y="31011"/>
                </a:cubicBezTo>
                <a:cubicBezTo>
                  <a:pt x="48468" y="30937"/>
                  <a:pt x="48375" y="30899"/>
                  <a:pt x="48282" y="30899"/>
                </a:cubicBezTo>
                <a:close/>
                <a:moveTo>
                  <a:pt x="46556" y="31987"/>
                </a:moveTo>
                <a:cubicBezTo>
                  <a:pt x="46511" y="31987"/>
                  <a:pt x="46466" y="31996"/>
                  <a:pt x="46423" y="32014"/>
                </a:cubicBezTo>
                <a:cubicBezTo>
                  <a:pt x="46223" y="32097"/>
                  <a:pt x="46020" y="32172"/>
                  <a:pt x="45813" y="32237"/>
                </a:cubicBezTo>
                <a:cubicBezTo>
                  <a:pt x="45632" y="32292"/>
                  <a:pt x="45529" y="32483"/>
                  <a:pt x="45587" y="32664"/>
                </a:cubicBezTo>
                <a:cubicBezTo>
                  <a:pt x="45630" y="32812"/>
                  <a:pt x="45768" y="32906"/>
                  <a:pt x="45912" y="32906"/>
                </a:cubicBezTo>
                <a:cubicBezTo>
                  <a:pt x="45947" y="32906"/>
                  <a:pt x="45980" y="32900"/>
                  <a:pt x="46013" y="32890"/>
                </a:cubicBezTo>
                <a:cubicBezTo>
                  <a:pt x="46240" y="32820"/>
                  <a:pt x="46468" y="32737"/>
                  <a:pt x="46689" y="32645"/>
                </a:cubicBezTo>
                <a:cubicBezTo>
                  <a:pt x="46862" y="32570"/>
                  <a:pt x="46944" y="32370"/>
                  <a:pt x="46871" y="32197"/>
                </a:cubicBezTo>
                <a:cubicBezTo>
                  <a:pt x="46816" y="32066"/>
                  <a:pt x="46690" y="31987"/>
                  <a:pt x="46556" y="31987"/>
                </a:cubicBezTo>
                <a:close/>
                <a:moveTo>
                  <a:pt x="41966" y="31991"/>
                </a:moveTo>
                <a:cubicBezTo>
                  <a:pt x="41868" y="31991"/>
                  <a:pt x="41772" y="32032"/>
                  <a:pt x="41704" y="32111"/>
                </a:cubicBezTo>
                <a:cubicBezTo>
                  <a:pt x="41582" y="32257"/>
                  <a:pt x="41602" y="32473"/>
                  <a:pt x="41746" y="32595"/>
                </a:cubicBezTo>
                <a:cubicBezTo>
                  <a:pt x="41940" y="32760"/>
                  <a:pt x="42170" y="32897"/>
                  <a:pt x="42425" y="32996"/>
                </a:cubicBezTo>
                <a:cubicBezTo>
                  <a:pt x="42467" y="33012"/>
                  <a:pt x="42511" y="33020"/>
                  <a:pt x="42552" y="33020"/>
                </a:cubicBezTo>
                <a:cubicBezTo>
                  <a:pt x="42688" y="33020"/>
                  <a:pt x="42816" y="32940"/>
                  <a:pt x="42870" y="32803"/>
                </a:cubicBezTo>
                <a:cubicBezTo>
                  <a:pt x="42938" y="32628"/>
                  <a:pt x="42853" y="32429"/>
                  <a:pt x="42677" y="32360"/>
                </a:cubicBezTo>
                <a:cubicBezTo>
                  <a:pt x="42490" y="32285"/>
                  <a:pt x="42325" y="32188"/>
                  <a:pt x="42186" y="32071"/>
                </a:cubicBezTo>
                <a:cubicBezTo>
                  <a:pt x="42121" y="32017"/>
                  <a:pt x="42043" y="31991"/>
                  <a:pt x="41966" y="31991"/>
                </a:cubicBezTo>
                <a:close/>
                <a:moveTo>
                  <a:pt x="44576" y="32500"/>
                </a:moveTo>
                <a:cubicBezTo>
                  <a:pt x="44563" y="32500"/>
                  <a:pt x="44549" y="32501"/>
                  <a:pt x="44535" y="32502"/>
                </a:cubicBezTo>
                <a:cubicBezTo>
                  <a:pt x="44309" y="32532"/>
                  <a:pt x="44092" y="32546"/>
                  <a:pt x="43891" y="32549"/>
                </a:cubicBezTo>
                <a:cubicBezTo>
                  <a:pt x="43701" y="32551"/>
                  <a:pt x="43552" y="32706"/>
                  <a:pt x="43553" y="32893"/>
                </a:cubicBezTo>
                <a:cubicBezTo>
                  <a:pt x="43555" y="33081"/>
                  <a:pt x="43708" y="33231"/>
                  <a:pt x="43894" y="33231"/>
                </a:cubicBezTo>
                <a:lnTo>
                  <a:pt x="43899" y="33231"/>
                </a:lnTo>
                <a:cubicBezTo>
                  <a:pt x="44125" y="33229"/>
                  <a:pt x="44368" y="33212"/>
                  <a:pt x="44617" y="33180"/>
                </a:cubicBezTo>
                <a:cubicBezTo>
                  <a:pt x="44805" y="33159"/>
                  <a:pt x="44937" y="32987"/>
                  <a:pt x="44916" y="32801"/>
                </a:cubicBezTo>
                <a:cubicBezTo>
                  <a:pt x="44895" y="32628"/>
                  <a:pt x="44746" y="32500"/>
                  <a:pt x="44576" y="325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0"/>
          <p:cNvSpPr/>
          <p:nvPr/>
        </p:nvSpPr>
        <p:spPr>
          <a:xfrm rot="6404316">
            <a:off x="-356971" y="4200170"/>
            <a:ext cx="1400491" cy="1181867"/>
          </a:xfrm>
          <a:custGeom>
            <a:avLst/>
            <a:gdLst/>
            <a:ahLst/>
            <a:cxnLst/>
            <a:rect l="l" t="t" r="r" b="b"/>
            <a:pathLst>
              <a:path w="29762" h="25116" extrusionOk="0">
                <a:moveTo>
                  <a:pt x="4020" y="1"/>
                </a:moveTo>
                <a:cubicBezTo>
                  <a:pt x="3997" y="1"/>
                  <a:pt x="3974" y="3"/>
                  <a:pt x="3951" y="8"/>
                </a:cubicBezTo>
                <a:cubicBezTo>
                  <a:pt x="3704" y="55"/>
                  <a:pt x="3464" y="131"/>
                  <a:pt x="3231" y="230"/>
                </a:cubicBezTo>
                <a:cubicBezTo>
                  <a:pt x="3059" y="307"/>
                  <a:pt x="2979" y="507"/>
                  <a:pt x="3052" y="681"/>
                </a:cubicBezTo>
                <a:cubicBezTo>
                  <a:pt x="3110" y="809"/>
                  <a:pt x="3235" y="887"/>
                  <a:pt x="3369" y="887"/>
                </a:cubicBezTo>
                <a:cubicBezTo>
                  <a:pt x="3414" y="887"/>
                  <a:pt x="3459" y="879"/>
                  <a:pt x="3502" y="860"/>
                </a:cubicBezTo>
                <a:cubicBezTo>
                  <a:pt x="3690" y="778"/>
                  <a:pt x="3885" y="715"/>
                  <a:pt x="4085" y="677"/>
                </a:cubicBezTo>
                <a:cubicBezTo>
                  <a:pt x="4269" y="639"/>
                  <a:pt x="4389" y="460"/>
                  <a:pt x="4352" y="274"/>
                </a:cubicBezTo>
                <a:cubicBezTo>
                  <a:pt x="4320" y="113"/>
                  <a:pt x="4178" y="1"/>
                  <a:pt x="4020" y="1"/>
                </a:cubicBezTo>
                <a:close/>
                <a:moveTo>
                  <a:pt x="2244" y="965"/>
                </a:moveTo>
                <a:cubicBezTo>
                  <a:pt x="2158" y="965"/>
                  <a:pt x="2072" y="997"/>
                  <a:pt x="2006" y="1061"/>
                </a:cubicBezTo>
                <a:cubicBezTo>
                  <a:pt x="1836" y="1226"/>
                  <a:pt x="1674" y="1411"/>
                  <a:pt x="1519" y="1609"/>
                </a:cubicBezTo>
                <a:cubicBezTo>
                  <a:pt x="1403" y="1758"/>
                  <a:pt x="1431" y="1974"/>
                  <a:pt x="1580" y="2088"/>
                </a:cubicBezTo>
                <a:cubicBezTo>
                  <a:pt x="1641" y="2135"/>
                  <a:pt x="1714" y="2160"/>
                  <a:pt x="1789" y="2160"/>
                </a:cubicBezTo>
                <a:cubicBezTo>
                  <a:pt x="1891" y="2160"/>
                  <a:pt x="1992" y="2114"/>
                  <a:pt x="2060" y="2024"/>
                </a:cubicBezTo>
                <a:cubicBezTo>
                  <a:pt x="2192" y="1852"/>
                  <a:pt x="2336" y="1690"/>
                  <a:pt x="2482" y="1550"/>
                </a:cubicBezTo>
                <a:cubicBezTo>
                  <a:pt x="2616" y="1419"/>
                  <a:pt x="2618" y="1202"/>
                  <a:pt x="2487" y="1068"/>
                </a:cubicBezTo>
                <a:cubicBezTo>
                  <a:pt x="2421" y="999"/>
                  <a:pt x="2332" y="965"/>
                  <a:pt x="2244" y="965"/>
                </a:cubicBezTo>
                <a:close/>
                <a:moveTo>
                  <a:pt x="1089" y="2646"/>
                </a:moveTo>
                <a:cubicBezTo>
                  <a:pt x="960" y="2646"/>
                  <a:pt x="837" y="2719"/>
                  <a:pt x="779" y="2844"/>
                </a:cubicBezTo>
                <a:cubicBezTo>
                  <a:pt x="680" y="3055"/>
                  <a:pt x="589" y="3279"/>
                  <a:pt x="510" y="3505"/>
                </a:cubicBezTo>
                <a:cubicBezTo>
                  <a:pt x="443" y="3684"/>
                  <a:pt x="537" y="3879"/>
                  <a:pt x="715" y="3941"/>
                </a:cubicBezTo>
                <a:cubicBezTo>
                  <a:pt x="755" y="3955"/>
                  <a:pt x="791" y="3962"/>
                  <a:pt x="829" y="3962"/>
                </a:cubicBezTo>
                <a:cubicBezTo>
                  <a:pt x="970" y="3962"/>
                  <a:pt x="1102" y="3875"/>
                  <a:pt x="1154" y="3736"/>
                </a:cubicBezTo>
                <a:cubicBezTo>
                  <a:pt x="1227" y="3527"/>
                  <a:pt x="1311" y="3324"/>
                  <a:pt x="1399" y="3131"/>
                </a:cubicBezTo>
                <a:cubicBezTo>
                  <a:pt x="1478" y="2959"/>
                  <a:pt x="1403" y="2758"/>
                  <a:pt x="1233" y="2678"/>
                </a:cubicBezTo>
                <a:cubicBezTo>
                  <a:pt x="1186" y="2656"/>
                  <a:pt x="1137" y="2646"/>
                  <a:pt x="1089" y="2646"/>
                </a:cubicBezTo>
                <a:close/>
                <a:moveTo>
                  <a:pt x="479" y="4600"/>
                </a:moveTo>
                <a:cubicBezTo>
                  <a:pt x="316" y="4600"/>
                  <a:pt x="172" y="4715"/>
                  <a:pt x="141" y="4880"/>
                </a:cubicBezTo>
                <a:cubicBezTo>
                  <a:pt x="98" y="5112"/>
                  <a:pt x="66" y="5349"/>
                  <a:pt x="42" y="5583"/>
                </a:cubicBezTo>
                <a:cubicBezTo>
                  <a:pt x="25" y="5771"/>
                  <a:pt x="162" y="5938"/>
                  <a:pt x="348" y="5957"/>
                </a:cubicBezTo>
                <a:cubicBezTo>
                  <a:pt x="358" y="5961"/>
                  <a:pt x="372" y="5961"/>
                  <a:pt x="383" y="5961"/>
                </a:cubicBezTo>
                <a:cubicBezTo>
                  <a:pt x="556" y="5961"/>
                  <a:pt x="704" y="5830"/>
                  <a:pt x="723" y="5653"/>
                </a:cubicBezTo>
                <a:cubicBezTo>
                  <a:pt x="746" y="5436"/>
                  <a:pt x="775" y="5217"/>
                  <a:pt x="815" y="5001"/>
                </a:cubicBezTo>
                <a:cubicBezTo>
                  <a:pt x="848" y="4815"/>
                  <a:pt x="723" y="4640"/>
                  <a:pt x="539" y="4605"/>
                </a:cubicBezTo>
                <a:cubicBezTo>
                  <a:pt x="519" y="4601"/>
                  <a:pt x="499" y="4600"/>
                  <a:pt x="479" y="4600"/>
                </a:cubicBezTo>
                <a:close/>
                <a:moveTo>
                  <a:pt x="4822" y="7033"/>
                </a:moveTo>
                <a:cubicBezTo>
                  <a:pt x="4771" y="7035"/>
                  <a:pt x="4716" y="7035"/>
                  <a:pt x="4660" y="7038"/>
                </a:cubicBezTo>
                <a:cubicBezTo>
                  <a:pt x="4472" y="7047"/>
                  <a:pt x="4328" y="7207"/>
                  <a:pt x="4337" y="7396"/>
                </a:cubicBezTo>
                <a:cubicBezTo>
                  <a:pt x="4345" y="7581"/>
                  <a:pt x="4499" y="7720"/>
                  <a:pt x="4681" y="7720"/>
                </a:cubicBezTo>
                <a:cubicBezTo>
                  <a:pt x="4686" y="7720"/>
                  <a:pt x="4690" y="7720"/>
                  <a:pt x="4695" y="7719"/>
                </a:cubicBezTo>
                <a:cubicBezTo>
                  <a:pt x="4716" y="7719"/>
                  <a:pt x="4738" y="7719"/>
                  <a:pt x="4759" y="7719"/>
                </a:cubicBezTo>
                <a:cubicBezTo>
                  <a:pt x="4780" y="7719"/>
                  <a:pt x="4801" y="7719"/>
                  <a:pt x="4822" y="7718"/>
                </a:cubicBezTo>
                <a:cubicBezTo>
                  <a:pt x="4987" y="7718"/>
                  <a:pt x="5131" y="7737"/>
                  <a:pt x="5251" y="7773"/>
                </a:cubicBezTo>
                <a:cubicBezTo>
                  <a:pt x="5286" y="7786"/>
                  <a:pt x="5319" y="7789"/>
                  <a:pt x="5353" y="7789"/>
                </a:cubicBezTo>
                <a:cubicBezTo>
                  <a:pt x="5499" y="7789"/>
                  <a:pt x="5633" y="7695"/>
                  <a:pt x="5680" y="7547"/>
                </a:cubicBezTo>
                <a:cubicBezTo>
                  <a:pt x="5736" y="7368"/>
                  <a:pt x="5637" y="7177"/>
                  <a:pt x="5456" y="7120"/>
                </a:cubicBezTo>
                <a:cubicBezTo>
                  <a:pt x="5268" y="7064"/>
                  <a:pt x="5056" y="7033"/>
                  <a:pt x="4822" y="7033"/>
                </a:cubicBezTo>
                <a:close/>
                <a:moveTo>
                  <a:pt x="351" y="6643"/>
                </a:moveTo>
                <a:cubicBezTo>
                  <a:pt x="345" y="6643"/>
                  <a:pt x="339" y="6643"/>
                  <a:pt x="332" y="6644"/>
                </a:cubicBezTo>
                <a:cubicBezTo>
                  <a:pt x="145" y="6654"/>
                  <a:pt x="0" y="6817"/>
                  <a:pt x="14" y="7007"/>
                </a:cubicBezTo>
                <a:cubicBezTo>
                  <a:pt x="32" y="7250"/>
                  <a:pt x="58" y="7488"/>
                  <a:pt x="96" y="7719"/>
                </a:cubicBezTo>
                <a:cubicBezTo>
                  <a:pt x="124" y="7886"/>
                  <a:pt x="268" y="8005"/>
                  <a:pt x="433" y="8005"/>
                </a:cubicBezTo>
                <a:cubicBezTo>
                  <a:pt x="452" y="8005"/>
                  <a:pt x="470" y="8005"/>
                  <a:pt x="489" y="8001"/>
                </a:cubicBezTo>
                <a:cubicBezTo>
                  <a:pt x="675" y="7971"/>
                  <a:pt x="800" y="7796"/>
                  <a:pt x="770" y="7608"/>
                </a:cubicBezTo>
                <a:cubicBezTo>
                  <a:pt x="735" y="7400"/>
                  <a:pt x="711" y="7184"/>
                  <a:pt x="696" y="6963"/>
                </a:cubicBezTo>
                <a:cubicBezTo>
                  <a:pt x="685" y="6781"/>
                  <a:pt x="526" y="6643"/>
                  <a:pt x="351" y="6643"/>
                </a:cubicBezTo>
                <a:close/>
                <a:moveTo>
                  <a:pt x="3448" y="7550"/>
                </a:moveTo>
                <a:cubicBezTo>
                  <a:pt x="3365" y="7550"/>
                  <a:pt x="3282" y="7580"/>
                  <a:pt x="3216" y="7641"/>
                </a:cubicBezTo>
                <a:cubicBezTo>
                  <a:pt x="3040" y="7805"/>
                  <a:pt x="2875" y="7999"/>
                  <a:pt x="2725" y="8223"/>
                </a:cubicBezTo>
                <a:cubicBezTo>
                  <a:pt x="2621" y="8380"/>
                  <a:pt x="2661" y="8590"/>
                  <a:pt x="2818" y="8698"/>
                </a:cubicBezTo>
                <a:cubicBezTo>
                  <a:pt x="2877" y="8736"/>
                  <a:pt x="2944" y="8755"/>
                  <a:pt x="3009" y="8755"/>
                </a:cubicBezTo>
                <a:cubicBezTo>
                  <a:pt x="3118" y="8755"/>
                  <a:pt x="3226" y="8701"/>
                  <a:pt x="3294" y="8604"/>
                </a:cubicBezTo>
                <a:cubicBezTo>
                  <a:pt x="3414" y="8422"/>
                  <a:pt x="3544" y="8267"/>
                  <a:pt x="3681" y="8142"/>
                </a:cubicBezTo>
                <a:cubicBezTo>
                  <a:pt x="3817" y="8013"/>
                  <a:pt x="3826" y="7798"/>
                  <a:pt x="3699" y="7659"/>
                </a:cubicBezTo>
                <a:cubicBezTo>
                  <a:pt x="3631" y="7587"/>
                  <a:pt x="3540" y="7550"/>
                  <a:pt x="3448" y="7550"/>
                </a:cubicBezTo>
                <a:close/>
                <a:moveTo>
                  <a:pt x="22118" y="8674"/>
                </a:moveTo>
                <a:cubicBezTo>
                  <a:pt x="21943" y="8675"/>
                  <a:pt x="21758" y="8677"/>
                  <a:pt x="21578" y="8686"/>
                </a:cubicBezTo>
                <a:cubicBezTo>
                  <a:pt x="21388" y="8694"/>
                  <a:pt x="21244" y="8856"/>
                  <a:pt x="21254" y="9046"/>
                </a:cubicBezTo>
                <a:cubicBezTo>
                  <a:pt x="21263" y="9228"/>
                  <a:pt x="21414" y="9369"/>
                  <a:pt x="21595" y="9369"/>
                </a:cubicBezTo>
                <a:cubicBezTo>
                  <a:pt x="21602" y="9369"/>
                  <a:pt x="21609" y="9369"/>
                  <a:pt x="21616" y="9371"/>
                </a:cubicBezTo>
                <a:cubicBezTo>
                  <a:pt x="21779" y="9362"/>
                  <a:pt x="21943" y="9358"/>
                  <a:pt x="22108" y="9358"/>
                </a:cubicBezTo>
                <a:cubicBezTo>
                  <a:pt x="22163" y="9358"/>
                  <a:pt x="22219" y="9360"/>
                  <a:pt x="22275" y="9360"/>
                </a:cubicBezTo>
                <a:lnTo>
                  <a:pt x="22281" y="9360"/>
                </a:lnTo>
                <a:cubicBezTo>
                  <a:pt x="22466" y="9360"/>
                  <a:pt x="22620" y="9211"/>
                  <a:pt x="22622" y="9023"/>
                </a:cubicBezTo>
                <a:cubicBezTo>
                  <a:pt x="22626" y="8834"/>
                  <a:pt x="22474" y="8677"/>
                  <a:pt x="22287" y="8675"/>
                </a:cubicBezTo>
                <a:cubicBezTo>
                  <a:pt x="22229" y="8674"/>
                  <a:pt x="22175" y="8674"/>
                  <a:pt x="22118" y="8674"/>
                </a:cubicBezTo>
                <a:close/>
                <a:moveTo>
                  <a:pt x="5993" y="8170"/>
                </a:moveTo>
                <a:cubicBezTo>
                  <a:pt x="5823" y="8170"/>
                  <a:pt x="5673" y="8292"/>
                  <a:pt x="5649" y="8465"/>
                </a:cubicBezTo>
                <a:cubicBezTo>
                  <a:pt x="5624" y="8632"/>
                  <a:pt x="5560" y="8814"/>
                  <a:pt x="5465" y="8995"/>
                </a:cubicBezTo>
                <a:cubicBezTo>
                  <a:pt x="5372" y="9162"/>
                  <a:pt x="5435" y="9369"/>
                  <a:pt x="5604" y="9457"/>
                </a:cubicBezTo>
                <a:cubicBezTo>
                  <a:pt x="5656" y="9485"/>
                  <a:pt x="5710" y="9499"/>
                  <a:pt x="5764" y="9499"/>
                </a:cubicBezTo>
                <a:cubicBezTo>
                  <a:pt x="5885" y="9499"/>
                  <a:pt x="6005" y="9433"/>
                  <a:pt x="6068" y="9317"/>
                </a:cubicBezTo>
                <a:cubicBezTo>
                  <a:pt x="6205" y="9065"/>
                  <a:pt x="6292" y="8811"/>
                  <a:pt x="6327" y="8561"/>
                </a:cubicBezTo>
                <a:cubicBezTo>
                  <a:pt x="6353" y="8373"/>
                  <a:pt x="6222" y="8199"/>
                  <a:pt x="6036" y="8173"/>
                </a:cubicBezTo>
                <a:cubicBezTo>
                  <a:pt x="6022" y="8171"/>
                  <a:pt x="6007" y="8170"/>
                  <a:pt x="5993" y="8170"/>
                </a:cubicBezTo>
                <a:close/>
                <a:moveTo>
                  <a:pt x="23637" y="8791"/>
                </a:moveTo>
                <a:cubicBezTo>
                  <a:pt x="23475" y="8791"/>
                  <a:pt x="23330" y="8912"/>
                  <a:pt x="23302" y="9080"/>
                </a:cubicBezTo>
                <a:cubicBezTo>
                  <a:pt x="23274" y="9266"/>
                  <a:pt x="23401" y="9440"/>
                  <a:pt x="23587" y="9471"/>
                </a:cubicBezTo>
                <a:cubicBezTo>
                  <a:pt x="23804" y="9506"/>
                  <a:pt x="24021" y="9546"/>
                  <a:pt x="24233" y="9597"/>
                </a:cubicBezTo>
                <a:cubicBezTo>
                  <a:pt x="24259" y="9603"/>
                  <a:pt x="24285" y="9605"/>
                  <a:pt x="24311" y="9605"/>
                </a:cubicBezTo>
                <a:cubicBezTo>
                  <a:pt x="24466" y="9605"/>
                  <a:pt x="24607" y="9499"/>
                  <a:pt x="24643" y="9341"/>
                </a:cubicBezTo>
                <a:cubicBezTo>
                  <a:pt x="24687" y="9155"/>
                  <a:pt x="24574" y="8973"/>
                  <a:pt x="24388" y="8929"/>
                </a:cubicBezTo>
                <a:cubicBezTo>
                  <a:pt x="24160" y="8877"/>
                  <a:pt x="23927" y="8832"/>
                  <a:pt x="23693" y="8795"/>
                </a:cubicBezTo>
                <a:cubicBezTo>
                  <a:pt x="23674" y="8792"/>
                  <a:pt x="23656" y="8791"/>
                  <a:pt x="23637" y="8791"/>
                </a:cubicBezTo>
                <a:close/>
                <a:moveTo>
                  <a:pt x="20239" y="8850"/>
                </a:moveTo>
                <a:cubicBezTo>
                  <a:pt x="20218" y="8850"/>
                  <a:pt x="20196" y="8852"/>
                  <a:pt x="20175" y="8856"/>
                </a:cubicBezTo>
                <a:cubicBezTo>
                  <a:pt x="19942" y="8901"/>
                  <a:pt x="19709" y="8953"/>
                  <a:pt x="19485" y="9014"/>
                </a:cubicBezTo>
                <a:cubicBezTo>
                  <a:pt x="19303" y="9063"/>
                  <a:pt x="19195" y="9249"/>
                  <a:pt x="19242" y="9431"/>
                </a:cubicBezTo>
                <a:cubicBezTo>
                  <a:pt x="19283" y="9586"/>
                  <a:pt x="19421" y="9685"/>
                  <a:pt x="19572" y="9685"/>
                </a:cubicBezTo>
                <a:cubicBezTo>
                  <a:pt x="19603" y="9685"/>
                  <a:pt x="19631" y="9683"/>
                  <a:pt x="19659" y="9675"/>
                </a:cubicBezTo>
                <a:cubicBezTo>
                  <a:pt x="19867" y="9619"/>
                  <a:pt x="20085" y="9569"/>
                  <a:pt x="20302" y="9527"/>
                </a:cubicBezTo>
                <a:cubicBezTo>
                  <a:pt x="20490" y="9492"/>
                  <a:pt x="20610" y="9311"/>
                  <a:pt x="20575" y="9127"/>
                </a:cubicBezTo>
                <a:cubicBezTo>
                  <a:pt x="20544" y="8963"/>
                  <a:pt x="20399" y="8850"/>
                  <a:pt x="20239" y="8850"/>
                </a:cubicBezTo>
                <a:close/>
                <a:moveTo>
                  <a:pt x="819" y="8628"/>
                </a:moveTo>
                <a:cubicBezTo>
                  <a:pt x="771" y="8628"/>
                  <a:pt x="723" y="8638"/>
                  <a:pt x="676" y="8660"/>
                </a:cubicBezTo>
                <a:cubicBezTo>
                  <a:pt x="504" y="8741"/>
                  <a:pt x="431" y="8943"/>
                  <a:pt x="510" y="9115"/>
                </a:cubicBezTo>
                <a:cubicBezTo>
                  <a:pt x="617" y="9350"/>
                  <a:pt x="746" y="9569"/>
                  <a:pt x="885" y="9762"/>
                </a:cubicBezTo>
                <a:cubicBezTo>
                  <a:pt x="953" y="9854"/>
                  <a:pt x="1057" y="9902"/>
                  <a:pt x="1163" y="9902"/>
                </a:cubicBezTo>
                <a:cubicBezTo>
                  <a:pt x="1233" y="9902"/>
                  <a:pt x="1302" y="9883"/>
                  <a:pt x="1363" y="9840"/>
                </a:cubicBezTo>
                <a:cubicBezTo>
                  <a:pt x="1514" y="9729"/>
                  <a:pt x="1549" y="9515"/>
                  <a:pt x="1439" y="9362"/>
                </a:cubicBezTo>
                <a:cubicBezTo>
                  <a:pt x="1323" y="9204"/>
                  <a:pt x="1222" y="9023"/>
                  <a:pt x="1130" y="8828"/>
                </a:cubicBezTo>
                <a:cubicBezTo>
                  <a:pt x="1072" y="8703"/>
                  <a:pt x="948" y="8628"/>
                  <a:pt x="819" y="8628"/>
                </a:cubicBezTo>
                <a:close/>
                <a:moveTo>
                  <a:pt x="25613" y="9334"/>
                </a:moveTo>
                <a:cubicBezTo>
                  <a:pt x="25478" y="9334"/>
                  <a:pt x="25351" y="9413"/>
                  <a:pt x="25297" y="9546"/>
                </a:cubicBezTo>
                <a:cubicBezTo>
                  <a:pt x="25227" y="9723"/>
                  <a:pt x="25311" y="9920"/>
                  <a:pt x="25486" y="9993"/>
                </a:cubicBezTo>
                <a:cubicBezTo>
                  <a:pt x="25688" y="10073"/>
                  <a:pt x="25890" y="10163"/>
                  <a:pt x="26084" y="10262"/>
                </a:cubicBezTo>
                <a:cubicBezTo>
                  <a:pt x="26131" y="10288"/>
                  <a:pt x="26183" y="10299"/>
                  <a:pt x="26235" y="10299"/>
                </a:cubicBezTo>
                <a:cubicBezTo>
                  <a:pt x="26362" y="10299"/>
                  <a:pt x="26480" y="10229"/>
                  <a:pt x="26541" y="10109"/>
                </a:cubicBezTo>
                <a:cubicBezTo>
                  <a:pt x="26626" y="9942"/>
                  <a:pt x="26559" y="9736"/>
                  <a:pt x="26390" y="9650"/>
                </a:cubicBezTo>
                <a:cubicBezTo>
                  <a:pt x="26180" y="9544"/>
                  <a:pt x="25963" y="9447"/>
                  <a:pt x="25742" y="9358"/>
                </a:cubicBezTo>
                <a:cubicBezTo>
                  <a:pt x="25700" y="9342"/>
                  <a:pt x="25656" y="9334"/>
                  <a:pt x="25613" y="9334"/>
                </a:cubicBezTo>
                <a:close/>
                <a:moveTo>
                  <a:pt x="18284" y="9446"/>
                </a:moveTo>
                <a:cubicBezTo>
                  <a:pt x="18238" y="9446"/>
                  <a:pt x="18192" y="9455"/>
                  <a:pt x="18147" y="9475"/>
                </a:cubicBezTo>
                <a:cubicBezTo>
                  <a:pt x="17928" y="9570"/>
                  <a:pt x="17712" y="9673"/>
                  <a:pt x="17507" y="9781"/>
                </a:cubicBezTo>
                <a:cubicBezTo>
                  <a:pt x="17339" y="9871"/>
                  <a:pt x="17274" y="10076"/>
                  <a:pt x="17363" y="10245"/>
                </a:cubicBezTo>
                <a:cubicBezTo>
                  <a:pt x="17424" y="10361"/>
                  <a:pt x="17544" y="10427"/>
                  <a:pt x="17665" y="10427"/>
                </a:cubicBezTo>
                <a:cubicBezTo>
                  <a:pt x="17719" y="10427"/>
                  <a:pt x="17773" y="10413"/>
                  <a:pt x="17825" y="10386"/>
                </a:cubicBezTo>
                <a:cubicBezTo>
                  <a:pt x="18016" y="10285"/>
                  <a:pt x="18215" y="10189"/>
                  <a:pt x="18420" y="10102"/>
                </a:cubicBezTo>
                <a:cubicBezTo>
                  <a:pt x="18593" y="10026"/>
                  <a:pt x="18672" y="9826"/>
                  <a:pt x="18597" y="9652"/>
                </a:cubicBezTo>
                <a:cubicBezTo>
                  <a:pt x="18540" y="9523"/>
                  <a:pt x="18415" y="9446"/>
                  <a:pt x="18284" y="9446"/>
                </a:cubicBezTo>
                <a:close/>
                <a:moveTo>
                  <a:pt x="4838" y="9801"/>
                </a:moveTo>
                <a:cubicBezTo>
                  <a:pt x="4777" y="9801"/>
                  <a:pt x="4716" y="9817"/>
                  <a:pt x="4660" y="9850"/>
                </a:cubicBezTo>
                <a:cubicBezTo>
                  <a:pt x="4561" y="9911"/>
                  <a:pt x="4457" y="9963"/>
                  <a:pt x="4352" y="10003"/>
                </a:cubicBezTo>
                <a:cubicBezTo>
                  <a:pt x="4271" y="10036"/>
                  <a:pt x="4191" y="10064"/>
                  <a:pt x="4111" y="10088"/>
                </a:cubicBezTo>
                <a:cubicBezTo>
                  <a:pt x="3930" y="10144"/>
                  <a:pt x="3831" y="10335"/>
                  <a:pt x="3886" y="10516"/>
                </a:cubicBezTo>
                <a:cubicBezTo>
                  <a:pt x="3933" y="10662"/>
                  <a:pt x="4067" y="10754"/>
                  <a:pt x="4213" y="10754"/>
                </a:cubicBezTo>
                <a:cubicBezTo>
                  <a:pt x="4248" y="10754"/>
                  <a:pt x="4283" y="10751"/>
                  <a:pt x="4316" y="10740"/>
                </a:cubicBezTo>
                <a:cubicBezTo>
                  <a:pt x="4406" y="10709"/>
                  <a:pt x="4500" y="10679"/>
                  <a:pt x="4594" y="10641"/>
                </a:cubicBezTo>
                <a:cubicBezTo>
                  <a:pt x="4738" y="10587"/>
                  <a:pt x="4881" y="10516"/>
                  <a:pt x="5016" y="10432"/>
                </a:cubicBezTo>
                <a:cubicBezTo>
                  <a:pt x="5178" y="10335"/>
                  <a:pt x="5228" y="10125"/>
                  <a:pt x="5129" y="9963"/>
                </a:cubicBezTo>
                <a:cubicBezTo>
                  <a:pt x="5065" y="9858"/>
                  <a:pt x="4953" y="9801"/>
                  <a:pt x="4838" y="9801"/>
                </a:cubicBezTo>
                <a:close/>
                <a:moveTo>
                  <a:pt x="2421" y="9302"/>
                </a:moveTo>
                <a:cubicBezTo>
                  <a:pt x="2278" y="9302"/>
                  <a:pt x="2145" y="9391"/>
                  <a:pt x="2096" y="9534"/>
                </a:cubicBezTo>
                <a:cubicBezTo>
                  <a:pt x="2023" y="9751"/>
                  <a:pt x="1954" y="9979"/>
                  <a:pt x="1895" y="10217"/>
                </a:cubicBezTo>
                <a:cubicBezTo>
                  <a:pt x="1888" y="10247"/>
                  <a:pt x="1884" y="10273"/>
                  <a:pt x="1884" y="10300"/>
                </a:cubicBezTo>
                <a:cubicBezTo>
                  <a:pt x="1823" y="10471"/>
                  <a:pt x="1905" y="10662"/>
                  <a:pt x="2075" y="10731"/>
                </a:cubicBezTo>
                <a:cubicBezTo>
                  <a:pt x="2312" y="10829"/>
                  <a:pt x="2566" y="10893"/>
                  <a:pt x="2832" y="10919"/>
                </a:cubicBezTo>
                <a:cubicBezTo>
                  <a:pt x="2842" y="10923"/>
                  <a:pt x="2856" y="10923"/>
                  <a:pt x="2866" y="10923"/>
                </a:cubicBezTo>
                <a:cubicBezTo>
                  <a:pt x="3040" y="10923"/>
                  <a:pt x="3188" y="10789"/>
                  <a:pt x="3207" y="10615"/>
                </a:cubicBezTo>
                <a:cubicBezTo>
                  <a:pt x="3224" y="10427"/>
                  <a:pt x="3087" y="10259"/>
                  <a:pt x="2901" y="10240"/>
                </a:cubicBezTo>
                <a:cubicBezTo>
                  <a:pt x="2800" y="10231"/>
                  <a:pt x="2703" y="10213"/>
                  <a:pt x="2609" y="10189"/>
                </a:cubicBezTo>
                <a:cubicBezTo>
                  <a:pt x="2651" y="10040"/>
                  <a:pt x="2696" y="9894"/>
                  <a:pt x="2745" y="9755"/>
                </a:cubicBezTo>
                <a:cubicBezTo>
                  <a:pt x="2805" y="9577"/>
                  <a:pt x="2710" y="9381"/>
                  <a:pt x="2531" y="9320"/>
                </a:cubicBezTo>
                <a:cubicBezTo>
                  <a:pt x="2494" y="9308"/>
                  <a:pt x="2457" y="9302"/>
                  <a:pt x="2421" y="9302"/>
                </a:cubicBezTo>
                <a:close/>
                <a:moveTo>
                  <a:pt x="27400" y="10330"/>
                </a:moveTo>
                <a:cubicBezTo>
                  <a:pt x="27297" y="10330"/>
                  <a:pt x="27196" y="10376"/>
                  <a:pt x="27129" y="10464"/>
                </a:cubicBezTo>
                <a:cubicBezTo>
                  <a:pt x="27014" y="10613"/>
                  <a:pt x="27042" y="10829"/>
                  <a:pt x="27191" y="10943"/>
                </a:cubicBezTo>
                <a:cubicBezTo>
                  <a:pt x="27356" y="11072"/>
                  <a:pt x="27515" y="11213"/>
                  <a:pt x="27659" y="11366"/>
                </a:cubicBezTo>
                <a:cubicBezTo>
                  <a:pt x="27727" y="11437"/>
                  <a:pt x="27815" y="11472"/>
                  <a:pt x="27906" y="11472"/>
                </a:cubicBezTo>
                <a:cubicBezTo>
                  <a:pt x="27991" y="11472"/>
                  <a:pt x="28076" y="11441"/>
                  <a:pt x="28144" y="11376"/>
                </a:cubicBezTo>
                <a:cubicBezTo>
                  <a:pt x="28279" y="11248"/>
                  <a:pt x="28286" y="11030"/>
                  <a:pt x="28156" y="10893"/>
                </a:cubicBezTo>
                <a:cubicBezTo>
                  <a:pt x="27987" y="10716"/>
                  <a:pt x="27805" y="10551"/>
                  <a:pt x="27608" y="10401"/>
                </a:cubicBezTo>
                <a:cubicBezTo>
                  <a:pt x="27546" y="10353"/>
                  <a:pt x="27472" y="10330"/>
                  <a:pt x="27400" y="10330"/>
                </a:cubicBezTo>
                <a:close/>
                <a:moveTo>
                  <a:pt x="16504" y="10465"/>
                </a:moveTo>
                <a:cubicBezTo>
                  <a:pt x="16437" y="10465"/>
                  <a:pt x="16369" y="10485"/>
                  <a:pt x="16310" y="10526"/>
                </a:cubicBezTo>
                <a:cubicBezTo>
                  <a:pt x="16120" y="10658"/>
                  <a:pt x="15934" y="10794"/>
                  <a:pt x="15747" y="10935"/>
                </a:cubicBezTo>
                <a:cubicBezTo>
                  <a:pt x="15595" y="11048"/>
                  <a:pt x="15564" y="11262"/>
                  <a:pt x="15677" y="11413"/>
                </a:cubicBezTo>
                <a:cubicBezTo>
                  <a:pt x="15745" y="11501"/>
                  <a:pt x="15847" y="11550"/>
                  <a:pt x="15950" y="11550"/>
                </a:cubicBezTo>
                <a:cubicBezTo>
                  <a:pt x="16023" y="11550"/>
                  <a:pt x="16094" y="11527"/>
                  <a:pt x="16155" y="11480"/>
                </a:cubicBezTo>
                <a:cubicBezTo>
                  <a:pt x="16338" y="11345"/>
                  <a:pt x="16518" y="11213"/>
                  <a:pt x="16701" y="11086"/>
                </a:cubicBezTo>
                <a:cubicBezTo>
                  <a:pt x="16855" y="10978"/>
                  <a:pt x="16894" y="10766"/>
                  <a:pt x="16784" y="10611"/>
                </a:cubicBezTo>
                <a:cubicBezTo>
                  <a:pt x="16718" y="10516"/>
                  <a:pt x="16612" y="10465"/>
                  <a:pt x="16504" y="10465"/>
                </a:cubicBezTo>
                <a:close/>
                <a:moveTo>
                  <a:pt x="1993" y="11305"/>
                </a:moveTo>
                <a:cubicBezTo>
                  <a:pt x="1821" y="11305"/>
                  <a:pt x="1675" y="11439"/>
                  <a:pt x="1658" y="11614"/>
                </a:cubicBezTo>
                <a:cubicBezTo>
                  <a:pt x="1636" y="11844"/>
                  <a:pt x="1625" y="12061"/>
                  <a:pt x="1625" y="12263"/>
                </a:cubicBezTo>
                <a:lnTo>
                  <a:pt x="1625" y="12334"/>
                </a:lnTo>
                <a:cubicBezTo>
                  <a:pt x="1627" y="12523"/>
                  <a:pt x="1780" y="12673"/>
                  <a:pt x="1966" y="12673"/>
                </a:cubicBezTo>
                <a:cubicBezTo>
                  <a:pt x="1966" y="12673"/>
                  <a:pt x="1969" y="12673"/>
                  <a:pt x="1971" y="12671"/>
                </a:cubicBezTo>
                <a:cubicBezTo>
                  <a:pt x="2161" y="12669"/>
                  <a:pt x="2312" y="12515"/>
                  <a:pt x="2310" y="12325"/>
                </a:cubicBezTo>
                <a:lnTo>
                  <a:pt x="2310" y="12263"/>
                </a:lnTo>
                <a:cubicBezTo>
                  <a:pt x="2310" y="12082"/>
                  <a:pt x="2319" y="11884"/>
                  <a:pt x="2338" y="11679"/>
                </a:cubicBezTo>
                <a:cubicBezTo>
                  <a:pt x="2355" y="11491"/>
                  <a:pt x="2216" y="11324"/>
                  <a:pt x="2030" y="11307"/>
                </a:cubicBezTo>
                <a:cubicBezTo>
                  <a:pt x="2018" y="11305"/>
                  <a:pt x="2006" y="11305"/>
                  <a:pt x="1993" y="11305"/>
                </a:cubicBezTo>
                <a:close/>
                <a:moveTo>
                  <a:pt x="14877" y="11714"/>
                </a:moveTo>
                <a:cubicBezTo>
                  <a:pt x="14801" y="11714"/>
                  <a:pt x="14724" y="11739"/>
                  <a:pt x="14660" y="11792"/>
                </a:cubicBezTo>
                <a:cubicBezTo>
                  <a:pt x="14485" y="11934"/>
                  <a:pt x="14306" y="12080"/>
                  <a:pt x="14130" y="12226"/>
                </a:cubicBezTo>
                <a:cubicBezTo>
                  <a:pt x="13984" y="12344"/>
                  <a:pt x="13965" y="12560"/>
                  <a:pt x="14085" y="12706"/>
                </a:cubicBezTo>
                <a:cubicBezTo>
                  <a:pt x="14153" y="12787"/>
                  <a:pt x="14250" y="12829"/>
                  <a:pt x="14348" y="12829"/>
                </a:cubicBezTo>
                <a:cubicBezTo>
                  <a:pt x="14424" y="12829"/>
                  <a:pt x="14500" y="12803"/>
                  <a:pt x="14563" y="12753"/>
                </a:cubicBezTo>
                <a:cubicBezTo>
                  <a:pt x="14739" y="12608"/>
                  <a:pt x="14914" y="12464"/>
                  <a:pt x="15091" y="12322"/>
                </a:cubicBezTo>
                <a:cubicBezTo>
                  <a:pt x="15239" y="12202"/>
                  <a:pt x="15260" y="11986"/>
                  <a:pt x="15140" y="11840"/>
                </a:cubicBezTo>
                <a:cubicBezTo>
                  <a:pt x="15073" y="11757"/>
                  <a:pt x="14976" y="11714"/>
                  <a:pt x="14877" y="11714"/>
                </a:cubicBezTo>
                <a:close/>
                <a:moveTo>
                  <a:pt x="28690" y="11904"/>
                </a:moveTo>
                <a:cubicBezTo>
                  <a:pt x="28638" y="11904"/>
                  <a:pt x="28585" y="11916"/>
                  <a:pt x="28535" y="11941"/>
                </a:cubicBezTo>
                <a:cubicBezTo>
                  <a:pt x="28364" y="12028"/>
                  <a:pt x="28300" y="12235"/>
                  <a:pt x="28384" y="12402"/>
                </a:cubicBezTo>
                <a:cubicBezTo>
                  <a:pt x="28477" y="12586"/>
                  <a:pt x="28564" y="12786"/>
                  <a:pt x="28639" y="12991"/>
                </a:cubicBezTo>
                <a:cubicBezTo>
                  <a:pt x="28688" y="13126"/>
                  <a:pt x="28822" y="13213"/>
                  <a:pt x="28961" y="13213"/>
                </a:cubicBezTo>
                <a:cubicBezTo>
                  <a:pt x="28999" y="13213"/>
                  <a:pt x="29039" y="13208"/>
                  <a:pt x="29079" y="13194"/>
                </a:cubicBezTo>
                <a:cubicBezTo>
                  <a:pt x="29258" y="13128"/>
                  <a:pt x="29348" y="12933"/>
                  <a:pt x="29284" y="12756"/>
                </a:cubicBezTo>
                <a:cubicBezTo>
                  <a:pt x="29199" y="12525"/>
                  <a:pt x="29101" y="12301"/>
                  <a:pt x="28995" y="12091"/>
                </a:cubicBezTo>
                <a:cubicBezTo>
                  <a:pt x="28934" y="11972"/>
                  <a:pt x="28814" y="11904"/>
                  <a:pt x="28690" y="11904"/>
                </a:cubicBezTo>
                <a:close/>
                <a:moveTo>
                  <a:pt x="13292" y="13013"/>
                </a:moveTo>
                <a:cubicBezTo>
                  <a:pt x="13217" y="13013"/>
                  <a:pt x="13141" y="13037"/>
                  <a:pt x="13077" y="13088"/>
                </a:cubicBezTo>
                <a:cubicBezTo>
                  <a:pt x="12901" y="13229"/>
                  <a:pt x="12722" y="13368"/>
                  <a:pt x="12545" y="13507"/>
                </a:cubicBezTo>
                <a:cubicBezTo>
                  <a:pt x="12394" y="13622"/>
                  <a:pt x="12368" y="13837"/>
                  <a:pt x="12484" y="13987"/>
                </a:cubicBezTo>
                <a:cubicBezTo>
                  <a:pt x="12549" y="14074"/>
                  <a:pt x="12651" y="14121"/>
                  <a:pt x="12754" y="14121"/>
                </a:cubicBezTo>
                <a:cubicBezTo>
                  <a:pt x="12825" y="14121"/>
                  <a:pt x="12898" y="14096"/>
                  <a:pt x="12964" y="14048"/>
                </a:cubicBezTo>
                <a:cubicBezTo>
                  <a:pt x="13145" y="13907"/>
                  <a:pt x="13324" y="13762"/>
                  <a:pt x="13505" y="13620"/>
                </a:cubicBezTo>
                <a:cubicBezTo>
                  <a:pt x="13652" y="13502"/>
                  <a:pt x="13675" y="13288"/>
                  <a:pt x="13557" y="13140"/>
                </a:cubicBezTo>
                <a:cubicBezTo>
                  <a:pt x="13490" y="13056"/>
                  <a:pt x="13392" y="13013"/>
                  <a:pt x="13292" y="13013"/>
                </a:cubicBezTo>
                <a:close/>
                <a:moveTo>
                  <a:pt x="2182" y="13334"/>
                </a:moveTo>
                <a:cubicBezTo>
                  <a:pt x="2146" y="13334"/>
                  <a:pt x="2110" y="13340"/>
                  <a:pt x="2074" y="13352"/>
                </a:cubicBezTo>
                <a:cubicBezTo>
                  <a:pt x="1895" y="13411"/>
                  <a:pt x="1797" y="13608"/>
                  <a:pt x="1858" y="13785"/>
                </a:cubicBezTo>
                <a:cubicBezTo>
                  <a:pt x="1938" y="14025"/>
                  <a:pt x="2041" y="14254"/>
                  <a:pt x="2161" y="14468"/>
                </a:cubicBezTo>
                <a:cubicBezTo>
                  <a:pt x="2223" y="14578"/>
                  <a:pt x="2338" y="14642"/>
                  <a:pt x="2458" y="14642"/>
                </a:cubicBezTo>
                <a:cubicBezTo>
                  <a:pt x="2517" y="14642"/>
                  <a:pt x="2573" y="14626"/>
                  <a:pt x="2625" y="14598"/>
                </a:cubicBezTo>
                <a:cubicBezTo>
                  <a:pt x="2790" y="14506"/>
                  <a:pt x="2849" y="14298"/>
                  <a:pt x="2755" y="14133"/>
                </a:cubicBezTo>
                <a:cubicBezTo>
                  <a:pt x="2654" y="13957"/>
                  <a:pt x="2573" y="13766"/>
                  <a:pt x="2505" y="13568"/>
                </a:cubicBezTo>
                <a:cubicBezTo>
                  <a:pt x="2459" y="13426"/>
                  <a:pt x="2325" y="13334"/>
                  <a:pt x="2182" y="13334"/>
                </a:cubicBezTo>
                <a:close/>
                <a:moveTo>
                  <a:pt x="29294" y="13852"/>
                </a:moveTo>
                <a:cubicBezTo>
                  <a:pt x="29276" y="13852"/>
                  <a:pt x="29258" y="13853"/>
                  <a:pt x="29240" y="13856"/>
                </a:cubicBezTo>
                <a:cubicBezTo>
                  <a:pt x="29053" y="13886"/>
                  <a:pt x="28928" y="14061"/>
                  <a:pt x="28957" y="14247"/>
                </a:cubicBezTo>
                <a:cubicBezTo>
                  <a:pt x="28992" y="14459"/>
                  <a:pt x="29018" y="14678"/>
                  <a:pt x="29037" y="14903"/>
                </a:cubicBezTo>
                <a:cubicBezTo>
                  <a:pt x="29056" y="15080"/>
                  <a:pt x="29202" y="15215"/>
                  <a:pt x="29379" y="15215"/>
                </a:cubicBezTo>
                <a:cubicBezTo>
                  <a:pt x="29390" y="15215"/>
                  <a:pt x="29399" y="15215"/>
                  <a:pt x="29407" y="15212"/>
                </a:cubicBezTo>
                <a:cubicBezTo>
                  <a:pt x="29593" y="15198"/>
                  <a:pt x="29736" y="15033"/>
                  <a:pt x="29718" y="14844"/>
                </a:cubicBezTo>
                <a:cubicBezTo>
                  <a:pt x="29696" y="14602"/>
                  <a:pt x="29668" y="14366"/>
                  <a:pt x="29631" y="14140"/>
                </a:cubicBezTo>
                <a:cubicBezTo>
                  <a:pt x="29605" y="13973"/>
                  <a:pt x="29459" y="13852"/>
                  <a:pt x="29294" y="13852"/>
                </a:cubicBezTo>
                <a:close/>
                <a:moveTo>
                  <a:pt x="11648" y="14243"/>
                </a:moveTo>
                <a:cubicBezTo>
                  <a:pt x="11582" y="14243"/>
                  <a:pt x="11514" y="14262"/>
                  <a:pt x="11455" y="14303"/>
                </a:cubicBezTo>
                <a:cubicBezTo>
                  <a:pt x="11268" y="14430"/>
                  <a:pt x="11078" y="14552"/>
                  <a:pt x="10896" y="14664"/>
                </a:cubicBezTo>
                <a:cubicBezTo>
                  <a:pt x="10734" y="14764"/>
                  <a:pt x="10686" y="14974"/>
                  <a:pt x="10783" y="15134"/>
                </a:cubicBezTo>
                <a:cubicBezTo>
                  <a:pt x="10847" y="15238"/>
                  <a:pt x="10958" y="15297"/>
                  <a:pt x="11073" y="15297"/>
                </a:cubicBezTo>
                <a:cubicBezTo>
                  <a:pt x="11134" y="15297"/>
                  <a:pt x="11198" y="15280"/>
                  <a:pt x="11254" y="15250"/>
                </a:cubicBezTo>
                <a:cubicBezTo>
                  <a:pt x="11445" y="15132"/>
                  <a:pt x="11643" y="15003"/>
                  <a:pt x="11840" y="14870"/>
                </a:cubicBezTo>
                <a:cubicBezTo>
                  <a:pt x="11996" y="14764"/>
                  <a:pt x="12038" y="14550"/>
                  <a:pt x="11932" y="14393"/>
                </a:cubicBezTo>
                <a:cubicBezTo>
                  <a:pt x="11866" y="14296"/>
                  <a:pt x="11758" y="14243"/>
                  <a:pt x="11648" y="14243"/>
                </a:cubicBezTo>
                <a:close/>
                <a:moveTo>
                  <a:pt x="3345" y="14982"/>
                </a:moveTo>
                <a:cubicBezTo>
                  <a:pt x="3242" y="14982"/>
                  <a:pt x="3142" y="15028"/>
                  <a:pt x="3075" y="15115"/>
                </a:cubicBezTo>
                <a:cubicBezTo>
                  <a:pt x="2958" y="15264"/>
                  <a:pt x="2986" y="15480"/>
                  <a:pt x="3136" y="15594"/>
                </a:cubicBezTo>
                <a:cubicBezTo>
                  <a:pt x="3327" y="15742"/>
                  <a:pt x="3535" y="15879"/>
                  <a:pt x="3760" y="15998"/>
                </a:cubicBezTo>
                <a:cubicBezTo>
                  <a:pt x="3812" y="16024"/>
                  <a:pt x="3866" y="16036"/>
                  <a:pt x="3919" y="16036"/>
                </a:cubicBezTo>
                <a:cubicBezTo>
                  <a:pt x="4043" y="16036"/>
                  <a:pt x="4161" y="15971"/>
                  <a:pt x="4220" y="15853"/>
                </a:cubicBezTo>
                <a:cubicBezTo>
                  <a:pt x="4309" y="15686"/>
                  <a:pt x="4246" y="15480"/>
                  <a:pt x="4078" y="15391"/>
                </a:cubicBezTo>
                <a:cubicBezTo>
                  <a:pt x="3890" y="15290"/>
                  <a:pt x="3713" y="15177"/>
                  <a:pt x="3555" y="15054"/>
                </a:cubicBezTo>
                <a:cubicBezTo>
                  <a:pt x="3492" y="15006"/>
                  <a:pt x="3418" y="14982"/>
                  <a:pt x="3345" y="14982"/>
                </a:cubicBezTo>
                <a:close/>
                <a:moveTo>
                  <a:pt x="9870" y="15258"/>
                </a:moveTo>
                <a:cubicBezTo>
                  <a:pt x="9823" y="15258"/>
                  <a:pt x="9775" y="15268"/>
                  <a:pt x="9730" y="15288"/>
                </a:cubicBezTo>
                <a:cubicBezTo>
                  <a:pt x="9525" y="15382"/>
                  <a:pt x="9321" y="15467"/>
                  <a:pt x="9121" y="15539"/>
                </a:cubicBezTo>
                <a:cubicBezTo>
                  <a:pt x="8942" y="15603"/>
                  <a:pt x="8852" y="15799"/>
                  <a:pt x="8916" y="15977"/>
                </a:cubicBezTo>
                <a:cubicBezTo>
                  <a:pt x="8967" y="16114"/>
                  <a:pt x="9099" y="16201"/>
                  <a:pt x="9238" y="16201"/>
                </a:cubicBezTo>
                <a:cubicBezTo>
                  <a:pt x="9278" y="16201"/>
                  <a:pt x="9316" y="16194"/>
                  <a:pt x="9354" y="16180"/>
                </a:cubicBezTo>
                <a:cubicBezTo>
                  <a:pt x="9570" y="16102"/>
                  <a:pt x="9792" y="16010"/>
                  <a:pt x="10011" y="15911"/>
                </a:cubicBezTo>
                <a:cubicBezTo>
                  <a:pt x="10183" y="15832"/>
                  <a:pt x="10258" y="15629"/>
                  <a:pt x="10180" y="15459"/>
                </a:cubicBezTo>
                <a:cubicBezTo>
                  <a:pt x="10124" y="15333"/>
                  <a:pt x="9999" y="15258"/>
                  <a:pt x="9870" y="15258"/>
                </a:cubicBezTo>
                <a:close/>
                <a:moveTo>
                  <a:pt x="5204" y="15812"/>
                </a:moveTo>
                <a:cubicBezTo>
                  <a:pt x="5047" y="15812"/>
                  <a:pt x="4907" y="15921"/>
                  <a:pt x="4872" y="16081"/>
                </a:cubicBezTo>
                <a:cubicBezTo>
                  <a:pt x="4830" y="16267"/>
                  <a:pt x="4947" y="16446"/>
                  <a:pt x="5133" y="16488"/>
                </a:cubicBezTo>
                <a:cubicBezTo>
                  <a:pt x="5359" y="16536"/>
                  <a:pt x="5597" y="16575"/>
                  <a:pt x="5840" y="16602"/>
                </a:cubicBezTo>
                <a:cubicBezTo>
                  <a:pt x="5854" y="16606"/>
                  <a:pt x="5866" y="16606"/>
                  <a:pt x="5880" y="16606"/>
                </a:cubicBezTo>
                <a:cubicBezTo>
                  <a:pt x="6050" y="16606"/>
                  <a:pt x="6198" y="16477"/>
                  <a:pt x="6219" y="16303"/>
                </a:cubicBezTo>
                <a:cubicBezTo>
                  <a:pt x="6238" y="16116"/>
                  <a:pt x="6102" y="15947"/>
                  <a:pt x="5916" y="15925"/>
                </a:cubicBezTo>
                <a:cubicBezTo>
                  <a:pt x="5697" y="15902"/>
                  <a:pt x="5482" y="15864"/>
                  <a:pt x="5277" y="15820"/>
                </a:cubicBezTo>
                <a:cubicBezTo>
                  <a:pt x="5252" y="15815"/>
                  <a:pt x="5228" y="15812"/>
                  <a:pt x="5204" y="15812"/>
                </a:cubicBezTo>
                <a:close/>
                <a:moveTo>
                  <a:pt x="7916" y="15870"/>
                </a:moveTo>
                <a:cubicBezTo>
                  <a:pt x="7898" y="15870"/>
                  <a:pt x="7880" y="15871"/>
                  <a:pt x="7861" y="15874"/>
                </a:cubicBezTo>
                <a:cubicBezTo>
                  <a:pt x="7648" y="15912"/>
                  <a:pt x="7432" y="15938"/>
                  <a:pt x="7216" y="15952"/>
                </a:cubicBezTo>
                <a:cubicBezTo>
                  <a:pt x="7029" y="15966"/>
                  <a:pt x="6886" y="16130"/>
                  <a:pt x="6900" y="16319"/>
                </a:cubicBezTo>
                <a:cubicBezTo>
                  <a:pt x="6912" y="16498"/>
                  <a:pt x="7064" y="16635"/>
                  <a:pt x="7241" y="16635"/>
                </a:cubicBezTo>
                <a:lnTo>
                  <a:pt x="7267" y="16635"/>
                </a:lnTo>
                <a:cubicBezTo>
                  <a:pt x="7505" y="16618"/>
                  <a:pt x="7743" y="16590"/>
                  <a:pt x="7978" y="16548"/>
                </a:cubicBezTo>
                <a:cubicBezTo>
                  <a:pt x="8162" y="16515"/>
                  <a:pt x="8289" y="16340"/>
                  <a:pt x="8256" y="16152"/>
                </a:cubicBezTo>
                <a:cubicBezTo>
                  <a:pt x="8226" y="15986"/>
                  <a:pt x="8081" y="15870"/>
                  <a:pt x="7916" y="15870"/>
                </a:cubicBezTo>
                <a:close/>
                <a:moveTo>
                  <a:pt x="29407" y="15896"/>
                </a:moveTo>
                <a:cubicBezTo>
                  <a:pt x="29228" y="15896"/>
                  <a:pt x="29079" y="16044"/>
                  <a:pt x="29074" y="16227"/>
                </a:cubicBezTo>
                <a:cubicBezTo>
                  <a:pt x="29067" y="16444"/>
                  <a:pt x="29053" y="16668"/>
                  <a:pt x="29035" y="16894"/>
                </a:cubicBezTo>
                <a:cubicBezTo>
                  <a:pt x="29021" y="17080"/>
                  <a:pt x="29159" y="17245"/>
                  <a:pt x="29348" y="17261"/>
                </a:cubicBezTo>
                <a:cubicBezTo>
                  <a:pt x="29360" y="17263"/>
                  <a:pt x="29369" y="17263"/>
                  <a:pt x="29376" y="17263"/>
                </a:cubicBezTo>
                <a:cubicBezTo>
                  <a:pt x="29553" y="17263"/>
                  <a:pt x="29703" y="17129"/>
                  <a:pt x="29717" y="16948"/>
                </a:cubicBezTo>
                <a:cubicBezTo>
                  <a:pt x="29736" y="16712"/>
                  <a:pt x="29748" y="16477"/>
                  <a:pt x="29755" y="16250"/>
                </a:cubicBezTo>
                <a:cubicBezTo>
                  <a:pt x="29762" y="16060"/>
                  <a:pt x="29614" y="15904"/>
                  <a:pt x="29425" y="15897"/>
                </a:cubicBezTo>
                <a:cubicBezTo>
                  <a:pt x="29419" y="15896"/>
                  <a:pt x="29413" y="15896"/>
                  <a:pt x="29407" y="15896"/>
                </a:cubicBezTo>
                <a:close/>
                <a:moveTo>
                  <a:pt x="29217" y="17937"/>
                </a:moveTo>
                <a:cubicBezTo>
                  <a:pt x="29052" y="17937"/>
                  <a:pt x="28904" y="18057"/>
                  <a:pt x="28877" y="18226"/>
                </a:cubicBezTo>
                <a:cubicBezTo>
                  <a:pt x="28842" y="18448"/>
                  <a:pt x="28804" y="18669"/>
                  <a:pt x="28761" y="18888"/>
                </a:cubicBezTo>
                <a:cubicBezTo>
                  <a:pt x="28723" y="19074"/>
                  <a:pt x="28844" y="19251"/>
                  <a:pt x="29028" y="19288"/>
                </a:cubicBezTo>
                <a:cubicBezTo>
                  <a:pt x="29051" y="19293"/>
                  <a:pt x="29072" y="19295"/>
                  <a:pt x="29094" y="19295"/>
                </a:cubicBezTo>
                <a:cubicBezTo>
                  <a:pt x="29256" y="19295"/>
                  <a:pt x="29397" y="19182"/>
                  <a:pt x="29432" y="19016"/>
                </a:cubicBezTo>
                <a:cubicBezTo>
                  <a:pt x="29475" y="18789"/>
                  <a:pt x="29515" y="18561"/>
                  <a:pt x="29553" y="18332"/>
                </a:cubicBezTo>
                <a:cubicBezTo>
                  <a:pt x="29581" y="18146"/>
                  <a:pt x="29456" y="17972"/>
                  <a:pt x="29268" y="17941"/>
                </a:cubicBezTo>
                <a:cubicBezTo>
                  <a:pt x="29251" y="17938"/>
                  <a:pt x="29234" y="17937"/>
                  <a:pt x="29217" y="17937"/>
                </a:cubicBezTo>
                <a:close/>
                <a:moveTo>
                  <a:pt x="28792" y="19947"/>
                </a:moveTo>
                <a:cubicBezTo>
                  <a:pt x="28639" y="19947"/>
                  <a:pt x="28498" y="20049"/>
                  <a:pt x="28458" y="20203"/>
                </a:cubicBezTo>
                <a:cubicBezTo>
                  <a:pt x="28401" y="20421"/>
                  <a:pt x="28342" y="20638"/>
                  <a:pt x="28279" y="20852"/>
                </a:cubicBezTo>
                <a:cubicBezTo>
                  <a:pt x="28227" y="21033"/>
                  <a:pt x="28331" y="21224"/>
                  <a:pt x="28512" y="21276"/>
                </a:cubicBezTo>
                <a:cubicBezTo>
                  <a:pt x="28545" y="21285"/>
                  <a:pt x="28575" y="21290"/>
                  <a:pt x="28608" y="21290"/>
                </a:cubicBezTo>
                <a:cubicBezTo>
                  <a:pt x="28756" y="21290"/>
                  <a:pt x="28893" y="21191"/>
                  <a:pt x="28936" y="21043"/>
                </a:cubicBezTo>
                <a:cubicBezTo>
                  <a:pt x="29001" y="20822"/>
                  <a:pt x="29061" y="20600"/>
                  <a:pt x="29121" y="20374"/>
                </a:cubicBezTo>
                <a:cubicBezTo>
                  <a:pt x="29169" y="20191"/>
                  <a:pt x="29058" y="20005"/>
                  <a:pt x="28875" y="19957"/>
                </a:cubicBezTo>
                <a:cubicBezTo>
                  <a:pt x="28848" y="19950"/>
                  <a:pt x="28820" y="19947"/>
                  <a:pt x="28792" y="19947"/>
                </a:cubicBezTo>
                <a:close/>
                <a:moveTo>
                  <a:pt x="28192" y="21907"/>
                </a:moveTo>
                <a:cubicBezTo>
                  <a:pt x="28051" y="21907"/>
                  <a:pt x="27919" y="21995"/>
                  <a:pt x="27869" y="22136"/>
                </a:cubicBezTo>
                <a:cubicBezTo>
                  <a:pt x="27793" y="22353"/>
                  <a:pt x="27714" y="22564"/>
                  <a:pt x="27636" y="22770"/>
                </a:cubicBezTo>
                <a:cubicBezTo>
                  <a:pt x="27568" y="22946"/>
                  <a:pt x="27659" y="23144"/>
                  <a:pt x="27834" y="23212"/>
                </a:cubicBezTo>
                <a:cubicBezTo>
                  <a:pt x="27874" y="23228"/>
                  <a:pt x="27914" y="23233"/>
                  <a:pt x="27956" y="23233"/>
                </a:cubicBezTo>
                <a:cubicBezTo>
                  <a:pt x="28093" y="23233"/>
                  <a:pt x="28224" y="23149"/>
                  <a:pt x="28276" y="23012"/>
                </a:cubicBezTo>
                <a:cubicBezTo>
                  <a:pt x="28358" y="22798"/>
                  <a:pt x="28436" y="22581"/>
                  <a:pt x="28514" y="22360"/>
                </a:cubicBezTo>
                <a:cubicBezTo>
                  <a:pt x="28575" y="22185"/>
                  <a:pt x="28483" y="21988"/>
                  <a:pt x="28304" y="21926"/>
                </a:cubicBezTo>
                <a:cubicBezTo>
                  <a:pt x="28267" y="21913"/>
                  <a:pt x="28229" y="21907"/>
                  <a:pt x="28192" y="21907"/>
                </a:cubicBezTo>
                <a:close/>
                <a:moveTo>
                  <a:pt x="27434" y="23811"/>
                </a:moveTo>
                <a:cubicBezTo>
                  <a:pt x="27304" y="23811"/>
                  <a:pt x="27179" y="23887"/>
                  <a:pt x="27122" y="24013"/>
                </a:cubicBezTo>
                <a:cubicBezTo>
                  <a:pt x="27026" y="24227"/>
                  <a:pt x="26931" y="24429"/>
                  <a:pt x="26835" y="24621"/>
                </a:cubicBezTo>
                <a:cubicBezTo>
                  <a:pt x="26750" y="24792"/>
                  <a:pt x="26819" y="24995"/>
                  <a:pt x="26990" y="25080"/>
                </a:cubicBezTo>
                <a:cubicBezTo>
                  <a:pt x="27038" y="25105"/>
                  <a:pt x="27092" y="25115"/>
                  <a:pt x="27141" y="25115"/>
                </a:cubicBezTo>
                <a:cubicBezTo>
                  <a:pt x="27268" y="25115"/>
                  <a:pt x="27388" y="25046"/>
                  <a:pt x="27447" y="24924"/>
                </a:cubicBezTo>
                <a:cubicBezTo>
                  <a:pt x="27548" y="24724"/>
                  <a:pt x="27645" y="24514"/>
                  <a:pt x="27746" y="24293"/>
                </a:cubicBezTo>
                <a:cubicBezTo>
                  <a:pt x="27824" y="24121"/>
                  <a:pt x="27746" y="23919"/>
                  <a:pt x="27574" y="23841"/>
                </a:cubicBezTo>
                <a:cubicBezTo>
                  <a:pt x="27528" y="23820"/>
                  <a:pt x="27481" y="23811"/>
                  <a:pt x="27434" y="23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0"/>
          <p:cNvSpPr/>
          <p:nvPr/>
        </p:nvSpPr>
        <p:spPr>
          <a:xfrm rot="7722186">
            <a:off x="-529716" y="-1504074"/>
            <a:ext cx="1745978" cy="2369562"/>
          </a:xfrm>
          <a:custGeom>
            <a:avLst/>
            <a:gdLst/>
            <a:ahLst/>
            <a:cxnLst/>
            <a:rect l="l" t="t" r="r" b="b"/>
            <a:pathLst>
              <a:path w="41713" h="56611" extrusionOk="0">
                <a:moveTo>
                  <a:pt x="27555" y="0"/>
                </a:moveTo>
                <a:cubicBezTo>
                  <a:pt x="27405" y="0"/>
                  <a:pt x="27255" y="4"/>
                  <a:pt x="27105" y="9"/>
                </a:cubicBezTo>
                <a:cubicBezTo>
                  <a:pt x="26919" y="14"/>
                  <a:pt x="26771" y="174"/>
                  <a:pt x="26778" y="362"/>
                </a:cubicBezTo>
                <a:cubicBezTo>
                  <a:pt x="26783" y="548"/>
                  <a:pt x="26936" y="692"/>
                  <a:pt x="27119" y="692"/>
                </a:cubicBezTo>
                <a:lnTo>
                  <a:pt x="27134" y="692"/>
                </a:lnTo>
                <a:cubicBezTo>
                  <a:pt x="27259" y="687"/>
                  <a:pt x="27384" y="685"/>
                  <a:pt x="27509" y="685"/>
                </a:cubicBezTo>
                <a:cubicBezTo>
                  <a:pt x="27606" y="685"/>
                  <a:pt x="27703" y="686"/>
                  <a:pt x="27798" y="689"/>
                </a:cubicBezTo>
                <a:cubicBezTo>
                  <a:pt x="27803" y="689"/>
                  <a:pt x="27808" y="689"/>
                  <a:pt x="27813" y="689"/>
                </a:cubicBezTo>
                <a:cubicBezTo>
                  <a:pt x="27991" y="689"/>
                  <a:pt x="28144" y="538"/>
                  <a:pt x="28147" y="353"/>
                </a:cubicBezTo>
                <a:cubicBezTo>
                  <a:pt x="28153" y="166"/>
                  <a:pt x="28001" y="9"/>
                  <a:pt x="27814" y="4"/>
                </a:cubicBezTo>
                <a:cubicBezTo>
                  <a:pt x="27728" y="1"/>
                  <a:pt x="27641" y="0"/>
                  <a:pt x="27555" y="0"/>
                </a:cubicBezTo>
                <a:close/>
                <a:moveTo>
                  <a:pt x="25754" y="141"/>
                </a:moveTo>
                <a:cubicBezTo>
                  <a:pt x="25737" y="141"/>
                  <a:pt x="25720" y="142"/>
                  <a:pt x="25702" y="145"/>
                </a:cubicBezTo>
                <a:cubicBezTo>
                  <a:pt x="25469" y="179"/>
                  <a:pt x="25236" y="223"/>
                  <a:pt x="25007" y="272"/>
                </a:cubicBezTo>
                <a:cubicBezTo>
                  <a:pt x="24821" y="310"/>
                  <a:pt x="24703" y="491"/>
                  <a:pt x="24741" y="675"/>
                </a:cubicBezTo>
                <a:cubicBezTo>
                  <a:pt x="24776" y="836"/>
                  <a:pt x="24916" y="948"/>
                  <a:pt x="25076" y="948"/>
                </a:cubicBezTo>
                <a:cubicBezTo>
                  <a:pt x="25101" y="948"/>
                  <a:pt x="25122" y="942"/>
                  <a:pt x="25146" y="941"/>
                </a:cubicBezTo>
                <a:cubicBezTo>
                  <a:pt x="25365" y="896"/>
                  <a:pt x="25586" y="854"/>
                  <a:pt x="25803" y="821"/>
                </a:cubicBezTo>
                <a:cubicBezTo>
                  <a:pt x="25991" y="793"/>
                  <a:pt x="26119" y="619"/>
                  <a:pt x="26090" y="431"/>
                </a:cubicBezTo>
                <a:cubicBezTo>
                  <a:pt x="26064" y="263"/>
                  <a:pt x="25918" y="141"/>
                  <a:pt x="25754" y="141"/>
                </a:cubicBezTo>
                <a:close/>
                <a:moveTo>
                  <a:pt x="29171" y="126"/>
                </a:moveTo>
                <a:cubicBezTo>
                  <a:pt x="29006" y="126"/>
                  <a:pt x="28862" y="245"/>
                  <a:pt x="28834" y="412"/>
                </a:cubicBezTo>
                <a:cubicBezTo>
                  <a:pt x="28804" y="600"/>
                  <a:pt x="28930" y="776"/>
                  <a:pt x="29117" y="805"/>
                </a:cubicBezTo>
                <a:cubicBezTo>
                  <a:pt x="29336" y="840"/>
                  <a:pt x="29553" y="887"/>
                  <a:pt x="29764" y="935"/>
                </a:cubicBezTo>
                <a:cubicBezTo>
                  <a:pt x="29790" y="944"/>
                  <a:pt x="29819" y="948"/>
                  <a:pt x="29845" y="948"/>
                </a:cubicBezTo>
                <a:cubicBezTo>
                  <a:pt x="29998" y="948"/>
                  <a:pt x="30141" y="843"/>
                  <a:pt x="30179" y="683"/>
                </a:cubicBezTo>
                <a:cubicBezTo>
                  <a:pt x="30223" y="501"/>
                  <a:pt x="30110" y="315"/>
                  <a:pt x="29927" y="272"/>
                </a:cubicBezTo>
                <a:cubicBezTo>
                  <a:pt x="29699" y="218"/>
                  <a:pt x="29465" y="169"/>
                  <a:pt x="29228" y="131"/>
                </a:cubicBezTo>
                <a:cubicBezTo>
                  <a:pt x="29209" y="128"/>
                  <a:pt x="29190" y="126"/>
                  <a:pt x="29171" y="126"/>
                </a:cubicBezTo>
                <a:close/>
                <a:moveTo>
                  <a:pt x="23747" y="615"/>
                </a:moveTo>
                <a:cubicBezTo>
                  <a:pt x="23712" y="615"/>
                  <a:pt x="23677" y="620"/>
                  <a:pt x="23643" y="631"/>
                </a:cubicBezTo>
                <a:cubicBezTo>
                  <a:pt x="23418" y="704"/>
                  <a:pt x="23192" y="784"/>
                  <a:pt x="22977" y="866"/>
                </a:cubicBezTo>
                <a:cubicBezTo>
                  <a:pt x="22801" y="934"/>
                  <a:pt x="22714" y="1132"/>
                  <a:pt x="22782" y="1307"/>
                </a:cubicBezTo>
                <a:cubicBezTo>
                  <a:pt x="22834" y="1445"/>
                  <a:pt x="22965" y="1526"/>
                  <a:pt x="23102" y="1526"/>
                </a:cubicBezTo>
                <a:cubicBezTo>
                  <a:pt x="23142" y="1526"/>
                  <a:pt x="23184" y="1521"/>
                  <a:pt x="23224" y="1504"/>
                </a:cubicBezTo>
                <a:cubicBezTo>
                  <a:pt x="23427" y="1426"/>
                  <a:pt x="23641" y="1351"/>
                  <a:pt x="23853" y="1281"/>
                </a:cubicBezTo>
                <a:cubicBezTo>
                  <a:pt x="24032" y="1222"/>
                  <a:pt x="24131" y="1031"/>
                  <a:pt x="24072" y="852"/>
                </a:cubicBezTo>
                <a:cubicBezTo>
                  <a:pt x="24025" y="707"/>
                  <a:pt x="23892" y="615"/>
                  <a:pt x="23747" y="615"/>
                </a:cubicBezTo>
                <a:close/>
                <a:moveTo>
                  <a:pt x="31143" y="701"/>
                </a:moveTo>
                <a:cubicBezTo>
                  <a:pt x="31012" y="701"/>
                  <a:pt x="30887" y="777"/>
                  <a:pt x="30831" y="906"/>
                </a:cubicBezTo>
                <a:cubicBezTo>
                  <a:pt x="30754" y="1080"/>
                  <a:pt x="30833" y="1280"/>
                  <a:pt x="31006" y="1354"/>
                </a:cubicBezTo>
                <a:cubicBezTo>
                  <a:pt x="31210" y="1441"/>
                  <a:pt x="31406" y="1540"/>
                  <a:pt x="31594" y="1645"/>
                </a:cubicBezTo>
                <a:cubicBezTo>
                  <a:pt x="31648" y="1674"/>
                  <a:pt x="31705" y="1688"/>
                  <a:pt x="31761" y="1688"/>
                </a:cubicBezTo>
                <a:cubicBezTo>
                  <a:pt x="31881" y="1688"/>
                  <a:pt x="31997" y="1625"/>
                  <a:pt x="32058" y="1514"/>
                </a:cubicBezTo>
                <a:cubicBezTo>
                  <a:pt x="32150" y="1349"/>
                  <a:pt x="32091" y="1141"/>
                  <a:pt x="31926" y="1048"/>
                </a:cubicBezTo>
                <a:cubicBezTo>
                  <a:pt x="31719" y="934"/>
                  <a:pt x="31502" y="828"/>
                  <a:pt x="31281" y="730"/>
                </a:cubicBezTo>
                <a:cubicBezTo>
                  <a:pt x="31236" y="711"/>
                  <a:pt x="31189" y="701"/>
                  <a:pt x="31143" y="701"/>
                </a:cubicBezTo>
                <a:close/>
                <a:moveTo>
                  <a:pt x="21847" y="1404"/>
                </a:moveTo>
                <a:cubicBezTo>
                  <a:pt x="21793" y="1404"/>
                  <a:pt x="21739" y="1417"/>
                  <a:pt x="21689" y="1443"/>
                </a:cubicBezTo>
                <a:cubicBezTo>
                  <a:pt x="21479" y="1552"/>
                  <a:pt x="21272" y="1669"/>
                  <a:pt x="21072" y="1787"/>
                </a:cubicBezTo>
                <a:cubicBezTo>
                  <a:pt x="20912" y="1886"/>
                  <a:pt x="20857" y="2095"/>
                  <a:pt x="20956" y="2256"/>
                </a:cubicBezTo>
                <a:cubicBezTo>
                  <a:pt x="21018" y="2366"/>
                  <a:pt x="21133" y="2425"/>
                  <a:pt x="21248" y="2425"/>
                </a:cubicBezTo>
                <a:cubicBezTo>
                  <a:pt x="21308" y="2425"/>
                  <a:pt x="21367" y="2409"/>
                  <a:pt x="21421" y="2373"/>
                </a:cubicBezTo>
                <a:cubicBezTo>
                  <a:pt x="21609" y="2262"/>
                  <a:pt x="21804" y="2150"/>
                  <a:pt x="22004" y="2048"/>
                </a:cubicBezTo>
                <a:cubicBezTo>
                  <a:pt x="22172" y="1961"/>
                  <a:pt x="22236" y="1756"/>
                  <a:pt x="22150" y="1587"/>
                </a:cubicBezTo>
                <a:cubicBezTo>
                  <a:pt x="22089" y="1471"/>
                  <a:pt x="21970" y="1404"/>
                  <a:pt x="21847" y="1404"/>
                </a:cubicBezTo>
                <a:close/>
                <a:moveTo>
                  <a:pt x="32883" y="1792"/>
                </a:moveTo>
                <a:cubicBezTo>
                  <a:pt x="32789" y="1792"/>
                  <a:pt x="32695" y="1831"/>
                  <a:pt x="32628" y="1907"/>
                </a:cubicBezTo>
                <a:cubicBezTo>
                  <a:pt x="32501" y="2048"/>
                  <a:pt x="32515" y="2263"/>
                  <a:pt x="32656" y="2390"/>
                </a:cubicBezTo>
                <a:lnTo>
                  <a:pt x="32708" y="2435"/>
                </a:lnTo>
                <a:cubicBezTo>
                  <a:pt x="32861" y="2569"/>
                  <a:pt x="33021" y="2707"/>
                  <a:pt x="33188" y="2846"/>
                </a:cubicBezTo>
                <a:cubicBezTo>
                  <a:pt x="33252" y="2898"/>
                  <a:pt x="33330" y="2924"/>
                  <a:pt x="33405" y="2924"/>
                </a:cubicBezTo>
                <a:cubicBezTo>
                  <a:pt x="33504" y="2924"/>
                  <a:pt x="33601" y="2880"/>
                  <a:pt x="33667" y="2802"/>
                </a:cubicBezTo>
                <a:cubicBezTo>
                  <a:pt x="33789" y="2654"/>
                  <a:pt x="33768" y="2439"/>
                  <a:pt x="33622" y="2321"/>
                </a:cubicBezTo>
                <a:cubicBezTo>
                  <a:pt x="33462" y="2187"/>
                  <a:pt x="33308" y="2055"/>
                  <a:pt x="33163" y="1926"/>
                </a:cubicBezTo>
                <a:lnTo>
                  <a:pt x="33109" y="1879"/>
                </a:lnTo>
                <a:cubicBezTo>
                  <a:pt x="33045" y="1821"/>
                  <a:pt x="32964" y="1792"/>
                  <a:pt x="32883" y="1792"/>
                </a:cubicBezTo>
                <a:close/>
                <a:moveTo>
                  <a:pt x="20118" y="2521"/>
                </a:moveTo>
                <a:cubicBezTo>
                  <a:pt x="20044" y="2521"/>
                  <a:pt x="19970" y="2544"/>
                  <a:pt x="19908" y="2594"/>
                </a:cubicBezTo>
                <a:cubicBezTo>
                  <a:pt x="19725" y="2740"/>
                  <a:pt x="19544" y="2887"/>
                  <a:pt x="19367" y="3037"/>
                </a:cubicBezTo>
                <a:cubicBezTo>
                  <a:pt x="19223" y="3158"/>
                  <a:pt x="19205" y="3376"/>
                  <a:pt x="19327" y="3520"/>
                </a:cubicBezTo>
                <a:cubicBezTo>
                  <a:pt x="19395" y="3600"/>
                  <a:pt x="19490" y="3642"/>
                  <a:pt x="19588" y="3642"/>
                </a:cubicBezTo>
                <a:cubicBezTo>
                  <a:pt x="19666" y="3642"/>
                  <a:pt x="19744" y="3615"/>
                  <a:pt x="19809" y="3558"/>
                </a:cubicBezTo>
                <a:cubicBezTo>
                  <a:pt x="19979" y="3412"/>
                  <a:pt x="20156" y="3270"/>
                  <a:pt x="20332" y="3131"/>
                </a:cubicBezTo>
                <a:cubicBezTo>
                  <a:pt x="20479" y="3012"/>
                  <a:pt x="20505" y="2799"/>
                  <a:pt x="20387" y="2651"/>
                </a:cubicBezTo>
                <a:cubicBezTo>
                  <a:pt x="20320" y="2565"/>
                  <a:pt x="20219" y="2521"/>
                  <a:pt x="20118" y="2521"/>
                </a:cubicBezTo>
                <a:close/>
                <a:moveTo>
                  <a:pt x="34480" y="3093"/>
                </a:moveTo>
                <a:cubicBezTo>
                  <a:pt x="34379" y="3093"/>
                  <a:pt x="34278" y="3138"/>
                  <a:pt x="34211" y="3226"/>
                </a:cubicBezTo>
                <a:cubicBezTo>
                  <a:pt x="34097" y="3376"/>
                  <a:pt x="34123" y="3591"/>
                  <a:pt x="34272" y="3706"/>
                </a:cubicBezTo>
                <a:lnTo>
                  <a:pt x="34314" y="3735"/>
                </a:lnTo>
                <a:cubicBezTo>
                  <a:pt x="34481" y="3864"/>
                  <a:pt x="34648" y="3994"/>
                  <a:pt x="34816" y="4125"/>
                </a:cubicBezTo>
                <a:cubicBezTo>
                  <a:pt x="34879" y="4173"/>
                  <a:pt x="34952" y="4198"/>
                  <a:pt x="35026" y="4198"/>
                </a:cubicBezTo>
                <a:cubicBezTo>
                  <a:pt x="35126" y="4198"/>
                  <a:pt x="35228" y="4154"/>
                  <a:pt x="35296" y="4066"/>
                </a:cubicBezTo>
                <a:cubicBezTo>
                  <a:pt x="35412" y="3916"/>
                  <a:pt x="35386" y="3704"/>
                  <a:pt x="35237" y="3586"/>
                </a:cubicBezTo>
                <a:cubicBezTo>
                  <a:pt x="35068" y="3454"/>
                  <a:pt x="34900" y="3324"/>
                  <a:pt x="34733" y="3195"/>
                </a:cubicBezTo>
                <a:lnTo>
                  <a:pt x="34691" y="3165"/>
                </a:lnTo>
                <a:cubicBezTo>
                  <a:pt x="34628" y="3117"/>
                  <a:pt x="34554" y="3093"/>
                  <a:pt x="34480" y="3093"/>
                </a:cubicBezTo>
                <a:close/>
                <a:moveTo>
                  <a:pt x="18577" y="3887"/>
                </a:moveTo>
                <a:cubicBezTo>
                  <a:pt x="18490" y="3887"/>
                  <a:pt x="18402" y="3920"/>
                  <a:pt x="18335" y="3986"/>
                </a:cubicBezTo>
                <a:cubicBezTo>
                  <a:pt x="18168" y="4151"/>
                  <a:pt x="18004" y="4323"/>
                  <a:pt x="17848" y="4493"/>
                </a:cubicBezTo>
                <a:cubicBezTo>
                  <a:pt x="17721" y="4632"/>
                  <a:pt x="17732" y="4846"/>
                  <a:pt x="17871" y="4975"/>
                </a:cubicBezTo>
                <a:cubicBezTo>
                  <a:pt x="17935" y="5034"/>
                  <a:pt x="18017" y="5063"/>
                  <a:pt x="18100" y="5063"/>
                </a:cubicBezTo>
                <a:cubicBezTo>
                  <a:pt x="18192" y="5063"/>
                  <a:pt x="18283" y="5027"/>
                  <a:pt x="18352" y="4955"/>
                </a:cubicBezTo>
                <a:cubicBezTo>
                  <a:pt x="18500" y="4792"/>
                  <a:pt x="18656" y="4629"/>
                  <a:pt x="18818" y="4471"/>
                </a:cubicBezTo>
                <a:cubicBezTo>
                  <a:pt x="18950" y="4337"/>
                  <a:pt x="18950" y="4121"/>
                  <a:pt x="18818" y="3986"/>
                </a:cubicBezTo>
                <a:cubicBezTo>
                  <a:pt x="18751" y="3920"/>
                  <a:pt x="18664" y="3887"/>
                  <a:pt x="18577" y="3887"/>
                </a:cubicBezTo>
                <a:close/>
                <a:moveTo>
                  <a:pt x="36095" y="4381"/>
                </a:moveTo>
                <a:cubicBezTo>
                  <a:pt x="35999" y="4381"/>
                  <a:pt x="35903" y="4422"/>
                  <a:pt x="35835" y="4502"/>
                </a:cubicBezTo>
                <a:cubicBezTo>
                  <a:pt x="35711" y="4644"/>
                  <a:pt x="35729" y="4862"/>
                  <a:pt x="35871" y="4983"/>
                </a:cubicBezTo>
                <a:cubicBezTo>
                  <a:pt x="36043" y="5131"/>
                  <a:pt x="36210" y="5279"/>
                  <a:pt x="36373" y="5432"/>
                </a:cubicBezTo>
                <a:cubicBezTo>
                  <a:pt x="36438" y="5493"/>
                  <a:pt x="36521" y="5522"/>
                  <a:pt x="36606" y="5522"/>
                </a:cubicBezTo>
                <a:cubicBezTo>
                  <a:pt x="36697" y="5522"/>
                  <a:pt x="36789" y="5486"/>
                  <a:pt x="36858" y="5414"/>
                </a:cubicBezTo>
                <a:cubicBezTo>
                  <a:pt x="36985" y="5277"/>
                  <a:pt x="36980" y="5060"/>
                  <a:pt x="36841" y="4931"/>
                </a:cubicBezTo>
                <a:cubicBezTo>
                  <a:pt x="36671" y="4773"/>
                  <a:pt x="36497" y="4618"/>
                  <a:pt x="36316" y="4464"/>
                </a:cubicBezTo>
                <a:cubicBezTo>
                  <a:pt x="36252" y="4408"/>
                  <a:pt x="36174" y="4381"/>
                  <a:pt x="36095" y="4381"/>
                </a:cubicBezTo>
                <a:close/>
                <a:moveTo>
                  <a:pt x="17227" y="5439"/>
                </a:moveTo>
                <a:cubicBezTo>
                  <a:pt x="17122" y="5439"/>
                  <a:pt x="17019" y="5488"/>
                  <a:pt x="16951" y="5579"/>
                </a:cubicBezTo>
                <a:cubicBezTo>
                  <a:pt x="16807" y="5772"/>
                  <a:pt x="16673" y="5967"/>
                  <a:pt x="16546" y="6162"/>
                </a:cubicBezTo>
                <a:cubicBezTo>
                  <a:pt x="16442" y="6320"/>
                  <a:pt x="16489" y="6532"/>
                  <a:pt x="16647" y="6634"/>
                </a:cubicBezTo>
                <a:cubicBezTo>
                  <a:pt x="16706" y="6671"/>
                  <a:pt x="16770" y="6688"/>
                  <a:pt x="16833" y="6688"/>
                </a:cubicBezTo>
                <a:cubicBezTo>
                  <a:pt x="16944" y="6688"/>
                  <a:pt x="17056" y="6633"/>
                  <a:pt x="17120" y="6532"/>
                </a:cubicBezTo>
                <a:cubicBezTo>
                  <a:pt x="17240" y="6349"/>
                  <a:pt x="17368" y="6165"/>
                  <a:pt x="17500" y="5984"/>
                </a:cubicBezTo>
                <a:cubicBezTo>
                  <a:pt x="17613" y="5833"/>
                  <a:pt x="17580" y="5619"/>
                  <a:pt x="17429" y="5506"/>
                </a:cubicBezTo>
                <a:cubicBezTo>
                  <a:pt x="17368" y="5461"/>
                  <a:pt x="17297" y="5439"/>
                  <a:pt x="17227" y="5439"/>
                </a:cubicBezTo>
                <a:close/>
                <a:moveTo>
                  <a:pt x="37550" y="5839"/>
                </a:moveTo>
                <a:cubicBezTo>
                  <a:pt x="37475" y="5839"/>
                  <a:pt x="37399" y="5863"/>
                  <a:pt x="37336" y="5913"/>
                </a:cubicBezTo>
                <a:cubicBezTo>
                  <a:pt x="37189" y="6031"/>
                  <a:pt x="37164" y="6245"/>
                  <a:pt x="37281" y="6393"/>
                </a:cubicBezTo>
                <a:cubicBezTo>
                  <a:pt x="37423" y="6572"/>
                  <a:pt x="37548" y="6747"/>
                  <a:pt x="37653" y="6919"/>
                </a:cubicBezTo>
                <a:cubicBezTo>
                  <a:pt x="37715" y="7024"/>
                  <a:pt x="37828" y="7083"/>
                  <a:pt x="37945" y="7083"/>
                </a:cubicBezTo>
                <a:cubicBezTo>
                  <a:pt x="38005" y="7083"/>
                  <a:pt x="38066" y="7067"/>
                  <a:pt x="38124" y="7032"/>
                </a:cubicBezTo>
                <a:cubicBezTo>
                  <a:pt x="38285" y="6935"/>
                  <a:pt x="38336" y="6723"/>
                  <a:pt x="38237" y="6563"/>
                </a:cubicBezTo>
                <a:cubicBezTo>
                  <a:pt x="38118" y="6367"/>
                  <a:pt x="37974" y="6167"/>
                  <a:pt x="37816" y="5967"/>
                </a:cubicBezTo>
                <a:cubicBezTo>
                  <a:pt x="37748" y="5882"/>
                  <a:pt x="37649" y="5839"/>
                  <a:pt x="37550" y="5839"/>
                </a:cubicBezTo>
                <a:close/>
                <a:moveTo>
                  <a:pt x="16163" y="7200"/>
                </a:moveTo>
                <a:cubicBezTo>
                  <a:pt x="16035" y="7200"/>
                  <a:pt x="15912" y="7272"/>
                  <a:pt x="15855" y="7396"/>
                </a:cubicBezTo>
                <a:cubicBezTo>
                  <a:pt x="15752" y="7613"/>
                  <a:pt x="15658" y="7832"/>
                  <a:pt x="15573" y="8049"/>
                </a:cubicBezTo>
                <a:cubicBezTo>
                  <a:pt x="15507" y="8226"/>
                  <a:pt x="15594" y="8425"/>
                  <a:pt x="15769" y="8492"/>
                </a:cubicBezTo>
                <a:cubicBezTo>
                  <a:pt x="15811" y="8510"/>
                  <a:pt x="15851" y="8517"/>
                  <a:pt x="15893" y="8517"/>
                </a:cubicBezTo>
                <a:cubicBezTo>
                  <a:pt x="16030" y="8517"/>
                  <a:pt x="16159" y="8433"/>
                  <a:pt x="16211" y="8296"/>
                </a:cubicBezTo>
                <a:cubicBezTo>
                  <a:pt x="16287" y="8093"/>
                  <a:pt x="16374" y="7887"/>
                  <a:pt x="16472" y="7688"/>
                </a:cubicBezTo>
                <a:cubicBezTo>
                  <a:pt x="16551" y="7517"/>
                  <a:pt x="16480" y="7312"/>
                  <a:pt x="16308" y="7232"/>
                </a:cubicBezTo>
                <a:cubicBezTo>
                  <a:pt x="16261" y="7210"/>
                  <a:pt x="16212" y="7200"/>
                  <a:pt x="16163" y="7200"/>
                </a:cubicBezTo>
                <a:close/>
                <a:moveTo>
                  <a:pt x="38424" y="7673"/>
                </a:moveTo>
                <a:cubicBezTo>
                  <a:pt x="38409" y="7673"/>
                  <a:pt x="38394" y="7673"/>
                  <a:pt x="38379" y="7675"/>
                </a:cubicBezTo>
                <a:cubicBezTo>
                  <a:pt x="38191" y="7702"/>
                  <a:pt x="38061" y="7874"/>
                  <a:pt x="38085" y="8060"/>
                </a:cubicBezTo>
                <a:cubicBezTo>
                  <a:pt x="38097" y="8153"/>
                  <a:pt x="38104" y="8247"/>
                  <a:pt x="38104" y="8338"/>
                </a:cubicBezTo>
                <a:cubicBezTo>
                  <a:pt x="38104" y="8440"/>
                  <a:pt x="38096" y="8544"/>
                  <a:pt x="38080" y="8647"/>
                </a:cubicBezTo>
                <a:cubicBezTo>
                  <a:pt x="38052" y="8833"/>
                  <a:pt x="38181" y="9007"/>
                  <a:pt x="38367" y="9035"/>
                </a:cubicBezTo>
                <a:cubicBezTo>
                  <a:pt x="38384" y="9038"/>
                  <a:pt x="38402" y="9040"/>
                  <a:pt x="38419" y="9040"/>
                </a:cubicBezTo>
                <a:cubicBezTo>
                  <a:pt x="38588" y="9040"/>
                  <a:pt x="38732" y="8920"/>
                  <a:pt x="38756" y="8748"/>
                </a:cubicBezTo>
                <a:cubicBezTo>
                  <a:pt x="38775" y="8614"/>
                  <a:pt x="38787" y="8475"/>
                  <a:pt x="38787" y="8338"/>
                </a:cubicBezTo>
                <a:cubicBezTo>
                  <a:pt x="38787" y="8214"/>
                  <a:pt x="38777" y="8091"/>
                  <a:pt x="38763" y="7969"/>
                </a:cubicBezTo>
                <a:cubicBezTo>
                  <a:pt x="38739" y="7797"/>
                  <a:pt x="38592" y="7673"/>
                  <a:pt x="38424" y="7673"/>
                </a:cubicBezTo>
                <a:close/>
                <a:moveTo>
                  <a:pt x="15493" y="9145"/>
                </a:moveTo>
                <a:cubicBezTo>
                  <a:pt x="15337" y="9145"/>
                  <a:pt x="15197" y="9255"/>
                  <a:pt x="15161" y="9413"/>
                </a:cubicBezTo>
                <a:lnTo>
                  <a:pt x="15020" y="10091"/>
                </a:lnTo>
                <a:cubicBezTo>
                  <a:pt x="14982" y="10277"/>
                  <a:pt x="15102" y="10458"/>
                  <a:pt x="15286" y="10494"/>
                </a:cubicBezTo>
                <a:cubicBezTo>
                  <a:pt x="15311" y="10500"/>
                  <a:pt x="15335" y="10501"/>
                  <a:pt x="15356" y="10501"/>
                </a:cubicBezTo>
                <a:cubicBezTo>
                  <a:pt x="15516" y="10501"/>
                  <a:pt x="15658" y="10390"/>
                  <a:pt x="15691" y="10230"/>
                </a:cubicBezTo>
                <a:lnTo>
                  <a:pt x="15828" y="9563"/>
                </a:lnTo>
                <a:cubicBezTo>
                  <a:pt x="15868" y="9379"/>
                  <a:pt x="15754" y="9196"/>
                  <a:pt x="15570" y="9154"/>
                </a:cubicBezTo>
                <a:cubicBezTo>
                  <a:pt x="15544" y="9148"/>
                  <a:pt x="15518" y="9145"/>
                  <a:pt x="15493" y="9145"/>
                </a:cubicBezTo>
                <a:close/>
                <a:moveTo>
                  <a:pt x="37888" y="9611"/>
                </a:moveTo>
                <a:cubicBezTo>
                  <a:pt x="37780" y="9611"/>
                  <a:pt x="37674" y="9662"/>
                  <a:pt x="37607" y="9756"/>
                </a:cubicBezTo>
                <a:cubicBezTo>
                  <a:pt x="37494" y="9919"/>
                  <a:pt x="37357" y="10084"/>
                  <a:pt x="37202" y="10248"/>
                </a:cubicBezTo>
                <a:cubicBezTo>
                  <a:pt x="37076" y="10383"/>
                  <a:pt x="37081" y="10599"/>
                  <a:pt x="37218" y="10729"/>
                </a:cubicBezTo>
                <a:cubicBezTo>
                  <a:pt x="37284" y="10793"/>
                  <a:pt x="37368" y="10823"/>
                  <a:pt x="37453" y="10823"/>
                </a:cubicBezTo>
                <a:cubicBezTo>
                  <a:pt x="37545" y="10823"/>
                  <a:pt x="37635" y="10788"/>
                  <a:pt x="37701" y="10717"/>
                </a:cubicBezTo>
                <a:cubicBezTo>
                  <a:pt x="37879" y="10527"/>
                  <a:pt x="38035" y="10336"/>
                  <a:pt x="38167" y="10147"/>
                </a:cubicBezTo>
                <a:cubicBezTo>
                  <a:pt x="38275" y="9994"/>
                  <a:pt x="38237" y="9780"/>
                  <a:pt x="38084" y="9672"/>
                </a:cubicBezTo>
                <a:cubicBezTo>
                  <a:pt x="38024" y="9631"/>
                  <a:pt x="37956" y="9611"/>
                  <a:pt x="37888" y="9611"/>
                </a:cubicBezTo>
                <a:close/>
                <a:moveTo>
                  <a:pt x="36420" y="11048"/>
                </a:moveTo>
                <a:cubicBezTo>
                  <a:pt x="36346" y="11048"/>
                  <a:pt x="36271" y="11072"/>
                  <a:pt x="36208" y="11122"/>
                </a:cubicBezTo>
                <a:lnTo>
                  <a:pt x="36099" y="11207"/>
                </a:lnTo>
                <a:lnTo>
                  <a:pt x="35670" y="11553"/>
                </a:lnTo>
                <a:cubicBezTo>
                  <a:pt x="35522" y="11671"/>
                  <a:pt x="35497" y="11885"/>
                  <a:pt x="35617" y="12033"/>
                </a:cubicBezTo>
                <a:cubicBezTo>
                  <a:pt x="35687" y="12116"/>
                  <a:pt x="35784" y="12159"/>
                  <a:pt x="35885" y="12159"/>
                </a:cubicBezTo>
                <a:cubicBezTo>
                  <a:pt x="35960" y="12159"/>
                  <a:pt x="36036" y="12133"/>
                  <a:pt x="36097" y="12085"/>
                </a:cubicBezTo>
                <a:cubicBezTo>
                  <a:pt x="36241" y="11970"/>
                  <a:pt x="36384" y="11857"/>
                  <a:pt x="36525" y="11744"/>
                </a:cubicBezTo>
                <a:lnTo>
                  <a:pt x="36634" y="11657"/>
                </a:lnTo>
                <a:cubicBezTo>
                  <a:pt x="36782" y="11539"/>
                  <a:pt x="36806" y="11325"/>
                  <a:pt x="36688" y="11177"/>
                </a:cubicBezTo>
                <a:cubicBezTo>
                  <a:pt x="36621" y="11093"/>
                  <a:pt x="36521" y="11048"/>
                  <a:pt x="36420" y="11048"/>
                </a:cubicBezTo>
                <a:close/>
                <a:moveTo>
                  <a:pt x="15091" y="11165"/>
                </a:moveTo>
                <a:cubicBezTo>
                  <a:pt x="14932" y="11165"/>
                  <a:pt x="14785" y="11279"/>
                  <a:pt x="14754" y="11442"/>
                </a:cubicBezTo>
                <a:cubicBezTo>
                  <a:pt x="14711" y="11666"/>
                  <a:pt x="14669" y="11892"/>
                  <a:pt x="14626" y="12118"/>
                </a:cubicBezTo>
                <a:cubicBezTo>
                  <a:pt x="14589" y="12304"/>
                  <a:pt x="14713" y="12483"/>
                  <a:pt x="14897" y="12517"/>
                </a:cubicBezTo>
                <a:cubicBezTo>
                  <a:pt x="14920" y="12523"/>
                  <a:pt x="14939" y="12524"/>
                  <a:pt x="14961" y="12524"/>
                </a:cubicBezTo>
                <a:cubicBezTo>
                  <a:pt x="15121" y="12524"/>
                  <a:pt x="15265" y="12410"/>
                  <a:pt x="15298" y="12245"/>
                </a:cubicBezTo>
                <a:cubicBezTo>
                  <a:pt x="15338" y="12019"/>
                  <a:pt x="15382" y="11794"/>
                  <a:pt x="15425" y="11570"/>
                </a:cubicBezTo>
                <a:cubicBezTo>
                  <a:pt x="15460" y="11386"/>
                  <a:pt x="15338" y="11205"/>
                  <a:pt x="15154" y="11171"/>
                </a:cubicBezTo>
                <a:cubicBezTo>
                  <a:pt x="15133" y="11167"/>
                  <a:pt x="15112" y="11165"/>
                  <a:pt x="15091" y="11165"/>
                </a:cubicBezTo>
                <a:close/>
                <a:moveTo>
                  <a:pt x="34843" y="12367"/>
                </a:moveTo>
                <a:cubicBezTo>
                  <a:pt x="34760" y="12367"/>
                  <a:pt x="34676" y="12398"/>
                  <a:pt x="34609" y="12458"/>
                </a:cubicBezTo>
                <a:cubicBezTo>
                  <a:pt x="34423" y="12630"/>
                  <a:pt x="34258" y="12794"/>
                  <a:pt x="34105" y="12959"/>
                </a:cubicBezTo>
                <a:cubicBezTo>
                  <a:pt x="33975" y="13096"/>
                  <a:pt x="33980" y="13310"/>
                  <a:pt x="34117" y="13440"/>
                </a:cubicBezTo>
                <a:cubicBezTo>
                  <a:pt x="34184" y="13505"/>
                  <a:pt x="34269" y="13534"/>
                  <a:pt x="34352" y="13534"/>
                </a:cubicBezTo>
                <a:cubicBezTo>
                  <a:pt x="34444" y="13534"/>
                  <a:pt x="34535" y="13499"/>
                  <a:pt x="34602" y="13426"/>
                </a:cubicBezTo>
                <a:cubicBezTo>
                  <a:pt x="34745" y="13274"/>
                  <a:pt x="34900" y="13119"/>
                  <a:pt x="35073" y="12959"/>
                </a:cubicBezTo>
                <a:cubicBezTo>
                  <a:pt x="35212" y="12830"/>
                  <a:pt x="35219" y="12615"/>
                  <a:pt x="35091" y="12476"/>
                </a:cubicBezTo>
                <a:cubicBezTo>
                  <a:pt x="35025" y="12403"/>
                  <a:pt x="34934" y="12367"/>
                  <a:pt x="34843" y="12367"/>
                </a:cubicBezTo>
                <a:close/>
                <a:moveTo>
                  <a:pt x="14716" y="13191"/>
                </a:moveTo>
                <a:cubicBezTo>
                  <a:pt x="14553" y="13191"/>
                  <a:pt x="14405" y="13306"/>
                  <a:pt x="14377" y="13473"/>
                </a:cubicBezTo>
                <a:cubicBezTo>
                  <a:pt x="14337" y="13698"/>
                  <a:pt x="14299" y="13925"/>
                  <a:pt x="14259" y="14151"/>
                </a:cubicBezTo>
                <a:cubicBezTo>
                  <a:pt x="14230" y="14339"/>
                  <a:pt x="14353" y="14514"/>
                  <a:pt x="14539" y="14547"/>
                </a:cubicBezTo>
                <a:cubicBezTo>
                  <a:pt x="14560" y="14549"/>
                  <a:pt x="14579" y="14551"/>
                  <a:pt x="14598" y="14551"/>
                </a:cubicBezTo>
                <a:cubicBezTo>
                  <a:pt x="14761" y="14551"/>
                  <a:pt x="14904" y="14434"/>
                  <a:pt x="14930" y="14266"/>
                </a:cubicBezTo>
                <a:cubicBezTo>
                  <a:pt x="14970" y="14040"/>
                  <a:pt x="15008" y="13814"/>
                  <a:pt x="15048" y="13592"/>
                </a:cubicBezTo>
                <a:cubicBezTo>
                  <a:pt x="15083" y="13406"/>
                  <a:pt x="14959" y="13228"/>
                  <a:pt x="14772" y="13195"/>
                </a:cubicBezTo>
                <a:cubicBezTo>
                  <a:pt x="14753" y="13192"/>
                  <a:pt x="14735" y="13191"/>
                  <a:pt x="14716" y="13191"/>
                </a:cubicBezTo>
                <a:close/>
                <a:moveTo>
                  <a:pt x="33508" y="13932"/>
                </a:moveTo>
                <a:cubicBezTo>
                  <a:pt x="33394" y="13932"/>
                  <a:pt x="33283" y="13989"/>
                  <a:pt x="33219" y="14092"/>
                </a:cubicBezTo>
                <a:cubicBezTo>
                  <a:pt x="33087" y="14302"/>
                  <a:pt x="32969" y="14518"/>
                  <a:pt x="32871" y="14735"/>
                </a:cubicBezTo>
                <a:cubicBezTo>
                  <a:pt x="32793" y="14907"/>
                  <a:pt x="32870" y="15109"/>
                  <a:pt x="33040" y="15187"/>
                </a:cubicBezTo>
                <a:cubicBezTo>
                  <a:pt x="33087" y="15208"/>
                  <a:pt x="33134" y="15218"/>
                  <a:pt x="33182" y="15218"/>
                </a:cubicBezTo>
                <a:cubicBezTo>
                  <a:pt x="33313" y="15218"/>
                  <a:pt x="33436" y="15144"/>
                  <a:pt x="33495" y="15020"/>
                </a:cubicBezTo>
                <a:cubicBezTo>
                  <a:pt x="33582" y="14831"/>
                  <a:pt x="33683" y="14640"/>
                  <a:pt x="33799" y="14455"/>
                </a:cubicBezTo>
                <a:cubicBezTo>
                  <a:pt x="33898" y="14295"/>
                  <a:pt x="33852" y="14083"/>
                  <a:pt x="33690" y="13984"/>
                </a:cubicBezTo>
                <a:cubicBezTo>
                  <a:pt x="33633" y="13949"/>
                  <a:pt x="33570" y="13932"/>
                  <a:pt x="33508" y="13932"/>
                </a:cubicBezTo>
                <a:close/>
                <a:moveTo>
                  <a:pt x="14373" y="15222"/>
                </a:moveTo>
                <a:cubicBezTo>
                  <a:pt x="14208" y="15222"/>
                  <a:pt x="14065" y="15343"/>
                  <a:pt x="14038" y="15512"/>
                </a:cubicBezTo>
                <a:cubicBezTo>
                  <a:pt x="14004" y="15740"/>
                  <a:pt x="13969" y="15966"/>
                  <a:pt x="13934" y="16193"/>
                </a:cubicBezTo>
                <a:cubicBezTo>
                  <a:pt x="13905" y="16381"/>
                  <a:pt x="14033" y="16555"/>
                  <a:pt x="14221" y="16583"/>
                </a:cubicBezTo>
                <a:cubicBezTo>
                  <a:pt x="14235" y="16584"/>
                  <a:pt x="14252" y="16586"/>
                  <a:pt x="14269" y="16586"/>
                </a:cubicBezTo>
                <a:cubicBezTo>
                  <a:pt x="14438" y="16586"/>
                  <a:pt x="14582" y="16464"/>
                  <a:pt x="14608" y="16296"/>
                </a:cubicBezTo>
                <a:lnTo>
                  <a:pt x="14713" y="15618"/>
                </a:lnTo>
                <a:cubicBezTo>
                  <a:pt x="14744" y="15430"/>
                  <a:pt x="14615" y="15255"/>
                  <a:pt x="14429" y="15227"/>
                </a:cubicBezTo>
                <a:cubicBezTo>
                  <a:pt x="14410" y="15224"/>
                  <a:pt x="14392" y="15222"/>
                  <a:pt x="14373" y="15222"/>
                </a:cubicBezTo>
                <a:close/>
                <a:moveTo>
                  <a:pt x="32807" y="15848"/>
                </a:moveTo>
                <a:cubicBezTo>
                  <a:pt x="32637" y="15848"/>
                  <a:pt x="32489" y="15970"/>
                  <a:pt x="32465" y="16141"/>
                </a:cubicBezTo>
                <a:cubicBezTo>
                  <a:pt x="32456" y="16200"/>
                  <a:pt x="32449" y="16256"/>
                  <a:pt x="32444" y="16315"/>
                </a:cubicBezTo>
                <a:cubicBezTo>
                  <a:pt x="32423" y="16503"/>
                  <a:pt x="32412" y="16680"/>
                  <a:pt x="32412" y="16852"/>
                </a:cubicBezTo>
                <a:lnTo>
                  <a:pt x="32412" y="16876"/>
                </a:lnTo>
                <a:cubicBezTo>
                  <a:pt x="32412" y="17064"/>
                  <a:pt x="32565" y="17217"/>
                  <a:pt x="32753" y="17217"/>
                </a:cubicBezTo>
                <a:cubicBezTo>
                  <a:pt x="32943" y="17217"/>
                  <a:pt x="33096" y="17062"/>
                  <a:pt x="33099" y="16873"/>
                </a:cubicBezTo>
                <a:lnTo>
                  <a:pt x="33099" y="16843"/>
                </a:lnTo>
                <a:cubicBezTo>
                  <a:pt x="33099" y="16703"/>
                  <a:pt x="33108" y="16550"/>
                  <a:pt x="33125" y="16385"/>
                </a:cubicBezTo>
                <a:cubicBezTo>
                  <a:pt x="33130" y="16334"/>
                  <a:pt x="33135" y="16287"/>
                  <a:pt x="33142" y="16237"/>
                </a:cubicBezTo>
                <a:cubicBezTo>
                  <a:pt x="33169" y="16051"/>
                  <a:pt x="33038" y="15877"/>
                  <a:pt x="32852" y="15851"/>
                </a:cubicBezTo>
                <a:cubicBezTo>
                  <a:pt x="32837" y="15849"/>
                  <a:pt x="32822" y="15848"/>
                  <a:pt x="32807" y="15848"/>
                </a:cubicBezTo>
                <a:close/>
                <a:moveTo>
                  <a:pt x="14078" y="17266"/>
                </a:moveTo>
                <a:cubicBezTo>
                  <a:pt x="13909" y="17266"/>
                  <a:pt x="13762" y="17391"/>
                  <a:pt x="13739" y="17563"/>
                </a:cubicBezTo>
                <a:cubicBezTo>
                  <a:pt x="13710" y="17791"/>
                  <a:pt x="13680" y="18018"/>
                  <a:pt x="13653" y="18246"/>
                </a:cubicBezTo>
                <a:cubicBezTo>
                  <a:pt x="13630" y="18434"/>
                  <a:pt x="13764" y="18602"/>
                  <a:pt x="13951" y="18627"/>
                </a:cubicBezTo>
                <a:cubicBezTo>
                  <a:pt x="13964" y="18628"/>
                  <a:pt x="13979" y="18628"/>
                  <a:pt x="13991" y="18628"/>
                </a:cubicBezTo>
                <a:cubicBezTo>
                  <a:pt x="14162" y="18628"/>
                  <a:pt x="14309" y="18503"/>
                  <a:pt x="14330" y="18331"/>
                </a:cubicBezTo>
                <a:cubicBezTo>
                  <a:pt x="14360" y="18105"/>
                  <a:pt x="14388" y="17879"/>
                  <a:pt x="14417" y="17653"/>
                </a:cubicBezTo>
                <a:cubicBezTo>
                  <a:pt x="14443" y="17467"/>
                  <a:pt x="14311" y="17293"/>
                  <a:pt x="14125" y="17269"/>
                </a:cubicBezTo>
                <a:cubicBezTo>
                  <a:pt x="14109" y="17267"/>
                  <a:pt x="14094" y="17266"/>
                  <a:pt x="14078" y="17266"/>
                </a:cubicBezTo>
                <a:close/>
                <a:moveTo>
                  <a:pt x="33170" y="17805"/>
                </a:moveTo>
                <a:cubicBezTo>
                  <a:pt x="33087" y="17805"/>
                  <a:pt x="33005" y="17834"/>
                  <a:pt x="32939" y="17895"/>
                </a:cubicBezTo>
                <a:cubicBezTo>
                  <a:pt x="32800" y="18020"/>
                  <a:pt x="32788" y="18237"/>
                  <a:pt x="32917" y="18376"/>
                </a:cubicBezTo>
                <a:cubicBezTo>
                  <a:pt x="33080" y="18554"/>
                  <a:pt x="33280" y="18705"/>
                  <a:pt x="33551" y="18854"/>
                </a:cubicBezTo>
                <a:cubicBezTo>
                  <a:pt x="33603" y="18885"/>
                  <a:pt x="33660" y="18898"/>
                  <a:pt x="33716" y="18898"/>
                </a:cubicBezTo>
                <a:cubicBezTo>
                  <a:pt x="33836" y="18898"/>
                  <a:pt x="33952" y="18833"/>
                  <a:pt x="34013" y="18722"/>
                </a:cubicBezTo>
                <a:cubicBezTo>
                  <a:pt x="34105" y="18557"/>
                  <a:pt x="34044" y="18348"/>
                  <a:pt x="33879" y="18258"/>
                </a:cubicBezTo>
                <a:cubicBezTo>
                  <a:pt x="33678" y="18145"/>
                  <a:pt x="33532" y="18036"/>
                  <a:pt x="33421" y="17916"/>
                </a:cubicBezTo>
                <a:cubicBezTo>
                  <a:pt x="33354" y="17842"/>
                  <a:pt x="33262" y="17805"/>
                  <a:pt x="33170" y="17805"/>
                </a:cubicBezTo>
                <a:close/>
                <a:moveTo>
                  <a:pt x="34956" y="18797"/>
                </a:moveTo>
                <a:cubicBezTo>
                  <a:pt x="34830" y="18797"/>
                  <a:pt x="34709" y="18868"/>
                  <a:pt x="34651" y="18990"/>
                </a:cubicBezTo>
                <a:cubicBezTo>
                  <a:pt x="34568" y="19158"/>
                  <a:pt x="34639" y="19363"/>
                  <a:pt x="34809" y="19445"/>
                </a:cubicBezTo>
                <a:lnTo>
                  <a:pt x="34912" y="19497"/>
                </a:lnTo>
                <a:cubicBezTo>
                  <a:pt x="35054" y="19570"/>
                  <a:pt x="35185" y="19659"/>
                  <a:pt x="35303" y="19763"/>
                </a:cubicBezTo>
                <a:cubicBezTo>
                  <a:pt x="35367" y="19821"/>
                  <a:pt x="35451" y="19850"/>
                  <a:pt x="35530" y="19850"/>
                </a:cubicBezTo>
                <a:cubicBezTo>
                  <a:pt x="35626" y="19850"/>
                  <a:pt x="35720" y="19810"/>
                  <a:pt x="35782" y="19739"/>
                </a:cubicBezTo>
                <a:cubicBezTo>
                  <a:pt x="35908" y="19598"/>
                  <a:pt x="35897" y="19383"/>
                  <a:pt x="35756" y="19257"/>
                </a:cubicBezTo>
                <a:cubicBezTo>
                  <a:pt x="35595" y="19111"/>
                  <a:pt x="35416" y="18990"/>
                  <a:pt x="35219" y="18889"/>
                </a:cubicBezTo>
                <a:lnTo>
                  <a:pt x="35106" y="18833"/>
                </a:lnTo>
                <a:cubicBezTo>
                  <a:pt x="35058" y="18809"/>
                  <a:pt x="35006" y="18797"/>
                  <a:pt x="34956" y="18797"/>
                </a:cubicBezTo>
                <a:close/>
                <a:moveTo>
                  <a:pt x="13834" y="19311"/>
                </a:moveTo>
                <a:cubicBezTo>
                  <a:pt x="13660" y="19311"/>
                  <a:pt x="13512" y="19440"/>
                  <a:pt x="13494" y="19617"/>
                </a:cubicBezTo>
                <a:cubicBezTo>
                  <a:pt x="13470" y="19845"/>
                  <a:pt x="13449" y="20076"/>
                  <a:pt x="13427" y="20304"/>
                </a:cubicBezTo>
                <a:cubicBezTo>
                  <a:pt x="13409" y="20491"/>
                  <a:pt x="13546" y="20658"/>
                  <a:pt x="13736" y="20676"/>
                </a:cubicBezTo>
                <a:cubicBezTo>
                  <a:pt x="13746" y="20677"/>
                  <a:pt x="13757" y="20677"/>
                  <a:pt x="13769" y="20677"/>
                </a:cubicBezTo>
                <a:cubicBezTo>
                  <a:pt x="13944" y="20677"/>
                  <a:pt x="14092" y="20545"/>
                  <a:pt x="14108" y="20370"/>
                </a:cubicBezTo>
                <a:cubicBezTo>
                  <a:pt x="14129" y="20144"/>
                  <a:pt x="14151" y="19918"/>
                  <a:pt x="14174" y="19688"/>
                </a:cubicBezTo>
                <a:cubicBezTo>
                  <a:pt x="14195" y="19501"/>
                  <a:pt x="14057" y="19332"/>
                  <a:pt x="13870" y="19313"/>
                </a:cubicBezTo>
                <a:cubicBezTo>
                  <a:pt x="13858" y="19312"/>
                  <a:pt x="13846" y="19311"/>
                  <a:pt x="13834" y="19311"/>
                </a:cubicBezTo>
                <a:close/>
                <a:moveTo>
                  <a:pt x="36259" y="20309"/>
                </a:moveTo>
                <a:cubicBezTo>
                  <a:pt x="36220" y="20309"/>
                  <a:pt x="36180" y="20316"/>
                  <a:pt x="36141" y="20330"/>
                </a:cubicBezTo>
                <a:cubicBezTo>
                  <a:pt x="35965" y="20396"/>
                  <a:pt x="35873" y="20590"/>
                  <a:pt x="35939" y="20769"/>
                </a:cubicBezTo>
                <a:cubicBezTo>
                  <a:pt x="36007" y="20952"/>
                  <a:pt x="36068" y="21155"/>
                  <a:pt x="36121" y="21388"/>
                </a:cubicBezTo>
                <a:cubicBezTo>
                  <a:pt x="36158" y="21545"/>
                  <a:pt x="36299" y="21651"/>
                  <a:pt x="36453" y="21651"/>
                </a:cubicBezTo>
                <a:cubicBezTo>
                  <a:pt x="36479" y="21651"/>
                  <a:pt x="36505" y="21649"/>
                  <a:pt x="36532" y="21642"/>
                </a:cubicBezTo>
                <a:cubicBezTo>
                  <a:pt x="36716" y="21598"/>
                  <a:pt x="36829" y="21416"/>
                  <a:pt x="36785" y="21232"/>
                </a:cubicBezTo>
                <a:cubicBezTo>
                  <a:pt x="36724" y="20971"/>
                  <a:pt x="36658" y="20740"/>
                  <a:pt x="36580" y="20531"/>
                </a:cubicBezTo>
                <a:cubicBezTo>
                  <a:pt x="36529" y="20394"/>
                  <a:pt x="36398" y="20309"/>
                  <a:pt x="36259" y="20309"/>
                </a:cubicBezTo>
                <a:close/>
                <a:moveTo>
                  <a:pt x="13661" y="21365"/>
                </a:moveTo>
                <a:cubicBezTo>
                  <a:pt x="13481" y="21365"/>
                  <a:pt x="13330" y="21502"/>
                  <a:pt x="13319" y="21684"/>
                </a:cubicBezTo>
                <a:cubicBezTo>
                  <a:pt x="13310" y="21798"/>
                  <a:pt x="13303" y="21917"/>
                  <a:pt x="13296" y="22031"/>
                </a:cubicBezTo>
                <a:cubicBezTo>
                  <a:pt x="13288" y="22146"/>
                  <a:pt x="13284" y="22261"/>
                  <a:pt x="13279" y="22379"/>
                </a:cubicBezTo>
                <a:cubicBezTo>
                  <a:pt x="13274" y="22568"/>
                  <a:pt x="13421" y="22726"/>
                  <a:pt x="13609" y="22733"/>
                </a:cubicBezTo>
                <a:lnTo>
                  <a:pt x="13623" y="22733"/>
                </a:lnTo>
                <a:cubicBezTo>
                  <a:pt x="13805" y="22733"/>
                  <a:pt x="13957" y="22589"/>
                  <a:pt x="13964" y="22407"/>
                </a:cubicBezTo>
                <a:cubicBezTo>
                  <a:pt x="13969" y="22295"/>
                  <a:pt x="13972" y="22186"/>
                  <a:pt x="13979" y="22075"/>
                </a:cubicBezTo>
                <a:cubicBezTo>
                  <a:pt x="13984" y="21960"/>
                  <a:pt x="13991" y="21847"/>
                  <a:pt x="14000" y="21731"/>
                </a:cubicBezTo>
                <a:cubicBezTo>
                  <a:pt x="14014" y="21543"/>
                  <a:pt x="13873" y="21380"/>
                  <a:pt x="13684" y="21366"/>
                </a:cubicBezTo>
                <a:cubicBezTo>
                  <a:pt x="13676" y="21365"/>
                  <a:pt x="13669" y="21365"/>
                  <a:pt x="13661" y="21365"/>
                </a:cubicBezTo>
                <a:close/>
                <a:moveTo>
                  <a:pt x="36695" y="22323"/>
                </a:moveTo>
                <a:cubicBezTo>
                  <a:pt x="36678" y="22323"/>
                  <a:pt x="36660" y="22324"/>
                  <a:pt x="36643" y="22327"/>
                </a:cubicBezTo>
                <a:cubicBezTo>
                  <a:pt x="36455" y="22353"/>
                  <a:pt x="36328" y="22527"/>
                  <a:pt x="36354" y="22713"/>
                </a:cubicBezTo>
                <a:lnTo>
                  <a:pt x="36363" y="22768"/>
                </a:lnTo>
                <a:cubicBezTo>
                  <a:pt x="36393" y="22978"/>
                  <a:pt x="36424" y="23189"/>
                  <a:pt x="36455" y="23397"/>
                </a:cubicBezTo>
                <a:cubicBezTo>
                  <a:pt x="36481" y="23568"/>
                  <a:pt x="36627" y="23686"/>
                  <a:pt x="36792" y="23686"/>
                </a:cubicBezTo>
                <a:cubicBezTo>
                  <a:pt x="36810" y="23686"/>
                  <a:pt x="36829" y="23684"/>
                  <a:pt x="36846" y="23682"/>
                </a:cubicBezTo>
                <a:cubicBezTo>
                  <a:pt x="37034" y="23651"/>
                  <a:pt x="37162" y="23477"/>
                  <a:pt x="37131" y="23291"/>
                </a:cubicBezTo>
                <a:cubicBezTo>
                  <a:pt x="37098" y="23084"/>
                  <a:pt x="37069" y="22878"/>
                  <a:pt x="37037" y="22669"/>
                </a:cubicBezTo>
                <a:lnTo>
                  <a:pt x="37029" y="22615"/>
                </a:lnTo>
                <a:cubicBezTo>
                  <a:pt x="37005" y="22445"/>
                  <a:pt x="36859" y="22323"/>
                  <a:pt x="36695" y="22323"/>
                </a:cubicBezTo>
                <a:close/>
                <a:moveTo>
                  <a:pt x="39319" y="23208"/>
                </a:moveTo>
                <a:cubicBezTo>
                  <a:pt x="39128" y="23213"/>
                  <a:pt x="38975" y="23359"/>
                  <a:pt x="38973" y="23547"/>
                </a:cubicBezTo>
                <a:cubicBezTo>
                  <a:pt x="38972" y="23736"/>
                  <a:pt x="39123" y="23891"/>
                  <a:pt x="39312" y="23893"/>
                </a:cubicBezTo>
                <a:cubicBezTo>
                  <a:pt x="39521" y="23894"/>
                  <a:pt x="39719" y="23924"/>
                  <a:pt x="39896" y="23976"/>
                </a:cubicBezTo>
                <a:cubicBezTo>
                  <a:pt x="39928" y="23985"/>
                  <a:pt x="39961" y="23988"/>
                  <a:pt x="39992" y="23988"/>
                </a:cubicBezTo>
                <a:cubicBezTo>
                  <a:pt x="40140" y="23988"/>
                  <a:pt x="40275" y="23893"/>
                  <a:pt x="40322" y="23743"/>
                </a:cubicBezTo>
                <a:cubicBezTo>
                  <a:pt x="40374" y="23562"/>
                  <a:pt x="40270" y="23371"/>
                  <a:pt x="40091" y="23319"/>
                </a:cubicBezTo>
                <a:cubicBezTo>
                  <a:pt x="39851" y="23248"/>
                  <a:pt x="39590" y="23210"/>
                  <a:pt x="39319" y="23208"/>
                </a:cubicBezTo>
                <a:close/>
                <a:moveTo>
                  <a:pt x="13640" y="23421"/>
                </a:moveTo>
                <a:cubicBezTo>
                  <a:pt x="13632" y="23421"/>
                  <a:pt x="13624" y="23421"/>
                  <a:pt x="13616" y="23422"/>
                </a:cubicBezTo>
                <a:cubicBezTo>
                  <a:pt x="13427" y="23430"/>
                  <a:pt x="13282" y="23590"/>
                  <a:pt x="13291" y="23780"/>
                </a:cubicBezTo>
                <a:cubicBezTo>
                  <a:pt x="13301" y="24013"/>
                  <a:pt x="13317" y="24245"/>
                  <a:pt x="13336" y="24477"/>
                </a:cubicBezTo>
                <a:cubicBezTo>
                  <a:pt x="13352" y="24657"/>
                  <a:pt x="13501" y="24793"/>
                  <a:pt x="13677" y="24793"/>
                </a:cubicBezTo>
                <a:cubicBezTo>
                  <a:pt x="13686" y="24793"/>
                  <a:pt x="13696" y="24793"/>
                  <a:pt x="13705" y="24789"/>
                </a:cubicBezTo>
                <a:cubicBezTo>
                  <a:pt x="13894" y="24776"/>
                  <a:pt x="14033" y="24610"/>
                  <a:pt x="14017" y="24421"/>
                </a:cubicBezTo>
                <a:cubicBezTo>
                  <a:pt x="14000" y="24197"/>
                  <a:pt x="13986" y="23971"/>
                  <a:pt x="13974" y="23747"/>
                </a:cubicBezTo>
                <a:cubicBezTo>
                  <a:pt x="13966" y="23567"/>
                  <a:pt x="13820" y="23421"/>
                  <a:pt x="13640" y="23421"/>
                </a:cubicBezTo>
                <a:close/>
                <a:moveTo>
                  <a:pt x="41075" y="24102"/>
                </a:moveTo>
                <a:cubicBezTo>
                  <a:pt x="41008" y="24102"/>
                  <a:pt x="40941" y="24122"/>
                  <a:pt x="40882" y="24162"/>
                </a:cubicBezTo>
                <a:cubicBezTo>
                  <a:pt x="40725" y="24268"/>
                  <a:pt x="40685" y="24482"/>
                  <a:pt x="40791" y="24638"/>
                </a:cubicBezTo>
                <a:cubicBezTo>
                  <a:pt x="40903" y="24798"/>
                  <a:pt x="40974" y="24967"/>
                  <a:pt x="41005" y="25134"/>
                </a:cubicBezTo>
                <a:cubicBezTo>
                  <a:pt x="41035" y="25299"/>
                  <a:pt x="41181" y="25413"/>
                  <a:pt x="41342" y="25413"/>
                </a:cubicBezTo>
                <a:cubicBezTo>
                  <a:pt x="41363" y="25413"/>
                  <a:pt x="41382" y="25412"/>
                  <a:pt x="41403" y="25410"/>
                </a:cubicBezTo>
                <a:cubicBezTo>
                  <a:pt x="41589" y="25373"/>
                  <a:pt x="41713" y="25196"/>
                  <a:pt x="41678" y="25012"/>
                </a:cubicBezTo>
                <a:cubicBezTo>
                  <a:pt x="41631" y="24746"/>
                  <a:pt x="41521" y="24492"/>
                  <a:pt x="41356" y="24251"/>
                </a:cubicBezTo>
                <a:cubicBezTo>
                  <a:pt x="41291" y="24154"/>
                  <a:pt x="41184" y="24102"/>
                  <a:pt x="41075" y="24102"/>
                </a:cubicBezTo>
                <a:close/>
                <a:moveTo>
                  <a:pt x="37976" y="23476"/>
                </a:moveTo>
                <a:cubicBezTo>
                  <a:pt x="37933" y="23476"/>
                  <a:pt x="37888" y="23484"/>
                  <a:pt x="37845" y="23502"/>
                </a:cubicBezTo>
                <a:cubicBezTo>
                  <a:pt x="37614" y="23597"/>
                  <a:pt x="37388" y="23715"/>
                  <a:pt x="37182" y="23847"/>
                </a:cubicBezTo>
                <a:cubicBezTo>
                  <a:pt x="37023" y="23948"/>
                  <a:pt x="36976" y="24160"/>
                  <a:pt x="37079" y="24318"/>
                </a:cubicBezTo>
                <a:cubicBezTo>
                  <a:pt x="37084" y="24327"/>
                  <a:pt x="37088" y="24336"/>
                  <a:pt x="37095" y="24343"/>
                </a:cubicBezTo>
                <a:cubicBezTo>
                  <a:pt x="37060" y="24343"/>
                  <a:pt x="37020" y="24350"/>
                  <a:pt x="36983" y="24360"/>
                </a:cubicBezTo>
                <a:cubicBezTo>
                  <a:pt x="36806" y="24419"/>
                  <a:pt x="36705" y="24610"/>
                  <a:pt x="36764" y="24789"/>
                </a:cubicBezTo>
                <a:cubicBezTo>
                  <a:pt x="36850" y="25048"/>
                  <a:pt x="36942" y="25273"/>
                  <a:pt x="37051" y="25479"/>
                </a:cubicBezTo>
                <a:cubicBezTo>
                  <a:pt x="37112" y="25596"/>
                  <a:pt x="37232" y="25662"/>
                  <a:pt x="37354" y="25662"/>
                </a:cubicBezTo>
                <a:cubicBezTo>
                  <a:pt x="37408" y="25662"/>
                  <a:pt x="37461" y="25648"/>
                  <a:pt x="37514" y="25617"/>
                </a:cubicBezTo>
                <a:cubicBezTo>
                  <a:pt x="37679" y="25528"/>
                  <a:pt x="37745" y="25321"/>
                  <a:pt x="37654" y="25154"/>
                </a:cubicBezTo>
                <a:cubicBezTo>
                  <a:pt x="37566" y="24986"/>
                  <a:pt x="37487" y="24796"/>
                  <a:pt x="37416" y="24577"/>
                </a:cubicBezTo>
                <a:cubicBezTo>
                  <a:pt x="37402" y="24539"/>
                  <a:pt x="37385" y="24504"/>
                  <a:pt x="37362" y="24475"/>
                </a:cubicBezTo>
                <a:cubicBezTo>
                  <a:pt x="37423" y="24475"/>
                  <a:pt x="37493" y="24457"/>
                  <a:pt x="37550" y="24421"/>
                </a:cubicBezTo>
                <a:cubicBezTo>
                  <a:pt x="37724" y="24310"/>
                  <a:pt x="37910" y="24214"/>
                  <a:pt x="38104" y="24134"/>
                </a:cubicBezTo>
                <a:cubicBezTo>
                  <a:pt x="38278" y="24061"/>
                  <a:pt x="38363" y="23861"/>
                  <a:pt x="38292" y="23688"/>
                </a:cubicBezTo>
                <a:cubicBezTo>
                  <a:pt x="38237" y="23556"/>
                  <a:pt x="38111" y="23476"/>
                  <a:pt x="37976" y="23476"/>
                </a:cubicBezTo>
                <a:close/>
                <a:moveTo>
                  <a:pt x="13828" y="25471"/>
                </a:moveTo>
                <a:cubicBezTo>
                  <a:pt x="13813" y="25471"/>
                  <a:pt x="13798" y="25472"/>
                  <a:pt x="13783" y="25474"/>
                </a:cubicBezTo>
                <a:cubicBezTo>
                  <a:pt x="13595" y="25500"/>
                  <a:pt x="13465" y="25672"/>
                  <a:pt x="13487" y="25858"/>
                </a:cubicBezTo>
                <a:cubicBezTo>
                  <a:pt x="13519" y="26088"/>
                  <a:pt x="13552" y="26317"/>
                  <a:pt x="13586" y="26545"/>
                </a:cubicBezTo>
                <a:cubicBezTo>
                  <a:pt x="13609" y="26715"/>
                  <a:pt x="13755" y="26837"/>
                  <a:pt x="13922" y="26837"/>
                </a:cubicBezTo>
                <a:cubicBezTo>
                  <a:pt x="13938" y="26837"/>
                  <a:pt x="13955" y="26837"/>
                  <a:pt x="13974" y="26830"/>
                </a:cubicBezTo>
                <a:cubicBezTo>
                  <a:pt x="14162" y="26802"/>
                  <a:pt x="14289" y="26628"/>
                  <a:pt x="14261" y="26441"/>
                </a:cubicBezTo>
                <a:cubicBezTo>
                  <a:pt x="14226" y="26218"/>
                  <a:pt x="14196" y="25992"/>
                  <a:pt x="14165" y="25768"/>
                </a:cubicBezTo>
                <a:cubicBezTo>
                  <a:pt x="14144" y="25595"/>
                  <a:pt x="13997" y="25471"/>
                  <a:pt x="13828" y="25471"/>
                </a:cubicBezTo>
                <a:close/>
                <a:moveTo>
                  <a:pt x="38282" y="25952"/>
                </a:moveTo>
                <a:cubicBezTo>
                  <a:pt x="38162" y="25952"/>
                  <a:pt x="38045" y="26015"/>
                  <a:pt x="37983" y="26128"/>
                </a:cubicBezTo>
                <a:cubicBezTo>
                  <a:pt x="37892" y="26293"/>
                  <a:pt x="37950" y="26501"/>
                  <a:pt x="38115" y="26593"/>
                </a:cubicBezTo>
                <a:cubicBezTo>
                  <a:pt x="38332" y="26715"/>
                  <a:pt x="38574" y="26809"/>
                  <a:pt x="38836" y="26872"/>
                </a:cubicBezTo>
                <a:cubicBezTo>
                  <a:pt x="38862" y="26880"/>
                  <a:pt x="38892" y="26882"/>
                  <a:pt x="38918" y="26882"/>
                </a:cubicBezTo>
                <a:cubicBezTo>
                  <a:pt x="39071" y="26882"/>
                  <a:pt x="39210" y="26778"/>
                  <a:pt x="39250" y="26620"/>
                </a:cubicBezTo>
                <a:cubicBezTo>
                  <a:pt x="39293" y="26437"/>
                  <a:pt x="39180" y="26251"/>
                  <a:pt x="38998" y="26206"/>
                </a:cubicBezTo>
                <a:cubicBezTo>
                  <a:pt x="38796" y="26157"/>
                  <a:pt x="38610" y="26088"/>
                  <a:pt x="38449" y="25996"/>
                </a:cubicBezTo>
                <a:cubicBezTo>
                  <a:pt x="38396" y="25966"/>
                  <a:pt x="38338" y="25952"/>
                  <a:pt x="38282" y="25952"/>
                </a:cubicBezTo>
                <a:close/>
                <a:moveTo>
                  <a:pt x="40890" y="25956"/>
                </a:moveTo>
                <a:cubicBezTo>
                  <a:pt x="40816" y="25956"/>
                  <a:pt x="40740" y="25981"/>
                  <a:pt x="40677" y="26030"/>
                </a:cubicBezTo>
                <a:cubicBezTo>
                  <a:pt x="40546" y="26136"/>
                  <a:pt x="40383" y="26213"/>
                  <a:pt x="40197" y="26256"/>
                </a:cubicBezTo>
                <a:cubicBezTo>
                  <a:pt x="40015" y="26300"/>
                  <a:pt x="39900" y="26482"/>
                  <a:pt x="39943" y="26666"/>
                </a:cubicBezTo>
                <a:cubicBezTo>
                  <a:pt x="39980" y="26823"/>
                  <a:pt x="40121" y="26931"/>
                  <a:pt x="40275" y="26931"/>
                </a:cubicBezTo>
                <a:cubicBezTo>
                  <a:pt x="40301" y="26931"/>
                  <a:pt x="40327" y="26925"/>
                  <a:pt x="40352" y="26922"/>
                </a:cubicBezTo>
                <a:cubicBezTo>
                  <a:pt x="40637" y="26854"/>
                  <a:pt x="40889" y="26734"/>
                  <a:pt x="41102" y="26566"/>
                </a:cubicBezTo>
                <a:cubicBezTo>
                  <a:pt x="41250" y="26447"/>
                  <a:pt x="41275" y="26232"/>
                  <a:pt x="41156" y="26084"/>
                </a:cubicBezTo>
                <a:cubicBezTo>
                  <a:pt x="41090" y="26000"/>
                  <a:pt x="40991" y="25956"/>
                  <a:pt x="40890" y="25956"/>
                </a:cubicBezTo>
                <a:close/>
                <a:moveTo>
                  <a:pt x="14142" y="27511"/>
                </a:moveTo>
                <a:cubicBezTo>
                  <a:pt x="14123" y="27511"/>
                  <a:pt x="14103" y="27513"/>
                  <a:pt x="14084" y="27516"/>
                </a:cubicBezTo>
                <a:cubicBezTo>
                  <a:pt x="13896" y="27548"/>
                  <a:pt x="13772" y="27723"/>
                  <a:pt x="13804" y="27909"/>
                </a:cubicBezTo>
                <a:lnTo>
                  <a:pt x="13918" y="28587"/>
                </a:lnTo>
                <a:cubicBezTo>
                  <a:pt x="13946" y="28756"/>
                  <a:pt x="14092" y="28872"/>
                  <a:pt x="14256" y="28872"/>
                </a:cubicBezTo>
                <a:cubicBezTo>
                  <a:pt x="14273" y="28872"/>
                  <a:pt x="14292" y="28870"/>
                  <a:pt x="14311" y="28869"/>
                </a:cubicBezTo>
                <a:cubicBezTo>
                  <a:pt x="14499" y="28837"/>
                  <a:pt x="14624" y="28662"/>
                  <a:pt x="14591" y="28474"/>
                </a:cubicBezTo>
                <a:lnTo>
                  <a:pt x="14476" y="27796"/>
                </a:lnTo>
                <a:cubicBezTo>
                  <a:pt x="14450" y="27630"/>
                  <a:pt x="14304" y="27511"/>
                  <a:pt x="14142" y="27511"/>
                </a:cubicBezTo>
                <a:close/>
                <a:moveTo>
                  <a:pt x="14483" y="29546"/>
                </a:moveTo>
                <a:cubicBezTo>
                  <a:pt x="14465" y="29546"/>
                  <a:pt x="14447" y="29547"/>
                  <a:pt x="14429" y="29550"/>
                </a:cubicBezTo>
                <a:cubicBezTo>
                  <a:pt x="14242" y="29581"/>
                  <a:pt x="14113" y="29755"/>
                  <a:pt x="14144" y="29941"/>
                </a:cubicBezTo>
                <a:cubicBezTo>
                  <a:pt x="14181" y="30165"/>
                  <a:pt x="14216" y="30391"/>
                  <a:pt x="14249" y="30615"/>
                </a:cubicBezTo>
                <a:cubicBezTo>
                  <a:pt x="14275" y="30784"/>
                  <a:pt x="14421" y="30905"/>
                  <a:pt x="14588" y="30905"/>
                </a:cubicBezTo>
                <a:cubicBezTo>
                  <a:pt x="14598" y="30905"/>
                  <a:pt x="14609" y="30905"/>
                  <a:pt x="14621" y="30905"/>
                </a:cubicBezTo>
                <a:cubicBezTo>
                  <a:pt x="14626" y="30905"/>
                  <a:pt x="14632" y="30905"/>
                  <a:pt x="14638" y="30905"/>
                </a:cubicBezTo>
                <a:cubicBezTo>
                  <a:pt x="14824" y="30878"/>
                  <a:pt x="14954" y="30704"/>
                  <a:pt x="14926" y="30516"/>
                </a:cubicBezTo>
                <a:cubicBezTo>
                  <a:pt x="14892" y="30290"/>
                  <a:pt x="14857" y="30063"/>
                  <a:pt x="14820" y="29835"/>
                </a:cubicBezTo>
                <a:cubicBezTo>
                  <a:pt x="14792" y="29665"/>
                  <a:pt x="14646" y="29546"/>
                  <a:pt x="14483" y="29546"/>
                </a:cubicBezTo>
                <a:close/>
                <a:moveTo>
                  <a:pt x="14764" y="31586"/>
                </a:moveTo>
                <a:cubicBezTo>
                  <a:pt x="14750" y="31586"/>
                  <a:pt x="14737" y="31587"/>
                  <a:pt x="14723" y="31588"/>
                </a:cubicBezTo>
                <a:cubicBezTo>
                  <a:pt x="14535" y="31608"/>
                  <a:pt x="14400" y="31776"/>
                  <a:pt x="14419" y="31964"/>
                </a:cubicBezTo>
                <a:cubicBezTo>
                  <a:pt x="14443" y="32188"/>
                  <a:pt x="14466" y="32414"/>
                  <a:pt x="14483" y="32636"/>
                </a:cubicBezTo>
                <a:cubicBezTo>
                  <a:pt x="14499" y="32816"/>
                  <a:pt x="14648" y="32953"/>
                  <a:pt x="14824" y="32953"/>
                </a:cubicBezTo>
                <a:lnTo>
                  <a:pt x="14850" y="32951"/>
                </a:lnTo>
                <a:cubicBezTo>
                  <a:pt x="15039" y="32937"/>
                  <a:pt x="15180" y="32774"/>
                  <a:pt x="15165" y="32584"/>
                </a:cubicBezTo>
                <a:cubicBezTo>
                  <a:pt x="15145" y="32355"/>
                  <a:pt x="15123" y="32124"/>
                  <a:pt x="15100" y="31893"/>
                </a:cubicBezTo>
                <a:cubicBezTo>
                  <a:pt x="15083" y="31717"/>
                  <a:pt x="14935" y="31586"/>
                  <a:pt x="14764" y="31586"/>
                </a:cubicBezTo>
                <a:close/>
                <a:moveTo>
                  <a:pt x="14896" y="33637"/>
                </a:moveTo>
                <a:cubicBezTo>
                  <a:pt x="14892" y="33637"/>
                  <a:pt x="14887" y="33637"/>
                  <a:pt x="14883" y="33638"/>
                </a:cubicBezTo>
                <a:cubicBezTo>
                  <a:pt x="14694" y="33646"/>
                  <a:pt x="14548" y="33806"/>
                  <a:pt x="14555" y="33994"/>
                </a:cubicBezTo>
                <a:lnTo>
                  <a:pt x="14582" y="34680"/>
                </a:lnTo>
                <a:cubicBezTo>
                  <a:pt x="14589" y="34866"/>
                  <a:pt x="14742" y="35009"/>
                  <a:pt x="14925" y="35009"/>
                </a:cubicBezTo>
                <a:lnTo>
                  <a:pt x="14939" y="35009"/>
                </a:lnTo>
                <a:cubicBezTo>
                  <a:pt x="15128" y="35000"/>
                  <a:pt x="15274" y="34842"/>
                  <a:pt x="15267" y="34653"/>
                </a:cubicBezTo>
                <a:lnTo>
                  <a:pt x="15239" y="33966"/>
                </a:lnTo>
                <a:cubicBezTo>
                  <a:pt x="15231" y="33781"/>
                  <a:pt x="15083" y="33637"/>
                  <a:pt x="14896" y="33637"/>
                </a:cubicBezTo>
                <a:close/>
                <a:moveTo>
                  <a:pt x="14985" y="35698"/>
                </a:moveTo>
                <a:cubicBezTo>
                  <a:pt x="14979" y="35698"/>
                  <a:pt x="14974" y="35699"/>
                  <a:pt x="14968" y="35699"/>
                </a:cubicBezTo>
                <a:cubicBezTo>
                  <a:pt x="14779" y="35706"/>
                  <a:pt x="14633" y="35866"/>
                  <a:pt x="14640" y="36053"/>
                </a:cubicBezTo>
                <a:lnTo>
                  <a:pt x="14667" y="36742"/>
                </a:lnTo>
                <a:cubicBezTo>
                  <a:pt x="14674" y="36926"/>
                  <a:pt x="14826" y="37068"/>
                  <a:pt x="15008" y="37068"/>
                </a:cubicBezTo>
                <a:lnTo>
                  <a:pt x="15024" y="37068"/>
                </a:lnTo>
                <a:cubicBezTo>
                  <a:pt x="15213" y="37060"/>
                  <a:pt x="15361" y="36902"/>
                  <a:pt x="15352" y="36712"/>
                </a:cubicBezTo>
                <a:lnTo>
                  <a:pt x="15324" y="36026"/>
                </a:lnTo>
                <a:cubicBezTo>
                  <a:pt x="15316" y="35842"/>
                  <a:pt x="15173" y="35698"/>
                  <a:pt x="14985" y="35698"/>
                </a:cubicBezTo>
                <a:close/>
                <a:moveTo>
                  <a:pt x="15066" y="37755"/>
                </a:moveTo>
                <a:cubicBezTo>
                  <a:pt x="15061" y="37755"/>
                  <a:pt x="15055" y="37755"/>
                  <a:pt x="15050" y="37755"/>
                </a:cubicBezTo>
                <a:cubicBezTo>
                  <a:pt x="14864" y="37764"/>
                  <a:pt x="14714" y="37922"/>
                  <a:pt x="14723" y="38111"/>
                </a:cubicBezTo>
                <a:lnTo>
                  <a:pt x="14754" y="38798"/>
                </a:lnTo>
                <a:cubicBezTo>
                  <a:pt x="14763" y="38982"/>
                  <a:pt x="14913" y="39126"/>
                  <a:pt x="15095" y="39126"/>
                </a:cubicBezTo>
                <a:cubicBezTo>
                  <a:pt x="15100" y="39126"/>
                  <a:pt x="15107" y="39126"/>
                  <a:pt x="15111" y="39124"/>
                </a:cubicBezTo>
                <a:cubicBezTo>
                  <a:pt x="15298" y="39116"/>
                  <a:pt x="15446" y="38958"/>
                  <a:pt x="15437" y="38768"/>
                </a:cubicBezTo>
                <a:lnTo>
                  <a:pt x="15406" y="38082"/>
                </a:lnTo>
                <a:cubicBezTo>
                  <a:pt x="15398" y="37899"/>
                  <a:pt x="15253" y="37755"/>
                  <a:pt x="15066" y="37755"/>
                </a:cubicBezTo>
                <a:close/>
                <a:moveTo>
                  <a:pt x="15160" y="39814"/>
                </a:moveTo>
                <a:cubicBezTo>
                  <a:pt x="15155" y="39814"/>
                  <a:pt x="15149" y="39814"/>
                  <a:pt x="15144" y="39814"/>
                </a:cubicBezTo>
                <a:cubicBezTo>
                  <a:pt x="14954" y="39823"/>
                  <a:pt x="14808" y="39985"/>
                  <a:pt x="14817" y="40174"/>
                </a:cubicBezTo>
                <a:lnTo>
                  <a:pt x="14833" y="40489"/>
                </a:lnTo>
                <a:cubicBezTo>
                  <a:pt x="14838" y="40612"/>
                  <a:pt x="14843" y="40739"/>
                  <a:pt x="14852" y="40864"/>
                </a:cubicBezTo>
                <a:cubicBezTo>
                  <a:pt x="14864" y="41047"/>
                  <a:pt x="15013" y="41186"/>
                  <a:pt x="15194" y="41186"/>
                </a:cubicBezTo>
                <a:lnTo>
                  <a:pt x="15215" y="41186"/>
                </a:lnTo>
                <a:cubicBezTo>
                  <a:pt x="15404" y="41174"/>
                  <a:pt x="15547" y="41012"/>
                  <a:pt x="15536" y="40822"/>
                </a:cubicBezTo>
                <a:cubicBezTo>
                  <a:pt x="15530" y="40699"/>
                  <a:pt x="15523" y="40577"/>
                  <a:pt x="15517" y="40456"/>
                </a:cubicBezTo>
                <a:lnTo>
                  <a:pt x="15502" y="40141"/>
                </a:lnTo>
                <a:cubicBezTo>
                  <a:pt x="15493" y="39957"/>
                  <a:pt x="15347" y="39814"/>
                  <a:pt x="15160" y="39814"/>
                </a:cubicBezTo>
                <a:close/>
                <a:moveTo>
                  <a:pt x="15287" y="41873"/>
                </a:moveTo>
                <a:cubicBezTo>
                  <a:pt x="15279" y="41873"/>
                  <a:pt x="15270" y="41873"/>
                  <a:pt x="15262" y="41874"/>
                </a:cubicBezTo>
                <a:cubicBezTo>
                  <a:pt x="15074" y="41888"/>
                  <a:pt x="14933" y="42051"/>
                  <a:pt x="14946" y="42239"/>
                </a:cubicBezTo>
                <a:cubicBezTo>
                  <a:pt x="14963" y="42465"/>
                  <a:pt x="14979" y="42694"/>
                  <a:pt x="14994" y="42922"/>
                </a:cubicBezTo>
                <a:cubicBezTo>
                  <a:pt x="15005" y="43103"/>
                  <a:pt x="15156" y="43240"/>
                  <a:pt x="15335" y="43240"/>
                </a:cubicBezTo>
                <a:cubicBezTo>
                  <a:pt x="15344" y="43240"/>
                  <a:pt x="15351" y="43240"/>
                  <a:pt x="15356" y="43243"/>
                </a:cubicBezTo>
                <a:cubicBezTo>
                  <a:pt x="15545" y="43233"/>
                  <a:pt x="15686" y="43070"/>
                  <a:pt x="15676" y="42880"/>
                </a:cubicBezTo>
                <a:cubicBezTo>
                  <a:pt x="15660" y="42651"/>
                  <a:pt x="15644" y="42420"/>
                  <a:pt x="15627" y="42192"/>
                </a:cubicBezTo>
                <a:cubicBezTo>
                  <a:pt x="15615" y="42011"/>
                  <a:pt x="15463" y="41873"/>
                  <a:pt x="15287" y="41873"/>
                </a:cubicBezTo>
                <a:close/>
                <a:moveTo>
                  <a:pt x="15389" y="43932"/>
                </a:moveTo>
                <a:cubicBezTo>
                  <a:pt x="15199" y="43933"/>
                  <a:pt x="15050" y="44088"/>
                  <a:pt x="15052" y="44278"/>
                </a:cubicBezTo>
                <a:cubicBezTo>
                  <a:pt x="15055" y="44361"/>
                  <a:pt x="15055" y="44446"/>
                  <a:pt x="15055" y="44531"/>
                </a:cubicBezTo>
                <a:cubicBezTo>
                  <a:pt x="15055" y="44672"/>
                  <a:pt x="15055" y="44811"/>
                  <a:pt x="15050" y="44950"/>
                </a:cubicBezTo>
                <a:cubicBezTo>
                  <a:pt x="15046" y="45138"/>
                  <a:pt x="15194" y="45296"/>
                  <a:pt x="15382" y="45301"/>
                </a:cubicBezTo>
                <a:lnTo>
                  <a:pt x="15391" y="45301"/>
                </a:lnTo>
                <a:cubicBezTo>
                  <a:pt x="15576" y="45301"/>
                  <a:pt x="15728" y="45152"/>
                  <a:pt x="15729" y="44968"/>
                </a:cubicBezTo>
                <a:cubicBezTo>
                  <a:pt x="15735" y="44825"/>
                  <a:pt x="15736" y="44679"/>
                  <a:pt x="15736" y="44531"/>
                </a:cubicBezTo>
                <a:cubicBezTo>
                  <a:pt x="15736" y="44444"/>
                  <a:pt x="15736" y="44356"/>
                  <a:pt x="15735" y="44269"/>
                </a:cubicBezTo>
                <a:cubicBezTo>
                  <a:pt x="15733" y="44081"/>
                  <a:pt x="15580" y="43932"/>
                  <a:pt x="15394" y="43932"/>
                </a:cubicBezTo>
                <a:close/>
                <a:moveTo>
                  <a:pt x="15278" y="45986"/>
                </a:moveTo>
                <a:cubicBezTo>
                  <a:pt x="15112" y="45986"/>
                  <a:pt x="14965" y="46109"/>
                  <a:pt x="14939" y="46278"/>
                </a:cubicBezTo>
                <a:cubicBezTo>
                  <a:pt x="14907" y="46502"/>
                  <a:pt x="14866" y="46721"/>
                  <a:pt x="14817" y="46926"/>
                </a:cubicBezTo>
                <a:cubicBezTo>
                  <a:pt x="14774" y="47111"/>
                  <a:pt x="14886" y="47293"/>
                  <a:pt x="15072" y="47336"/>
                </a:cubicBezTo>
                <a:cubicBezTo>
                  <a:pt x="15099" y="47343"/>
                  <a:pt x="15125" y="47345"/>
                  <a:pt x="15151" y="47345"/>
                </a:cubicBezTo>
                <a:cubicBezTo>
                  <a:pt x="15304" y="47345"/>
                  <a:pt x="15446" y="47237"/>
                  <a:pt x="15484" y="47083"/>
                </a:cubicBezTo>
                <a:cubicBezTo>
                  <a:pt x="15536" y="46858"/>
                  <a:pt x="15582" y="46622"/>
                  <a:pt x="15616" y="46379"/>
                </a:cubicBezTo>
                <a:cubicBezTo>
                  <a:pt x="15643" y="46191"/>
                  <a:pt x="15516" y="46017"/>
                  <a:pt x="15328" y="45989"/>
                </a:cubicBezTo>
                <a:cubicBezTo>
                  <a:pt x="15311" y="45987"/>
                  <a:pt x="15294" y="45986"/>
                  <a:pt x="15278" y="45986"/>
                </a:cubicBezTo>
                <a:close/>
                <a:moveTo>
                  <a:pt x="14720" y="47963"/>
                </a:moveTo>
                <a:cubicBezTo>
                  <a:pt x="14586" y="47963"/>
                  <a:pt x="14460" y="48042"/>
                  <a:pt x="14405" y="48172"/>
                </a:cubicBezTo>
                <a:cubicBezTo>
                  <a:pt x="14318" y="48377"/>
                  <a:pt x="14224" y="48577"/>
                  <a:pt x="14125" y="48769"/>
                </a:cubicBezTo>
                <a:cubicBezTo>
                  <a:pt x="14038" y="48935"/>
                  <a:pt x="14103" y="49142"/>
                  <a:pt x="14269" y="49229"/>
                </a:cubicBezTo>
                <a:cubicBezTo>
                  <a:pt x="14322" y="49255"/>
                  <a:pt x="14376" y="49267"/>
                  <a:pt x="14429" y="49267"/>
                </a:cubicBezTo>
                <a:cubicBezTo>
                  <a:pt x="14553" y="49267"/>
                  <a:pt x="14673" y="49200"/>
                  <a:pt x="14730" y="49083"/>
                </a:cubicBezTo>
                <a:cubicBezTo>
                  <a:pt x="14840" y="48876"/>
                  <a:pt x="14942" y="48659"/>
                  <a:pt x="15034" y="48438"/>
                </a:cubicBezTo>
                <a:cubicBezTo>
                  <a:pt x="15109" y="48265"/>
                  <a:pt x="15026" y="48065"/>
                  <a:pt x="14852" y="47990"/>
                </a:cubicBezTo>
                <a:cubicBezTo>
                  <a:pt x="14809" y="47972"/>
                  <a:pt x="14764" y="47963"/>
                  <a:pt x="14720" y="47963"/>
                </a:cubicBezTo>
                <a:close/>
                <a:moveTo>
                  <a:pt x="13698" y="49740"/>
                </a:moveTo>
                <a:cubicBezTo>
                  <a:pt x="13595" y="49740"/>
                  <a:pt x="13493" y="49787"/>
                  <a:pt x="13425" y="49876"/>
                </a:cubicBezTo>
                <a:cubicBezTo>
                  <a:pt x="13294" y="50049"/>
                  <a:pt x="13154" y="50218"/>
                  <a:pt x="13006" y="50381"/>
                </a:cubicBezTo>
                <a:cubicBezTo>
                  <a:pt x="12877" y="50520"/>
                  <a:pt x="12888" y="50738"/>
                  <a:pt x="13030" y="50865"/>
                </a:cubicBezTo>
                <a:cubicBezTo>
                  <a:pt x="13095" y="50925"/>
                  <a:pt x="13175" y="50953"/>
                  <a:pt x="13258" y="50953"/>
                </a:cubicBezTo>
                <a:cubicBezTo>
                  <a:pt x="13352" y="50953"/>
                  <a:pt x="13444" y="50917"/>
                  <a:pt x="13512" y="50838"/>
                </a:cubicBezTo>
                <a:cubicBezTo>
                  <a:pt x="13673" y="50661"/>
                  <a:pt x="13825" y="50477"/>
                  <a:pt x="13969" y="50288"/>
                </a:cubicBezTo>
                <a:cubicBezTo>
                  <a:pt x="14084" y="50138"/>
                  <a:pt x="14052" y="49926"/>
                  <a:pt x="13903" y="49810"/>
                </a:cubicBezTo>
                <a:cubicBezTo>
                  <a:pt x="13842" y="49763"/>
                  <a:pt x="13770" y="49740"/>
                  <a:pt x="13698" y="49740"/>
                </a:cubicBezTo>
                <a:close/>
                <a:moveTo>
                  <a:pt x="12260" y="51210"/>
                </a:moveTo>
                <a:cubicBezTo>
                  <a:pt x="12184" y="51210"/>
                  <a:pt x="12108" y="51234"/>
                  <a:pt x="12045" y="51285"/>
                </a:cubicBezTo>
                <a:cubicBezTo>
                  <a:pt x="11876" y="51422"/>
                  <a:pt x="11697" y="51555"/>
                  <a:pt x="11515" y="51683"/>
                </a:cubicBezTo>
                <a:cubicBezTo>
                  <a:pt x="11362" y="51793"/>
                  <a:pt x="11322" y="52005"/>
                  <a:pt x="11431" y="52159"/>
                </a:cubicBezTo>
                <a:cubicBezTo>
                  <a:pt x="11496" y="52255"/>
                  <a:pt x="11602" y="52307"/>
                  <a:pt x="11711" y="52307"/>
                </a:cubicBezTo>
                <a:cubicBezTo>
                  <a:pt x="11779" y="52307"/>
                  <a:pt x="11848" y="52288"/>
                  <a:pt x="11904" y="52245"/>
                </a:cubicBezTo>
                <a:cubicBezTo>
                  <a:pt x="12102" y="52107"/>
                  <a:pt x="12293" y="51963"/>
                  <a:pt x="12474" y="51819"/>
                </a:cubicBezTo>
                <a:cubicBezTo>
                  <a:pt x="12622" y="51701"/>
                  <a:pt x="12644" y="51485"/>
                  <a:pt x="12526" y="51337"/>
                </a:cubicBezTo>
                <a:cubicBezTo>
                  <a:pt x="12459" y="51253"/>
                  <a:pt x="12360" y="51210"/>
                  <a:pt x="12260" y="51210"/>
                </a:cubicBezTo>
                <a:close/>
                <a:moveTo>
                  <a:pt x="10535" y="52331"/>
                </a:moveTo>
                <a:cubicBezTo>
                  <a:pt x="10481" y="52331"/>
                  <a:pt x="10427" y="52343"/>
                  <a:pt x="10376" y="52370"/>
                </a:cubicBezTo>
                <a:cubicBezTo>
                  <a:pt x="10182" y="52472"/>
                  <a:pt x="9982" y="52571"/>
                  <a:pt x="9777" y="52663"/>
                </a:cubicBezTo>
                <a:cubicBezTo>
                  <a:pt x="9606" y="52742"/>
                  <a:pt x="9530" y="52943"/>
                  <a:pt x="9608" y="53115"/>
                </a:cubicBezTo>
                <a:cubicBezTo>
                  <a:pt x="9664" y="53244"/>
                  <a:pt x="9789" y="53317"/>
                  <a:pt x="9919" y="53317"/>
                </a:cubicBezTo>
                <a:cubicBezTo>
                  <a:pt x="9966" y="53317"/>
                  <a:pt x="10015" y="53306"/>
                  <a:pt x="10058" y="53284"/>
                </a:cubicBezTo>
                <a:cubicBezTo>
                  <a:pt x="10272" y="53187"/>
                  <a:pt x="10486" y="53082"/>
                  <a:pt x="10693" y="52976"/>
                </a:cubicBezTo>
                <a:cubicBezTo>
                  <a:pt x="10860" y="52889"/>
                  <a:pt x="10924" y="52683"/>
                  <a:pt x="10837" y="52516"/>
                </a:cubicBezTo>
                <a:cubicBezTo>
                  <a:pt x="10776" y="52398"/>
                  <a:pt x="10658" y="52331"/>
                  <a:pt x="10535" y="52331"/>
                </a:cubicBezTo>
                <a:close/>
                <a:moveTo>
                  <a:pt x="8640" y="53139"/>
                </a:moveTo>
                <a:cubicBezTo>
                  <a:pt x="8604" y="53139"/>
                  <a:pt x="8567" y="53145"/>
                  <a:pt x="8531" y="53157"/>
                </a:cubicBezTo>
                <a:cubicBezTo>
                  <a:pt x="8320" y="53230"/>
                  <a:pt x="8105" y="53298"/>
                  <a:pt x="7889" y="53362"/>
                </a:cubicBezTo>
                <a:cubicBezTo>
                  <a:pt x="7709" y="53418"/>
                  <a:pt x="7604" y="53609"/>
                  <a:pt x="7660" y="53788"/>
                </a:cubicBezTo>
                <a:cubicBezTo>
                  <a:pt x="7705" y="53936"/>
                  <a:pt x="7839" y="54031"/>
                  <a:pt x="7987" y="54031"/>
                </a:cubicBezTo>
                <a:cubicBezTo>
                  <a:pt x="8020" y="54031"/>
                  <a:pt x="8053" y="54028"/>
                  <a:pt x="8086" y="54017"/>
                </a:cubicBezTo>
                <a:cubicBezTo>
                  <a:pt x="8308" y="53951"/>
                  <a:pt x="8532" y="53880"/>
                  <a:pt x="8751" y="53804"/>
                </a:cubicBezTo>
                <a:cubicBezTo>
                  <a:pt x="8930" y="53743"/>
                  <a:pt x="9026" y="53548"/>
                  <a:pt x="8965" y="53369"/>
                </a:cubicBezTo>
                <a:cubicBezTo>
                  <a:pt x="8917" y="53228"/>
                  <a:pt x="8783" y="53139"/>
                  <a:pt x="8640" y="53139"/>
                </a:cubicBezTo>
                <a:close/>
                <a:moveTo>
                  <a:pt x="6658" y="53693"/>
                </a:moveTo>
                <a:cubicBezTo>
                  <a:pt x="6633" y="53693"/>
                  <a:pt x="6609" y="53696"/>
                  <a:pt x="6584" y="53701"/>
                </a:cubicBezTo>
                <a:cubicBezTo>
                  <a:pt x="6365" y="53750"/>
                  <a:pt x="6143" y="53795"/>
                  <a:pt x="5922" y="53838"/>
                </a:cubicBezTo>
                <a:cubicBezTo>
                  <a:pt x="5734" y="53873"/>
                  <a:pt x="5614" y="54054"/>
                  <a:pt x="5649" y="54238"/>
                </a:cubicBezTo>
                <a:cubicBezTo>
                  <a:pt x="5680" y="54403"/>
                  <a:pt x="5823" y="54516"/>
                  <a:pt x="5984" y="54516"/>
                </a:cubicBezTo>
                <a:cubicBezTo>
                  <a:pt x="6005" y="54516"/>
                  <a:pt x="6028" y="54514"/>
                  <a:pt x="6050" y="54509"/>
                </a:cubicBezTo>
                <a:cubicBezTo>
                  <a:pt x="6280" y="54466"/>
                  <a:pt x="6508" y="54419"/>
                  <a:pt x="6734" y="54368"/>
                </a:cubicBezTo>
                <a:cubicBezTo>
                  <a:pt x="6918" y="54327"/>
                  <a:pt x="7034" y="54144"/>
                  <a:pt x="6992" y="53960"/>
                </a:cubicBezTo>
                <a:cubicBezTo>
                  <a:pt x="6956" y="53800"/>
                  <a:pt x="6815" y="53693"/>
                  <a:pt x="6658" y="53693"/>
                </a:cubicBezTo>
                <a:close/>
                <a:moveTo>
                  <a:pt x="4631" y="54050"/>
                </a:moveTo>
                <a:cubicBezTo>
                  <a:pt x="4615" y="54050"/>
                  <a:pt x="4600" y="54052"/>
                  <a:pt x="4584" y="54054"/>
                </a:cubicBezTo>
                <a:cubicBezTo>
                  <a:pt x="4352" y="54083"/>
                  <a:pt x="4125" y="54116"/>
                  <a:pt x="3899" y="54151"/>
                </a:cubicBezTo>
                <a:cubicBezTo>
                  <a:pt x="3711" y="54179"/>
                  <a:pt x="3584" y="54353"/>
                  <a:pt x="3612" y="54540"/>
                </a:cubicBezTo>
                <a:cubicBezTo>
                  <a:pt x="3638" y="54707"/>
                  <a:pt x="3784" y="54829"/>
                  <a:pt x="3949" y="54829"/>
                </a:cubicBezTo>
                <a:cubicBezTo>
                  <a:pt x="3961" y="54829"/>
                  <a:pt x="3972" y="54828"/>
                  <a:pt x="3985" y="54828"/>
                </a:cubicBezTo>
                <a:cubicBezTo>
                  <a:pt x="3991" y="54828"/>
                  <a:pt x="3997" y="54828"/>
                  <a:pt x="4003" y="54829"/>
                </a:cubicBezTo>
                <a:cubicBezTo>
                  <a:pt x="4227" y="54794"/>
                  <a:pt x="4453" y="54765"/>
                  <a:pt x="4679" y="54732"/>
                </a:cubicBezTo>
                <a:cubicBezTo>
                  <a:pt x="4865" y="54706"/>
                  <a:pt x="4996" y="54532"/>
                  <a:pt x="4969" y="54344"/>
                </a:cubicBezTo>
                <a:cubicBezTo>
                  <a:pt x="4946" y="54174"/>
                  <a:pt x="4798" y="54050"/>
                  <a:pt x="4631" y="54050"/>
                </a:cubicBezTo>
                <a:close/>
                <a:moveTo>
                  <a:pt x="2604" y="54421"/>
                </a:moveTo>
                <a:cubicBezTo>
                  <a:pt x="2573" y="54421"/>
                  <a:pt x="2542" y="54425"/>
                  <a:pt x="2510" y="54434"/>
                </a:cubicBezTo>
                <a:cubicBezTo>
                  <a:pt x="2258" y="54502"/>
                  <a:pt x="2032" y="54580"/>
                  <a:pt x="1822" y="54671"/>
                </a:cubicBezTo>
                <a:cubicBezTo>
                  <a:pt x="1648" y="54744"/>
                  <a:pt x="1565" y="54944"/>
                  <a:pt x="1639" y="55117"/>
                </a:cubicBezTo>
                <a:cubicBezTo>
                  <a:pt x="1693" y="55248"/>
                  <a:pt x="1822" y="55326"/>
                  <a:pt x="1954" y="55326"/>
                </a:cubicBezTo>
                <a:cubicBezTo>
                  <a:pt x="1997" y="55326"/>
                  <a:pt x="2043" y="55317"/>
                  <a:pt x="2086" y="55302"/>
                </a:cubicBezTo>
                <a:cubicBezTo>
                  <a:pt x="2272" y="55223"/>
                  <a:pt x="2472" y="55154"/>
                  <a:pt x="2694" y="55091"/>
                </a:cubicBezTo>
                <a:cubicBezTo>
                  <a:pt x="2877" y="55043"/>
                  <a:pt x="2985" y="54853"/>
                  <a:pt x="2933" y="54671"/>
                </a:cubicBezTo>
                <a:cubicBezTo>
                  <a:pt x="2891" y="54520"/>
                  <a:pt x="2754" y="54421"/>
                  <a:pt x="2604" y="54421"/>
                </a:cubicBezTo>
                <a:close/>
                <a:moveTo>
                  <a:pt x="814" y="55389"/>
                </a:moveTo>
                <a:cubicBezTo>
                  <a:pt x="726" y="55389"/>
                  <a:pt x="639" y="55422"/>
                  <a:pt x="572" y="55489"/>
                </a:cubicBezTo>
                <a:cubicBezTo>
                  <a:pt x="395" y="55668"/>
                  <a:pt x="235" y="55870"/>
                  <a:pt x="101" y="56087"/>
                </a:cubicBezTo>
                <a:cubicBezTo>
                  <a:pt x="1" y="56247"/>
                  <a:pt x="49" y="56459"/>
                  <a:pt x="209" y="56558"/>
                </a:cubicBezTo>
                <a:cubicBezTo>
                  <a:pt x="266" y="56593"/>
                  <a:pt x="329" y="56610"/>
                  <a:pt x="390" y="56610"/>
                </a:cubicBezTo>
                <a:cubicBezTo>
                  <a:pt x="505" y="56610"/>
                  <a:pt x="616" y="56555"/>
                  <a:pt x="684" y="56450"/>
                </a:cubicBezTo>
                <a:cubicBezTo>
                  <a:pt x="791" y="56273"/>
                  <a:pt x="918" y="56113"/>
                  <a:pt x="1059" y="55973"/>
                </a:cubicBezTo>
                <a:cubicBezTo>
                  <a:pt x="1191" y="55837"/>
                  <a:pt x="1191" y="55620"/>
                  <a:pt x="1057" y="55488"/>
                </a:cubicBezTo>
                <a:cubicBezTo>
                  <a:pt x="990" y="55422"/>
                  <a:pt x="902" y="55389"/>
                  <a:pt x="814" y="55389"/>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0"/>
          <p:cNvSpPr/>
          <p:nvPr/>
        </p:nvSpPr>
        <p:spPr>
          <a:xfrm rot="-9809258">
            <a:off x="7730502" y="-356335"/>
            <a:ext cx="1400548" cy="1181915"/>
          </a:xfrm>
          <a:custGeom>
            <a:avLst/>
            <a:gdLst/>
            <a:ahLst/>
            <a:cxnLst/>
            <a:rect l="l" t="t" r="r" b="b"/>
            <a:pathLst>
              <a:path w="29762" h="25116" extrusionOk="0">
                <a:moveTo>
                  <a:pt x="4020" y="1"/>
                </a:moveTo>
                <a:cubicBezTo>
                  <a:pt x="3997" y="1"/>
                  <a:pt x="3974" y="3"/>
                  <a:pt x="3951" y="8"/>
                </a:cubicBezTo>
                <a:cubicBezTo>
                  <a:pt x="3704" y="55"/>
                  <a:pt x="3464" y="131"/>
                  <a:pt x="3231" y="230"/>
                </a:cubicBezTo>
                <a:cubicBezTo>
                  <a:pt x="3059" y="307"/>
                  <a:pt x="2979" y="507"/>
                  <a:pt x="3052" y="681"/>
                </a:cubicBezTo>
                <a:cubicBezTo>
                  <a:pt x="3110" y="809"/>
                  <a:pt x="3235" y="887"/>
                  <a:pt x="3369" y="887"/>
                </a:cubicBezTo>
                <a:cubicBezTo>
                  <a:pt x="3414" y="887"/>
                  <a:pt x="3459" y="879"/>
                  <a:pt x="3502" y="860"/>
                </a:cubicBezTo>
                <a:cubicBezTo>
                  <a:pt x="3690" y="778"/>
                  <a:pt x="3885" y="715"/>
                  <a:pt x="4085" y="677"/>
                </a:cubicBezTo>
                <a:cubicBezTo>
                  <a:pt x="4269" y="639"/>
                  <a:pt x="4389" y="460"/>
                  <a:pt x="4352" y="274"/>
                </a:cubicBezTo>
                <a:cubicBezTo>
                  <a:pt x="4320" y="113"/>
                  <a:pt x="4178" y="1"/>
                  <a:pt x="4020" y="1"/>
                </a:cubicBezTo>
                <a:close/>
                <a:moveTo>
                  <a:pt x="2244" y="965"/>
                </a:moveTo>
                <a:cubicBezTo>
                  <a:pt x="2158" y="965"/>
                  <a:pt x="2072" y="997"/>
                  <a:pt x="2006" y="1061"/>
                </a:cubicBezTo>
                <a:cubicBezTo>
                  <a:pt x="1836" y="1226"/>
                  <a:pt x="1674" y="1411"/>
                  <a:pt x="1519" y="1609"/>
                </a:cubicBezTo>
                <a:cubicBezTo>
                  <a:pt x="1403" y="1758"/>
                  <a:pt x="1431" y="1974"/>
                  <a:pt x="1580" y="2088"/>
                </a:cubicBezTo>
                <a:cubicBezTo>
                  <a:pt x="1641" y="2135"/>
                  <a:pt x="1714" y="2160"/>
                  <a:pt x="1789" y="2160"/>
                </a:cubicBezTo>
                <a:cubicBezTo>
                  <a:pt x="1891" y="2160"/>
                  <a:pt x="1992" y="2114"/>
                  <a:pt x="2060" y="2024"/>
                </a:cubicBezTo>
                <a:cubicBezTo>
                  <a:pt x="2192" y="1852"/>
                  <a:pt x="2336" y="1690"/>
                  <a:pt x="2482" y="1550"/>
                </a:cubicBezTo>
                <a:cubicBezTo>
                  <a:pt x="2616" y="1419"/>
                  <a:pt x="2618" y="1202"/>
                  <a:pt x="2487" y="1068"/>
                </a:cubicBezTo>
                <a:cubicBezTo>
                  <a:pt x="2421" y="999"/>
                  <a:pt x="2332" y="965"/>
                  <a:pt x="2244" y="965"/>
                </a:cubicBezTo>
                <a:close/>
                <a:moveTo>
                  <a:pt x="1089" y="2646"/>
                </a:moveTo>
                <a:cubicBezTo>
                  <a:pt x="960" y="2646"/>
                  <a:pt x="837" y="2719"/>
                  <a:pt x="779" y="2844"/>
                </a:cubicBezTo>
                <a:cubicBezTo>
                  <a:pt x="680" y="3055"/>
                  <a:pt x="589" y="3279"/>
                  <a:pt x="510" y="3505"/>
                </a:cubicBezTo>
                <a:cubicBezTo>
                  <a:pt x="443" y="3684"/>
                  <a:pt x="537" y="3879"/>
                  <a:pt x="715" y="3941"/>
                </a:cubicBezTo>
                <a:cubicBezTo>
                  <a:pt x="755" y="3955"/>
                  <a:pt x="791" y="3962"/>
                  <a:pt x="829" y="3962"/>
                </a:cubicBezTo>
                <a:cubicBezTo>
                  <a:pt x="970" y="3962"/>
                  <a:pt x="1102" y="3875"/>
                  <a:pt x="1154" y="3736"/>
                </a:cubicBezTo>
                <a:cubicBezTo>
                  <a:pt x="1227" y="3527"/>
                  <a:pt x="1311" y="3324"/>
                  <a:pt x="1399" y="3131"/>
                </a:cubicBezTo>
                <a:cubicBezTo>
                  <a:pt x="1478" y="2959"/>
                  <a:pt x="1403" y="2758"/>
                  <a:pt x="1233" y="2678"/>
                </a:cubicBezTo>
                <a:cubicBezTo>
                  <a:pt x="1186" y="2656"/>
                  <a:pt x="1137" y="2646"/>
                  <a:pt x="1089" y="2646"/>
                </a:cubicBezTo>
                <a:close/>
                <a:moveTo>
                  <a:pt x="479" y="4600"/>
                </a:moveTo>
                <a:cubicBezTo>
                  <a:pt x="316" y="4600"/>
                  <a:pt x="172" y="4715"/>
                  <a:pt x="141" y="4880"/>
                </a:cubicBezTo>
                <a:cubicBezTo>
                  <a:pt x="98" y="5112"/>
                  <a:pt x="66" y="5349"/>
                  <a:pt x="42" y="5583"/>
                </a:cubicBezTo>
                <a:cubicBezTo>
                  <a:pt x="25" y="5771"/>
                  <a:pt x="162" y="5938"/>
                  <a:pt x="348" y="5957"/>
                </a:cubicBezTo>
                <a:cubicBezTo>
                  <a:pt x="358" y="5961"/>
                  <a:pt x="372" y="5961"/>
                  <a:pt x="383" y="5961"/>
                </a:cubicBezTo>
                <a:cubicBezTo>
                  <a:pt x="556" y="5961"/>
                  <a:pt x="704" y="5830"/>
                  <a:pt x="723" y="5653"/>
                </a:cubicBezTo>
                <a:cubicBezTo>
                  <a:pt x="746" y="5436"/>
                  <a:pt x="775" y="5217"/>
                  <a:pt x="815" y="5001"/>
                </a:cubicBezTo>
                <a:cubicBezTo>
                  <a:pt x="848" y="4815"/>
                  <a:pt x="723" y="4640"/>
                  <a:pt x="539" y="4605"/>
                </a:cubicBezTo>
                <a:cubicBezTo>
                  <a:pt x="519" y="4601"/>
                  <a:pt x="499" y="4600"/>
                  <a:pt x="479" y="4600"/>
                </a:cubicBezTo>
                <a:close/>
                <a:moveTo>
                  <a:pt x="4822" y="7033"/>
                </a:moveTo>
                <a:cubicBezTo>
                  <a:pt x="4771" y="7035"/>
                  <a:pt x="4716" y="7035"/>
                  <a:pt x="4660" y="7038"/>
                </a:cubicBezTo>
                <a:cubicBezTo>
                  <a:pt x="4472" y="7047"/>
                  <a:pt x="4328" y="7207"/>
                  <a:pt x="4337" y="7396"/>
                </a:cubicBezTo>
                <a:cubicBezTo>
                  <a:pt x="4345" y="7581"/>
                  <a:pt x="4499" y="7720"/>
                  <a:pt x="4681" y="7720"/>
                </a:cubicBezTo>
                <a:cubicBezTo>
                  <a:pt x="4686" y="7720"/>
                  <a:pt x="4690" y="7720"/>
                  <a:pt x="4695" y="7719"/>
                </a:cubicBezTo>
                <a:cubicBezTo>
                  <a:pt x="4716" y="7719"/>
                  <a:pt x="4738" y="7719"/>
                  <a:pt x="4759" y="7719"/>
                </a:cubicBezTo>
                <a:cubicBezTo>
                  <a:pt x="4780" y="7719"/>
                  <a:pt x="4801" y="7719"/>
                  <a:pt x="4822" y="7718"/>
                </a:cubicBezTo>
                <a:cubicBezTo>
                  <a:pt x="4987" y="7718"/>
                  <a:pt x="5131" y="7737"/>
                  <a:pt x="5251" y="7773"/>
                </a:cubicBezTo>
                <a:cubicBezTo>
                  <a:pt x="5286" y="7786"/>
                  <a:pt x="5319" y="7789"/>
                  <a:pt x="5353" y="7789"/>
                </a:cubicBezTo>
                <a:cubicBezTo>
                  <a:pt x="5499" y="7789"/>
                  <a:pt x="5633" y="7695"/>
                  <a:pt x="5680" y="7547"/>
                </a:cubicBezTo>
                <a:cubicBezTo>
                  <a:pt x="5736" y="7368"/>
                  <a:pt x="5637" y="7177"/>
                  <a:pt x="5456" y="7120"/>
                </a:cubicBezTo>
                <a:cubicBezTo>
                  <a:pt x="5268" y="7064"/>
                  <a:pt x="5056" y="7033"/>
                  <a:pt x="4822" y="7033"/>
                </a:cubicBezTo>
                <a:close/>
                <a:moveTo>
                  <a:pt x="351" y="6643"/>
                </a:moveTo>
                <a:cubicBezTo>
                  <a:pt x="345" y="6643"/>
                  <a:pt x="339" y="6643"/>
                  <a:pt x="332" y="6644"/>
                </a:cubicBezTo>
                <a:cubicBezTo>
                  <a:pt x="145" y="6654"/>
                  <a:pt x="0" y="6817"/>
                  <a:pt x="14" y="7007"/>
                </a:cubicBezTo>
                <a:cubicBezTo>
                  <a:pt x="32" y="7250"/>
                  <a:pt x="58" y="7488"/>
                  <a:pt x="96" y="7719"/>
                </a:cubicBezTo>
                <a:cubicBezTo>
                  <a:pt x="124" y="7886"/>
                  <a:pt x="268" y="8005"/>
                  <a:pt x="433" y="8005"/>
                </a:cubicBezTo>
                <a:cubicBezTo>
                  <a:pt x="452" y="8005"/>
                  <a:pt x="470" y="8005"/>
                  <a:pt x="489" y="8001"/>
                </a:cubicBezTo>
                <a:cubicBezTo>
                  <a:pt x="675" y="7971"/>
                  <a:pt x="800" y="7796"/>
                  <a:pt x="770" y="7608"/>
                </a:cubicBezTo>
                <a:cubicBezTo>
                  <a:pt x="735" y="7400"/>
                  <a:pt x="711" y="7184"/>
                  <a:pt x="696" y="6963"/>
                </a:cubicBezTo>
                <a:cubicBezTo>
                  <a:pt x="685" y="6781"/>
                  <a:pt x="526" y="6643"/>
                  <a:pt x="351" y="6643"/>
                </a:cubicBezTo>
                <a:close/>
                <a:moveTo>
                  <a:pt x="3448" y="7550"/>
                </a:moveTo>
                <a:cubicBezTo>
                  <a:pt x="3365" y="7550"/>
                  <a:pt x="3282" y="7580"/>
                  <a:pt x="3216" y="7641"/>
                </a:cubicBezTo>
                <a:cubicBezTo>
                  <a:pt x="3040" y="7805"/>
                  <a:pt x="2875" y="7999"/>
                  <a:pt x="2725" y="8223"/>
                </a:cubicBezTo>
                <a:cubicBezTo>
                  <a:pt x="2621" y="8380"/>
                  <a:pt x="2661" y="8590"/>
                  <a:pt x="2818" y="8698"/>
                </a:cubicBezTo>
                <a:cubicBezTo>
                  <a:pt x="2877" y="8736"/>
                  <a:pt x="2944" y="8755"/>
                  <a:pt x="3009" y="8755"/>
                </a:cubicBezTo>
                <a:cubicBezTo>
                  <a:pt x="3118" y="8755"/>
                  <a:pt x="3226" y="8701"/>
                  <a:pt x="3294" y="8604"/>
                </a:cubicBezTo>
                <a:cubicBezTo>
                  <a:pt x="3414" y="8422"/>
                  <a:pt x="3544" y="8267"/>
                  <a:pt x="3681" y="8142"/>
                </a:cubicBezTo>
                <a:cubicBezTo>
                  <a:pt x="3817" y="8013"/>
                  <a:pt x="3826" y="7798"/>
                  <a:pt x="3699" y="7659"/>
                </a:cubicBezTo>
                <a:cubicBezTo>
                  <a:pt x="3631" y="7587"/>
                  <a:pt x="3540" y="7550"/>
                  <a:pt x="3448" y="7550"/>
                </a:cubicBezTo>
                <a:close/>
                <a:moveTo>
                  <a:pt x="22118" y="8674"/>
                </a:moveTo>
                <a:cubicBezTo>
                  <a:pt x="21943" y="8675"/>
                  <a:pt x="21758" y="8677"/>
                  <a:pt x="21578" y="8686"/>
                </a:cubicBezTo>
                <a:cubicBezTo>
                  <a:pt x="21388" y="8694"/>
                  <a:pt x="21244" y="8856"/>
                  <a:pt x="21254" y="9046"/>
                </a:cubicBezTo>
                <a:cubicBezTo>
                  <a:pt x="21263" y="9228"/>
                  <a:pt x="21414" y="9369"/>
                  <a:pt x="21595" y="9369"/>
                </a:cubicBezTo>
                <a:cubicBezTo>
                  <a:pt x="21602" y="9369"/>
                  <a:pt x="21609" y="9369"/>
                  <a:pt x="21616" y="9371"/>
                </a:cubicBezTo>
                <a:cubicBezTo>
                  <a:pt x="21779" y="9362"/>
                  <a:pt x="21943" y="9358"/>
                  <a:pt x="22108" y="9358"/>
                </a:cubicBezTo>
                <a:cubicBezTo>
                  <a:pt x="22163" y="9358"/>
                  <a:pt x="22219" y="9360"/>
                  <a:pt x="22275" y="9360"/>
                </a:cubicBezTo>
                <a:lnTo>
                  <a:pt x="22281" y="9360"/>
                </a:lnTo>
                <a:cubicBezTo>
                  <a:pt x="22466" y="9360"/>
                  <a:pt x="22620" y="9211"/>
                  <a:pt x="22622" y="9023"/>
                </a:cubicBezTo>
                <a:cubicBezTo>
                  <a:pt x="22626" y="8834"/>
                  <a:pt x="22474" y="8677"/>
                  <a:pt x="22287" y="8675"/>
                </a:cubicBezTo>
                <a:cubicBezTo>
                  <a:pt x="22229" y="8674"/>
                  <a:pt x="22175" y="8674"/>
                  <a:pt x="22118" y="8674"/>
                </a:cubicBezTo>
                <a:close/>
                <a:moveTo>
                  <a:pt x="5993" y="8170"/>
                </a:moveTo>
                <a:cubicBezTo>
                  <a:pt x="5823" y="8170"/>
                  <a:pt x="5673" y="8292"/>
                  <a:pt x="5649" y="8465"/>
                </a:cubicBezTo>
                <a:cubicBezTo>
                  <a:pt x="5624" y="8632"/>
                  <a:pt x="5560" y="8814"/>
                  <a:pt x="5465" y="8995"/>
                </a:cubicBezTo>
                <a:cubicBezTo>
                  <a:pt x="5372" y="9162"/>
                  <a:pt x="5435" y="9369"/>
                  <a:pt x="5604" y="9457"/>
                </a:cubicBezTo>
                <a:cubicBezTo>
                  <a:pt x="5656" y="9485"/>
                  <a:pt x="5710" y="9499"/>
                  <a:pt x="5764" y="9499"/>
                </a:cubicBezTo>
                <a:cubicBezTo>
                  <a:pt x="5885" y="9499"/>
                  <a:pt x="6005" y="9433"/>
                  <a:pt x="6068" y="9317"/>
                </a:cubicBezTo>
                <a:cubicBezTo>
                  <a:pt x="6205" y="9065"/>
                  <a:pt x="6292" y="8811"/>
                  <a:pt x="6327" y="8561"/>
                </a:cubicBezTo>
                <a:cubicBezTo>
                  <a:pt x="6353" y="8373"/>
                  <a:pt x="6222" y="8199"/>
                  <a:pt x="6036" y="8173"/>
                </a:cubicBezTo>
                <a:cubicBezTo>
                  <a:pt x="6022" y="8171"/>
                  <a:pt x="6007" y="8170"/>
                  <a:pt x="5993" y="8170"/>
                </a:cubicBezTo>
                <a:close/>
                <a:moveTo>
                  <a:pt x="23637" y="8791"/>
                </a:moveTo>
                <a:cubicBezTo>
                  <a:pt x="23475" y="8791"/>
                  <a:pt x="23330" y="8912"/>
                  <a:pt x="23302" y="9080"/>
                </a:cubicBezTo>
                <a:cubicBezTo>
                  <a:pt x="23274" y="9266"/>
                  <a:pt x="23401" y="9440"/>
                  <a:pt x="23587" y="9471"/>
                </a:cubicBezTo>
                <a:cubicBezTo>
                  <a:pt x="23804" y="9506"/>
                  <a:pt x="24021" y="9546"/>
                  <a:pt x="24233" y="9597"/>
                </a:cubicBezTo>
                <a:cubicBezTo>
                  <a:pt x="24259" y="9603"/>
                  <a:pt x="24285" y="9605"/>
                  <a:pt x="24311" y="9605"/>
                </a:cubicBezTo>
                <a:cubicBezTo>
                  <a:pt x="24466" y="9605"/>
                  <a:pt x="24607" y="9499"/>
                  <a:pt x="24643" y="9341"/>
                </a:cubicBezTo>
                <a:cubicBezTo>
                  <a:pt x="24687" y="9155"/>
                  <a:pt x="24574" y="8973"/>
                  <a:pt x="24388" y="8929"/>
                </a:cubicBezTo>
                <a:cubicBezTo>
                  <a:pt x="24160" y="8877"/>
                  <a:pt x="23927" y="8832"/>
                  <a:pt x="23693" y="8795"/>
                </a:cubicBezTo>
                <a:cubicBezTo>
                  <a:pt x="23674" y="8792"/>
                  <a:pt x="23656" y="8791"/>
                  <a:pt x="23637" y="8791"/>
                </a:cubicBezTo>
                <a:close/>
                <a:moveTo>
                  <a:pt x="20239" y="8850"/>
                </a:moveTo>
                <a:cubicBezTo>
                  <a:pt x="20218" y="8850"/>
                  <a:pt x="20196" y="8852"/>
                  <a:pt x="20175" y="8856"/>
                </a:cubicBezTo>
                <a:cubicBezTo>
                  <a:pt x="19942" y="8901"/>
                  <a:pt x="19709" y="8953"/>
                  <a:pt x="19485" y="9014"/>
                </a:cubicBezTo>
                <a:cubicBezTo>
                  <a:pt x="19303" y="9063"/>
                  <a:pt x="19195" y="9249"/>
                  <a:pt x="19242" y="9431"/>
                </a:cubicBezTo>
                <a:cubicBezTo>
                  <a:pt x="19283" y="9586"/>
                  <a:pt x="19421" y="9685"/>
                  <a:pt x="19572" y="9685"/>
                </a:cubicBezTo>
                <a:cubicBezTo>
                  <a:pt x="19603" y="9685"/>
                  <a:pt x="19631" y="9683"/>
                  <a:pt x="19659" y="9675"/>
                </a:cubicBezTo>
                <a:cubicBezTo>
                  <a:pt x="19867" y="9619"/>
                  <a:pt x="20085" y="9569"/>
                  <a:pt x="20302" y="9527"/>
                </a:cubicBezTo>
                <a:cubicBezTo>
                  <a:pt x="20490" y="9492"/>
                  <a:pt x="20610" y="9311"/>
                  <a:pt x="20575" y="9127"/>
                </a:cubicBezTo>
                <a:cubicBezTo>
                  <a:pt x="20544" y="8963"/>
                  <a:pt x="20399" y="8850"/>
                  <a:pt x="20239" y="8850"/>
                </a:cubicBezTo>
                <a:close/>
                <a:moveTo>
                  <a:pt x="819" y="8628"/>
                </a:moveTo>
                <a:cubicBezTo>
                  <a:pt x="771" y="8628"/>
                  <a:pt x="723" y="8638"/>
                  <a:pt x="676" y="8660"/>
                </a:cubicBezTo>
                <a:cubicBezTo>
                  <a:pt x="504" y="8741"/>
                  <a:pt x="431" y="8943"/>
                  <a:pt x="510" y="9115"/>
                </a:cubicBezTo>
                <a:cubicBezTo>
                  <a:pt x="617" y="9350"/>
                  <a:pt x="746" y="9569"/>
                  <a:pt x="885" y="9762"/>
                </a:cubicBezTo>
                <a:cubicBezTo>
                  <a:pt x="953" y="9854"/>
                  <a:pt x="1057" y="9902"/>
                  <a:pt x="1163" y="9902"/>
                </a:cubicBezTo>
                <a:cubicBezTo>
                  <a:pt x="1233" y="9902"/>
                  <a:pt x="1302" y="9883"/>
                  <a:pt x="1363" y="9840"/>
                </a:cubicBezTo>
                <a:cubicBezTo>
                  <a:pt x="1514" y="9729"/>
                  <a:pt x="1549" y="9515"/>
                  <a:pt x="1439" y="9362"/>
                </a:cubicBezTo>
                <a:cubicBezTo>
                  <a:pt x="1323" y="9204"/>
                  <a:pt x="1222" y="9023"/>
                  <a:pt x="1130" y="8828"/>
                </a:cubicBezTo>
                <a:cubicBezTo>
                  <a:pt x="1072" y="8703"/>
                  <a:pt x="948" y="8628"/>
                  <a:pt x="819" y="8628"/>
                </a:cubicBezTo>
                <a:close/>
                <a:moveTo>
                  <a:pt x="25613" y="9334"/>
                </a:moveTo>
                <a:cubicBezTo>
                  <a:pt x="25478" y="9334"/>
                  <a:pt x="25351" y="9413"/>
                  <a:pt x="25297" y="9546"/>
                </a:cubicBezTo>
                <a:cubicBezTo>
                  <a:pt x="25227" y="9723"/>
                  <a:pt x="25311" y="9920"/>
                  <a:pt x="25486" y="9993"/>
                </a:cubicBezTo>
                <a:cubicBezTo>
                  <a:pt x="25688" y="10073"/>
                  <a:pt x="25890" y="10163"/>
                  <a:pt x="26084" y="10262"/>
                </a:cubicBezTo>
                <a:cubicBezTo>
                  <a:pt x="26131" y="10288"/>
                  <a:pt x="26183" y="10299"/>
                  <a:pt x="26235" y="10299"/>
                </a:cubicBezTo>
                <a:cubicBezTo>
                  <a:pt x="26362" y="10299"/>
                  <a:pt x="26480" y="10229"/>
                  <a:pt x="26541" y="10109"/>
                </a:cubicBezTo>
                <a:cubicBezTo>
                  <a:pt x="26626" y="9942"/>
                  <a:pt x="26559" y="9736"/>
                  <a:pt x="26390" y="9650"/>
                </a:cubicBezTo>
                <a:cubicBezTo>
                  <a:pt x="26180" y="9544"/>
                  <a:pt x="25963" y="9447"/>
                  <a:pt x="25742" y="9358"/>
                </a:cubicBezTo>
                <a:cubicBezTo>
                  <a:pt x="25700" y="9342"/>
                  <a:pt x="25656" y="9334"/>
                  <a:pt x="25613" y="9334"/>
                </a:cubicBezTo>
                <a:close/>
                <a:moveTo>
                  <a:pt x="18284" y="9446"/>
                </a:moveTo>
                <a:cubicBezTo>
                  <a:pt x="18238" y="9446"/>
                  <a:pt x="18192" y="9455"/>
                  <a:pt x="18147" y="9475"/>
                </a:cubicBezTo>
                <a:cubicBezTo>
                  <a:pt x="17928" y="9570"/>
                  <a:pt x="17712" y="9673"/>
                  <a:pt x="17507" y="9781"/>
                </a:cubicBezTo>
                <a:cubicBezTo>
                  <a:pt x="17339" y="9871"/>
                  <a:pt x="17274" y="10076"/>
                  <a:pt x="17363" y="10245"/>
                </a:cubicBezTo>
                <a:cubicBezTo>
                  <a:pt x="17424" y="10361"/>
                  <a:pt x="17544" y="10427"/>
                  <a:pt x="17665" y="10427"/>
                </a:cubicBezTo>
                <a:cubicBezTo>
                  <a:pt x="17719" y="10427"/>
                  <a:pt x="17773" y="10413"/>
                  <a:pt x="17825" y="10386"/>
                </a:cubicBezTo>
                <a:cubicBezTo>
                  <a:pt x="18016" y="10285"/>
                  <a:pt x="18215" y="10189"/>
                  <a:pt x="18420" y="10102"/>
                </a:cubicBezTo>
                <a:cubicBezTo>
                  <a:pt x="18593" y="10026"/>
                  <a:pt x="18672" y="9826"/>
                  <a:pt x="18597" y="9652"/>
                </a:cubicBezTo>
                <a:cubicBezTo>
                  <a:pt x="18540" y="9523"/>
                  <a:pt x="18415" y="9446"/>
                  <a:pt x="18284" y="9446"/>
                </a:cubicBezTo>
                <a:close/>
                <a:moveTo>
                  <a:pt x="4838" y="9801"/>
                </a:moveTo>
                <a:cubicBezTo>
                  <a:pt x="4777" y="9801"/>
                  <a:pt x="4716" y="9817"/>
                  <a:pt x="4660" y="9850"/>
                </a:cubicBezTo>
                <a:cubicBezTo>
                  <a:pt x="4561" y="9911"/>
                  <a:pt x="4457" y="9963"/>
                  <a:pt x="4352" y="10003"/>
                </a:cubicBezTo>
                <a:cubicBezTo>
                  <a:pt x="4271" y="10036"/>
                  <a:pt x="4191" y="10064"/>
                  <a:pt x="4111" y="10088"/>
                </a:cubicBezTo>
                <a:cubicBezTo>
                  <a:pt x="3930" y="10144"/>
                  <a:pt x="3831" y="10335"/>
                  <a:pt x="3886" y="10516"/>
                </a:cubicBezTo>
                <a:cubicBezTo>
                  <a:pt x="3933" y="10662"/>
                  <a:pt x="4067" y="10754"/>
                  <a:pt x="4213" y="10754"/>
                </a:cubicBezTo>
                <a:cubicBezTo>
                  <a:pt x="4248" y="10754"/>
                  <a:pt x="4283" y="10751"/>
                  <a:pt x="4316" y="10740"/>
                </a:cubicBezTo>
                <a:cubicBezTo>
                  <a:pt x="4406" y="10709"/>
                  <a:pt x="4500" y="10679"/>
                  <a:pt x="4594" y="10641"/>
                </a:cubicBezTo>
                <a:cubicBezTo>
                  <a:pt x="4738" y="10587"/>
                  <a:pt x="4881" y="10516"/>
                  <a:pt x="5016" y="10432"/>
                </a:cubicBezTo>
                <a:cubicBezTo>
                  <a:pt x="5178" y="10335"/>
                  <a:pt x="5228" y="10125"/>
                  <a:pt x="5129" y="9963"/>
                </a:cubicBezTo>
                <a:cubicBezTo>
                  <a:pt x="5065" y="9858"/>
                  <a:pt x="4953" y="9801"/>
                  <a:pt x="4838" y="9801"/>
                </a:cubicBezTo>
                <a:close/>
                <a:moveTo>
                  <a:pt x="2421" y="9302"/>
                </a:moveTo>
                <a:cubicBezTo>
                  <a:pt x="2278" y="9302"/>
                  <a:pt x="2145" y="9391"/>
                  <a:pt x="2096" y="9534"/>
                </a:cubicBezTo>
                <a:cubicBezTo>
                  <a:pt x="2023" y="9751"/>
                  <a:pt x="1954" y="9979"/>
                  <a:pt x="1895" y="10217"/>
                </a:cubicBezTo>
                <a:cubicBezTo>
                  <a:pt x="1888" y="10247"/>
                  <a:pt x="1884" y="10273"/>
                  <a:pt x="1884" y="10300"/>
                </a:cubicBezTo>
                <a:cubicBezTo>
                  <a:pt x="1823" y="10471"/>
                  <a:pt x="1905" y="10662"/>
                  <a:pt x="2075" y="10731"/>
                </a:cubicBezTo>
                <a:cubicBezTo>
                  <a:pt x="2312" y="10829"/>
                  <a:pt x="2566" y="10893"/>
                  <a:pt x="2832" y="10919"/>
                </a:cubicBezTo>
                <a:cubicBezTo>
                  <a:pt x="2842" y="10923"/>
                  <a:pt x="2856" y="10923"/>
                  <a:pt x="2866" y="10923"/>
                </a:cubicBezTo>
                <a:cubicBezTo>
                  <a:pt x="3040" y="10923"/>
                  <a:pt x="3188" y="10789"/>
                  <a:pt x="3207" y="10615"/>
                </a:cubicBezTo>
                <a:cubicBezTo>
                  <a:pt x="3224" y="10427"/>
                  <a:pt x="3087" y="10259"/>
                  <a:pt x="2901" y="10240"/>
                </a:cubicBezTo>
                <a:cubicBezTo>
                  <a:pt x="2800" y="10231"/>
                  <a:pt x="2703" y="10213"/>
                  <a:pt x="2609" y="10189"/>
                </a:cubicBezTo>
                <a:cubicBezTo>
                  <a:pt x="2651" y="10040"/>
                  <a:pt x="2696" y="9894"/>
                  <a:pt x="2745" y="9755"/>
                </a:cubicBezTo>
                <a:cubicBezTo>
                  <a:pt x="2805" y="9577"/>
                  <a:pt x="2710" y="9381"/>
                  <a:pt x="2531" y="9320"/>
                </a:cubicBezTo>
                <a:cubicBezTo>
                  <a:pt x="2494" y="9308"/>
                  <a:pt x="2457" y="9302"/>
                  <a:pt x="2421" y="9302"/>
                </a:cubicBezTo>
                <a:close/>
                <a:moveTo>
                  <a:pt x="27400" y="10330"/>
                </a:moveTo>
                <a:cubicBezTo>
                  <a:pt x="27297" y="10330"/>
                  <a:pt x="27196" y="10376"/>
                  <a:pt x="27129" y="10464"/>
                </a:cubicBezTo>
                <a:cubicBezTo>
                  <a:pt x="27014" y="10613"/>
                  <a:pt x="27042" y="10829"/>
                  <a:pt x="27191" y="10943"/>
                </a:cubicBezTo>
                <a:cubicBezTo>
                  <a:pt x="27356" y="11072"/>
                  <a:pt x="27515" y="11213"/>
                  <a:pt x="27659" y="11366"/>
                </a:cubicBezTo>
                <a:cubicBezTo>
                  <a:pt x="27727" y="11437"/>
                  <a:pt x="27815" y="11472"/>
                  <a:pt x="27906" y="11472"/>
                </a:cubicBezTo>
                <a:cubicBezTo>
                  <a:pt x="27991" y="11472"/>
                  <a:pt x="28076" y="11441"/>
                  <a:pt x="28144" y="11376"/>
                </a:cubicBezTo>
                <a:cubicBezTo>
                  <a:pt x="28279" y="11248"/>
                  <a:pt x="28286" y="11030"/>
                  <a:pt x="28156" y="10893"/>
                </a:cubicBezTo>
                <a:cubicBezTo>
                  <a:pt x="27987" y="10716"/>
                  <a:pt x="27805" y="10551"/>
                  <a:pt x="27608" y="10401"/>
                </a:cubicBezTo>
                <a:cubicBezTo>
                  <a:pt x="27546" y="10353"/>
                  <a:pt x="27472" y="10330"/>
                  <a:pt x="27400" y="10330"/>
                </a:cubicBezTo>
                <a:close/>
                <a:moveTo>
                  <a:pt x="16504" y="10465"/>
                </a:moveTo>
                <a:cubicBezTo>
                  <a:pt x="16437" y="10465"/>
                  <a:pt x="16369" y="10485"/>
                  <a:pt x="16310" y="10526"/>
                </a:cubicBezTo>
                <a:cubicBezTo>
                  <a:pt x="16120" y="10658"/>
                  <a:pt x="15934" y="10794"/>
                  <a:pt x="15747" y="10935"/>
                </a:cubicBezTo>
                <a:cubicBezTo>
                  <a:pt x="15595" y="11048"/>
                  <a:pt x="15564" y="11262"/>
                  <a:pt x="15677" y="11413"/>
                </a:cubicBezTo>
                <a:cubicBezTo>
                  <a:pt x="15745" y="11501"/>
                  <a:pt x="15847" y="11550"/>
                  <a:pt x="15950" y="11550"/>
                </a:cubicBezTo>
                <a:cubicBezTo>
                  <a:pt x="16023" y="11550"/>
                  <a:pt x="16094" y="11527"/>
                  <a:pt x="16155" y="11480"/>
                </a:cubicBezTo>
                <a:cubicBezTo>
                  <a:pt x="16338" y="11345"/>
                  <a:pt x="16518" y="11213"/>
                  <a:pt x="16701" y="11086"/>
                </a:cubicBezTo>
                <a:cubicBezTo>
                  <a:pt x="16855" y="10978"/>
                  <a:pt x="16894" y="10766"/>
                  <a:pt x="16784" y="10611"/>
                </a:cubicBezTo>
                <a:cubicBezTo>
                  <a:pt x="16718" y="10516"/>
                  <a:pt x="16612" y="10465"/>
                  <a:pt x="16504" y="10465"/>
                </a:cubicBezTo>
                <a:close/>
                <a:moveTo>
                  <a:pt x="1993" y="11305"/>
                </a:moveTo>
                <a:cubicBezTo>
                  <a:pt x="1821" y="11305"/>
                  <a:pt x="1675" y="11439"/>
                  <a:pt x="1658" y="11614"/>
                </a:cubicBezTo>
                <a:cubicBezTo>
                  <a:pt x="1636" y="11844"/>
                  <a:pt x="1625" y="12061"/>
                  <a:pt x="1625" y="12263"/>
                </a:cubicBezTo>
                <a:lnTo>
                  <a:pt x="1625" y="12334"/>
                </a:lnTo>
                <a:cubicBezTo>
                  <a:pt x="1627" y="12523"/>
                  <a:pt x="1780" y="12673"/>
                  <a:pt x="1966" y="12673"/>
                </a:cubicBezTo>
                <a:cubicBezTo>
                  <a:pt x="1966" y="12673"/>
                  <a:pt x="1969" y="12673"/>
                  <a:pt x="1971" y="12671"/>
                </a:cubicBezTo>
                <a:cubicBezTo>
                  <a:pt x="2161" y="12669"/>
                  <a:pt x="2312" y="12515"/>
                  <a:pt x="2310" y="12325"/>
                </a:cubicBezTo>
                <a:lnTo>
                  <a:pt x="2310" y="12263"/>
                </a:lnTo>
                <a:cubicBezTo>
                  <a:pt x="2310" y="12082"/>
                  <a:pt x="2319" y="11884"/>
                  <a:pt x="2338" y="11679"/>
                </a:cubicBezTo>
                <a:cubicBezTo>
                  <a:pt x="2355" y="11491"/>
                  <a:pt x="2216" y="11324"/>
                  <a:pt x="2030" y="11307"/>
                </a:cubicBezTo>
                <a:cubicBezTo>
                  <a:pt x="2018" y="11305"/>
                  <a:pt x="2006" y="11305"/>
                  <a:pt x="1993" y="11305"/>
                </a:cubicBezTo>
                <a:close/>
                <a:moveTo>
                  <a:pt x="14877" y="11714"/>
                </a:moveTo>
                <a:cubicBezTo>
                  <a:pt x="14801" y="11714"/>
                  <a:pt x="14724" y="11739"/>
                  <a:pt x="14660" y="11792"/>
                </a:cubicBezTo>
                <a:cubicBezTo>
                  <a:pt x="14485" y="11934"/>
                  <a:pt x="14306" y="12080"/>
                  <a:pt x="14130" y="12226"/>
                </a:cubicBezTo>
                <a:cubicBezTo>
                  <a:pt x="13984" y="12344"/>
                  <a:pt x="13965" y="12560"/>
                  <a:pt x="14085" y="12706"/>
                </a:cubicBezTo>
                <a:cubicBezTo>
                  <a:pt x="14153" y="12787"/>
                  <a:pt x="14250" y="12829"/>
                  <a:pt x="14348" y="12829"/>
                </a:cubicBezTo>
                <a:cubicBezTo>
                  <a:pt x="14424" y="12829"/>
                  <a:pt x="14500" y="12803"/>
                  <a:pt x="14563" y="12753"/>
                </a:cubicBezTo>
                <a:cubicBezTo>
                  <a:pt x="14739" y="12608"/>
                  <a:pt x="14914" y="12464"/>
                  <a:pt x="15091" y="12322"/>
                </a:cubicBezTo>
                <a:cubicBezTo>
                  <a:pt x="15239" y="12202"/>
                  <a:pt x="15260" y="11986"/>
                  <a:pt x="15140" y="11840"/>
                </a:cubicBezTo>
                <a:cubicBezTo>
                  <a:pt x="15073" y="11757"/>
                  <a:pt x="14976" y="11714"/>
                  <a:pt x="14877" y="11714"/>
                </a:cubicBezTo>
                <a:close/>
                <a:moveTo>
                  <a:pt x="28690" y="11904"/>
                </a:moveTo>
                <a:cubicBezTo>
                  <a:pt x="28638" y="11904"/>
                  <a:pt x="28585" y="11916"/>
                  <a:pt x="28535" y="11941"/>
                </a:cubicBezTo>
                <a:cubicBezTo>
                  <a:pt x="28364" y="12028"/>
                  <a:pt x="28300" y="12235"/>
                  <a:pt x="28384" y="12402"/>
                </a:cubicBezTo>
                <a:cubicBezTo>
                  <a:pt x="28477" y="12586"/>
                  <a:pt x="28564" y="12786"/>
                  <a:pt x="28639" y="12991"/>
                </a:cubicBezTo>
                <a:cubicBezTo>
                  <a:pt x="28688" y="13126"/>
                  <a:pt x="28822" y="13213"/>
                  <a:pt x="28961" y="13213"/>
                </a:cubicBezTo>
                <a:cubicBezTo>
                  <a:pt x="28999" y="13213"/>
                  <a:pt x="29039" y="13208"/>
                  <a:pt x="29079" y="13194"/>
                </a:cubicBezTo>
                <a:cubicBezTo>
                  <a:pt x="29258" y="13128"/>
                  <a:pt x="29348" y="12933"/>
                  <a:pt x="29284" y="12756"/>
                </a:cubicBezTo>
                <a:cubicBezTo>
                  <a:pt x="29199" y="12525"/>
                  <a:pt x="29101" y="12301"/>
                  <a:pt x="28995" y="12091"/>
                </a:cubicBezTo>
                <a:cubicBezTo>
                  <a:pt x="28934" y="11972"/>
                  <a:pt x="28814" y="11904"/>
                  <a:pt x="28690" y="11904"/>
                </a:cubicBezTo>
                <a:close/>
                <a:moveTo>
                  <a:pt x="13292" y="13013"/>
                </a:moveTo>
                <a:cubicBezTo>
                  <a:pt x="13217" y="13013"/>
                  <a:pt x="13141" y="13037"/>
                  <a:pt x="13077" y="13088"/>
                </a:cubicBezTo>
                <a:cubicBezTo>
                  <a:pt x="12901" y="13229"/>
                  <a:pt x="12722" y="13368"/>
                  <a:pt x="12545" y="13507"/>
                </a:cubicBezTo>
                <a:cubicBezTo>
                  <a:pt x="12394" y="13622"/>
                  <a:pt x="12368" y="13837"/>
                  <a:pt x="12484" y="13987"/>
                </a:cubicBezTo>
                <a:cubicBezTo>
                  <a:pt x="12549" y="14074"/>
                  <a:pt x="12651" y="14121"/>
                  <a:pt x="12754" y="14121"/>
                </a:cubicBezTo>
                <a:cubicBezTo>
                  <a:pt x="12825" y="14121"/>
                  <a:pt x="12898" y="14096"/>
                  <a:pt x="12964" y="14048"/>
                </a:cubicBezTo>
                <a:cubicBezTo>
                  <a:pt x="13145" y="13907"/>
                  <a:pt x="13324" y="13762"/>
                  <a:pt x="13505" y="13620"/>
                </a:cubicBezTo>
                <a:cubicBezTo>
                  <a:pt x="13652" y="13502"/>
                  <a:pt x="13675" y="13288"/>
                  <a:pt x="13557" y="13140"/>
                </a:cubicBezTo>
                <a:cubicBezTo>
                  <a:pt x="13490" y="13056"/>
                  <a:pt x="13392" y="13013"/>
                  <a:pt x="13292" y="13013"/>
                </a:cubicBezTo>
                <a:close/>
                <a:moveTo>
                  <a:pt x="2182" y="13334"/>
                </a:moveTo>
                <a:cubicBezTo>
                  <a:pt x="2146" y="13334"/>
                  <a:pt x="2110" y="13340"/>
                  <a:pt x="2074" y="13352"/>
                </a:cubicBezTo>
                <a:cubicBezTo>
                  <a:pt x="1895" y="13411"/>
                  <a:pt x="1797" y="13608"/>
                  <a:pt x="1858" y="13785"/>
                </a:cubicBezTo>
                <a:cubicBezTo>
                  <a:pt x="1938" y="14025"/>
                  <a:pt x="2041" y="14254"/>
                  <a:pt x="2161" y="14468"/>
                </a:cubicBezTo>
                <a:cubicBezTo>
                  <a:pt x="2223" y="14578"/>
                  <a:pt x="2338" y="14642"/>
                  <a:pt x="2458" y="14642"/>
                </a:cubicBezTo>
                <a:cubicBezTo>
                  <a:pt x="2517" y="14642"/>
                  <a:pt x="2573" y="14626"/>
                  <a:pt x="2625" y="14598"/>
                </a:cubicBezTo>
                <a:cubicBezTo>
                  <a:pt x="2790" y="14506"/>
                  <a:pt x="2849" y="14298"/>
                  <a:pt x="2755" y="14133"/>
                </a:cubicBezTo>
                <a:cubicBezTo>
                  <a:pt x="2654" y="13957"/>
                  <a:pt x="2573" y="13766"/>
                  <a:pt x="2505" y="13568"/>
                </a:cubicBezTo>
                <a:cubicBezTo>
                  <a:pt x="2459" y="13426"/>
                  <a:pt x="2325" y="13334"/>
                  <a:pt x="2182" y="13334"/>
                </a:cubicBezTo>
                <a:close/>
                <a:moveTo>
                  <a:pt x="29294" y="13852"/>
                </a:moveTo>
                <a:cubicBezTo>
                  <a:pt x="29276" y="13852"/>
                  <a:pt x="29258" y="13853"/>
                  <a:pt x="29240" y="13856"/>
                </a:cubicBezTo>
                <a:cubicBezTo>
                  <a:pt x="29053" y="13886"/>
                  <a:pt x="28928" y="14061"/>
                  <a:pt x="28957" y="14247"/>
                </a:cubicBezTo>
                <a:cubicBezTo>
                  <a:pt x="28992" y="14459"/>
                  <a:pt x="29018" y="14678"/>
                  <a:pt x="29037" y="14903"/>
                </a:cubicBezTo>
                <a:cubicBezTo>
                  <a:pt x="29056" y="15080"/>
                  <a:pt x="29202" y="15215"/>
                  <a:pt x="29379" y="15215"/>
                </a:cubicBezTo>
                <a:cubicBezTo>
                  <a:pt x="29390" y="15215"/>
                  <a:pt x="29399" y="15215"/>
                  <a:pt x="29407" y="15212"/>
                </a:cubicBezTo>
                <a:cubicBezTo>
                  <a:pt x="29593" y="15198"/>
                  <a:pt x="29736" y="15033"/>
                  <a:pt x="29718" y="14844"/>
                </a:cubicBezTo>
                <a:cubicBezTo>
                  <a:pt x="29696" y="14602"/>
                  <a:pt x="29668" y="14366"/>
                  <a:pt x="29631" y="14140"/>
                </a:cubicBezTo>
                <a:cubicBezTo>
                  <a:pt x="29605" y="13973"/>
                  <a:pt x="29459" y="13852"/>
                  <a:pt x="29294" y="13852"/>
                </a:cubicBezTo>
                <a:close/>
                <a:moveTo>
                  <a:pt x="11648" y="14243"/>
                </a:moveTo>
                <a:cubicBezTo>
                  <a:pt x="11582" y="14243"/>
                  <a:pt x="11514" y="14262"/>
                  <a:pt x="11455" y="14303"/>
                </a:cubicBezTo>
                <a:cubicBezTo>
                  <a:pt x="11268" y="14430"/>
                  <a:pt x="11078" y="14552"/>
                  <a:pt x="10896" y="14664"/>
                </a:cubicBezTo>
                <a:cubicBezTo>
                  <a:pt x="10734" y="14764"/>
                  <a:pt x="10686" y="14974"/>
                  <a:pt x="10783" y="15134"/>
                </a:cubicBezTo>
                <a:cubicBezTo>
                  <a:pt x="10847" y="15238"/>
                  <a:pt x="10958" y="15297"/>
                  <a:pt x="11073" y="15297"/>
                </a:cubicBezTo>
                <a:cubicBezTo>
                  <a:pt x="11134" y="15297"/>
                  <a:pt x="11198" y="15280"/>
                  <a:pt x="11254" y="15250"/>
                </a:cubicBezTo>
                <a:cubicBezTo>
                  <a:pt x="11445" y="15132"/>
                  <a:pt x="11643" y="15003"/>
                  <a:pt x="11840" y="14870"/>
                </a:cubicBezTo>
                <a:cubicBezTo>
                  <a:pt x="11996" y="14764"/>
                  <a:pt x="12038" y="14550"/>
                  <a:pt x="11932" y="14393"/>
                </a:cubicBezTo>
                <a:cubicBezTo>
                  <a:pt x="11866" y="14296"/>
                  <a:pt x="11758" y="14243"/>
                  <a:pt x="11648" y="14243"/>
                </a:cubicBezTo>
                <a:close/>
                <a:moveTo>
                  <a:pt x="3345" y="14982"/>
                </a:moveTo>
                <a:cubicBezTo>
                  <a:pt x="3242" y="14982"/>
                  <a:pt x="3142" y="15028"/>
                  <a:pt x="3075" y="15115"/>
                </a:cubicBezTo>
                <a:cubicBezTo>
                  <a:pt x="2958" y="15264"/>
                  <a:pt x="2986" y="15480"/>
                  <a:pt x="3136" y="15594"/>
                </a:cubicBezTo>
                <a:cubicBezTo>
                  <a:pt x="3327" y="15742"/>
                  <a:pt x="3535" y="15879"/>
                  <a:pt x="3760" y="15998"/>
                </a:cubicBezTo>
                <a:cubicBezTo>
                  <a:pt x="3812" y="16024"/>
                  <a:pt x="3866" y="16036"/>
                  <a:pt x="3919" y="16036"/>
                </a:cubicBezTo>
                <a:cubicBezTo>
                  <a:pt x="4043" y="16036"/>
                  <a:pt x="4161" y="15971"/>
                  <a:pt x="4220" y="15853"/>
                </a:cubicBezTo>
                <a:cubicBezTo>
                  <a:pt x="4309" y="15686"/>
                  <a:pt x="4246" y="15480"/>
                  <a:pt x="4078" y="15391"/>
                </a:cubicBezTo>
                <a:cubicBezTo>
                  <a:pt x="3890" y="15290"/>
                  <a:pt x="3713" y="15177"/>
                  <a:pt x="3555" y="15054"/>
                </a:cubicBezTo>
                <a:cubicBezTo>
                  <a:pt x="3492" y="15006"/>
                  <a:pt x="3418" y="14982"/>
                  <a:pt x="3345" y="14982"/>
                </a:cubicBezTo>
                <a:close/>
                <a:moveTo>
                  <a:pt x="9870" y="15258"/>
                </a:moveTo>
                <a:cubicBezTo>
                  <a:pt x="9823" y="15258"/>
                  <a:pt x="9775" y="15268"/>
                  <a:pt x="9730" y="15288"/>
                </a:cubicBezTo>
                <a:cubicBezTo>
                  <a:pt x="9525" y="15382"/>
                  <a:pt x="9321" y="15467"/>
                  <a:pt x="9121" y="15539"/>
                </a:cubicBezTo>
                <a:cubicBezTo>
                  <a:pt x="8942" y="15603"/>
                  <a:pt x="8852" y="15799"/>
                  <a:pt x="8916" y="15977"/>
                </a:cubicBezTo>
                <a:cubicBezTo>
                  <a:pt x="8967" y="16114"/>
                  <a:pt x="9099" y="16201"/>
                  <a:pt x="9238" y="16201"/>
                </a:cubicBezTo>
                <a:cubicBezTo>
                  <a:pt x="9278" y="16201"/>
                  <a:pt x="9316" y="16194"/>
                  <a:pt x="9354" y="16180"/>
                </a:cubicBezTo>
                <a:cubicBezTo>
                  <a:pt x="9570" y="16102"/>
                  <a:pt x="9792" y="16010"/>
                  <a:pt x="10011" y="15911"/>
                </a:cubicBezTo>
                <a:cubicBezTo>
                  <a:pt x="10183" y="15832"/>
                  <a:pt x="10258" y="15629"/>
                  <a:pt x="10180" y="15459"/>
                </a:cubicBezTo>
                <a:cubicBezTo>
                  <a:pt x="10124" y="15333"/>
                  <a:pt x="9999" y="15258"/>
                  <a:pt x="9870" y="15258"/>
                </a:cubicBezTo>
                <a:close/>
                <a:moveTo>
                  <a:pt x="5204" y="15812"/>
                </a:moveTo>
                <a:cubicBezTo>
                  <a:pt x="5047" y="15812"/>
                  <a:pt x="4907" y="15921"/>
                  <a:pt x="4872" y="16081"/>
                </a:cubicBezTo>
                <a:cubicBezTo>
                  <a:pt x="4830" y="16267"/>
                  <a:pt x="4947" y="16446"/>
                  <a:pt x="5133" y="16488"/>
                </a:cubicBezTo>
                <a:cubicBezTo>
                  <a:pt x="5359" y="16536"/>
                  <a:pt x="5597" y="16575"/>
                  <a:pt x="5840" y="16602"/>
                </a:cubicBezTo>
                <a:cubicBezTo>
                  <a:pt x="5854" y="16606"/>
                  <a:pt x="5866" y="16606"/>
                  <a:pt x="5880" y="16606"/>
                </a:cubicBezTo>
                <a:cubicBezTo>
                  <a:pt x="6050" y="16606"/>
                  <a:pt x="6198" y="16477"/>
                  <a:pt x="6219" y="16303"/>
                </a:cubicBezTo>
                <a:cubicBezTo>
                  <a:pt x="6238" y="16116"/>
                  <a:pt x="6102" y="15947"/>
                  <a:pt x="5916" y="15925"/>
                </a:cubicBezTo>
                <a:cubicBezTo>
                  <a:pt x="5697" y="15902"/>
                  <a:pt x="5482" y="15864"/>
                  <a:pt x="5277" y="15820"/>
                </a:cubicBezTo>
                <a:cubicBezTo>
                  <a:pt x="5252" y="15815"/>
                  <a:pt x="5228" y="15812"/>
                  <a:pt x="5204" y="15812"/>
                </a:cubicBezTo>
                <a:close/>
                <a:moveTo>
                  <a:pt x="7916" y="15870"/>
                </a:moveTo>
                <a:cubicBezTo>
                  <a:pt x="7898" y="15870"/>
                  <a:pt x="7880" y="15871"/>
                  <a:pt x="7861" y="15874"/>
                </a:cubicBezTo>
                <a:cubicBezTo>
                  <a:pt x="7648" y="15912"/>
                  <a:pt x="7432" y="15938"/>
                  <a:pt x="7216" y="15952"/>
                </a:cubicBezTo>
                <a:cubicBezTo>
                  <a:pt x="7029" y="15966"/>
                  <a:pt x="6886" y="16130"/>
                  <a:pt x="6900" y="16319"/>
                </a:cubicBezTo>
                <a:cubicBezTo>
                  <a:pt x="6912" y="16498"/>
                  <a:pt x="7064" y="16635"/>
                  <a:pt x="7241" y="16635"/>
                </a:cubicBezTo>
                <a:lnTo>
                  <a:pt x="7267" y="16635"/>
                </a:lnTo>
                <a:cubicBezTo>
                  <a:pt x="7505" y="16618"/>
                  <a:pt x="7743" y="16590"/>
                  <a:pt x="7978" y="16548"/>
                </a:cubicBezTo>
                <a:cubicBezTo>
                  <a:pt x="8162" y="16515"/>
                  <a:pt x="8289" y="16340"/>
                  <a:pt x="8256" y="16152"/>
                </a:cubicBezTo>
                <a:cubicBezTo>
                  <a:pt x="8226" y="15986"/>
                  <a:pt x="8081" y="15870"/>
                  <a:pt x="7916" y="15870"/>
                </a:cubicBezTo>
                <a:close/>
                <a:moveTo>
                  <a:pt x="29407" y="15896"/>
                </a:moveTo>
                <a:cubicBezTo>
                  <a:pt x="29228" y="15896"/>
                  <a:pt x="29079" y="16044"/>
                  <a:pt x="29074" y="16227"/>
                </a:cubicBezTo>
                <a:cubicBezTo>
                  <a:pt x="29067" y="16444"/>
                  <a:pt x="29053" y="16668"/>
                  <a:pt x="29035" y="16894"/>
                </a:cubicBezTo>
                <a:cubicBezTo>
                  <a:pt x="29021" y="17080"/>
                  <a:pt x="29159" y="17245"/>
                  <a:pt x="29348" y="17261"/>
                </a:cubicBezTo>
                <a:cubicBezTo>
                  <a:pt x="29360" y="17263"/>
                  <a:pt x="29369" y="17263"/>
                  <a:pt x="29376" y="17263"/>
                </a:cubicBezTo>
                <a:cubicBezTo>
                  <a:pt x="29553" y="17263"/>
                  <a:pt x="29703" y="17129"/>
                  <a:pt x="29717" y="16948"/>
                </a:cubicBezTo>
                <a:cubicBezTo>
                  <a:pt x="29736" y="16712"/>
                  <a:pt x="29748" y="16477"/>
                  <a:pt x="29755" y="16250"/>
                </a:cubicBezTo>
                <a:cubicBezTo>
                  <a:pt x="29762" y="16060"/>
                  <a:pt x="29614" y="15904"/>
                  <a:pt x="29425" y="15897"/>
                </a:cubicBezTo>
                <a:cubicBezTo>
                  <a:pt x="29419" y="15896"/>
                  <a:pt x="29413" y="15896"/>
                  <a:pt x="29407" y="15896"/>
                </a:cubicBezTo>
                <a:close/>
                <a:moveTo>
                  <a:pt x="29217" y="17937"/>
                </a:moveTo>
                <a:cubicBezTo>
                  <a:pt x="29052" y="17937"/>
                  <a:pt x="28904" y="18057"/>
                  <a:pt x="28877" y="18226"/>
                </a:cubicBezTo>
                <a:cubicBezTo>
                  <a:pt x="28842" y="18448"/>
                  <a:pt x="28804" y="18669"/>
                  <a:pt x="28761" y="18888"/>
                </a:cubicBezTo>
                <a:cubicBezTo>
                  <a:pt x="28723" y="19074"/>
                  <a:pt x="28844" y="19251"/>
                  <a:pt x="29028" y="19288"/>
                </a:cubicBezTo>
                <a:cubicBezTo>
                  <a:pt x="29051" y="19293"/>
                  <a:pt x="29072" y="19295"/>
                  <a:pt x="29094" y="19295"/>
                </a:cubicBezTo>
                <a:cubicBezTo>
                  <a:pt x="29256" y="19295"/>
                  <a:pt x="29397" y="19182"/>
                  <a:pt x="29432" y="19016"/>
                </a:cubicBezTo>
                <a:cubicBezTo>
                  <a:pt x="29475" y="18789"/>
                  <a:pt x="29515" y="18561"/>
                  <a:pt x="29553" y="18332"/>
                </a:cubicBezTo>
                <a:cubicBezTo>
                  <a:pt x="29581" y="18146"/>
                  <a:pt x="29456" y="17972"/>
                  <a:pt x="29268" y="17941"/>
                </a:cubicBezTo>
                <a:cubicBezTo>
                  <a:pt x="29251" y="17938"/>
                  <a:pt x="29234" y="17937"/>
                  <a:pt x="29217" y="17937"/>
                </a:cubicBezTo>
                <a:close/>
                <a:moveTo>
                  <a:pt x="28792" y="19947"/>
                </a:moveTo>
                <a:cubicBezTo>
                  <a:pt x="28639" y="19947"/>
                  <a:pt x="28498" y="20049"/>
                  <a:pt x="28458" y="20203"/>
                </a:cubicBezTo>
                <a:cubicBezTo>
                  <a:pt x="28401" y="20421"/>
                  <a:pt x="28342" y="20638"/>
                  <a:pt x="28279" y="20852"/>
                </a:cubicBezTo>
                <a:cubicBezTo>
                  <a:pt x="28227" y="21033"/>
                  <a:pt x="28331" y="21224"/>
                  <a:pt x="28512" y="21276"/>
                </a:cubicBezTo>
                <a:cubicBezTo>
                  <a:pt x="28545" y="21285"/>
                  <a:pt x="28575" y="21290"/>
                  <a:pt x="28608" y="21290"/>
                </a:cubicBezTo>
                <a:cubicBezTo>
                  <a:pt x="28756" y="21290"/>
                  <a:pt x="28893" y="21191"/>
                  <a:pt x="28936" y="21043"/>
                </a:cubicBezTo>
                <a:cubicBezTo>
                  <a:pt x="29001" y="20822"/>
                  <a:pt x="29061" y="20600"/>
                  <a:pt x="29121" y="20374"/>
                </a:cubicBezTo>
                <a:cubicBezTo>
                  <a:pt x="29169" y="20191"/>
                  <a:pt x="29058" y="20005"/>
                  <a:pt x="28875" y="19957"/>
                </a:cubicBezTo>
                <a:cubicBezTo>
                  <a:pt x="28848" y="19950"/>
                  <a:pt x="28820" y="19947"/>
                  <a:pt x="28792" y="19947"/>
                </a:cubicBezTo>
                <a:close/>
                <a:moveTo>
                  <a:pt x="28192" y="21907"/>
                </a:moveTo>
                <a:cubicBezTo>
                  <a:pt x="28051" y="21907"/>
                  <a:pt x="27919" y="21995"/>
                  <a:pt x="27869" y="22136"/>
                </a:cubicBezTo>
                <a:cubicBezTo>
                  <a:pt x="27793" y="22353"/>
                  <a:pt x="27714" y="22564"/>
                  <a:pt x="27636" y="22770"/>
                </a:cubicBezTo>
                <a:cubicBezTo>
                  <a:pt x="27568" y="22946"/>
                  <a:pt x="27659" y="23144"/>
                  <a:pt x="27834" y="23212"/>
                </a:cubicBezTo>
                <a:cubicBezTo>
                  <a:pt x="27874" y="23228"/>
                  <a:pt x="27914" y="23233"/>
                  <a:pt x="27956" y="23233"/>
                </a:cubicBezTo>
                <a:cubicBezTo>
                  <a:pt x="28093" y="23233"/>
                  <a:pt x="28224" y="23149"/>
                  <a:pt x="28276" y="23012"/>
                </a:cubicBezTo>
                <a:cubicBezTo>
                  <a:pt x="28358" y="22798"/>
                  <a:pt x="28436" y="22581"/>
                  <a:pt x="28514" y="22360"/>
                </a:cubicBezTo>
                <a:cubicBezTo>
                  <a:pt x="28575" y="22185"/>
                  <a:pt x="28483" y="21988"/>
                  <a:pt x="28304" y="21926"/>
                </a:cubicBezTo>
                <a:cubicBezTo>
                  <a:pt x="28267" y="21913"/>
                  <a:pt x="28229" y="21907"/>
                  <a:pt x="28192" y="21907"/>
                </a:cubicBezTo>
                <a:close/>
                <a:moveTo>
                  <a:pt x="27434" y="23811"/>
                </a:moveTo>
                <a:cubicBezTo>
                  <a:pt x="27304" y="23811"/>
                  <a:pt x="27179" y="23887"/>
                  <a:pt x="27122" y="24013"/>
                </a:cubicBezTo>
                <a:cubicBezTo>
                  <a:pt x="27026" y="24227"/>
                  <a:pt x="26931" y="24429"/>
                  <a:pt x="26835" y="24621"/>
                </a:cubicBezTo>
                <a:cubicBezTo>
                  <a:pt x="26750" y="24792"/>
                  <a:pt x="26819" y="24995"/>
                  <a:pt x="26990" y="25080"/>
                </a:cubicBezTo>
                <a:cubicBezTo>
                  <a:pt x="27038" y="25105"/>
                  <a:pt x="27092" y="25115"/>
                  <a:pt x="27141" y="25115"/>
                </a:cubicBezTo>
                <a:cubicBezTo>
                  <a:pt x="27268" y="25115"/>
                  <a:pt x="27388" y="25046"/>
                  <a:pt x="27447" y="24924"/>
                </a:cubicBezTo>
                <a:cubicBezTo>
                  <a:pt x="27548" y="24724"/>
                  <a:pt x="27645" y="24514"/>
                  <a:pt x="27746" y="24293"/>
                </a:cubicBezTo>
                <a:cubicBezTo>
                  <a:pt x="27824" y="24121"/>
                  <a:pt x="27746" y="23919"/>
                  <a:pt x="27574" y="23841"/>
                </a:cubicBezTo>
                <a:cubicBezTo>
                  <a:pt x="27528" y="23820"/>
                  <a:pt x="27481" y="23811"/>
                  <a:pt x="27434" y="238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84325" y="539500"/>
            <a:ext cx="7046100" cy="478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2"/>
              </a:buClr>
              <a:buSzPts val="2400"/>
              <a:buFont typeface="Capriola"/>
              <a:buNone/>
              <a:defRPr sz="2400" b="1">
                <a:solidFill>
                  <a:schemeClr val="accent2"/>
                </a:solidFill>
                <a:latin typeface="Capriola"/>
                <a:ea typeface="Capriola"/>
                <a:cs typeface="Capriola"/>
                <a:sym typeface="Capriola"/>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1384325" y="1251650"/>
            <a:ext cx="7046100" cy="3347700"/>
          </a:xfrm>
          <a:prstGeom prst="rect">
            <a:avLst/>
          </a:prstGeom>
          <a:noFill/>
          <a:ln>
            <a:noFill/>
          </a:ln>
          <a:effectLst>
            <a:outerShdw blurRad="57150" dist="19050" dir="5400000" algn="bl" rotWithShape="0">
              <a:srgbClr val="000000">
                <a:alpha val="8000"/>
              </a:srgbClr>
            </a:outerShdw>
          </a:effectLst>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2"/>
              </a:buClr>
              <a:buSzPts val="1400"/>
              <a:buFont typeface="Poppins Medium"/>
              <a:buChar char="●"/>
              <a:defRPr>
                <a:solidFill>
                  <a:schemeClr val="accent2"/>
                </a:solidFill>
                <a:latin typeface="Poppins Medium"/>
                <a:ea typeface="Poppins Medium"/>
                <a:cs typeface="Poppins Medium"/>
                <a:sym typeface="Poppins Medium"/>
              </a:defRPr>
            </a:lvl1pPr>
            <a:lvl2pPr marL="914400" lvl="1" indent="-292100">
              <a:lnSpc>
                <a:spcPct val="100000"/>
              </a:lnSpc>
              <a:spcBef>
                <a:spcPts val="1600"/>
              </a:spcBef>
              <a:spcAft>
                <a:spcPts val="0"/>
              </a:spcAft>
              <a:buClr>
                <a:schemeClr val="accent2"/>
              </a:buClr>
              <a:buSzPts val="1000"/>
              <a:buFont typeface="Poppins Medium"/>
              <a:buChar char="○"/>
              <a:defRPr sz="1000">
                <a:solidFill>
                  <a:schemeClr val="accent2"/>
                </a:solidFill>
                <a:latin typeface="Poppins Medium"/>
                <a:ea typeface="Poppins Medium"/>
                <a:cs typeface="Poppins Medium"/>
                <a:sym typeface="Poppins Medium"/>
              </a:defRPr>
            </a:lvl2pPr>
            <a:lvl3pPr marL="1371600" lvl="2" indent="-292100">
              <a:lnSpc>
                <a:spcPct val="100000"/>
              </a:lnSpc>
              <a:spcBef>
                <a:spcPts val="1600"/>
              </a:spcBef>
              <a:spcAft>
                <a:spcPts val="0"/>
              </a:spcAft>
              <a:buClr>
                <a:schemeClr val="accent2"/>
              </a:buClr>
              <a:buSzPts val="1000"/>
              <a:buFont typeface="Poppins Medium"/>
              <a:buChar char="■"/>
              <a:defRPr sz="1000">
                <a:solidFill>
                  <a:schemeClr val="accent2"/>
                </a:solidFill>
                <a:latin typeface="Poppins Medium"/>
                <a:ea typeface="Poppins Medium"/>
                <a:cs typeface="Poppins Medium"/>
                <a:sym typeface="Poppins Medium"/>
              </a:defRPr>
            </a:lvl3pPr>
            <a:lvl4pPr marL="1828800" lvl="3" indent="-292100">
              <a:lnSpc>
                <a:spcPct val="100000"/>
              </a:lnSpc>
              <a:spcBef>
                <a:spcPts val="1600"/>
              </a:spcBef>
              <a:spcAft>
                <a:spcPts val="0"/>
              </a:spcAft>
              <a:buClr>
                <a:schemeClr val="accent2"/>
              </a:buClr>
              <a:buSzPts val="1000"/>
              <a:buFont typeface="Poppins Medium"/>
              <a:buChar char="●"/>
              <a:defRPr sz="1000">
                <a:solidFill>
                  <a:schemeClr val="accent2"/>
                </a:solidFill>
                <a:latin typeface="Poppins Medium"/>
                <a:ea typeface="Poppins Medium"/>
                <a:cs typeface="Poppins Medium"/>
                <a:sym typeface="Poppins Medium"/>
              </a:defRPr>
            </a:lvl4pPr>
            <a:lvl5pPr marL="2286000" lvl="4" indent="-292100">
              <a:lnSpc>
                <a:spcPct val="100000"/>
              </a:lnSpc>
              <a:spcBef>
                <a:spcPts val="1600"/>
              </a:spcBef>
              <a:spcAft>
                <a:spcPts val="0"/>
              </a:spcAft>
              <a:buClr>
                <a:schemeClr val="accent2"/>
              </a:buClr>
              <a:buSzPts val="1000"/>
              <a:buFont typeface="Poppins Medium"/>
              <a:buChar char="○"/>
              <a:defRPr sz="1000">
                <a:solidFill>
                  <a:schemeClr val="accent2"/>
                </a:solidFill>
                <a:latin typeface="Poppins Medium"/>
                <a:ea typeface="Poppins Medium"/>
                <a:cs typeface="Poppins Medium"/>
                <a:sym typeface="Poppins Medium"/>
              </a:defRPr>
            </a:lvl5pPr>
            <a:lvl6pPr marL="2743200" lvl="5" indent="-292100">
              <a:lnSpc>
                <a:spcPct val="100000"/>
              </a:lnSpc>
              <a:spcBef>
                <a:spcPts val="1600"/>
              </a:spcBef>
              <a:spcAft>
                <a:spcPts val="0"/>
              </a:spcAft>
              <a:buClr>
                <a:schemeClr val="accent2"/>
              </a:buClr>
              <a:buSzPts val="1000"/>
              <a:buFont typeface="Poppins Medium"/>
              <a:buChar char="■"/>
              <a:defRPr sz="1000">
                <a:solidFill>
                  <a:schemeClr val="accent2"/>
                </a:solidFill>
                <a:latin typeface="Poppins Medium"/>
                <a:ea typeface="Poppins Medium"/>
                <a:cs typeface="Poppins Medium"/>
                <a:sym typeface="Poppins Medium"/>
              </a:defRPr>
            </a:lvl6pPr>
            <a:lvl7pPr marL="3200400" lvl="6" indent="-292100">
              <a:lnSpc>
                <a:spcPct val="100000"/>
              </a:lnSpc>
              <a:spcBef>
                <a:spcPts val="1600"/>
              </a:spcBef>
              <a:spcAft>
                <a:spcPts val="0"/>
              </a:spcAft>
              <a:buClr>
                <a:schemeClr val="accent2"/>
              </a:buClr>
              <a:buSzPts val="1000"/>
              <a:buFont typeface="Poppins Medium"/>
              <a:buChar char="●"/>
              <a:defRPr sz="1000">
                <a:solidFill>
                  <a:schemeClr val="accent2"/>
                </a:solidFill>
                <a:latin typeface="Poppins Medium"/>
                <a:ea typeface="Poppins Medium"/>
                <a:cs typeface="Poppins Medium"/>
                <a:sym typeface="Poppins Medium"/>
              </a:defRPr>
            </a:lvl7pPr>
            <a:lvl8pPr marL="3657600" lvl="7" indent="-292100">
              <a:lnSpc>
                <a:spcPct val="100000"/>
              </a:lnSpc>
              <a:spcBef>
                <a:spcPts val="1600"/>
              </a:spcBef>
              <a:spcAft>
                <a:spcPts val="0"/>
              </a:spcAft>
              <a:buClr>
                <a:schemeClr val="accent2"/>
              </a:buClr>
              <a:buSzPts val="1000"/>
              <a:buFont typeface="Poppins Medium"/>
              <a:buChar char="○"/>
              <a:defRPr sz="1000">
                <a:solidFill>
                  <a:schemeClr val="accent2"/>
                </a:solidFill>
                <a:latin typeface="Poppins Medium"/>
                <a:ea typeface="Poppins Medium"/>
                <a:cs typeface="Poppins Medium"/>
                <a:sym typeface="Poppins Medium"/>
              </a:defRPr>
            </a:lvl8pPr>
            <a:lvl9pPr marL="4114800" lvl="8" indent="-292100">
              <a:lnSpc>
                <a:spcPct val="100000"/>
              </a:lnSpc>
              <a:spcBef>
                <a:spcPts val="1600"/>
              </a:spcBef>
              <a:spcAft>
                <a:spcPts val="1600"/>
              </a:spcAft>
              <a:buClr>
                <a:schemeClr val="accent2"/>
              </a:buClr>
              <a:buSzPts val="1000"/>
              <a:buFont typeface="Poppins Medium"/>
              <a:buChar char="■"/>
              <a:defRPr sz="1000">
                <a:solidFill>
                  <a:schemeClr val="accent2"/>
                </a:solidFill>
                <a:latin typeface="Poppins Medium"/>
                <a:ea typeface="Poppins Medium"/>
                <a:cs typeface="Poppins Medium"/>
                <a:sym typeface="Poppins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hyperlink" Target="http://dontchangethislink.peardeckmagic.zone?eyJ0eXBlIjoiZ29vZ2xlLXNsaWRlcy1hZGRvbi1yZXNwb25zZS1mb290ZXIiLCJsYXN0RWRpdGVkQnkiOiIxMDM3OTc0OTE1Mzc5NTE1NzAxNTciLCJwcmVzZW50YXRpb25JZCI6IjFpUmZuMWZ3RVZPcnNhSl9pUE45UkkyV0tQN19qOElCbXRNV3U5MzJNWDJvIiwiY29udGVudElkIjoiY3VzdG9tLXJlc3BvbnNlLW11bHRpcGxlQ2hvaWNlIiwic2xpZGVJZCI6ImdiMzU4MTIxN2U5XzBfNTAiLCJjb250ZW50SW5zdGFuY2VJZCI6IjFpUmZuMWZ3RVZPcnNhSl9pUE45UkkyV0tQN19qOElCbXRNV3U5MzJNWDJvLzEwMmFiZDA2LWM1NzAtNGU4NS04NTFhLTIyZWVlMzkxMGRlNyJ9pearId=magic-pear-metadata-identifier"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dontchangethislink.peardeckmagic.zone?eyJ0eXBlIjoiZ29vZ2xlLXNsaWRlcy1hZGRvbi1yZXNwb25zZS1mb290ZXIiLCJsYXN0RWRpdGVkQnkiOiIxMDM3OTc0OTE1Mzc5NTE1NzAxNTciLCJwcmVzZW50YXRpb25JZCI6IjFpUmZuMWZ3RVZPcnNhSl9pUE45UkkyV0tQN19qOElCbXRNV3U5MzJNWDJvIiwiY29udGVudElkIjoiY3VzdG9tLXJlc3BvbnNlLW11bHRpcGxlQ2hvaWNlIiwic2xpZGVJZCI6ImdiMzU4MTIxN2U5XzBfNTUiLCJjb250ZW50SW5zdGFuY2VJZCI6IjFpUmZuMWZ3RVZPcnNhSl9pUE45UkkyV0tQN19qOElCbXRNV3U5MzJNWDJvLzk5NDM1ODQ0LTI5MDYtNDI0OS04YWFmLWVkMWE5MDE1MGNlYSJ9pearId=magic-pear-metadata-identifier"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1PDjVDIrFec" TargetMode="External"/><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M2FwiDINAUQ" TargetMode="External"/><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35.xml"/><Relationship Id="rId5" Type="http://schemas.openxmlformats.org/officeDocument/2006/relationships/image" Target="../media/image16.jpe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8" Type="http://schemas.openxmlformats.org/officeDocument/2006/relationships/hyperlink" Target="https://www.theguardian.com/sport/2015/feb/26/thousands-of-dead-fish-found-in-rio-de-janeiros-olympic-sailing-waters" TargetMode="External"/><Relationship Id="rId3" Type="http://schemas.openxmlformats.org/officeDocument/2006/relationships/hyperlink" Target="https://www.watercalculator.org/resource/teach-beyond-the-water-cycle/" TargetMode="External"/><Relationship Id="rId7" Type="http://schemas.openxmlformats.org/officeDocument/2006/relationships/hyperlink" Target="https://ticotimes.net/2017/04/11/dead-fish-costa-rica" TargetMode="External"/><Relationship Id="rId2" Type="http://schemas.openxmlformats.org/officeDocument/2006/relationships/hyperlink" Target="https://www.youtube.com/watch?v=rUQEm3UYu5M" TargetMode="External"/><Relationship Id="rId1" Type="http://schemas.openxmlformats.org/officeDocument/2006/relationships/slideLayout" Target="../slideLayouts/slideLayout3.xml"/><Relationship Id="rId6" Type="http://schemas.openxmlformats.org/officeDocument/2006/relationships/hyperlink" Target="https://www.history.com/topics/natural-disasters-and-environment/water-and-air-pollution" TargetMode="External"/><Relationship Id="rId11" Type="http://schemas.openxmlformats.org/officeDocument/2006/relationships/hyperlink" Target="https://sites.google.com/a/owu.edu/endangerment-of-bald-eagles/home/the-science-of-ddt" TargetMode="External"/><Relationship Id="rId5" Type="http://schemas.openxmlformats.org/officeDocument/2006/relationships/hyperlink" Target="https://www.nrdc.org/stories/air-pollution-everything-you-need-know" TargetMode="External"/><Relationship Id="rId10" Type="http://schemas.openxmlformats.org/officeDocument/2006/relationships/hyperlink" Target="https://beyondpesticides.org/dailynewsblog/2020/05/ddt-metabolite-dde-and-other-banned-pesticides-found-in-blood-sample-of-african-american-women-in-detroit/" TargetMode="External"/><Relationship Id="rId4" Type="http://schemas.openxmlformats.org/officeDocument/2006/relationships/hyperlink" Target="https://forestrypedia.com/acid-rain-formation-effects-and-control-measure/" TargetMode="External"/><Relationship Id="rId9" Type="http://schemas.openxmlformats.org/officeDocument/2006/relationships/hyperlink" Target="https://www.purgo.co.uk/ph-value-professional-cleaners-in-london/"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dontchangethislink.peardeckmagic.zone?eyJ0eXBlIjoiZnJlZVJlc3BvbnNlLXRleHQiLCJkcmFnZ2FibGVzIjpbeyJpZCI6ImRyYWdnYWJsZTAiLCJ0eXBlIjoiaWNvbiIsImljb24iOnsiaWQiOiJkZWZhdWx0LWNpcmNsZSJ9LCJjb2xvciI6IiNENTFEMjgifV0sImRyYWdnYWJsZVNpemUiOjEyLjU1LCJlbWJlZGRhYmxlVXJsIjoiaHR0cHM6Ly8iLCJhbnN3ZXJzIjpbXX0=pearId=magic-pear-shape-identifier"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dontchangethislink.peardeckmagic.zone?eyJ0eXBlIjoiZ29vZ2xlLXNsaWRlcy1hZGRvbi1yZXNwb25zZS1mb290ZXIiLCJsYXN0RWRpdGVkQnkiOiIxMDM3OTc0OTE1Mzc5NTE1NzAxNTciLCJwcmVzZW50YXRpb25JZCI6IjFpUmZuMWZ3RVZPcnNhSl9pUE45UkkyV0tQN19qOElCbXRNV3U5MzJNWDJvIiwiY29udGVudElkIjoiY3VzdG9tLXJlc3BvbnNlLWZyZWVSZXNwb25zZS10ZXh0Iiwic2xpZGVJZCI6ImdiY2U5YTVkODliXzFfMTYwOCIsImNvbnRlbnRJbnN0YW5jZUlkIjoiMWlSZm4xZndFVk9yc2FKX2lQTjlSSTJXS1A3X2o4SUJtdE1XdTkzMk1YMm8vNzUyOTcyYjAtN2M2Ny00NWZhLWI5NTEtYWZhNGIxOGY3NWRkIn0=pearId=magic-pear-metadata-identifier"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hyperlink" Target="http://dontchangethislink.peardeckmagic.zone?eyJ0eXBlIjoiZ29vZ2xlLXNsaWRlcy1hZGRvbi1yZXNwb25zZS1mb290ZXIiLCJsYXN0RWRpdGVkQnkiOiIxMDM3OTc0OTE1Mzc5NTE1NzAxNTciLCJwcmVzZW50YXRpb25JZCI6IjFpUmZuMWZ3RVZPcnNhSl9pUE45UkkyV0tQN19qOElCbXRNV3U5MzJNWDJvIiwiY29udGVudElkIjoiY3VzdG9tLXJlc3BvbnNlLW11bHRpcGxlQ2hvaWNlIiwic2xpZGVJZCI6ImdiMzU4MTIxN2U5XzBfNDUiLCJjb250ZW50SW5zdGFuY2VJZCI6IjFpUmZuMWZ3RVZPcnNhSl9pUE45UkkyV0tQN19qOElCbXRNV3U5MzJNWDJvLzRiNmQxZmVjLTRiZGUtNGViMC1iNmRlLTQ5Y2FlZmFlNDQ0YyJ9pearId=magic-pear-metadata-identifier" TargetMode="External"/><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1536"/>
        <p:cNvGrpSpPr/>
        <p:nvPr/>
      </p:nvGrpSpPr>
      <p:grpSpPr>
        <a:xfrm>
          <a:off x="0" y="0"/>
          <a:ext cx="0" cy="0"/>
          <a:chOff x="0" y="0"/>
          <a:chExt cx="0" cy="0"/>
        </a:xfrm>
      </p:grpSpPr>
      <p:sp>
        <p:nvSpPr>
          <p:cNvPr id="1537" name="Google Shape;1537;p37"/>
          <p:cNvSpPr txBox="1">
            <a:spLocks noGrp="1"/>
          </p:cNvSpPr>
          <p:nvPr>
            <p:ph type="ctrTitle" idx="2"/>
          </p:nvPr>
        </p:nvSpPr>
        <p:spPr>
          <a:xfrm rot="-342150">
            <a:off x="2390670" y="538094"/>
            <a:ext cx="4223903" cy="266851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500">
                <a:solidFill>
                  <a:srgbClr val="4C1130"/>
                </a:solidFill>
                <a:latin typeface="Covered By Your Grace"/>
                <a:ea typeface="Covered By Your Grace"/>
                <a:cs typeface="Covered By Your Grace"/>
                <a:sym typeface="Covered By Your Grace"/>
              </a:rPr>
              <a:t>Pesky Pollution</a:t>
            </a:r>
            <a:r>
              <a:rPr lang="en" sz="5500" b="1">
                <a:solidFill>
                  <a:srgbClr val="4C1130"/>
                </a:solidFill>
                <a:latin typeface="Covered By Your Grace"/>
                <a:ea typeface="Covered By Your Grace"/>
                <a:cs typeface="Covered By Your Grace"/>
                <a:sym typeface="Covered By Your Grace"/>
              </a:rPr>
              <a:t> </a:t>
            </a:r>
            <a:endParaRPr sz="5500" b="1">
              <a:solidFill>
                <a:srgbClr val="4C1130"/>
              </a:solidFill>
              <a:latin typeface="Covered By Your Grace"/>
              <a:ea typeface="Covered By Your Grace"/>
              <a:cs typeface="Covered By Your Grace"/>
              <a:sym typeface="Covered By Your Grace"/>
            </a:endParaRPr>
          </a:p>
        </p:txBody>
      </p:sp>
      <p:sp>
        <p:nvSpPr>
          <p:cNvPr id="1538" name="Google Shape;1538;p37"/>
          <p:cNvSpPr txBox="1">
            <a:spLocks noGrp="1"/>
          </p:cNvSpPr>
          <p:nvPr>
            <p:ph type="subTitle" idx="1"/>
          </p:nvPr>
        </p:nvSpPr>
        <p:spPr>
          <a:xfrm rot="-342150">
            <a:off x="2629191" y="4028839"/>
            <a:ext cx="4223903" cy="46911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39" name="Google Shape;1539;p37"/>
          <p:cNvSpPr txBox="1">
            <a:spLocks noGrp="1"/>
          </p:cNvSpPr>
          <p:nvPr>
            <p:ph type="ctrTitle"/>
          </p:nvPr>
        </p:nvSpPr>
        <p:spPr>
          <a:xfrm rot="-342150">
            <a:off x="2542843" y="3094243"/>
            <a:ext cx="4223903" cy="60541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The Environment - How Human and Natural Pollution Affects Us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644"/>
        <p:cNvGrpSpPr/>
        <p:nvPr/>
      </p:nvGrpSpPr>
      <p:grpSpPr>
        <a:xfrm>
          <a:off x="0" y="0"/>
          <a:ext cx="0" cy="0"/>
          <a:chOff x="0" y="0"/>
          <a:chExt cx="0" cy="0"/>
        </a:xfrm>
      </p:grpSpPr>
      <p:sp>
        <p:nvSpPr>
          <p:cNvPr id="1645" name="Google Shape;1645;p48"/>
          <p:cNvSpPr txBox="1">
            <a:spLocks noGrp="1"/>
          </p:cNvSpPr>
          <p:nvPr>
            <p:ph type="title" idx="4294967295"/>
          </p:nvPr>
        </p:nvSpPr>
        <p:spPr>
          <a:xfrm>
            <a:off x="1195212" y="660400"/>
            <a:ext cx="5978100" cy="785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What are other causes of human pollution?</a:t>
            </a:r>
            <a:endParaRPr dirty="0"/>
          </a:p>
        </p:txBody>
      </p:sp>
      <p:sp>
        <p:nvSpPr>
          <p:cNvPr id="1646" name="Google Shape;1646;p48"/>
          <p:cNvSpPr txBox="1">
            <a:spLocks noGrp="1"/>
          </p:cNvSpPr>
          <p:nvPr>
            <p:ph type="subTitle" idx="4294967295"/>
          </p:nvPr>
        </p:nvSpPr>
        <p:spPr>
          <a:xfrm>
            <a:off x="218656" y="1073550"/>
            <a:ext cx="836100" cy="405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647" name="Google Shape;1647;p48"/>
          <p:cNvSpPr txBox="1"/>
          <p:nvPr/>
        </p:nvSpPr>
        <p:spPr>
          <a:xfrm>
            <a:off x="389237" y="1797803"/>
            <a:ext cx="8365525" cy="186714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600"/>
              </a:spcAft>
              <a:buClr>
                <a:schemeClr val="dk1"/>
              </a:buClr>
              <a:buSzPts val="1100"/>
              <a:buFont typeface="Arial"/>
              <a:buNone/>
            </a:pPr>
            <a:r>
              <a:rPr lang="en" sz="2400" dirty="0">
                <a:solidFill>
                  <a:schemeClr val="dk1"/>
                </a:solidFill>
                <a:latin typeface="+mn-lt"/>
                <a:ea typeface="Annie Use Your Telescope"/>
                <a:cs typeface="Annie Use Your Telescope"/>
                <a:sym typeface="Annie Use Your Telescope"/>
              </a:rPr>
              <a:t>Some human causes of pollution are sewage and waste water from cities, pesticides and fertilizers from farms, chemicals from factories, dirt from construction sites, and trash from people littering.</a:t>
            </a:r>
            <a:endParaRPr sz="2400" dirty="0">
              <a:latin typeface="+mn-lt"/>
              <a:ea typeface="Annie Use Your Telescope"/>
              <a:cs typeface="Annie Use Your Telescope"/>
              <a:sym typeface="Annie Use Your Telescop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4A7D6"/>
        </a:solidFill>
        <a:effectLst/>
      </p:bgPr>
    </p:bg>
    <p:spTree>
      <p:nvGrpSpPr>
        <p:cNvPr id="1" name="Shape 1607"/>
        <p:cNvGrpSpPr/>
        <p:nvPr/>
      </p:nvGrpSpPr>
      <p:grpSpPr>
        <a:xfrm>
          <a:off x="0" y="0"/>
          <a:ext cx="0" cy="0"/>
          <a:chOff x="0" y="0"/>
          <a:chExt cx="0" cy="0"/>
        </a:xfrm>
      </p:grpSpPr>
      <p:sp>
        <p:nvSpPr>
          <p:cNvPr id="1608" name="Google Shape;1608;p44"/>
          <p:cNvSpPr txBox="1">
            <a:spLocks noGrp="1"/>
          </p:cNvSpPr>
          <p:nvPr>
            <p:ph type="title"/>
          </p:nvPr>
        </p:nvSpPr>
        <p:spPr>
          <a:xfrm>
            <a:off x="1883425" y="709025"/>
            <a:ext cx="6547200" cy="47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mj-lt"/>
                <a:ea typeface="Architects Daughter"/>
                <a:cs typeface="Architects Daughter"/>
                <a:sym typeface="Architects Daughter"/>
              </a:rPr>
              <a:t>What is one </a:t>
            </a:r>
            <a:r>
              <a:rPr lang="en" dirty="0">
                <a:highlight>
                  <a:srgbClr val="FFFF00"/>
                </a:highlight>
                <a:latin typeface="+mj-lt"/>
                <a:ea typeface="Architects Daughter"/>
                <a:cs typeface="Architects Daughter"/>
                <a:sym typeface="Architects Daughter"/>
              </a:rPr>
              <a:t>natural</a:t>
            </a:r>
            <a:r>
              <a:rPr lang="en" dirty="0">
                <a:latin typeface="+mj-lt"/>
                <a:ea typeface="Architects Daughter"/>
                <a:cs typeface="Architects Daughter"/>
                <a:sym typeface="Architects Daughter"/>
              </a:rPr>
              <a:t> cause of pollution?</a:t>
            </a:r>
            <a:endParaRPr dirty="0">
              <a:latin typeface="+mj-lt"/>
              <a:ea typeface="Architects Daughter"/>
              <a:cs typeface="Architects Daughter"/>
              <a:sym typeface="Architects Daughter"/>
            </a:endParaRPr>
          </a:p>
        </p:txBody>
      </p:sp>
      <p:sp>
        <p:nvSpPr>
          <p:cNvPr id="1609" name="Google Shape;1609;p44"/>
          <p:cNvSpPr txBox="1">
            <a:spLocks noGrp="1"/>
          </p:cNvSpPr>
          <p:nvPr>
            <p:ph type="subTitle" idx="1"/>
          </p:nvPr>
        </p:nvSpPr>
        <p:spPr>
          <a:xfrm>
            <a:off x="218656" y="1073550"/>
            <a:ext cx="836100" cy="405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sz="2400">
              <a:latin typeface="+mj-lt"/>
            </a:endParaRPr>
          </a:p>
        </p:txBody>
      </p:sp>
      <p:sp>
        <p:nvSpPr>
          <p:cNvPr id="1611" name="Google Shape;1611;p44">
            <a:hlinkClick r:id="rId3"/>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612" name="Google Shape;1612;p44"/>
          <p:cNvSpPr txBox="1">
            <a:spLocks noGrp="1"/>
          </p:cNvSpPr>
          <p:nvPr>
            <p:ph type="subTitle" idx="2"/>
          </p:nvPr>
        </p:nvSpPr>
        <p:spPr>
          <a:xfrm>
            <a:off x="218656" y="2633988"/>
            <a:ext cx="836100" cy="405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sz="2400">
              <a:latin typeface="+mj-lt"/>
            </a:endParaRPr>
          </a:p>
        </p:txBody>
      </p:sp>
      <p:sp>
        <p:nvSpPr>
          <p:cNvPr id="1613" name="Google Shape;1613;p44"/>
          <p:cNvSpPr txBox="1">
            <a:spLocks noGrp="1"/>
          </p:cNvSpPr>
          <p:nvPr>
            <p:ph type="subTitle" idx="3"/>
          </p:nvPr>
        </p:nvSpPr>
        <p:spPr>
          <a:xfrm>
            <a:off x="218656" y="3154133"/>
            <a:ext cx="836100" cy="405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sz="2400">
              <a:latin typeface="+mj-lt"/>
            </a:endParaRPr>
          </a:p>
        </p:txBody>
      </p:sp>
      <p:sp>
        <p:nvSpPr>
          <p:cNvPr id="1614" name="Google Shape;1614;p44"/>
          <p:cNvSpPr txBox="1">
            <a:spLocks noGrp="1"/>
          </p:cNvSpPr>
          <p:nvPr>
            <p:ph type="subTitle" idx="4"/>
          </p:nvPr>
        </p:nvSpPr>
        <p:spPr>
          <a:xfrm>
            <a:off x="218656" y="3674279"/>
            <a:ext cx="836100" cy="405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sz="2400">
              <a:latin typeface="+mj-lt"/>
            </a:endParaRPr>
          </a:p>
        </p:txBody>
      </p:sp>
      <p:sp>
        <p:nvSpPr>
          <p:cNvPr id="1615" name="Google Shape;1615;p44"/>
          <p:cNvSpPr txBox="1">
            <a:spLocks noGrp="1"/>
          </p:cNvSpPr>
          <p:nvPr>
            <p:ph type="subTitle" idx="5"/>
          </p:nvPr>
        </p:nvSpPr>
        <p:spPr>
          <a:xfrm>
            <a:off x="218656" y="4194425"/>
            <a:ext cx="836100" cy="405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sz="2400">
              <a:latin typeface="+mj-lt"/>
            </a:endParaRPr>
          </a:p>
        </p:txBody>
      </p:sp>
      <p:sp>
        <p:nvSpPr>
          <p:cNvPr id="1616" name="Google Shape;1616;p44"/>
          <p:cNvSpPr txBox="1">
            <a:spLocks noGrp="1"/>
          </p:cNvSpPr>
          <p:nvPr>
            <p:ph type="subTitle" idx="6"/>
          </p:nvPr>
        </p:nvSpPr>
        <p:spPr>
          <a:xfrm>
            <a:off x="218656" y="1593696"/>
            <a:ext cx="836100" cy="405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sz="2400">
              <a:latin typeface="+mj-lt"/>
            </a:endParaRPr>
          </a:p>
        </p:txBody>
      </p:sp>
      <p:sp>
        <p:nvSpPr>
          <p:cNvPr id="1617" name="Google Shape;1617;p44"/>
          <p:cNvSpPr txBox="1">
            <a:spLocks noGrp="1"/>
          </p:cNvSpPr>
          <p:nvPr>
            <p:ph type="subTitle" idx="7"/>
          </p:nvPr>
        </p:nvSpPr>
        <p:spPr>
          <a:xfrm>
            <a:off x="218656" y="2113842"/>
            <a:ext cx="836100" cy="405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sz="2400">
              <a:latin typeface="+mj-lt"/>
            </a:endParaRPr>
          </a:p>
        </p:txBody>
      </p:sp>
      <p:sp>
        <p:nvSpPr>
          <p:cNvPr id="2" name="TextBox 1">
            <a:extLst>
              <a:ext uri="{FF2B5EF4-FFF2-40B4-BE49-F238E27FC236}">
                <a16:creationId xmlns:a16="http://schemas.microsoft.com/office/drawing/2014/main" id="{CCBCEAAF-97C7-EC49-B993-73DBFBF8A0A2}"/>
              </a:ext>
            </a:extLst>
          </p:cNvPr>
          <p:cNvSpPr txBox="1"/>
          <p:nvPr/>
        </p:nvSpPr>
        <p:spPr>
          <a:xfrm>
            <a:off x="2302329" y="1934936"/>
            <a:ext cx="2618024" cy="1938992"/>
          </a:xfrm>
          <a:prstGeom prst="rect">
            <a:avLst/>
          </a:prstGeom>
          <a:noFill/>
        </p:spPr>
        <p:txBody>
          <a:bodyPr wrap="none" rtlCol="0">
            <a:spAutoFit/>
          </a:bodyPr>
          <a:lstStyle/>
          <a:p>
            <a:pPr marL="342900" indent="-342900">
              <a:buAutoNum type="alphaUcPeriod"/>
            </a:pPr>
            <a:r>
              <a:rPr lang="en-US" sz="2400" dirty="0">
                <a:latin typeface="+mj-lt"/>
              </a:rPr>
              <a:t>litter</a:t>
            </a:r>
          </a:p>
          <a:p>
            <a:pPr marL="342900" indent="-342900">
              <a:buAutoNum type="alphaUcPeriod"/>
            </a:pPr>
            <a:endParaRPr lang="en-US" sz="2400" dirty="0">
              <a:latin typeface="+mj-lt"/>
            </a:endParaRPr>
          </a:p>
          <a:p>
            <a:pPr marL="342900" indent="-342900">
              <a:buAutoNum type="alphaUcPeriod"/>
            </a:pPr>
            <a:r>
              <a:rPr lang="en-US" sz="2400" dirty="0">
                <a:latin typeface="+mj-lt"/>
              </a:rPr>
              <a:t>volcanoes</a:t>
            </a:r>
          </a:p>
          <a:p>
            <a:pPr marL="342900" indent="-342900">
              <a:buAutoNum type="alphaUcPeriod"/>
            </a:pPr>
            <a:endParaRPr lang="en-US" sz="2400" dirty="0">
              <a:latin typeface="+mj-lt"/>
            </a:endParaRPr>
          </a:p>
          <a:p>
            <a:pPr marL="342900" indent="-342900">
              <a:buAutoNum type="alphaUcPeriod"/>
            </a:pPr>
            <a:r>
              <a:rPr lang="en-US" sz="2400" dirty="0">
                <a:latin typeface="+mj-lt"/>
              </a:rPr>
              <a:t>cars and trucks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4A7D6"/>
        </a:solidFill>
        <a:effectLst/>
      </p:bgPr>
    </p:bg>
    <p:spTree>
      <p:nvGrpSpPr>
        <p:cNvPr id="1" name="Shape 1621"/>
        <p:cNvGrpSpPr/>
        <p:nvPr/>
      </p:nvGrpSpPr>
      <p:grpSpPr>
        <a:xfrm>
          <a:off x="0" y="0"/>
          <a:ext cx="0" cy="0"/>
          <a:chOff x="0" y="0"/>
          <a:chExt cx="0" cy="0"/>
        </a:xfrm>
      </p:grpSpPr>
      <p:sp>
        <p:nvSpPr>
          <p:cNvPr id="1622" name="Google Shape;1622;p45"/>
          <p:cNvSpPr txBox="1">
            <a:spLocks noGrp="1"/>
          </p:cNvSpPr>
          <p:nvPr>
            <p:ph type="title"/>
          </p:nvPr>
        </p:nvSpPr>
        <p:spPr>
          <a:xfrm>
            <a:off x="1184700" y="1469511"/>
            <a:ext cx="67746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Covered By Your Grace"/>
                <a:ea typeface="Covered By Your Grace"/>
                <a:cs typeface="Covered By Your Grace"/>
                <a:sym typeface="Covered By Your Grace"/>
              </a:rPr>
              <a:t>What is one</a:t>
            </a:r>
            <a:r>
              <a:rPr lang="en" dirty="0"/>
              <a:t> </a:t>
            </a:r>
            <a:r>
              <a:rPr lang="en" dirty="0">
                <a:highlight>
                  <a:srgbClr val="FFFF00"/>
                </a:highlight>
              </a:rPr>
              <a:t>h</a:t>
            </a:r>
            <a:r>
              <a:rPr lang="en" b="1" dirty="0">
                <a:highlight>
                  <a:srgbClr val="FFFF00"/>
                </a:highlight>
              </a:rPr>
              <a:t>uman</a:t>
            </a:r>
            <a:r>
              <a:rPr lang="en" dirty="0"/>
              <a:t> </a:t>
            </a:r>
            <a:r>
              <a:rPr lang="en" dirty="0">
                <a:latin typeface="Covered By Your Grace"/>
                <a:ea typeface="Covered By Your Grace"/>
                <a:cs typeface="Covered By Your Grace"/>
                <a:sym typeface="Covered By Your Grace"/>
              </a:rPr>
              <a:t>cause of pollution?</a:t>
            </a:r>
            <a:endParaRPr dirty="0">
              <a:latin typeface="Covered By Your Grace"/>
              <a:ea typeface="Covered By Your Grace"/>
              <a:cs typeface="Covered By Your Grace"/>
              <a:sym typeface="Covered By Your Grace"/>
            </a:endParaRPr>
          </a:p>
        </p:txBody>
      </p:sp>
      <p:sp>
        <p:nvSpPr>
          <p:cNvPr id="1624" name="Google Shape;1624;p45">
            <a:hlinkClick r:id="rId3"/>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296F5DC9-219C-5741-ABEB-FA8F73CA0A0A}"/>
              </a:ext>
            </a:extLst>
          </p:cNvPr>
          <p:cNvSpPr txBox="1"/>
          <p:nvPr/>
        </p:nvSpPr>
        <p:spPr>
          <a:xfrm>
            <a:off x="1600200" y="2225211"/>
            <a:ext cx="2513830" cy="2308324"/>
          </a:xfrm>
          <a:prstGeom prst="rect">
            <a:avLst/>
          </a:prstGeom>
          <a:noFill/>
        </p:spPr>
        <p:txBody>
          <a:bodyPr wrap="none" rtlCol="0">
            <a:spAutoFit/>
          </a:bodyPr>
          <a:lstStyle/>
          <a:p>
            <a:pPr marL="457200" indent="-457200">
              <a:buFont typeface="+mj-lt"/>
              <a:buAutoNum type="alphaUcPeriod"/>
            </a:pPr>
            <a:r>
              <a:rPr lang="en-US" sz="2400" dirty="0"/>
              <a:t>animal waste</a:t>
            </a:r>
          </a:p>
          <a:p>
            <a:pPr marL="457200" indent="-457200">
              <a:buFont typeface="+mj-lt"/>
              <a:buAutoNum type="alphaUcPeriod"/>
            </a:pPr>
            <a:endParaRPr lang="en-US" sz="2400" dirty="0"/>
          </a:p>
          <a:p>
            <a:pPr marL="457200" indent="-457200">
              <a:buFont typeface="+mj-lt"/>
              <a:buAutoNum type="alphaUcPeriod"/>
            </a:pPr>
            <a:r>
              <a:rPr lang="en-US" sz="2400" dirty="0"/>
              <a:t>algae blooms</a:t>
            </a:r>
          </a:p>
          <a:p>
            <a:pPr marL="457200" indent="-457200">
              <a:buFont typeface="+mj-lt"/>
              <a:buAutoNum type="alphaUcPeriod"/>
            </a:pPr>
            <a:endParaRPr lang="en-US" sz="2400" dirty="0"/>
          </a:p>
          <a:p>
            <a:pPr marL="457200" indent="-457200">
              <a:buFont typeface="+mj-lt"/>
              <a:buAutoNum type="alphaUcPeriod"/>
            </a:pPr>
            <a:r>
              <a:rPr lang="en-US" sz="2400" dirty="0"/>
              <a:t>littering</a:t>
            </a:r>
          </a:p>
          <a:p>
            <a:pPr marL="457200" indent="-457200">
              <a:buFont typeface="+mj-lt"/>
              <a:buAutoNum type="alphaUcPeriod"/>
            </a:pP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629"/>
        <p:cNvGrpSpPr/>
        <p:nvPr/>
      </p:nvGrpSpPr>
      <p:grpSpPr>
        <a:xfrm>
          <a:off x="0" y="0"/>
          <a:ext cx="0" cy="0"/>
          <a:chOff x="0" y="0"/>
          <a:chExt cx="0" cy="0"/>
        </a:xfrm>
      </p:grpSpPr>
      <p:sp>
        <p:nvSpPr>
          <p:cNvPr id="1630" name="Google Shape;1630;p46"/>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How does pollution affect the environment?</a:t>
            </a:r>
            <a:endParaRPr dirty="0"/>
          </a:p>
        </p:txBody>
      </p:sp>
      <p:sp>
        <p:nvSpPr>
          <p:cNvPr id="1631" name="Google Shape;1631;p46"/>
          <p:cNvSpPr txBox="1">
            <a:spLocks noGrp="1"/>
          </p:cNvSpPr>
          <p:nvPr>
            <p:ph type="body" idx="4294967295"/>
          </p:nvPr>
        </p:nvSpPr>
        <p:spPr>
          <a:xfrm>
            <a:off x="311700" y="1152475"/>
            <a:ext cx="8520600" cy="1362125"/>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dirty="0">
                <a:solidFill>
                  <a:schemeClr val="tx1"/>
                </a:solidFill>
                <a:latin typeface="+mn-lt"/>
                <a:ea typeface="Covered By Your Grace"/>
                <a:cs typeface="Covered By Your Grace"/>
                <a:sym typeface="Covered By Your Grace"/>
              </a:rPr>
              <a:t>Air pollution can have a direct effect on water in rivers and lakes. When harmful</a:t>
            </a:r>
            <a:r>
              <a:rPr lang="en" sz="2400" dirty="0">
                <a:solidFill>
                  <a:srgbClr val="FFFF00"/>
                </a:solidFill>
                <a:latin typeface="+mn-lt"/>
                <a:ea typeface="Covered By Your Grace"/>
                <a:cs typeface="Covered By Your Grace"/>
                <a:sym typeface="Covered By Your Grace"/>
              </a:rPr>
              <a:t> </a:t>
            </a:r>
            <a:r>
              <a:rPr lang="en" sz="2400" dirty="0">
                <a:solidFill>
                  <a:srgbClr val="FFFF00"/>
                </a:solidFill>
                <a:highlight>
                  <a:srgbClr val="000000"/>
                </a:highlight>
                <a:latin typeface="+mn-lt"/>
                <a:ea typeface="Covered By Your Grace"/>
                <a:cs typeface="Covered By Your Grace"/>
                <a:sym typeface="Covered By Your Grace"/>
              </a:rPr>
              <a:t>particles </a:t>
            </a:r>
            <a:r>
              <a:rPr lang="en" sz="2400" dirty="0">
                <a:solidFill>
                  <a:srgbClr val="FFFF00"/>
                </a:solidFill>
                <a:latin typeface="+mn-lt"/>
                <a:ea typeface="Covered By Your Grace"/>
                <a:cs typeface="Covered By Your Grace"/>
                <a:sym typeface="Covered By Your Grace"/>
              </a:rPr>
              <a:t> </a:t>
            </a:r>
            <a:r>
              <a:rPr lang="en" sz="2400" dirty="0">
                <a:solidFill>
                  <a:schemeClr val="tx1"/>
                </a:solidFill>
                <a:latin typeface="+mn-lt"/>
                <a:ea typeface="Covered By Your Grace"/>
                <a:cs typeface="Covered By Your Grace"/>
                <a:sym typeface="Covered By Your Grace"/>
              </a:rPr>
              <a:t>get high into the air, they can combine with rain to produce acid rain. </a:t>
            </a:r>
            <a:endParaRPr sz="2400" dirty="0">
              <a:solidFill>
                <a:schemeClr val="tx1"/>
              </a:solidFill>
              <a:latin typeface="+mn-lt"/>
              <a:ea typeface="Covered By Your Grace"/>
              <a:cs typeface="Covered By Your Grace"/>
              <a:sym typeface="Covered By Your Grace"/>
            </a:endParaRPr>
          </a:p>
          <a:p>
            <a:pPr marL="0" lvl="0" indent="0" algn="l" rtl="0">
              <a:spcBef>
                <a:spcPts val="1600"/>
              </a:spcBef>
              <a:spcAft>
                <a:spcPts val="1600"/>
              </a:spcAft>
              <a:buNone/>
            </a:pPr>
            <a:endParaRPr dirty="0"/>
          </a:p>
        </p:txBody>
      </p:sp>
      <p:pic>
        <p:nvPicPr>
          <p:cNvPr id="3" name="Picture 2" descr="Diagram&#10;&#10;Description automatically generated">
            <a:extLst>
              <a:ext uri="{FF2B5EF4-FFF2-40B4-BE49-F238E27FC236}">
                <a16:creationId xmlns:a16="http://schemas.microsoft.com/office/drawing/2014/main" id="{8E03F05E-C6D2-F14E-AB7E-0EC6604416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0" y="2514600"/>
            <a:ext cx="3536496" cy="235766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636"/>
        <p:cNvGrpSpPr/>
        <p:nvPr/>
      </p:nvGrpSpPr>
      <p:grpSpPr>
        <a:xfrm>
          <a:off x="0" y="0"/>
          <a:ext cx="0" cy="0"/>
          <a:chOff x="0" y="0"/>
          <a:chExt cx="0" cy="0"/>
        </a:xfrm>
      </p:grpSpPr>
      <p:sp>
        <p:nvSpPr>
          <p:cNvPr id="1637" name="Google Shape;1637;p47"/>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Acid Rain </a:t>
            </a:r>
            <a:endParaRPr/>
          </a:p>
        </p:txBody>
      </p:sp>
      <p:sp>
        <p:nvSpPr>
          <p:cNvPr id="1638" name="Google Shape;1638;p47"/>
          <p:cNvSpPr txBox="1">
            <a:spLocks noGrp="1"/>
          </p:cNvSpPr>
          <p:nvPr>
            <p:ph type="body" idx="4294967295"/>
          </p:nvPr>
        </p:nvSpPr>
        <p:spPr>
          <a:xfrm>
            <a:off x="311700" y="1152475"/>
            <a:ext cx="2629208"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sz="2400" dirty="0">
                <a:solidFill>
                  <a:srgbClr val="000000"/>
                </a:solidFill>
                <a:latin typeface="+mn-lt"/>
                <a:ea typeface="Covered By Your Grace"/>
                <a:cs typeface="Covered By Your Grace"/>
                <a:sym typeface="Covered By Your Grace"/>
              </a:rPr>
              <a:t>Acid rain can turn lakes </a:t>
            </a:r>
            <a:r>
              <a:rPr lang="en" sz="2400" dirty="0">
                <a:solidFill>
                  <a:srgbClr val="000000"/>
                </a:solidFill>
                <a:highlight>
                  <a:srgbClr val="FFFF00"/>
                </a:highlight>
                <a:latin typeface="+mn-lt"/>
                <a:ea typeface="Covered By Your Grace"/>
                <a:cs typeface="Covered By Your Grace"/>
                <a:sym typeface="Covered By Your Grace"/>
              </a:rPr>
              <a:t>acidic</a:t>
            </a:r>
            <a:r>
              <a:rPr lang="en" sz="2400" dirty="0">
                <a:solidFill>
                  <a:srgbClr val="000000"/>
                </a:solidFill>
                <a:latin typeface="+mn-lt"/>
                <a:ea typeface="Covered By Your Grace"/>
                <a:cs typeface="Covered By Your Grace"/>
                <a:sym typeface="Covered By Your Grace"/>
              </a:rPr>
              <a:t>, killing fishes and other animals.</a:t>
            </a:r>
            <a:endParaRPr sz="2400" dirty="0">
              <a:solidFill>
                <a:srgbClr val="000000"/>
              </a:solidFill>
              <a:latin typeface="+mn-lt"/>
              <a:ea typeface="Covered By Your Grace"/>
              <a:cs typeface="Covered By Your Grace"/>
              <a:sym typeface="Covered By Your Grace"/>
            </a:endParaRPr>
          </a:p>
        </p:txBody>
      </p:sp>
      <p:pic>
        <p:nvPicPr>
          <p:cNvPr id="3" name="Picture 2" descr="Chart&#10;&#10;Description automatically generated">
            <a:extLst>
              <a:ext uri="{FF2B5EF4-FFF2-40B4-BE49-F238E27FC236}">
                <a16:creationId xmlns:a16="http://schemas.microsoft.com/office/drawing/2014/main" id="{8EF5344F-5634-ED4C-86CC-1BCC584A6C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02442" y="266700"/>
            <a:ext cx="4539051" cy="453905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651"/>
        <p:cNvGrpSpPr/>
        <p:nvPr/>
      </p:nvGrpSpPr>
      <p:grpSpPr>
        <a:xfrm>
          <a:off x="0" y="0"/>
          <a:ext cx="0" cy="0"/>
          <a:chOff x="0" y="0"/>
          <a:chExt cx="0" cy="0"/>
        </a:xfrm>
      </p:grpSpPr>
      <p:sp>
        <p:nvSpPr>
          <p:cNvPr id="1652" name="Google Shape;1652;p49"/>
          <p:cNvSpPr txBox="1">
            <a:spLocks noGrp="1"/>
          </p:cNvSpPr>
          <p:nvPr>
            <p:ph type="title" idx="4294967295"/>
          </p:nvPr>
        </p:nvSpPr>
        <p:spPr>
          <a:xfrm>
            <a:off x="281573" y="1524000"/>
            <a:ext cx="1603597" cy="145791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Can you follow the numbers?</a:t>
            </a:r>
            <a:endParaRPr dirty="0"/>
          </a:p>
        </p:txBody>
      </p:sp>
      <p:pic>
        <p:nvPicPr>
          <p:cNvPr id="1654" name="Google Shape;1654;p49"/>
          <p:cNvPicPr preferRelativeResize="0"/>
          <p:nvPr/>
        </p:nvPicPr>
        <p:blipFill>
          <a:blip r:embed="rId3">
            <a:alphaModFix/>
          </a:blip>
          <a:stretch>
            <a:fillRect/>
          </a:stretch>
        </p:blipFill>
        <p:spPr>
          <a:xfrm>
            <a:off x="2612571" y="360950"/>
            <a:ext cx="5699254" cy="438522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9"/>
        <p:cNvGrpSpPr/>
        <p:nvPr/>
      </p:nvGrpSpPr>
      <p:grpSpPr>
        <a:xfrm>
          <a:off x="0" y="0"/>
          <a:ext cx="0" cy="0"/>
          <a:chOff x="0" y="0"/>
          <a:chExt cx="0" cy="0"/>
        </a:xfrm>
      </p:grpSpPr>
      <p:sp>
        <p:nvSpPr>
          <p:cNvPr id="2" name="TextBox 1">
            <a:extLst>
              <a:ext uri="{FF2B5EF4-FFF2-40B4-BE49-F238E27FC236}">
                <a16:creationId xmlns:a16="http://schemas.microsoft.com/office/drawing/2014/main" id="{4462035F-D5C7-8E4E-B523-48A663D26062}"/>
              </a:ext>
            </a:extLst>
          </p:cNvPr>
          <p:cNvSpPr txBox="1"/>
          <p:nvPr/>
        </p:nvSpPr>
        <p:spPr>
          <a:xfrm>
            <a:off x="1853514" y="1507524"/>
            <a:ext cx="5775940" cy="1261884"/>
          </a:xfrm>
          <a:prstGeom prst="rect">
            <a:avLst/>
          </a:prstGeom>
          <a:noFill/>
        </p:spPr>
        <p:txBody>
          <a:bodyPr wrap="none" rtlCol="0">
            <a:spAutoFit/>
          </a:bodyPr>
          <a:lstStyle/>
          <a:p>
            <a:r>
              <a:rPr lang="en-US" sz="2800" b="1" dirty="0"/>
              <a:t>What is Acid Rain?</a:t>
            </a:r>
          </a:p>
          <a:p>
            <a:endParaRPr lang="en-US" sz="2800" dirty="0"/>
          </a:p>
          <a:p>
            <a:r>
              <a:rPr lang="en-US" sz="2000" u="sng" dirty="0">
                <a:solidFill>
                  <a:schemeClr val="tx1"/>
                </a:solidFill>
                <a:hlinkClick r:id="rId3">
                  <a:extLst>
                    <a:ext uri="{A12FA001-AC4F-418D-AE19-62706E023703}">
                      <ahyp:hlinkClr xmlns:ahyp="http://schemas.microsoft.com/office/drawing/2018/hyperlinkcolor" val="tx"/>
                    </a:ext>
                  </a:extLst>
                </a:hlinkClick>
              </a:rPr>
              <a:t>https://www.youtube.com/watch?v=1PDjVDIrFec</a:t>
            </a:r>
            <a:r>
              <a:rPr lang="en-US" sz="2000" dirty="0">
                <a:solidFill>
                  <a:schemeClr val="tx1"/>
                </a:solidFill>
                <a:hlinkClick r:id="rId3">
                  <a:extLst>
                    <a:ext uri="{A12FA001-AC4F-418D-AE19-62706E023703}">
                      <ahyp:hlinkClr xmlns:ahyp="http://schemas.microsoft.com/office/drawing/2018/hyperlinkcolor" val="tx"/>
                    </a:ext>
                  </a:extLst>
                </a:hlinkClick>
              </a:rPr>
              <a:t> </a:t>
            </a:r>
            <a:endParaRPr lang="en-US" sz="2000"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680"/>
        <p:cNvGrpSpPr/>
        <p:nvPr/>
      </p:nvGrpSpPr>
      <p:grpSpPr>
        <a:xfrm>
          <a:off x="0" y="0"/>
          <a:ext cx="0" cy="0"/>
          <a:chOff x="0" y="0"/>
          <a:chExt cx="0" cy="0"/>
        </a:xfrm>
      </p:grpSpPr>
      <p:sp>
        <p:nvSpPr>
          <p:cNvPr id="1681" name="Google Shape;1681;p53"/>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What else can pollute the environment? Oil Spills</a:t>
            </a:r>
            <a:endParaRPr dirty="0"/>
          </a:p>
        </p:txBody>
      </p:sp>
      <p:sp>
        <p:nvSpPr>
          <p:cNvPr id="1682" name="Google Shape;1682;p5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dirty="0">
                <a:solidFill>
                  <a:schemeClr val="dk1"/>
                </a:solidFill>
                <a:latin typeface="+mn-lt"/>
                <a:ea typeface="Covered By Your Grace"/>
                <a:cs typeface="Covered By Your Grace"/>
                <a:sym typeface="Covered By Your Grace"/>
              </a:rPr>
              <a:t>Some of the most famous incidents of water pollution have been caused by oil spills. Many years ago, an oil spill occurred when an oil tanker, called the Exxon Valdez, hit a reef off the coast of Alaska. Over 11 million gallons of oil spilled into the ocean.</a:t>
            </a:r>
          </a:p>
          <a:p>
            <a:pPr marL="0" lvl="0" indent="0" algn="l" rtl="0">
              <a:spcBef>
                <a:spcPts val="0"/>
              </a:spcBef>
              <a:spcAft>
                <a:spcPts val="0"/>
              </a:spcAft>
              <a:buClr>
                <a:schemeClr val="dk1"/>
              </a:buClr>
              <a:buSzPts val="1100"/>
              <a:buFont typeface="Arial"/>
              <a:buNone/>
            </a:pPr>
            <a:endParaRPr lang="en" sz="2000" dirty="0">
              <a:solidFill>
                <a:schemeClr val="dk1"/>
              </a:solidFill>
              <a:latin typeface="+mn-lt"/>
              <a:ea typeface="Covered By Your Grace"/>
              <a:cs typeface="Covered By Your Grace"/>
              <a:sym typeface="Covered By Your Grace"/>
            </a:endParaRPr>
          </a:p>
          <a:p>
            <a:pPr marL="0" lvl="0" indent="0" algn="l" rtl="0">
              <a:spcBef>
                <a:spcPts val="0"/>
              </a:spcBef>
              <a:spcAft>
                <a:spcPts val="0"/>
              </a:spcAft>
              <a:buClr>
                <a:schemeClr val="dk1"/>
              </a:buClr>
              <a:buSzPts val="1100"/>
              <a:buFont typeface="Arial"/>
              <a:buNone/>
            </a:pPr>
            <a:r>
              <a:rPr lang="en" sz="2000" dirty="0">
                <a:solidFill>
                  <a:schemeClr val="dk1"/>
                </a:solidFill>
                <a:latin typeface="+mn-lt"/>
                <a:ea typeface="Covered By Your Grace"/>
                <a:cs typeface="Covered By Your Grace"/>
                <a:sym typeface="Covered By Your Grace"/>
              </a:rPr>
              <a:t>Another bad oil spill happened when an explosion at an oil well, called Deepwater Horizon, caused over 200 million gallons to spill into the Gulf of Mexico.</a:t>
            </a:r>
          </a:p>
          <a:p>
            <a:pPr marL="0" lvl="0" indent="0" algn="l" rtl="0">
              <a:spcBef>
                <a:spcPts val="0"/>
              </a:spcBef>
              <a:spcAft>
                <a:spcPts val="0"/>
              </a:spcAft>
              <a:buClr>
                <a:schemeClr val="dk1"/>
              </a:buClr>
              <a:buSzPts val="1100"/>
              <a:buFont typeface="Arial"/>
              <a:buNone/>
            </a:pPr>
            <a:endParaRPr lang="en" sz="2000" dirty="0">
              <a:solidFill>
                <a:schemeClr val="dk1"/>
              </a:solidFill>
              <a:latin typeface="+mn-lt"/>
              <a:ea typeface="Covered By Your Grace"/>
              <a:cs typeface="Covered By Your Grace"/>
              <a:sym typeface="Covered By Your Grace"/>
            </a:endParaRPr>
          </a:p>
          <a:p>
            <a:pPr marL="0" lvl="0" indent="0">
              <a:buClr>
                <a:schemeClr val="dk1"/>
              </a:buClr>
              <a:buSzPts val="1100"/>
              <a:buNone/>
            </a:pPr>
            <a:r>
              <a:rPr lang="en" sz="2000" dirty="0">
                <a:solidFill>
                  <a:schemeClr val="dk1"/>
                </a:solidFill>
                <a:latin typeface="+mn-lt"/>
                <a:ea typeface="Covered By Your Grace"/>
                <a:cs typeface="Covered By Your Grace"/>
                <a:sym typeface="Covered By Your Grace"/>
              </a:rPr>
              <a:t>The Oil Spill  </a:t>
            </a:r>
            <a:r>
              <a:rPr lang="en-US" sz="2000" u="sng" dirty="0">
                <a:solidFill>
                  <a:schemeClr val="accent1">
                    <a:lumMod val="50000"/>
                  </a:schemeClr>
                </a:solidFill>
                <a:latin typeface="+mn-lt"/>
                <a:hlinkClick r:id="rId3">
                  <a:extLst>
                    <a:ext uri="{A12FA001-AC4F-418D-AE19-62706E023703}">
                      <ahyp:hlinkClr xmlns:ahyp="http://schemas.microsoft.com/office/drawing/2018/hyperlinkcolor" val="tx"/>
                    </a:ext>
                  </a:extLst>
                </a:hlinkClick>
              </a:rPr>
              <a:t>https://</a:t>
            </a:r>
            <a:r>
              <a:rPr lang="en-US" sz="2000" u="sng" dirty="0" err="1">
                <a:solidFill>
                  <a:schemeClr val="accent1">
                    <a:lumMod val="50000"/>
                  </a:schemeClr>
                </a:solidFill>
                <a:latin typeface="+mn-lt"/>
                <a:hlinkClick r:id="rId3">
                  <a:extLst>
                    <a:ext uri="{A12FA001-AC4F-418D-AE19-62706E023703}">
                      <ahyp:hlinkClr xmlns:ahyp="http://schemas.microsoft.com/office/drawing/2018/hyperlinkcolor" val="tx"/>
                    </a:ext>
                  </a:extLst>
                </a:hlinkClick>
              </a:rPr>
              <a:t>www.youtube.com</a:t>
            </a:r>
            <a:r>
              <a:rPr lang="en-US" sz="2000" u="sng" dirty="0">
                <a:solidFill>
                  <a:schemeClr val="accent1">
                    <a:lumMod val="50000"/>
                  </a:schemeClr>
                </a:solidFill>
                <a:latin typeface="+mn-lt"/>
                <a:hlinkClick r:id="rId3">
                  <a:extLst>
                    <a:ext uri="{A12FA001-AC4F-418D-AE19-62706E023703}">
                      <ahyp:hlinkClr xmlns:ahyp="http://schemas.microsoft.com/office/drawing/2018/hyperlinkcolor" val="tx"/>
                    </a:ext>
                  </a:extLst>
                </a:hlinkClick>
              </a:rPr>
              <a:t>/</a:t>
            </a:r>
            <a:r>
              <a:rPr lang="en-US" sz="2000" u="sng" dirty="0" err="1">
                <a:solidFill>
                  <a:schemeClr val="accent1">
                    <a:lumMod val="50000"/>
                  </a:schemeClr>
                </a:solidFill>
                <a:latin typeface="+mn-lt"/>
                <a:hlinkClick r:id="rId3">
                  <a:extLst>
                    <a:ext uri="{A12FA001-AC4F-418D-AE19-62706E023703}">
                      <ahyp:hlinkClr xmlns:ahyp="http://schemas.microsoft.com/office/drawing/2018/hyperlinkcolor" val="tx"/>
                    </a:ext>
                  </a:extLst>
                </a:hlinkClick>
              </a:rPr>
              <a:t>watch?v</a:t>
            </a:r>
            <a:r>
              <a:rPr lang="en-US" sz="2000" u="sng" dirty="0">
                <a:solidFill>
                  <a:schemeClr val="accent1">
                    <a:lumMod val="50000"/>
                  </a:schemeClr>
                </a:solidFill>
                <a:latin typeface="+mn-lt"/>
                <a:hlinkClick r:id="rId3">
                  <a:extLst>
                    <a:ext uri="{A12FA001-AC4F-418D-AE19-62706E023703}">
                      <ahyp:hlinkClr xmlns:ahyp="http://schemas.microsoft.com/office/drawing/2018/hyperlinkcolor" val="tx"/>
                    </a:ext>
                  </a:extLst>
                </a:hlinkClick>
              </a:rPr>
              <a:t>=M2FwiDINAUQ</a:t>
            </a:r>
            <a:endParaRPr sz="2000" dirty="0">
              <a:solidFill>
                <a:schemeClr val="accent1">
                  <a:lumMod val="50000"/>
                </a:schemeClr>
              </a:solidFill>
              <a:latin typeface="+mn-lt"/>
              <a:ea typeface="Covered By Your Grace"/>
              <a:cs typeface="Covered By Your Grace"/>
              <a:sym typeface="Covered By Your Grac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686"/>
        <p:cNvGrpSpPr/>
        <p:nvPr/>
      </p:nvGrpSpPr>
      <p:grpSpPr>
        <a:xfrm>
          <a:off x="0" y="0"/>
          <a:ext cx="0" cy="0"/>
          <a:chOff x="0" y="0"/>
          <a:chExt cx="0" cy="0"/>
        </a:xfrm>
      </p:grpSpPr>
      <p:sp>
        <p:nvSpPr>
          <p:cNvPr id="1687" name="Google Shape;1687;p54"/>
          <p:cNvSpPr txBox="1">
            <a:spLocks noGrp="1"/>
          </p:cNvSpPr>
          <p:nvPr>
            <p:ph type="title"/>
          </p:nvPr>
        </p:nvSpPr>
        <p:spPr>
          <a:xfrm>
            <a:off x="311700" y="28827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How does pollution affect the food chain?</a:t>
            </a:r>
            <a:endParaRPr dirty="0"/>
          </a:p>
        </p:txBody>
      </p:sp>
      <p:sp>
        <p:nvSpPr>
          <p:cNvPr id="1688" name="Google Shape;1688;p54"/>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dirty="0">
                <a:solidFill>
                  <a:schemeClr val="dk1"/>
                </a:solidFill>
                <a:latin typeface="+mn-lt"/>
                <a:ea typeface="Covered By Your Grace"/>
                <a:cs typeface="Covered By Your Grace"/>
                <a:sym typeface="Covered By Your Grace"/>
              </a:rPr>
              <a:t>Sometimes pollution affects the entire food chain. Small fish absorb pollutants, such as chemicals, into their bodies. Then bigger fish eat the smaller fish and get the pollutants too. Birds or other animals may eat the small and big fish and be harmed by the pollutants as well.</a:t>
            </a:r>
            <a:endParaRPr sz="2000" dirty="0">
              <a:latin typeface="+mn-lt"/>
            </a:endParaRPr>
          </a:p>
        </p:txBody>
      </p:sp>
      <p:pic>
        <p:nvPicPr>
          <p:cNvPr id="1689" name="Google Shape;1689;p5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040353" y="2270916"/>
            <a:ext cx="3362183" cy="2546935"/>
          </a:xfrm>
          <a:prstGeom prst="rect">
            <a:avLst/>
          </a:prstGeom>
          <a:noFill/>
          <a:ln>
            <a:noFill/>
          </a:ln>
        </p:spPr>
      </p:pic>
      <p:pic>
        <p:nvPicPr>
          <p:cNvPr id="1690" name="Google Shape;1690;p5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68712" y="2571750"/>
            <a:ext cx="3178098" cy="22461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694"/>
        <p:cNvGrpSpPr/>
        <p:nvPr/>
      </p:nvGrpSpPr>
      <p:grpSpPr>
        <a:xfrm>
          <a:off x="0" y="0"/>
          <a:ext cx="0" cy="0"/>
          <a:chOff x="0" y="0"/>
          <a:chExt cx="0" cy="0"/>
        </a:xfrm>
      </p:grpSpPr>
      <p:sp>
        <p:nvSpPr>
          <p:cNvPr id="1695" name="Google Shape;1695;p55"/>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How does pollution affect the food chain?  </a:t>
            </a:r>
            <a:endParaRPr dirty="0"/>
          </a:p>
        </p:txBody>
      </p:sp>
      <p:sp>
        <p:nvSpPr>
          <p:cNvPr id="1696" name="Google Shape;1696;p55"/>
          <p:cNvSpPr txBox="1">
            <a:spLocks noGrp="1"/>
          </p:cNvSpPr>
          <p:nvPr>
            <p:ph type="body" idx="1"/>
          </p:nvPr>
        </p:nvSpPr>
        <p:spPr>
          <a:xfrm>
            <a:off x="311701" y="1152475"/>
            <a:ext cx="3317864"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sz="2000" dirty="0">
                <a:solidFill>
                  <a:schemeClr val="dk1"/>
                </a:solidFill>
                <a:latin typeface="+mn-lt"/>
                <a:ea typeface="Covered By Your Grace"/>
                <a:cs typeface="Covered By Your Grace"/>
                <a:sym typeface="Covered By Your Grace"/>
              </a:rPr>
              <a:t>Many years ago, people used an insecticide (bug killer) called DDT. When birds of prey ate fish that were infected with DDT, they would lay eggs with thin shells. The number of birds of prey began to drop until the use of DDT was ended.</a:t>
            </a:r>
            <a:endParaRPr sz="2200" dirty="0">
              <a:latin typeface="+mn-lt"/>
              <a:ea typeface="Covered By Your Grace"/>
              <a:cs typeface="Covered By Your Grace"/>
              <a:sym typeface="Covered By Your Grace"/>
            </a:endParaRPr>
          </a:p>
        </p:txBody>
      </p:sp>
      <p:pic>
        <p:nvPicPr>
          <p:cNvPr id="4" name="Picture 3" descr="A picture containing text, indoor, cup&#10;&#10;Description automatically generated">
            <a:extLst>
              <a:ext uri="{FF2B5EF4-FFF2-40B4-BE49-F238E27FC236}">
                <a16:creationId xmlns:a16="http://schemas.microsoft.com/office/drawing/2014/main" id="{8420A35A-EFD4-B14F-81C5-830D950A96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60463" y="309256"/>
            <a:ext cx="1592456" cy="2021194"/>
          </a:xfrm>
          <a:prstGeom prst="rect">
            <a:avLst/>
          </a:prstGeom>
        </p:spPr>
      </p:pic>
      <p:sp>
        <p:nvSpPr>
          <p:cNvPr id="5" name="TextBox 4">
            <a:extLst>
              <a:ext uri="{FF2B5EF4-FFF2-40B4-BE49-F238E27FC236}">
                <a16:creationId xmlns:a16="http://schemas.microsoft.com/office/drawing/2014/main" id="{E0BA5AAA-DB58-124F-8E4F-641DFBE185B5}"/>
              </a:ext>
            </a:extLst>
          </p:cNvPr>
          <p:cNvSpPr txBox="1"/>
          <p:nvPr/>
        </p:nvSpPr>
        <p:spPr>
          <a:xfrm>
            <a:off x="4415883" y="3434576"/>
            <a:ext cx="184731" cy="307777"/>
          </a:xfrm>
          <a:prstGeom prst="rect">
            <a:avLst/>
          </a:prstGeom>
          <a:noFill/>
        </p:spPr>
        <p:txBody>
          <a:bodyPr wrap="none" rtlCol="0">
            <a:spAutoFit/>
          </a:bodyPr>
          <a:lstStyle/>
          <a:p>
            <a:endParaRPr lang="en-US" dirty="0"/>
          </a:p>
        </p:txBody>
      </p:sp>
      <p:pic>
        <p:nvPicPr>
          <p:cNvPr id="3" name="Picture 2" descr="A group of eggs in a nest&#10;&#10;Description automatically generated with medium confidence">
            <a:extLst>
              <a:ext uri="{FF2B5EF4-FFF2-40B4-BE49-F238E27FC236}">
                <a16:creationId xmlns:a16="http://schemas.microsoft.com/office/drawing/2014/main" id="{5F2D81D1-5B18-8A41-9B9B-8FEB8E5454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17049" y="2571010"/>
            <a:ext cx="1826965" cy="2342685"/>
          </a:xfrm>
          <a:prstGeom prst="rect">
            <a:avLst/>
          </a:prstGeom>
        </p:spPr>
      </p:pic>
      <p:pic>
        <p:nvPicPr>
          <p:cNvPr id="8" name="Picture 7" descr="A picture containing water, outdoor, bird, green&#10;&#10;Description automatically generated">
            <a:extLst>
              <a:ext uri="{FF2B5EF4-FFF2-40B4-BE49-F238E27FC236}">
                <a16:creationId xmlns:a16="http://schemas.microsoft.com/office/drawing/2014/main" id="{411B6FF0-D780-E144-A7CF-AC3C8AD1BD5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77180" y="1276207"/>
            <a:ext cx="1892169" cy="237949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3"/>
        <p:cNvGrpSpPr/>
        <p:nvPr/>
      </p:nvGrpSpPr>
      <p:grpSpPr>
        <a:xfrm>
          <a:off x="0" y="0"/>
          <a:ext cx="0" cy="0"/>
          <a:chOff x="0" y="0"/>
          <a:chExt cx="0" cy="0"/>
        </a:xfrm>
      </p:grpSpPr>
      <p:sp>
        <p:nvSpPr>
          <p:cNvPr id="1544" name="Google Shape;1544;p38"/>
          <p:cNvSpPr txBox="1">
            <a:spLocks noGrp="1"/>
          </p:cNvSpPr>
          <p:nvPr>
            <p:ph type="subTitle" idx="1"/>
          </p:nvPr>
        </p:nvSpPr>
        <p:spPr>
          <a:xfrm>
            <a:off x="218656" y="1073550"/>
            <a:ext cx="836100" cy="405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Vocab</a:t>
            </a:r>
            <a:endParaRPr/>
          </a:p>
        </p:txBody>
      </p:sp>
      <p:sp>
        <p:nvSpPr>
          <p:cNvPr id="1545" name="Google Shape;1545;p38"/>
          <p:cNvSpPr txBox="1">
            <a:spLocks noGrp="1"/>
          </p:cNvSpPr>
          <p:nvPr>
            <p:ph type="title"/>
          </p:nvPr>
        </p:nvSpPr>
        <p:spPr>
          <a:xfrm>
            <a:off x="1883425" y="709025"/>
            <a:ext cx="6547200" cy="47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tx1"/>
                </a:solidFill>
                <a:latin typeface="+mj-lt"/>
              </a:rPr>
              <a:t>Key Vocabulary Review</a:t>
            </a:r>
            <a:endParaRPr dirty="0">
              <a:solidFill>
                <a:schemeClr val="tx1"/>
              </a:solidFill>
              <a:latin typeface="+mj-lt"/>
            </a:endParaRPr>
          </a:p>
        </p:txBody>
      </p:sp>
      <p:sp>
        <p:nvSpPr>
          <p:cNvPr id="1546" name="Google Shape;1546;p38"/>
          <p:cNvSpPr txBox="1">
            <a:spLocks noGrp="1"/>
          </p:cNvSpPr>
          <p:nvPr>
            <p:ph type="subTitle" idx="2"/>
          </p:nvPr>
        </p:nvSpPr>
        <p:spPr>
          <a:xfrm>
            <a:off x="218656" y="2633988"/>
            <a:ext cx="836100" cy="405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Key terms</a:t>
            </a:r>
            <a:endParaRPr/>
          </a:p>
        </p:txBody>
      </p:sp>
      <p:sp>
        <p:nvSpPr>
          <p:cNvPr id="1547" name="Google Shape;1547;p38"/>
          <p:cNvSpPr txBox="1">
            <a:spLocks noGrp="1"/>
          </p:cNvSpPr>
          <p:nvPr>
            <p:ph type="subTitle" idx="3"/>
          </p:nvPr>
        </p:nvSpPr>
        <p:spPr>
          <a:xfrm>
            <a:off x="218648" y="3154125"/>
            <a:ext cx="984600" cy="405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Definitions</a:t>
            </a:r>
            <a:endParaRPr/>
          </a:p>
        </p:txBody>
      </p:sp>
      <p:sp>
        <p:nvSpPr>
          <p:cNvPr id="1548" name="Google Shape;1548;p38"/>
          <p:cNvSpPr txBox="1">
            <a:spLocks noGrp="1"/>
          </p:cNvSpPr>
          <p:nvPr>
            <p:ph type="subTitle" idx="4"/>
          </p:nvPr>
        </p:nvSpPr>
        <p:spPr>
          <a:xfrm>
            <a:off x="218656" y="3674279"/>
            <a:ext cx="836100" cy="405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549" name="Google Shape;1549;p38"/>
          <p:cNvSpPr txBox="1">
            <a:spLocks noGrp="1"/>
          </p:cNvSpPr>
          <p:nvPr>
            <p:ph type="subTitle" idx="5"/>
          </p:nvPr>
        </p:nvSpPr>
        <p:spPr>
          <a:xfrm>
            <a:off x="218656" y="4194425"/>
            <a:ext cx="836100" cy="405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550" name="Google Shape;1550;p38"/>
          <p:cNvSpPr txBox="1">
            <a:spLocks noGrp="1"/>
          </p:cNvSpPr>
          <p:nvPr>
            <p:ph type="subTitle" idx="6"/>
          </p:nvPr>
        </p:nvSpPr>
        <p:spPr>
          <a:xfrm>
            <a:off x="218656" y="1593696"/>
            <a:ext cx="836100" cy="405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Words to know</a:t>
            </a:r>
            <a:endParaRPr/>
          </a:p>
        </p:txBody>
      </p:sp>
      <p:sp>
        <p:nvSpPr>
          <p:cNvPr id="1551" name="Google Shape;1551;p38"/>
          <p:cNvSpPr txBox="1">
            <a:spLocks noGrp="1"/>
          </p:cNvSpPr>
          <p:nvPr>
            <p:ph type="subTitle" idx="7"/>
          </p:nvPr>
        </p:nvSpPr>
        <p:spPr>
          <a:xfrm>
            <a:off x="218656" y="2113842"/>
            <a:ext cx="836100" cy="405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a:p>
        </p:txBody>
      </p:sp>
      <p:sp>
        <p:nvSpPr>
          <p:cNvPr id="1552" name="Google Shape;1552;p38"/>
          <p:cNvSpPr txBox="1"/>
          <p:nvPr/>
        </p:nvSpPr>
        <p:spPr>
          <a:xfrm>
            <a:off x="2125575" y="1634300"/>
            <a:ext cx="577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oppins Medium"/>
              <a:ea typeface="Poppins Medium"/>
              <a:cs typeface="Poppins Medium"/>
              <a:sym typeface="Poppins Medium"/>
            </a:endParaRPr>
          </a:p>
        </p:txBody>
      </p:sp>
      <p:sp>
        <p:nvSpPr>
          <p:cNvPr id="1553" name="Google Shape;1553;p38"/>
          <p:cNvSpPr txBox="1"/>
          <p:nvPr/>
        </p:nvSpPr>
        <p:spPr>
          <a:xfrm>
            <a:off x="2375808" y="1478549"/>
            <a:ext cx="5525068" cy="3262401"/>
          </a:xfrm>
          <a:prstGeom prst="rect">
            <a:avLst/>
          </a:prstGeom>
          <a:noFill/>
          <a:ln>
            <a:noFill/>
          </a:ln>
        </p:spPr>
        <p:txBody>
          <a:bodyPr spcFirstLastPara="1" wrap="square" lIns="91425" tIns="91425" rIns="91425" bIns="91425" anchor="t" anchorCtr="0">
            <a:spAutoFit/>
          </a:bodyPr>
          <a:lstStyle/>
          <a:p>
            <a:r>
              <a:rPr lang="en-US" sz="2000" b="1" dirty="0"/>
              <a:t>affect-</a:t>
            </a:r>
            <a:r>
              <a:rPr lang="en-US" sz="2000" dirty="0"/>
              <a:t> have an effect on; make a difference to</a:t>
            </a:r>
          </a:p>
          <a:p>
            <a:r>
              <a:rPr lang="en-US" sz="2000" b="1" dirty="0"/>
              <a:t>natural pollution </a:t>
            </a:r>
            <a:r>
              <a:rPr lang="en-US" sz="2000" dirty="0"/>
              <a:t>– a pollutant created in nature such as volcanic dust, algae blooms, animal waste, and dirt</a:t>
            </a:r>
          </a:p>
          <a:p>
            <a:r>
              <a:rPr lang="en-US" sz="2000" b="1" dirty="0"/>
              <a:t>human pollution- </a:t>
            </a:r>
            <a:r>
              <a:rPr lang="en-US" sz="2000" dirty="0"/>
              <a:t>pollutants created by human activities such as littering, driving cars, operating factories, and dumping chemicals</a:t>
            </a:r>
            <a:endParaRPr lang="en-US" sz="2000" b="1" dirty="0"/>
          </a:p>
          <a:p>
            <a:r>
              <a:rPr lang="en-US" sz="2000" b="1" dirty="0"/>
              <a:t>effect</a:t>
            </a:r>
            <a:r>
              <a:rPr lang="en-US" sz="2000" dirty="0"/>
              <a:t> - the result of an action </a:t>
            </a:r>
          </a:p>
          <a:p>
            <a:r>
              <a:rPr lang="en-US" sz="2000" b="1" dirty="0"/>
              <a:t>environment</a:t>
            </a:r>
            <a:r>
              <a:rPr lang="en-US" sz="2000" dirty="0"/>
              <a:t> - the  water, soil, land, and air that affect living things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Shape 1700"/>
        <p:cNvGrpSpPr/>
        <p:nvPr/>
      </p:nvGrpSpPr>
      <p:grpSpPr>
        <a:xfrm>
          <a:off x="0" y="0"/>
          <a:ext cx="0" cy="0"/>
          <a:chOff x="0" y="0"/>
          <a:chExt cx="0" cy="0"/>
        </a:xfrm>
      </p:grpSpPr>
      <p:sp>
        <p:nvSpPr>
          <p:cNvPr id="1701" name="Google Shape;1701;p56"/>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tx1"/>
                </a:solidFill>
                <a:latin typeface="+mn-lt"/>
              </a:rPr>
              <a:t>How does sewage affect water?</a:t>
            </a:r>
            <a:endParaRPr dirty="0">
              <a:solidFill>
                <a:schemeClr val="tx1"/>
              </a:solidFill>
              <a:latin typeface="+mn-lt"/>
            </a:endParaRPr>
          </a:p>
        </p:txBody>
      </p:sp>
      <p:sp>
        <p:nvSpPr>
          <p:cNvPr id="1702" name="Google Shape;1702;p5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sz="2000" dirty="0">
                <a:solidFill>
                  <a:schemeClr val="dk1"/>
                </a:solidFill>
                <a:latin typeface="+mn-lt"/>
                <a:ea typeface="Covered By Your Grace"/>
                <a:cs typeface="Covered By Your Grace"/>
                <a:sym typeface="Covered By Your Grace"/>
              </a:rPr>
              <a:t>Sewage can cause major problems in rivers. Bacteria in the river will use oxygen to break down the sewage. If there is too much sewage, the bacteria could use up so much oxygen that there won't be enough left for the fish.</a:t>
            </a:r>
            <a:endParaRPr sz="2000" dirty="0">
              <a:latin typeface="+mn-lt"/>
            </a:endParaRPr>
          </a:p>
        </p:txBody>
      </p:sp>
      <p:pic>
        <p:nvPicPr>
          <p:cNvPr id="1703" name="Google Shape;1703;p56"/>
          <p:cNvPicPr preferRelativeResize="0"/>
          <p:nvPr/>
        </p:nvPicPr>
        <p:blipFill>
          <a:blip r:embed="rId3">
            <a:alphaModFix/>
          </a:blip>
          <a:stretch>
            <a:fillRect/>
          </a:stretch>
        </p:blipFill>
        <p:spPr>
          <a:xfrm>
            <a:off x="1904087" y="2478125"/>
            <a:ext cx="5335825" cy="22203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B8439-A338-CE48-ABEE-AA045DBDFD54}"/>
              </a:ext>
            </a:extLst>
          </p:cNvPr>
          <p:cNvSpPr>
            <a:spLocks noGrp="1"/>
          </p:cNvSpPr>
          <p:nvPr>
            <p:ph type="title"/>
          </p:nvPr>
        </p:nvSpPr>
        <p:spPr/>
        <p:txBody>
          <a:bodyPr/>
          <a:lstStyle/>
          <a:p>
            <a:r>
              <a:rPr lang="en-US" dirty="0">
                <a:solidFill>
                  <a:schemeClr val="accent2"/>
                </a:solidFill>
              </a:rPr>
              <a:t>Photo Credits</a:t>
            </a:r>
          </a:p>
        </p:txBody>
      </p:sp>
      <p:sp>
        <p:nvSpPr>
          <p:cNvPr id="3" name="Text Placeholder 2">
            <a:extLst>
              <a:ext uri="{FF2B5EF4-FFF2-40B4-BE49-F238E27FC236}">
                <a16:creationId xmlns:a16="http://schemas.microsoft.com/office/drawing/2014/main" id="{1E81B724-548F-F343-8EAB-C3CAF3768062}"/>
              </a:ext>
            </a:extLst>
          </p:cNvPr>
          <p:cNvSpPr>
            <a:spLocks noGrp="1"/>
          </p:cNvSpPr>
          <p:nvPr>
            <p:ph type="body" idx="1"/>
          </p:nvPr>
        </p:nvSpPr>
        <p:spPr/>
        <p:txBody>
          <a:bodyPr/>
          <a:lstStyle/>
          <a:p>
            <a:r>
              <a:rPr lang="en-US" dirty="0">
                <a:hlinkClick r:id="rId2"/>
              </a:rPr>
              <a:t>https://www.youtube.com/watch?v=rUQEm3UYu5M</a:t>
            </a:r>
            <a:endParaRPr lang="en-US" dirty="0"/>
          </a:p>
          <a:p>
            <a:r>
              <a:rPr lang="en-US" dirty="0"/>
              <a:t>https://</a:t>
            </a:r>
            <a:r>
              <a:rPr lang="en-US" dirty="0" err="1"/>
              <a:t>www.youtube.com</a:t>
            </a:r>
            <a:r>
              <a:rPr lang="en-US" dirty="0"/>
              <a:t>/</a:t>
            </a:r>
            <a:r>
              <a:rPr lang="en-US" dirty="0" err="1"/>
              <a:t>watch?v</a:t>
            </a:r>
            <a:r>
              <a:rPr lang="en-US" dirty="0"/>
              <a:t>=eV-z9KAqn9k</a:t>
            </a:r>
          </a:p>
          <a:p>
            <a:r>
              <a:rPr lang="en-US" dirty="0">
                <a:hlinkClick r:id="rId3"/>
              </a:rPr>
              <a:t>https://www.watercalculator.org/resource/teach-beyond-the-water-cycle/</a:t>
            </a:r>
            <a:endParaRPr lang="en-US" dirty="0"/>
          </a:p>
          <a:p>
            <a:r>
              <a:rPr lang="en-US" dirty="0">
                <a:hlinkClick r:id="rId4"/>
              </a:rPr>
              <a:t>https://forestrypedia.com/acid-rain-formation-effects-and-control-measure/</a:t>
            </a:r>
            <a:endParaRPr lang="en-US" dirty="0"/>
          </a:p>
          <a:p>
            <a:r>
              <a:rPr lang="en-US" dirty="0">
                <a:hlinkClick r:id="rId5"/>
              </a:rPr>
              <a:t>https://www.nrdc.org/stories/air-pollution-everything-you-need-know</a:t>
            </a:r>
            <a:endParaRPr lang="en-US" dirty="0"/>
          </a:p>
          <a:p>
            <a:r>
              <a:rPr lang="en-US" dirty="0">
                <a:hlinkClick r:id="rId6"/>
              </a:rPr>
              <a:t>https://www.history.com/topics/natural-disasters-and-environment/water-and-air-pollution</a:t>
            </a:r>
            <a:endParaRPr lang="en-US" dirty="0"/>
          </a:p>
          <a:p>
            <a:r>
              <a:rPr lang="en-US" dirty="0">
                <a:hlinkClick r:id="rId7"/>
              </a:rPr>
              <a:t>https://ticotimes.net/2017/04/11/dead-fish-costa-rica</a:t>
            </a:r>
            <a:endParaRPr lang="en-US" dirty="0"/>
          </a:p>
          <a:p>
            <a:r>
              <a:rPr lang="en-US" dirty="0">
                <a:hlinkClick r:id="rId8"/>
              </a:rPr>
              <a:t>https://www.theguardian.com/sport/2015/feb/26/thousands-of-dead-fish-found-in-rio-de-janeiros-olympic-sailing-waters</a:t>
            </a:r>
            <a:endParaRPr lang="en-US" dirty="0"/>
          </a:p>
          <a:p>
            <a:r>
              <a:rPr lang="en-US" dirty="0">
                <a:hlinkClick r:id="rId9"/>
              </a:rPr>
              <a:t>https://www.purgo.co.uk/ph-value-professional-cleaners-in-london/</a:t>
            </a:r>
            <a:endParaRPr lang="en-US" dirty="0"/>
          </a:p>
          <a:p>
            <a:r>
              <a:rPr lang="en-US" dirty="0">
                <a:hlinkClick r:id="rId10"/>
              </a:rPr>
              <a:t>https://beyondpesticides.org/dailynewsblog/2020/05/ddt-metabolite-dde-and-other-banned-pesticides-found-in-blood-sample-of-african-american-women-in-detroit/</a:t>
            </a:r>
            <a:endParaRPr lang="en-US" dirty="0"/>
          </a:p>
          <a:p>
            <a:r>
              <a:rPr lang="en-US" dirty="0">
                <a:hlinkClick r:id="rId11"/>
              </a:rPr>
              <a:t>https://sites.google.com/a/owu.edu/endangerment-of-bald-eagles/home/the-science-of-ddt</a:t>
            </a:r>
            <a:endParaRPr lang="en-US" dirty="0"/>
          </a:p>
          <a:p>
            <a:r>
              <a:rPr lang="en-US" dirty="0"/>
              <a:t>https://</a:t>
            </a:r>
            <a:r>
              <a:rPr lang="en-US" dirty="0" err="1"/>
              <a:t>www.pinterest.com</a:t>
            </a:r>
            <a:r>
              <a:rPr lang="en-US" dirty="0"/>
              <a:t>/pin/837739968159821857/</a:t>
            </a:r>
          </a:p>
          <a:p>
            <a:r>
              <a:rPr lang="en-US" dirty="0"/>
              <a:t>https://</a:t>
            </a:r>
            <a:r>
              <a:rPr lang="en-US" dirty="0" err="1"/>
              <a:t>www.pinterest.com</a:t>
            </a:r>
            <a:r>
              <a:rPr lang="en-US" dirty="0"/>
              <a:t>/pin/139893132151706091/</a:t>
            </a:r>
          </a:p>
        </p:txBody>
      </p:sp>
    </p:spTree>
    <p:extLst>
      <p:ext uri="{BB962C8B-B14F-4D97-AF65-F5344CB8AC3E}">
        <p14:creationId xmlns:p14="http://schemas.microsoft.com/office/powerpoint/2010/main" val="1225631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7"/>
        <p:cNvGrpSpPr/>
        <p:nvPr/>
      </p:nvGrpSpPr>
      <p:grpSpPr>
        <a:xfrm>
          <a:off x="0" y="0"/>
          <a:ext cx="0" cy="0"/>
          <a:chOff x="0" y="0"/>
          <a:chExt cx="0" cy="0"/>
        </a:xfrm>
      </p:grpSpPr>
      <p:sp>
        <p:nvSpPr>
          <p:cNvPr id="1558" name="Google Shape;1558;p39"/>
          <p:cNvSpPr txBox="1">
            <a:spLocks noGrp="1"/>
          </p:cNvSpPr>
          <p:nvPr>
            <p:ph type="subTitle" idx="1"/>
          </p:nvPr>
        </p:nvSpPr>
        <p:spPr>
          <a:xfrm>
            <a:off x="218656" y="1073550"/>
            <a:ext cx="836100" cy="405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a:p>
        </p:txBody>
      </p:sp>
      <p:sp>
        <p:nvSpPr>
          <p:cNvPr id="1559" name="Google Shape;1559;p39"/>
          <p:cNvSpPr txBox="1">
            <a:spLocks noGrp="1"/>
          </p:cNvSpPr>
          <p:nvPr>
            <p:ph type="subTitle" idx="2"/>
          </p:nvPr>
        </p:nvSpPr>
        <p:spPr>
          <a:xfrm>
            <a:off x="218656" y="2633988"/>
            <a:ext cx="836100" cy="405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a:p>
        </p:txBody>
      </p:sp>
      <p:sp>
        <p:nvSpPr>
          <p:cNvPr id="1560" name="Google Shape;1560;p39"/>
          <p:cNvSpPr txBox="1">
            <a:spLocks noGrp="1"/>
          </p:cNvSpPr>
          <p:nvPr>
            <p:ph type="subTitle" idx="3"/>
          </p:nvPr>
        </p:nvSpPr>
        <p:spPr>
          <a:xfrm>
            <a:off x="218656" y="3154133"/>
            <a:ext cx="836100" cy="405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a:p>
        </p:txBody>
      </p:sp>
      <p:sp>
        <p:nvSpPr>
          <p:cNvPr id="1561" name="Google Shape;1561;p39"/>
          <p:cNvSpPr txBox="1">
            <a:spLocks noGrp="1"/>
          </p:cNvSpPr>
          <p:nvPr>
            <p:ph type="subTitle" idx="4"/>
          </p:nvPr>
        </p:nvSpPr>
        <p:spPr>
          <a:xfrm>
            <a:off x="218656" y="3674279"/>
            <a:ext cx="836100" cy="405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a:p>
        </p:txBody>
      </p:sp>
      <p:sp>
        <p:nvSpPr>
          <p:cNvPr id="1562" name="Google Shape;1562;p39"/>
          <p:cNvSpPr txBox="1">
            <a:spLocks noGrp="1"/>
          </p:cNvSpPr>
          <p:nvPr>
            <p:ph type="subTitle" idx="5"/>
          </p:nvPr>
        </p:nvSpPr>
        <p:spPr>
          <a:xfrm>
            <a:off x="218656" y="4194425"/>
            <a:ext cx="836100" cy="405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a:p>
        </p:txBody>
      </p:sp>
      <p:sp>
        <p:nvSpPr>
          <p:cNvPr id="1563" name="Google Shape;1563;p39"/>
          <p:cNvSpPr txBox="1">
            <a:spLocks noGrp="1"/>
          </p:cNvSpPr>
          <p:nvPr>
            <p:ph type="subTitle" idx="6"/>
          </p:nvPr>
        </p:nvSpPr>
        <p:spPr>
          <a:xfrm>
            <a:off x="218656" y="1593696"/>
            <a:ext cx="836100" cy="405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a:p>
        </p:txBody>
      </p:sp>
      <p:sp>
        <p:nvSpPr>
          <p:cNvPr id="1564" name="Google Shape;1564;p39"/>
          <p:cNvSpPr txBox="1">
            <a:spLocks noGrp="1"/>
          </p:cNvSpPr>
          <p:nvPr>
            <p:ph type="subTitle" idx="7"/>
          </p:nvPr>
        </p:nvSpPr>
        <p:spPr>
          <a:xfrm>
            <a:off x="218656" y="2113842"/>
            <a:ext cx="836100" cy="405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a:p>
        </p:txBody>
      </p:sp>
      <p:sp>
        <p:nvSpPr>
          <p:cNvPr id="1565" name="Google Shape;1565;p39"/>
          <p:cNvSpPr txBox="1">
            <a:spLocks noGrp="1"/>
          </p:cNvSpPr>
          <p:nvPr>
            <p:ph type="title"/>
          </p:nvPr>
        </p:nvSpPr>
        <p:spPr>
          <a:xfrm>
            <a:off x="1883425" y="709025"/>
            <a:ext cx="6547200" cy="47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mj-lt"/>
              </a:rPr>
              <a:t>What things do you use water for? </a:t>
            </a:r>
            <a:endParaRPr dirty="0">
              <a:latin typeface="+mj-lt"/>
            </a:endParaRPr>
          </a:p>
        </p:txBody>
      </p:sp>
      <p:pic>
        <p:nvPicPr>
          <p:cNvPr id="1566" name="Google Shape;1566;p39">
            <a:hlinkClick r:id="rId3"/>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0" y="4429125"/>
            <a:ext cx="9144000" cy="714375"/>
          </a:xfrm>
          <a:prstGeom prst="rect">
            <a:avLst/>
          </a:prstGeom>
          <a:noFill/>
          <a:ln>
            <a:noFill/>
          </a:ln>
        </p:spPr>
      </p:pic>
      <p:sp>
        <p:nvSpPr>
          <p:cNvPr id="1567" name="Google Shape;1567;p39">
            <a:hlinkClick r:id="rId5"/>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1"/>
        <p:cNvGrpSpPr/>
        <p:nvPr/>
      </p:nvGrpSpPr>
      <p:grpSpPr>
        <a:xfrm>
          <a:off x="0" y="0"/>
          <a:ext cx="0" cy="0"/>
          <a:chOff x="0" y="0"/>
          <a:chExt cx="0" cy="0"/>
        </a:xfrm>
      </p:grpSpPr>
      <p:sp>
        <p:nvSpPr>
          <p:cNvPr id="1572" name="Google Shape;1572;p40"/>
          <p:cNvSpPr txBox="1">
            <a:spLocks noGrp="1"/>
          </p:cNvSpPr>
          <p:nvPr>
            <p:ph type="subTitle" idx="1"/>
          </p:nvPr>
        </p:nvSpPr>
        <p:spPr>
          <a:xfrm>
            <a:off x="218656" y="1073550"/>
            <a:ext cx="836100" cy="405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a:p>
        </p:txBody>
      </p:sp>
      <p:sp>
        <p:nvSpPr>
          <p:cNvPr id="1573" name="Google Shape;1573;p40"/>
          <p:cNvSpPr txBox="1">
            <a:spLocks noGrp="1"/>
          </p:cNvSpPr>
          <p:nvPr>
            <p:ph type="subTitle" idx="2"/>
          </p:nvPr>
        </p:nvSpPr>
        <p:spPr>
          <a:xfrm>
            <a:off x="218656" y="2633988"/>
            <a:ext cx="836100" cy="405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a:p>
        </p:txBody>
      </p:sp>
      <p:sp>
        <p:nvSpPr>
          <p:cNvPr id="1574" name="Google Shape;1574;p40"/>
          <p:cNvSpPr txBox="1">
            <a:spLocks noGrp="1"/>
          </p:cNvSpPr>
          <p:nvPr>
            <p:ph type="subTitle" idx="3"/>
          </p:nvPr>
        </p:nvSpPr>
        <p:spPr>
          <a:xfrm>
            <a:off x="218656" y="3154133"/>
            <a:ext cx="836100" cy="405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a:p>
        </p:txBody>
      </p:sp>
      <p:sp>
        <p:nvSpPr>
          <p:cNvPr id="1575" name="Google Shape;1575;p40"/>
          <p:cNvSpPr txBox="1">
            <a:spLocks noGrp="1"/>
          </p:cNvSpPr>
          <p:nvPr>
            <p:ph type="subTitle" idx="4"/>
          </p:nvPr>
        </p:nvSpPr>
        <p:spPr>
          <a:xfrm>
            <a:off x="218656" y="3674279"/>
            <a:ext cx="836100" cy="405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a:p>
        </p:txBody>
      </p:sp>
      <p:sp>
        <p:nvSpPr>
          <p:cNvPr id="1576" name="Google Shape;1576;p40"/>
          <p:cNvSpPr txBox="1">
            <a:spLocks noGrp="1"/>
          </p:cNvSpPr>
          <p:nvPr>
            <p:ph type="subTitle" idx="5"/>
          </p:nvPr>
        </p:nvSpPr>
        <p:spPr>
          <a:xfrm>
            <a:off x="218656" y="4194425"/>
            <a:ext cx="836100" cy="405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a:p>
        </p:txBody>
      </p:sp>
      <p:sp>
        <p:nvSpPr>
          <p:cNvPr id="1577" name="Google Shape;1577;p40"/>
          <p:cNvSpPr txBox="1">
            <a:spLocks noGrp="1"/>
          </p:cNvSpPr>
          <p:nvPr>
            <p:ph type="subTitle" idx="6"/>
          </p:nvPr>
        </p:nvSpPr>
        <p:spPr>
          <a:xfrm>
            <a:off x="218656" y="1593696"/>
            <a:ext cx="836100" cy="405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a:p>
        </p:txBody>
      </p:sp>
      <p:sp>
        <p:nvSpPr>
          <p:cNvPr id="1578" name="Google Shape;1578;p40"/>
          <p:cNvSpPr txBox="1">
            <a:spLocks noGrp="1"/>
          </p:cNvSpPr>
          <p:nvPr>
            <p:ph type="subTitle" idx="7"/>
          </p:nvPr>
        </p:nvSpPr>
        <p:spPr>
          <a:xfrm>
            <a:off x="218656" y="2113842"/>
            <a:ext cx="836100" cy="405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a:p>
        </p:txBody>
      </p:sp>
      <p:pic>
        <p:nvPicPr>
          <p:cNvPr id="1580" name="Google Shape;1580;p4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202717" y="544075"/>
            <a:ext cx="3169383" cy="1946674"/>
          </a:xfrm>
          <a:prstGeom prst="rect">
            <a:avLst/>
          </a:prstGeom>
          <a:noFill/>
          <a:ln>
            <a:noFill/>
          </a:ln>
        </p:spPr>
      </p:pic>
      <p:pic>
        <p:nvPicPr>
          <p:cNvPr id="1581" name="Google Shape;1581;p4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129814" y="2764389"/>
            <a:ext cx="3474019" cy="1835036"/>
          </a:xfrm>
          <a:prstGeom prst="rect">
            <a:avLst/>
          </a:prstGeom>
          <a:noFill/>
          <a:ln>
            <a:noFill/>
          </a:ln>
        </p:spPr>
      </p:pic>
      <p:pic>
        <p:nvPicPr>
          <p:cNvPr id="4" name="Picture 3" descr="Timeline&#10;&#10;Description automatically generated">
            <a:extLst>
              <a:ext uri="{FF2B5EF4-FFF2-40B4-BE49-F238E27FC236}">
                <a16:creationId xmlns:a16="http://schemas.microsoft.com/office/drawing/2014/main" id="{8008FF90-7E04-E74F-92F7-4FA6A685C0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11093" y="1796196"/>
            <a:ext cx="2856322" cy="214409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585"/>
        <p:cNvGrpSpPr/>
        <p:nvPr/>
      </p:nvGrpSpPr>
      <p:grpSpPr>
        <a:xfrm>
          <a:off x="0" y="0"/>
          <a:ext cx="0" cy="0"/>
          <a:chOff x="0" y="0"/>
          <a:chExt cx="0" cy="0"/>
        </a:xfrm>
      </p:grpSpPr>
      <p:sp>
        <p:nvSpPr>
          <p:cNvPr id="1586" name="Google Shape;1586;p41"/>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mj-lt"/>
                <a:ea typeface="Shadows Into Light"/>
                <a:cs typeface="Shadows Into Light"/>
                <a:sym typeface="Shadows Into Light"/>
              </a:rPr>
              <a:t>What changes can happen in water?</a:t>
            </a:r>
            <a:endParaRPr dirty="0">
              <a:latin typeface="+mj-lt"/>
              <a:ea typeface="Shadows Into Light"/>
              <a:cs typeface="Shadows Into Light"/>
              <a:sym typeface="Shadows Into Light"/>
            </a:endParaRPr>
          </a:p>
        </p:txBody>
      </p:sp>
      <p:sp>
        <p:nvSpPr>
          <p:cNvPr id="1587" name="Google Shape;1587;p41"/>
          <p:cNvSpPr txBox="1">
            <a:spLocks noGrp="1"/>
          </p:cNvSpPr>
          <p:nvPr>
            <p:ph type="body" idx="1"/>
          </p:nvPr>
        </p:nvSpPr>
        <p:spPr>
          <a:xfrm>
            <a:off x="311700" y="1044112"/>
            <a:ext cx="8520600" cy="13621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chemeClr val="dk1"/>
                </a:solidFill>
                <a:latin typeface="+mn-lt"/>
                <a:ea typeface="Shadows Into Light"/>
                <a:cs typeface="Shadows Into Light"/>
                <a:sym typeface="Shadows Into Light"/>
              </a:rPr>
              <a:t>Water </a:t>
            </a:r>
            <a:r>
              <a:rPr lang="en" sz="2000" dirty="0">
                <a:solidFill>
                  <a:schemeClr val="dk1"/>
                </a:solidFill>
                <a:highlight>
                  <a:srgbClr val="FFFF00"/>
                </a:highlight>
                <a:latin typeface="+mn-lt"/>
                <a:ea typeface="Shadows Into Light"/>
                <a:cs typeface="Shadows Into Light"/>
                <a:sym typeface="Shadows Into Light"/>
              </a:rPr>
              <a:t>pollution </a:t>
            </a:r>
            <a:r>
              <a:rPr lang="en" sz="2000" dirty="0">
                <a:solidFill>
                  <a:schemeClr val="dk1"/>
                </a:solidFill>
                <a:latin typeface="+mn-lt"/>
                <a:ea typeface="Shadows Into Light"/>
                <a:cs typeface="Shadows Into Light"/>
                <a:sym typeface="Shadows Into Light"/>
              </a:rPr>
              <a:t>is caused by waste materials, chemicals, or other particles changing a body of water (a river, ocean, or lake) so it becomes harmful to humans and animals that need the water to survive. Water pollution can </a:t>
            </a:r>
            <a:r>
              <a:rPr lang="en" sz="2000" dirty="0">
                <a:solidFill>
                  <a:schemeClr val="dk1"/>
                </a:solidFill>
                <a:highlight>
                  <a:srgbClr val="FFFF00"/>
                </a:highlight>
                <a:latin typeface="+mn-lt"/>
                <a:ea typeface="Shadows Into Light"/>
                <a:cs typeface="Shadows Into Light"/>
                <a:sym typeface="Shadows Into Light"/>
              </a:rPr>
              <a:t>hurt </a:t>
            </a:r>
            <a:r>
              <a:rPr lang="en" sz="2000" dirty="0">
                <a:solidFill>
                  <a:schemeClr val="dk1"/>
                </a:solidFill>
                <a:latin typeface="+mn-lt"/>
                <a:ea typeface="Shadows Into Light"/>
                <a:cs typeface="Shadows Into Light"/>
                <a:sym typeface="Shadows Into Light"/>
              </a:rPr>
              <a:t>nature's water cycle as well.</a:t>
            </a:r>
            <a:endParaRPr sz="2000" dirty="0">
              <a:solidFill>
                <a:schemeClr val="dk1"/>
              </a:solidFill>
              <a:latin typeface="+mn-lt"/>
              <a:ea typeface="Shadows Into Light"/>
              <a:cs typeface="Shadows Into Light"/>
              <a:sym typeface="Shadows Into Light"/>
            </a:endParaRPr>
          </a:p>
          <a:p>
            <a:pPr marL="0" lvl="0" indent="0" algn="l" rtl="0">
              <a:spcBef>
                <a:spcPts val="1600"/>
              </a:spcBef>
              <a:spcAft>
                <a:spcPts val="0"/>
              </a:spcAft>
              <a:buNone/>
            </a:pPr>
            <a:endParaRPr sz="2100" b="1" dirty="0">
              <a:solidFill>
                <a:schemeClr val="dk1"/>
              </a:solidFill>
              <a:latin typeface="Shadows Into Light"/>
              <a:ea typeface="Shadows Into Light"/>
              <a:cs typeface="Shadows Into Light"/>
              <a:sym typeface="Shadows Into Light"/>
            </a:endParaRPr>
          </a:p>
          <a:p>
            <a:pPr marL="0" lvl="0" indent="0" algn="l" rtl="0">
              <a:spcBef>
                <a:spcPts val="1600"/>
              </a:spcBef>
              <a:spcAft>
                <a:spcPts val="0"/>
              </a:spcAft>
              <a:buNone/>
            </a:pPr>
            <a:endParaRPr sz="2100" b="1" dirty="0">
              <a:solidFill>
                <a:schemeClr val="dk1"/>
              </a:solidFill>
              <a:latin typeface="Shadows Into Light"/>
              <a:ea typeface="Shadows Into Light"/>
              <a:cs typeface="Shadows Into Light"/>
              <a:sym typeface="Shadows Into Light"/>
            </a:endParaRPr>
          </a:p>
          <a:p>
            <a:pPr marL="0" lvl="0" indent="0" algn="l" rtl="0">
              <a:spcBef>
                <a:spcPts val="1600"/>
              </a:spcBef>
              <a:spcAft>
                <a:spcPts val="1600"/>
              </a:spcAft>
              <a:buNone/>
            </a:pPr>
            <a:endParaRPr dirty="0"/>
          </a:p>
        </p:txBody>
      </p:sp>
      <p:pic>
        <p:nvPicPr>
          <p:cNvPr id="1588" name="Google Shape;1588;p41"/>
          <p:cNvPicPr preferRelativeResize="0"/>
          <p:nvPr/>
        </p:nvPicPr>
        <p:blipFill>
          <a:blip r:embed="rId3">
            <a:alphaModFix/>
          </a:blip>
          <a:stretch>
            <a:fillRect/>
          </a:stretch>
        </p:blipFill>
        <p:spPr>
          <a:xfrm>
            <a:off x="555213" y="3244263"/>
            <a:ext cx="2619375" cy="1743075"/>
          </a:xfrm>
          <a:prstGeom prst="rect">
            <a:avLst/>
          </a:prstGeom>
          <a:noFill/>
          <a:ln>
            <a:noFill/>
          </a:ln>
        </p:spPr>
      </p:pic>
      <p:pic>
        <p:nvPicPr>
          <p:cNvPr id="1589" name="Google Shape;1589;p4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526971" y="2571750"/>
            <a:ext cx="5208815" cy="2126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664"/>
        <p:cNvGrpSpPr/>
        <p:nvPr/>
      </p:nvGrpSpPr>
      <p:grpSpPr>
        <a:xfrm>
          <a:off x="0" y="0"/>
          <a:ext cx="0" cy="0"/>
          <a:chOff x="0" y="0"/>
          <a:chExt cx="0" cy="0"/>
        </a:xfrm>
      </p:grpSpPr>
      <p:sp>
        <p:nvSpPr>
          <p:cNvPr id="1665" name="Google Shape;1665;p51"/>
          <p:cNvSpPr txBox="1">
            <a:spLocks noGrp="1"/>
          </p:cNvSpPr>
          <p:nvPr>
            <p:ph type="title"/>
          </p:nvPr>
        </p:nvSpPr>
        <p:spPr>
          <a:xfrm>
            <a:off x="713225" y="317574"/>
            <a:ext cx="7717200" cy="47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a:solidFill>
                  <a:schemeClr val="accent2"/>
                </a:solidFill>
              </a:rPr>
              <a:t>Water pollution can kill. </a:t>
            </a:r>
            <a:endParaRPr sz="2800" dirty="0">
              <a:solidFill>
                <a:schemeClr val="accent2"/>
              </a:solidFill>
            </a:endParaRPr>
          </a:p>
        </p:txBody>
      </p:sp>
      <p:sp>
        <p:nvSpPr>
          <p:cNvPr id="1666" name="Google Shape;1666;p51"/>
          <p:cNvSpPr txBox="1">
            <a:spLocks noGrp="1"/>
          </p:cNvSpPr>
          <p:nvPr>
            <p:ph type="body" idx="1"/>
          </p:nvPr>
        </p:nvSpPr>
        <p:spPr>
          <a:xfrm>
            <a:off x="713225" y="956575"/>
            <a:ext cx="7717200" cy="1628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dirty="0">
                <a:solidFill>
                  <a:schemeClr val="dk1"/>
                </a:solidFill>
                <a:latin typeface="+mj-lt"/>
                <a:ea typeface="Covered By Your Grace"/>
                <a:cs typeface="Covered By Your Grace"/>
                <a:sym typeface="Covered By Your Grace"/>
              </a:rPr>
              <a:t>Water pollution can have harmful effects on the environment. Pollution in the water can reach a point where there isn't enough oxygen in the water for the fish to breathe. The fish can actually suffocate! </a:t>
            </a:r>
            <a:endParaRPr sz="2000" dirty="0">
              <a:solidFill>
                <a:schemeClr val="dk1"/>
              </a:solidFill>
              <a:latin typeface="+mj-lt"/>
              <a:ea typeface="Poppins"/>
              <a:cs typeface="Poppins"/>
              <a:sym typeface="Poppins"/>
            </a:endParaRPr>
          </a:p>
          <a:p>
            <a:pPr marL="0" lvl="0" indent="0" algn="l" rtl="0">
              <a:spcBef>
                <a:spcPts val="1600"/>
              </a:spcBef>
              <a:spcAft>
                <a:spcPts val="1600"/>
              </a:spcAft>
              <a:buNone/>
            </a:pPr>
            <a:endParaRPr dirty="0"/>
          </a:p>
        </p:txBody>
      </p:sp>
      <p:pic>
        <p:nvPicPr>
          <p:cNvPr id="1668" name="Google Shape;1668;p5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00525" y="2880175"/>
            <a:ext cx="3459076" cy="1945751"/>
          </a:xfrm>
          <a:prstGeom prst="rect">
            <a:avLst/>
          </a:prstGeom>
          <a:noFill/>
          <a:ln>
            <a:noFill/>
          </a:ln>
        </p:spPr>
      </p:pic>
      <p:pic>
        <p:nvPicPr>
          <p:cNvPr id="4" name="Picture 3" descr="A picture containing outdoor, rock, plant&#10;&#10;Description automatically generated">
            <a:extLst>
              <a:ext uri="{FF2B5EF4-FFF2-40B4-BE49-F238E27FC236}">
                <a16:creationId xmlns:a16="http://schemas.microsoft.com/office/drawing/2014/main" id="{89C341B8-AF20-D84C-ACA1-98E8758FB5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52803" y="2760290"/>
            <a:ext cx="3377622" cy="21855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593"/>
        <p:cNvGrpSpPr/>
        <p:nvPr/>
      </p:nvGrpSpPr>
      <p:grpSpPr>
        <a:xfrm>
          <a:off x="0" y="0"/>
          <a:ext cx="0" cy="0"/>
          <a:chOff x="0" y="0"/>
          <a:chExt cx="0" cy="0"/>
        </a:xfrm>
      </p:grpSpPr>
      <p:sp>
        <p:nvSpPr>
          <p:cNvPr id="1594" name="Google Shape;1594;p42"/>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a:solidFill>
                  <a:srgbClr val="000000"/>
                </a:solidFill>
                <a:latin typeface="Covered By Your Grace"/>
                <a:ea typeface="Covered By Your Grace"/>
                <a:cs typeface="Covered By Your Grace"/>
                <a:sym typeface="Covered By Your Grace"/>
              </a:rPr>
              <a:t>What happens if there is water pollution?</a:t>
            </a:r>
            <a:endParaRPr sz="3600" dirty="0">
              <a:solidFill>
                <a:srgbClr val="000000"/>
              </a:solidFill>
              <a:latin typeface="Covered By Your Grace"/>
              <a:ea typeface="Covered By Your Grace"/>
              <a:cs typeface="Covered By Your Grace"/>
              <a:sym typeface="Covered By Your Grace"/>
            </a:endParaRPr>
          </a:p>
        </p:txBody>
      </p:sp>
      <p:sp>
        <p:nvSpPr>
          <p:cNvPr id="1596" name="Google Shape;1596;p42">
            <a:hlinkClick r:id="rId3"/>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678AF492-C38F-A34C-BE54-048F4A7503BA}"/>
              </a:ext>
            </a:extLst>
          </p:cNvPr>
          <p:cNvSpPr txBox="1"/>
          <p:nvPr/>
        </p:nvSpPr>
        <p:spPr>
          <a:xfrm>
            <a:off x="2000250" y="1592036"/>
            <a:ext cx="5711820" cy="2246769"/>
          </a:xfrm>
          <a:prstGeom prst="rect">
            <a:avLst/>
          </a:prstGeom>
          <a:noFill/>
        </p:spPr>
        <p:txBody>
          <a:bodyPr wrap="none" rtlCol="0">
            <a:spAutoFit/>
          </a:bodyPr>
          <a:lstStyle/>
          <a:p>
            <a:pPr marL="342900" indent="-342900">
              <a:buAutoNum type="alphaUcPeriod"/>
            </a:pPr>
            <a:r>
              <a:rPr lang="en-US" sz="2800" dirty="0"/>
              <a:t>Fish can die.</a:t>
            </a:r>
          </a:p>
          <a:p>
            <a:pPr marL="342900" indent="-342900">
              <a:buAutoNum type="alphaUcPeriod"/>
            </a:pPr>
            <a:endParaRPr lang="en-US" sz="2800" dirty="0"/>
          </a:p>
          <a:p>
            <a:pPr marL="342900" indent="-342900">
              <a:buAutoNum type="alphaUcPeriod"/>
            </a:pPr>
            <a:r>
              <a:rPr lang="en-US" sz="2800" dirty="0"/>
              <a:t>Humans and animals are happy.</a:t>
            </a:r>
          </a:p>
          <a:p>
            <a:pPr marL="342900" indent="-342900">
              <a:buAutoNum type="alphaUcPeriod"/>
            </a:pPr>
            <a:endParaRPr lang="en-US" sz="2800" dirty="0"/>
          </a:p>
          <a:p>
            <a:pPr marL="342900" indent="-342900">
              <a:buAutoNum type="alphaUcPeriod"/>
            </a:pPr>
            <a:r>
              <a:rPr lang="en-US" sz="2800" dirty="0"/>
              <a:t>Nothing changes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600"/>
        <p:cNvGrpSpPr/>
        <p:nvPr/>
      </p:nvGrpSpPr>
      <p:grpSpPr>
        <a:xfrm>
          <a:off x="0" y="0"/>
          <a:ext cx="0" cy="0"/>
          <a:chOff x="0" y="0"/>
          <a:chExt cx="0" cy="0"/>
        </a:xfrm>
      </p:grpSpPr>
      <p:sp>
        <p:nvSpPr>
          <p:cNvPr id="1601" name="Google Shape;1601;p43"/>
          <p:cNvSpPr txBox="1">
            <a:spLocks noGrp="1"/>
          </p:cNvSpPr>
          <p:nvPr>
            <p:ph type="title"/>
          </p:nvPr>
        </p:nvSpPr>
        <p:spPr>
          <a:xfrm>
            <a:off x="1256325" y="1748425"/>
            <a:ext cx="268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Natural Pollution </a:t>
            </a:r>
            <a:endParaRPr dirty="0"/>
          </a:p>
        </p:txBody>
      </p:sp>
      <p:sp>
        <p:nvSpPr>
          <p:cNvPr id="1603" name="Google Shape;1603;p43"/>
          <p:cNvSpPr txBox="1">
            <a:spLocks noGrp="1"/>
          </p:cNvSpPr>
          <p:nvPr>
            <p:ph type="subTitle" idx="1"/>
          </p:nvPr>
        </p:nvSpPr>
        <p:spPr>
          <a:xfrm>
            <a:off x="949050" y="2464184"/>
            <a:ext cx="7245900" cy="1528571"/>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sz="2400" dirty="0">
                <a:solidFill>
                  <a:schemeClr val="dk1"/>
                </a:solidFill>
                <a:latin typeface="+mn-lt"/>
                <a:ea typeface="Shadows Into Light"/>
                <a:cs typeface="Shadows Into Light"/>
                <a:sym typeface="Shadows Into Light"/>
              </a:rPr>
              <a:t>Sometimes water pollution can occur through</a:t>
            </a:r>
            <a:r>
              <a:rPr lang="en" sz="2400" dirty="0">
                <a:solidFill>
                  <a:schemeClr val="dk1"/>
                </a:solidFill>
                <a:highlight>
                  <a:srgbClr val="FFFF00"/>
                </a:highlight>
                <a:latin typeface="+mn-lt"/>
                <a:ea typeface="Shadows Into Light"/>
                <a:cs typeface="Shadows Into Light"/>
                <a:sym typeface="Shadows Into Light"/>
              </a:rPr>
              <a:t> natural causes </a:t>
            </a:r>
            <a:r>
              <a:rPr lang="en" sz="2400" dirty="0">
                <a:solidFill>
                  <a:schemeClr val="dk1"/>
                </a:solidFill>
                <a:latin typeface="+mn-lt"/>
                <a:ea typeface="Shadows Into Light"/>
                <a:cs typeface="Shadows Into Light"/>
                <a:sym typeface="Shadows Into Light"/>
              </a:rPr>
              <a:t>like volcanoes, algae blooms, animal waste, and dirt from storms and floods.</a:t>
            </a:r>
            <a:endParaRPr sz="2400" dirty="0">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600"/>
        <p:cNvGrpSpPr/>
        <p:nvPr/>
      </p:nvGrpSpPr>
      <p:grpSpPr>
        <a:xfrm>
          <a:off x="0" y="0"/>
          <a:ext cx="0" cy="0"/>
          <a:chOff x="0" y="0"/>
          <a:chExt cx="0" cy="0"/>
        </a:xfrm>
      </p:grpSpPr>
      <p:sp>
        <p:nvSpPr>
          <p:cNvPr id="1601" name="Google Shape;1601;p43"/>
          <p:cNvSpPr txBox="1">
            <a:spLocks noGrp="1"/>
          </p:cNvSpPr>
          <p:nvPr>
            <p:ph type="title"/>
          </p:nvPr>
        </p:nvSpPr>
        <p:spPr>
          <a:xfrm>
            <a:off x="1256325" y="1748425"/>
            <a:ext cx="268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Human Pollution </a:t>
            </a:r>
            <a:endParaRPr dirty="0"/>
          </a:p>
        </p:txBody>
      </p:sp>
      <p:sp>
        <p:nvSpPr>
          <p:cNvPr id="1603" name="Google Shape;1603;p43"/>
          <p:cNvSpPr txBox="1">
            <a:spLocks noGrp="1"/>
          </p:cNvSpPr>
          <p:nvPr>
            <p:ph type="subTitle" idx="1"/>
          </p:nvPr>
        </p:nvSpPr>
        <p:spPr>
          <a:xfrm>
            <a:off x="1256325" y="2455599"/>
            <a:ext cx="7016818" cy="1397943"/>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sz="2400" dirty="0">
                <a:solidFill>
                  <a:schemeClr val="dk1"/>
                </a:solidFill>
                <a:latin typeface="+mn-lt"/>
                <a:ea typeface="Shadows Into Light"/>
                <a:cs typeface="Shadows Into Light"/>
                <a:sym typeface="Shadows Into Light"/>
              </a:rPr>
              <a:t>Sometimes water pollution can occur through</a:t>
            </a:r>
            <a:r>
              <a:rPr lang="en" sz="2400" dirty="0">
                <a:solidFill>
                  <a:schemeClr val="dk1"/>
                </a:solidFill>
                <a:highlight>
                  <a:srgbClr val="FFFF00"/>
                </a:highlight>
                <a:latin typeface="+mn-lt"/>
                <a:ea typeface="Shadows Into Light"/>
                <a:cs typeface="Shadows Into Light"/>
                <a:sym typeface="Shadows Into Light"/>
              </a:rPr>
              <a:t> human activity </a:t>
            </a:r>
            <a:r>
              <a:rPr lang="en" sz="2400" dirty="0">
                <a:solidFill>
                  <a:schemeClr val="dk1"/>
                </a:solidFill>
                <a:latin typeface="+mn-lt"/>
                <a:ea typeface="Shadows Into Light"/>
                <a:cs typeface="Shadows Into Light"/>
                <a:sym typeface="Shadows Into Light"/>
              </a:rPr>
              <a:t>like littering, driving cars, operating factories, and dumping chemicals.</a:t>
            </a:r>
            <a:endParaRPr sz="2400" dirty="0">
              <a:latin typeface="+mn-lt"/>
            </a:endParaRPr>
          </a:p>
        </p:txBody>
      </p:sp>
    </p:spTree>
    <p:extLst>
      <p:ext uri="{BB962C8B-B14F-4D97-AF65-F5344CB8AC3E}">
        <p14:creationId xmlns:p14="http://schemas.microsoft.com/office/powerpoint/2010/main" val="3582357557"/>
      </p:ext>
    </p:extLst>
  </p:cSld>
  <p:clrMapOvr>
    <a:masterClrMapping/>
  </p:clrMapOvr>
</p:sld>
</file>

<file path=ppt/theme/theme1.xml><?xml version="1.0" encoding="utf-8"?>
<a:theme xmlns:a="http://schemas.openxmlformats.org/drawingml/2006/main" name="High School Agenda - Book Planner by Slidesgo">
  <a:themeElements>
    <a:clrScheme name="Simple Light">
      <a:dk1>
        <a:srgbClr val="000000"/>
      </a:dk1>
      <a:lt1>
        <a:srgbClr val="FFFFFF"/>
      </a:lt1>
      <a:dk2>
        <a:srgbClr val="FCD472"/>
      </a:dk2>
      <a:lt2>
        <a:srgbClr val="FFC305"/>
      </a:lt2>
      <a:accent1>
        <a:srgbClr val="81A8F1"/>
      </a:accent1>
      <a:accent2>
        <a:srgbClr val="503E88"/>
      </a:accent2>
      <a:accent3>
        <a:srgbClr val="FF7151"/>
      </a:accent3>
      <a:accent4>
        <a:srgbClr val="FABBA8"/>
      </a:accent4>
      <a:accent5>
        <a:srgbClr val="94B4F0"/>
      </a:accent5>
      <a:accent6>
        <a:srgbClr val="FF5551"/>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901</Words>
  <Application>Microsoft Macintosh PowerPoint</Application>
  <PresentationFormat>On-screen Show (16:9)</PresentationFormat>
  <Paragraphs>78</Paragraphs>
  <Slides>21</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Capriola</vt:lpstr>
      <vt:lpstr>Covered By Your Grace</vt:lpstr>
      <vt:lpstr>Poppins</vt:lpstr>
      <vt:lpstr>Poppins Medium</vt:lpstr>
      <vt:lpstr>Shadows Into Light</vt:lpstr>
      <vt:lpstr>High School Agenda - Book Planner by Slidesgo</vt:lpstr>
      <vt:lpstr>Pesky Pollution </vt:lpstr>
      <vt:lpstr>Key Vocabulary Review</vt:lpstr>
      <vt:lpstr>What things do you use water for? </vt:lpstr>
      <vt:lpstr>PowerPoint Presentation</vt:lpstr>
      <vt:lpstr>What changes can happen in water?</vt:lpstr>
      <vt:lpstr>Water pollution can kill. </vt:lpstr>
      <vt:lpstr>What happens if there is water pollution?</vt:lpstr>
      <vt:lpstr>Natural Pollution </vt:lpstr>
      <vt:lpstr>Human Pollution </vt:lpstr>
      <vt:lpstr>What are other causes of human pollution?</vt:lpstr>
      <vt:lpstr>What is one natural cause of pollution?</vt:lpstr>
      <vt:lpstr>What is one human cause of pollution?</vt:lpstr>
      <vt:lpstr>How does pollution affect the environment?</vt:lpstr>
      <vt:lpstr>Acid Rain </vt:lpstr>
      <vt:lpstr>Can you follow the numbers?</vt:lpstr>
      <vt:lpstr>PowerPoint Presentation</vt:lpstr>
      <vt:lpstr>What else can pollute the environment? Oil Spills</vt:lpstr>
      <vt:lpstr>How does pollution affect the food chain?</vt:lpstr>
      <vt:lpstr>How does pollution affect the food chain?  </vt:lpstr>
      <vt:lpstr>How does sewage affect water?</vt:lpstr>
      <vt:lpstr>Photo 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Pesky Pollution </dc:title>
  <cp:lastModifiedBy>Gale Ekiss</cp:lastModifiedBy>
  <cp:revision>19</cp:revision>
  <dcterms:modified xsi:type="dcterms:W3CDTF">2021-05-18T17:40:33Z</dcterms:modified>
</cp:coreProperties>
</file>