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1297-CC20-1342-A459-264F7F16F191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84C-8BCE-904D-8957-CE3F1DE46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7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1297-CC20-1342-A459-264F7F16F191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84C-8BCE-904D-8957-CE3F1DE46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3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1297-CC20-1342-A459-264F7F16F191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84C-8BCE-904D-8957-CE3F1DE46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8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1297-CC20-1342-A459-264F7F16F191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84C-8BCE-904D-8957-CE3F1DE46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8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1297-CC20-1342-A459-264F7F16F191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84C-8BCE-904D-8957-CE3F1DE46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3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1297-CC20-1342-A459-264F7F16F191}" type="datetimeFigureOut">
              <a:rPr lang="en-US" smtClean="0"/>
              <a:t>9/3/18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84C-8BCE-904D-8957-CE3F1DE46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9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1297-CC20-1342-A459-264F7F16F191}" type="datetimeFigureOut">
              <a:rPr lang="en-US" smtClean="0"/>
              <a:t>9/3/18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84C-8BCE-904D-8957-CE3F1DE46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8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1297-CC20-1342-A459-264F7F16F191}" type="datetimeFigureOut">
              <a:rPr lang="en-US" smtClean="0"/>
              <a:t>9/3/18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84C-8BCE-904D-8957-CE3F1DE46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5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1297-CC20-1342-A459-264F7F16F191}" type="datetimeFigureOut">
              <a:rPr lang="en-US" smtClean="0"/>
              <a:t>9/3/18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84C-8BCE-904D-8957-CE3F1DE46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1297-CC20-1342-A459-264F7F16F191}" type="datetimeFigureOut">
              <a:rPr lang="en-US" smtClean="0"/>
              <a:t>9/3/18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84C-8BCE-904D-8957-CE3F1DE46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3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1297-CC20-1342-A459-264F7F16F191}" type="datetimeFigureOut">
              <a:rPr lang="en-US" smtClean="0"/>
              <a:t>9/3/18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84C-8BCE-904D-8957-CE3F1DE46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7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71297-CC20-1342-A459-264F7F16F191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8584C-8BCE-904D-8957-CE3F1DE46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0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Ocean Pals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Marine Animals</a:t>
            </a: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7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ins</a:t>
            </a:r>
            <a:endParaRPr lang="en-US" dirty="0"/>
          </a:p>
        </p:txBody>
      </p:sp>
      <p:pic>
        <p:nvPicPr>
          <p:cNvPr id="4" name="Content Placeholder 3" descr="3003_fish_2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9" r="2679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1889887" y="6194153"/>
            <a:ext cx="35425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https://</a:t>
            </a:r>
            <a:r>
              <a:rPr lang="en-US" sz="1000" dirty="0" err="1" smtClean="0"/>
              <a:t>www.pinterest.com</a:t>
            </a:r>
            <a:r>
              <a:rPr lang="en-US" sz="1000" dirty="0" smtClean="0"/>
              <a:t>/pin/539939442802606310/?</a:t>
            </a:r>
            <a:r>
              <a:rPr lang="en-US" sz="1000" dirty="0" err="1" smtClean="0"/>
              <a:t>lp</a:t>
            </a:r>
            <a:r>
              <a:rPr lang="en-US" sz="1000" dirty="0" smtClean="0"/>
              <a:t>=true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75534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gills</a:t>
            </a:r>
            <a:endParaRPr lang="en-US" dirty="0"/>
          </a:p>
        </p:txBody>
      </p:sp>
      <p:pic>
        <p:nvPicPr>
          <p:cNvPr id="4" name="Content Placeholder 3" descr="goldfish-537832_64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0" b="3280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2769924" y="6256066"/>
            <a:ext cx="3836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https://</a:t>
            </a:r>
            <a:r>
              <a:rPr lang="en-US" sz="1000" dirty="0" err="1" smtClean="0"/>
              <a:t>study.com</a:t>
            </a:r>
            <a:r>
              <a:rPr lang="en-US" sz="1000" dirty="0" smtClean="0"/>
              <a:t>/academy/lesson/fish-anatomy-lesson-for-</a:t>
            </a:r>
            <a:r>
              <a:rPr lang="en-US" sz="1000" dirty="0" err="1" smtClean="0"/>
              <a:t>kids.html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5606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scales</a:t>
            </a:r>
            <a:endParaRPr lang="en-US" dirty="0"/>
          </a:p>
        </p:txBody>
      </p:sp>
      <p:pic>
        <p:nvPicPr>
          <p:cNvPr id="4" name="Content Placeholder 3" descr="f-d-6ff6b87fc55c524dc722b7e21efb96fb72c134ee2d4a0b2171d25132+IMAGE+IMAG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315848" y="6333992"/>
            <a:ext cx="36984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https://www.ck12.org/book/CK-12-Biology-Concepts/section/12.6/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68066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tentacles</a:t>
            </a:r>
            <a:endParaRPr lang="en-US" dirty="0"/>
          </a:p>
        </p:txBody>
      </p:sp>
      <p:pic>
        <p:nvPicPr>
          <p:cNvPr id="4" name="Content Placeholder 3" descr="octopus-tentacle-clipart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393" r="-513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63702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eal-vs-SeaL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25" b="18025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713663" y="6471688"/>
            <a:ext cx="47246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https://</a:t>
            </a:r>
            <a:r>
              <a:rPr lang="en-US" sz="1000" dirty="0" err="1" smtClean="0"/>
              <a:t>www.nps.gov</a:t>
            </a:r>
            <a:r>
              <a:rPr lang="en-US" sz="1000" dirty="0" smtClean="0"/>
              <a:t>/</a:t>
            </a:r>
            <a:r>
              <a:rPr lang="en-US" sz="1000" dirty="0" err="1" smtClean="0"/>
              <a:t>redw</a:t>
            </a:r>
            <a:r>
              <a:rPr lang="en-US" sz="1000" dirty="0" smtClean="0"/>
              <a:t>/learn/nature/true-seals-versus-fur-seals-and-sea-</a:t>
            </a:r>
            <a:r>
              <a:rPr lang="en-US" sz="1000" dirty="0" err="1" smtClean="0"/>
              <a:t>lions.htm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01190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90</Words>
  <Application>Microsoft Macintosh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Ocean Pals</vt:lpstr>
      <vt:lpstr>fins</vt:lpstr>
      <vt:lpstr>gills</vt:lpstr>
      <vt:lpstr>scales</vt:lpstr>
      <vt:lpstr>tentacles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Marine Animals</dc:title>
  <dc:creator>Gale Ekiss</dc:creator>
  <cp:lastModifiedBy>Gale Ekiss</cp:lastModifiedBy>
  <cp:revision>2</cp:revision>
  <dcterms:created xsi:type="dcterms:W3CDTF">2018-09-03T22:52:33Z</dcterms:created>
  <dcterms:modified xsi:type="dcterms:W3CDTF">2018-09-03T23:09:57Z</dcterms:modified>
</cp:coreProperties>
</file>