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Gill Sans" panose="020B0502020104020203" pitchFamily="34" charset="-79"/>
      <p:regular r:id="rId10"/>
      <p:bold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8"/>
    <p:restoredTop sz="94643"/>
  </p:normalViewPr>
  <p:slideViewPr>
    <p:cSldViewPr snapToGrid="0">
      <p:cViewPr varScale="1">
        <p:scale>
          <a:sx n="92" d="100"/>
          <a:sy n="92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876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c449eae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c449eae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449eae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449eae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c449eae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c449eae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c449eae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c449eae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449eae6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449eae6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●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●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●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⚫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⚫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10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⚫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⚫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⚫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ecosystem&amp;rlz=1C1CHBF_enUS841US854&amp;source=lnms&amp;tbm=isch&amp;sa=X&amp;ved=0ahUKEwjPupjuy4rjAhVTuZ4KHQDoCtoQ_AUIECgB&amp;biw=1280&amp;bih=610#imgrc=NiFxc8hJe7D1qM: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habitat&amp;rlz=1C1CHBF_enUS841US854&amp;source=lnms&amp;tbm=isch&amp;sa=X&amp;ved=0ahUKEwjuqpqgzIrjAhWlPH0KHXEtBZYQ_AUIECgB&amp;biw=1280&amp;bih=610#imgrc=LBC7QnEerslJhM: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rlz=1C1CHBF_enUS841US854&amp;biw=1280&amp;bih=610&amp;tbm=isch&amp;sa=1&amp;ei=WjQVXaqxNIaj8AP2iaqABw&amp;q=population+in+terms+of+ecosystem&amp;oq=population+in+terms+of+ecosystem&amp;gs_l=img.3...6520.10540..10763...0.0..0.75.1253.22......0....1..gws-wiz-img.......0i67j0j0i30j0i5i30j0i24.iHYgbDfthPs#imgrc=580Ru0tnCVO1QM: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rlz=1C1CHBF_enUS841US854&amp;biw=1280&amp;bih=610&amp;tbm=isch&amp;sa=1&amp;ei=ljQVXfaJIuaBk-4Pvvi_0AQ&amp;q=adaptation&amp;oq=adaptation&amp;gs_l=img.3..0i67j0l5j0i67j0l3.27123.29606..29844...2.0..0.63.685.12......0....1..gws-wiz-img.......0i10j0i10i24.Q0fzWi3YfFQ#imgrc=AcP4pzxNu4R_rM: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rlz=1C1CHBF_enUS841US854&amp;biw=1280&amp;bih=610&amp;tbm=isch&amp;sa=1&amp;ei=GzUVXYRylv36BIHwg4gO&amp;q=migration+ecosystems&amp;oq=migration+ecosystems&amp;gs_l=img.3...10999.12821..12915...0.0..0.62.605.11......0....1..gws-wiz-img.......0j0i67j0i8i30j0i24.fML48FeFAIg#imgrc=7RiYomSIyyLbEM: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827584" y="90872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 Our Home: Ecosystems 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331640" y="3212976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743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/>
              <a:t>We will learn about ecosystems.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ecosystem</a:t>
            </a:r>
            <a:br>
              <a:rPr lang="en-US" dirty="0"/>
            </a:b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everything that exists in a particular environment</a:t>
            </a: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250" y="2687782"/>
            <a:ext cx="4354550" cy="3560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185900" y="6267160"/>
            <a:ext cx="7958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hlinkClick r:id="rId4"/>
              </a:rPr>
              <a:t>https://www.google.com/search?q=ecosystem&amp;rlz=1C1CHBF_enUS841US854&amp;source=lnms&amp;tbm=isch&amp;sa=X&amp;ved=0ahUKEwjPupjuy4rjAhVTuZ4KHQDoCtoQ_AUIECgB&amp;biw=1280&amp;bih=610#imgrc=NiFxc8hJe7D1qM: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habitat</a:t>
            </a: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the place where a plant or animal naturally lives </a:t>
            </a:r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500" y="2688375"/>
            <a:ext cx="4769121" cy="35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1120000" y="6248400"/>
            <a:ext cx="81294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hlinkClick r:id="rId4"/>
              </a:rPr>
              <a:t>https://www.google.com/search?q=habitat&amp;rlz=1C1CHBF_enUS841US854&amp;source=lnms&amp;tbm=isch&amp;sa=X&amp;ved=0ahUKEwjuqpqgzIrjAhWlPH0KHXEtBZYQ_AUIECgB&amp;biw=1280&amp;bih=610#imgrc=LBC7QnEerslJhM: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population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1435608" y="141765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 group of people or animals of a particular kind that live in a place</a:t>
            </a: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050" y="2701636"/>
            <a:ext cx="5423914" cy="351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992800" y="6218250"/>
            <a:ext cx="81513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hlinkClick r:id="rId4"/>
              </a:rPr>
              <a:t>https://www.google.com/search?rlz=1C1CHBF_enUS841US854&amp;biw=1280&amp;bih=610&amp;tbm=isch&amp;sa=1&amp;ei=WjQVXaqxNIaj8AP2iaqABw&amp;q=population+in+terms+of+ecosystem&amp;oq=population+in+terms+of+ecosystem&amp;gs_l=img.3...6520.10540..10763...0.0..0.75.1253.22......0....1..gws-wiz-img.......0i67j0j0i30j0i5i30j0i24.iHYgbDfthPs#imgrc=580Ru0tnCVO1QM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adaptation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 change in a plant or animal that makes it better able to live in a particular place or situation</a:t>
            </a: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163" y="3228963"/>
            <a:ext cx="479107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1011000" y="6248400"/>
            <a:ext cx="81330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hlinkClick r:id="rId4"/>
              </a:rPr>
              <a:t>https://www.google.com/search?rlz=1C1CHBF_enUS841US854&amp;biw=1280&amp;bih=610&amp;tbm=isch&amp;sa=1&amp;ei=ljQVXfaJIuaBk-4Pvvi_0AQ&amp;q=adaptation&amp;oq=adaptation&amp;gs_l=img.3..0i67j0l5j0i67j0l3.27123.29606..29844...2.0..0.63.685.12......0....1..gws-wiz-img.......0i10j0i10i24.Q0fzWi3YfFQ#imgrc=AcP4pzxNu4R_rM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migration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to move from one area to another at different times of the year</a:t>
            </a:r>
            <a:r>
              <a:rPr lang="en-US" sz="3600" dirty="0"/>
              <a:t> </a:t>
            </a:r>
            <a:endParaRPr sz="3600" dirty="0"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078" y="2915361"/>
            <a:ext cx="5073259" cy="333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1021650" y="6248400"/>
            <a:ext cx="80214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hlinkClick r:id="rId4"/>
              </a:rPr>
              <a:t>https://www.google.com/search?rlz=1C1CHBF_enUS841US854&amp;biw=1280&amp;bih=610&amp;tbm=isch&amp;sa=1&amp;ei=GzUVXYRylv36BIHwg4gO&amp;q=migration+ecosystems&amp;oq=migration+ecosystems&amp;gs_l=img.3...10999.12821..12915...0.0..0.62.605.11......0....1..gws-wiz-img.......0j0i67j0i8i30j0i24.fML48FeFAIg#imgrc=7RiYomSIyyLbEM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 dirty="0"/>
              <a:t>ecosystem</a:t>
            </a:r>
          </a:p>
        </p:txBody>
      </p:sp>
      <p:sp>
        <p:nvSpPr>
          <p:cNvPr id="147" name="Google Shape;147;p19"/>
          <p:cNvSpPr/>
          <p:nvPr/>
        </p:nvSpPr>
        <p:spPr>
          <a:xfrm>
            <a:off x="1475656" y="5950441"/>
            <a:ext cx="72728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https://www.google.com/search?q=ecosistemas&amp;source=lnms&amp;tbm=isch&amp;sa=X&amp;ved=0ahUKEwiD4b74zZTgAhXQHDQIHRcuCPoQ_AUIDigB&amp;biw=1304&amp;bih=697#imgrc=s2BY7jgPWH6K_M:.</a:t>
            </a:r>
            <a:endParaRPr sz="1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105" y="1290050"/>
            <a:ext cx="7127095" cy="466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473</Words>
  <Application>Microsoft Macintosh PowerPoint</Application>
  <PresentationFormat>On-screen Show (4:3)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Gill Sans</vt:lpstr>
      <vt:lpstr>Arial</vt:lpstr>
      <vt:lpstr>Noto Sans Symbols</vt:lpstr>
      <vt:lpstr>Verdana</vt:lpstr>
      <vt:lpstr>Solstice</vt:lpstr>
      <vt:lpstr> Our Home: Ecosystems </vt:lpstr>
      <vt:lpstr>ecosystem </vt:lpstr>
      <vt:lpstr>habitat</vt:lpstr>
      <vt:lpstr>population</vt:lpstr>
      <vt:lpstr>adaptation</vt:lpstr>
      <vt:lpstr>migration</vt:lpstr>
      <vt:lpstr>ecosystem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Home: Ecosystems</dc:title>
  <dc:creator>User</dc:creator>
  <cp:lastModifiedBy>Gale Ekiss</cp:lastModifiedBy>
  <cp:revision>6</cp:revision>
  <dcterms:modified xsi:type="dcterms:W3CDTF">2019-08-23T23:28:22Z</dcterms:modified>
</cp:coreProperties>
</file>