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7345-ADFA-4E96-B65A-3C46774E22AE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AFF0-01BB-400E-9BDD-3028C7D77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Landmarks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Painted Desert to </a:t>
            </a:r>
          </a:p>
          <a:p>
            <a:r>
              <a:rPr lang="en-US" dirty="0">
                <a:solidFill>
                  <a:srgbClr val="FF0000"/>
                </a:solidFill>
              </a:rPr>
              <a:t>Yuma Territorial Prison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Saguaro National Park</a:t>
            </a:r>
            <a:endParaRPr lang="en-US" dirty="0"/>
          </a:p>
        </p:txBody>
      </p:sp>
      <p:pic>
        <p:nvPicPr>
          <p:cNvPr id="6" name="Content Placeholder 5" descr="Welcome-to-Saguaro-National-Park N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6468" y="1676400"/>
            <a:ext cx="6622132" cy="4050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</a:t>
            </a:r>
            <a:r>
              <a:rPr lang="en-US"/>
              <a:t>River Rafting</a:t>
            </a:r>
          </a:p>
        </p:txBody>
      </p:sp>
      <p:pic>
        <p:nvPicPr>
          <p:cNvPr id="5" name="Content Placeholder 4" descr="salt-river-rafting-near-phoenix-arizona-full-day-trip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895" y="1600200"/>
            <a:ext cx="681620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San Xavier Mission</a:t>
            </a:r>
            <a:endParaRPr lang="en-US" dirty="0"/>
          </a:p>
        </p:txBody>
      </p:sp>
      <p:pic>
        <p:nvPicPr>
          <p:cNvPr id="4" name="Content Placeholder 3" descr="del b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324600" cy="4223721"/>
          </a:xfrm>
        </p:spPr>
      </p:pic>
    </p:spTree>
    <p:extLst>
      <p:ext uri="{BB962C8B-B14F-4D97-AF65-F5344CB8AC3E}">
        <p14:creationId xmlns:p14="http://schemas.microsoft.com/office/powerpoint/2010/main" val="183256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Sunrise Ski Resort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 Warren\Desktop\sun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3580502" cy="2387001"/>
          </a:xfrm>
          <a:prstGeom prst="rect">
            <a:avLst/>
          </a:prstGeom>
          <a:noFill/>
        </p:spPr>
      </p:pic>
      <p:pic>
        <p:nvPicPr>
          <p:cNvPr id="1027" name="Picture 3" descr="C:\Users\D Warren\Desktop\Apache_lift.jpg"/>
          <p:cNvPicPr>
            <a:picLocks noChangeAspect="1" noChangeArrowheads="1"/>
          </p:cNvPicPr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4830905" y="3717390"/>
            <a:ext cx="3672291" cy="2387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76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Sunset Crater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 Warren\Desktop\sunset 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126868" cy="4691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21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Tombstone</a:t>
            </a:r>
            <a:endParaRPr lang="en-US" dirty="0"/>
          </a:p>
        </p:txBody>
      </p:sp>
      <p:pic>
        <p:nvPicPr>
          <p:cNvPr id="4" name="Content Placeholder 3" descr="tombstone couty court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910" y="1676400"/>
            <a:ext cx="3956539" cy="2743200"/>
          </a:xfrm>
        </p:spPr>
      </p:pic>
      <p:pic>
        <p:nvPicPr>
          <p:cNvPr id="5" name="Picture 4" descr="tombst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761" y="3810000"/>
            <a:ext cx="3467100" cy="2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4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Tonto Natural Bridge </a:t>
            </a:r>
            <a:br>
              <a:rPr lang="en-US" dirty="0"/>
            </a:br>
            <a:r>
              <a:rPr lang="en-US" b="1" dirty="0"/>
              <a:t>State Park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01-tonto-natural-bridge-state-park-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162" y="1600200"/>
            <a:ext cx="6625676" cy="4525963"/>
          </a:xfrm>
        </p:spPr>
      </p:pic>
    </p:spTree>
    <p:extLst>
      <p:ext uri="{BB962C8B-B14F-4D97-AF65-F5344CB8AC3E}">
        <p14:creationId xmlns:p14="http://schemas.microsoft.com/office/powerpoint/2010/main" val="428093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Tumacácori</a:t>
            </a:r>
            <a:endParaRPr lang="en-US" dirty="0"/>
          </a:p>
        </p:txBody>
      </p:sp>
      <p:pic>
        <p:nvPicPr>
          <p:cNvPr id="4" name="Content Placeholder 3" descr="170px-Tumacácori_Then_and_No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6047" y="1371600"/>
            <a:ext cx="3297152" cy="4648200"/>
          </a:xfrm>
        </p:spPr>
      </p:pic>
    </p:spTree>
    <p:extLst>
      <p:ext uri="{BB962C8B-B14F-4D97-AF65-F5344CB8AC3E}">
        <p14:creationId xmlns:p14="http://schemas.microsoft.com/office/powerpoint/2010/main" val="17665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Walnut Canyon </a:t>
            </a:r>
            <a:br>
              <a:rPr lang="en-US" dirty="0"/>
            </a:br>
            <a:r>
              <a:rPr lang="en-US" b="1" dirty="0"/>
              <a:t>National Monument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Walnut Canyon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 Walnut Canyon Ruins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 Warren\Desktop\walnut 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1"/>
            <a:ext cx="4343400" cy="2895600"/>
          </a:xfrm>
          <a:prstGeom prst="rect">
            <a:avLst/>
          </a:prstGeom>
          <a:noFill/>
        </p:spPr>
      </p:pic>
      <p:pic>
        <p:nvPicPr>
          <p:cNvPr id="3075" name="Picture 3" descr="C:\Users\D Warren\Desktop\cliff dwelling waln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86200" cy="2913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3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Vermillion Cliffs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 Warren\Desktop\Vermilion_Cliffs_N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68167" cy="466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1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Painted Desert</a:t>
            </a:r>
            <a:endParaRPr lang="en-US" dirty="0"/>
          </a:p>
        </p:txBody>
      </p:sp>
      <p:pic>
        <p:nvPicPr>
          <p:cNvPr id="6" name="Content Placeholder 5" descr="Painteddese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Woods Canyon Lake</a:t>
            </a:r>
            <a:endParaRPr lang="en-US" dirty="0"/>
          </a:p>
        </p:txBody>
      </p:sp>
      <p:pic>
        <p:nvPicPr>
          <p:cNvPr id="4" name="Content Placeholder 3" descr="wooods canyon l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1880" y="1708441"/>
            <a:ext cx="5558120" cy="4006559"/>
          </a:xfrm>
        </p:spPr>
      </p:pic>
    </p:spTree>
    <p:extLst>
      <p:ext uri="{BB962C8B-B14F-4D97-AF65-F5344CB8AC3E}">
        <p14:creationId xmlns:p14="http://schemas.microsoft.com/office/powerpoint/2010/main" val="389581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Yuma Territorial Prison</a:t>
            </a:r>
            <a:endParaRPr lang="en-US"/>
          </a:p>
        </p:txBody>
      </p:sp>
      <p:pic>
        <p:nvPicPr>
          <p:cNvPr id="6" name="Content Placeholder 5" descr="yuma pa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4495800"/>
            <a:ext cx="4935220" cy="2209800"/>
          </a:xfrm>
        </p:spPr>
      </p:pic>
      <p:pic>
        <p:nvPicPr>
          <p:cNvPr id="1026" name="Picture 2" descr="C:\Users\D Warren\Documents\Giant Map activity\photos\Yuma p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4622800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00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Painted Rock </a:t>
            </a:r>
            <a:r>
              <a:rPr lang="en-US" b="1" dirty="0" err="1"/>
              <a:t>Petroglyphs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 Warren\Desktop\painted 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24600" cy="473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Petrified Forest National Park</a:t>
            </a:r>
          </a:p>
        </p:txBody>
      </p:sp>
      <p:pic>
        <p:nvPicPr>
          <p:cNvPr id="4" name="Content Placeholder 3" descr="petrified 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080" y="1747869"/>
            <a:ext cx="6339840" cy="42306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Pioneer AZ Living </a:t>
            </a:r>
            <a:br>
              <a:rPr lang="en-US" dirty="0"/>
            </a:br>
            <a:r>
              <a:rPr lang="en-US" b="1" dirty="0"/>
              <a:t>History Museum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 Warren\Desktop\Phoenix-Pioneer_Living_History_Museum-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3962400" cy="2971800"/>
          </a:xfrm>
          <a:prstGeom prst="rect">
            <a:avLst/>
          </a:prstGeom>
          <a:noFill/>
        </p:spPr>
      </p:pic>
      <p:pic>
        <p:nvPicPr>
          <p:cNvPr id="2051" name="Picture 3" descr="C:\Users\D Warren\Desktop\Phoenix-Pioneer_Living_History_Museum-Main_Ent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200400" cy="230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Powerhouse </a:t>
            </a:r>
            <a:br>
              <a:rPr lang="en-US" dirty="0"/>
            </a:br>
            <a:r>
              <a:rPr lang="en-US" b="1" dirty="0"/>
              <a:t>Route 66 Museum</a:t>
            </a:r>
            <a:endParaRPr lang="en-US" dirty="0"/>
          </a:p>
        </p:txBody>
      </p:sp>
      <p:pic>
        <p:nvPicPr>
          <p:cNvPr id="3074" name="Picture 2" descr="C:\Users\D Warren\Desktop\Rt66sign3-FunRun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489" y="3581400"/>
            <a:ext cx="4155402" cy="2768536"/>
          </a:xfrm>
          <a:prstGeom prst="rect">
            <a:avLst/>
          </a:prstGeom>
          <a:noFill/>
        </p:spPr>
      </p:pic>
      <p:pic>
        <p:nvPicPr>
          <p:cNvPr id="3075" name="Picture 3" descr="C:\Users\D Warren\Desktop\power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98" y="1905000"/>
            <a:ext cx="4152804" cy="2768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 Warren\Desktop\presco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39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 Rocks of Sedona</a:t>
            </a:r>
            <a:endParaRPr lang="en-US" dirty="0"/>
          </a:p>
        </p:txBody>
      </p:sp>
      <p:pic>
        <p:nvPicPr>
          <p:cNvPr id="4" name="Content Placeholder 3" descr="sed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7047953" cy="47061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Roosevelt Dam</a:t>
            </a:r>
            <a:endParaRPr lang="en-US" dirty="0"/>
          </a:p>
        </p:txBody>
      </p:sp>
      <p:pic>
        <p:nvPicPr>
          <p:cNvPr id="6" name="Content Placeholder 5" descr="roosevelt d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034381"/>
            <a:ext cx="4572000" cy="365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64</Words>
  <Application>Microsoft Macintosh PowerPoint</Application>
  <PresentationFormat>On-screen Show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Landmarks Part 2</vt:lpstr>
      <vt:lpstr>Painted Desert</vt:lpstr>
      <vt:lpstr>Painted Rock Petroglyphs</vt:lpstr>
      <vt:lpstr>Petrified Forest National Park</vt:lpstr>
      <vt:lpstr>Pioneer AZ Living  History Museum </vt:lpstr>
      <vt:lpstr>Powerhouse  Route 66 Museum</vt:lpstr>
      <vt:lpstr>Prescott</vt:lpstr>
      <vt:lpstr>Red Rocks of Sedona</vt:lpstr>
      <vt:lpstr>Roosevelt Dam</vt:lpstr>
      <vt:lpstr>Saguaro National Park</vt:lpstr>
      <vt:lpstr>Salt River Rafting</vt:lpstr>
      <vt:lpstr>San Xavier Mission</vt:lpstr>
      <vt:lpstr>Sunrise Ski Resort</vt:lpstr>
      <vt:lpstr>Sunset Crater</vt:lpstr>
      <vt:lpstr>Tombstone</vt:lpstr>
      <vt:lpstr>Tonto Natural Bridge  State Park </vt:lpstr>
      <vt:lpstr>Tumacácori</vt:lpstr>
      <vt:lpstr>Walnut Canyon  National Monument </vt:lpstr>
      <vt:lpstr>Vermillion Cliffs</vt:lpstr>
      <vt:lpstr>Woods Canyon Lake</vt:lpstr>
      <vt:lpstr>Yuma Territorial Prison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Landmarks #4</dc:title>
  <dc:creator>Carol</dc:creator>
  <cp:lastModifiedBy>Gale Ekiss</cp:lastModifiedBy>
  <cp:revision>14</cp:revision>
  <dcterms:created xsi:type="dcterms:W3CDTF">2019-09-05T05:20:22Z</dcterms:created>
  <dcterms:modified xsi:type="dcterms:W3CDTF">2019-09-09T21:34:59Z</dcterms:modified>
</cp:coreProperties>
</file>