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2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174C-9663-45F1-8362-C22B74B30288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C46A-CEF1-4412-AC41-A5E39EC10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Arizona Landmarks 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Bagdad Copper Mine to Organ Pipe Cactus National Monument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Glen Canyon Dam</a:t>
            </a:r>
            <a:endParaRPr lang="en-US"/>
          </a:p>
        </p:txBody>
      </p:sp>
      <p:pic>
        <p:nvPicPr>
          <p:cNvPr id="4" name="Content Placeholder 3" descr="glen cany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400800" cy="40416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Grand Canyon</a:t>
            </a:r>
            <a:endParaRPr lang="en-US" dirty="0"/>
          </a:p>
        </p:txBody>
      </p:sp>
      <p:pic>
        <p:nvPicPr>
          <p:cNvPr id="5" name="Content Placeholder 4" descr="DV-point-KMC-960  grand canyon park 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61540"/>
            <a:ext cx="8229600" cy="3403283"/>
          </a:xfrm>
        </p:spPr>
      </p:pic>
    </p:spTree>
    <p:extLst>
      <p:ext uri="{BB962C8B-B14F-4D97-AF65-F5344CB8AC3E}">
        <p14:creationId xmlns:p14="http://schemas.microsoft.com/office/powerpoint/2010/main" val="399497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Grand Canyon Caverns</a:t>
            </a:r>
            <a:endParaRPr lang="en-US" dirty="0"/>
          </a:p>
        </p:txBody>
      </p:sp>
      <p:pic>
        <p:nvPicPr>
          <p:cNvPr id="5" name="Content Placeholder 4" descr="gc caver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4957" y="1600200"/>
            <a:ext cx="5034086" cy="4525963"/>
          </a:xfrm>
        </p:spPr>
      </p:pic>
    </p:spTree>
    <p:extLst>
      <p:ext uri="{BB962C8B-B14F-4D97-AF65-F5344CB8AC3E}">
        <p14:creationId xmlns:p14="http://schemas.microsoft.com/office/powerpoint/2010/main" val="18393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Grand Canyon Railway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Historic Train Depot</a:t>
            </a:r>
          </a:p>
        </p:txBody>
      </p:sp>
      <p:pic>
        <p:nvPicPr>
          <p:cNvPr id="6" name="Content Placeholder 5" descr="depot_08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50457" y="2971800"/>
            <a:ext cx="2717462" cy="209788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Historic Steam Train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 Warren\Desktop\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73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 Jolly Memorial</a:t>
            </a:r>
            <a:endParaRPr lang="en-US" dirty="0"/>
          </a:p>
        </p:txBody>
      </p:sp>
      <p:pic>
        <p:nvPicPr>
          <p:cNvPr id="4" name="Content Placeholder 3" descr="hi jo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065" y="1600200"/>
            <a:ext cx="8031870" cy="4525963"/>
          </a:xfrm>
        </p:spPr>
      </p:pic>
    </p:spTree>
    <p:extLst>
      <p:ext uri="{BB962C8B-B14F-4D97-AF65-F5344CB8AC3E}">
        <p14:creationId xmlns:p14="http://schemas.microsoft.com/office/powerpoint/2010/main" val="215208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Hoover Dam</a:t>
            </a:r>
            <a:endParaRPr lang="en-US" dirty="0"/>
          </a:p>
        </p:txBody>
      </p:sp>
      <p:pic>
        <p:nvPicPr>
          <p:cNvPr id="4" name="Content Placeholder 3" descr="hoover d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676222" cy="4897559"/>
          </a:xfrm>
        </p:spPr>
      </p:pic>
      <p:pic>
        <p:nvPicPr>
          <p:cNvPr id="5" name="Picture 4" descr="Hoover-Dam-slid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3999"/>
            <a:ext cx="4038600" cy="50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Hopi 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 Warren\Desktop\250px-1505R_Hopi_Reservation_Locator_Map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381250" cy="2809875"/>
          </a:xfrm>
          <a:prstGeom prst="rect">
            <a:avLst/>
          </a:prstGeom>
          <a:noFill/>
        </p:spPr>
      </p:pic>
      <p:pic>
        <p:nvPicPr>
          <p:cNvPr id="4099" name="Picture 3" descr="C:\Users\D Warren\Desktop\hopi res.jpg"/>
          <p:cNvPicPr>
            <a:picLocks noChangeAspect="1" noChangeArrowheads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 bwMode="auto">
          <a:xfrm>
            <a:off x="3200400" y="1828800"/>
            <a:ext cx="5420784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91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Kitt</a:t>
            </a:r>
            <a:r>
              <a:rPr lang="en-US" b="1" dirty="0"/>
              <a:t> Peak Observatory</a:t>
            </a:r>
            <a:endParaRPr lang="en-US" dirty="0"/>
          </a:p>
        </p:txBody>
      </p:sp>
      <p:pic>
        <p:nvPicPr>
          <p:cNvPr id="6" name="Content Placeholder 5" descr="KittPeakScenery from kitt peak web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37891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Kartchner</a:t>
            </a:r>
            <a:r>
              <a:rPr lang="en-US" b="1" dirty="0"/>
              <a:t> Caverns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 Warren\Desktop\KARTCHNERCAVERNS-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35737" cy="490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77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Lavender Pit Mine</a:t>
            </a:r>
            <a:endParaRPr lang="en-US" dirty="0"/>
          </a:p>
        </p:txBody>
      </p:sp>
      <p:pic>
        <p:nvPicPr>
          <p:cNvPr id="5" name="Content Placeholder 4" descr="The_Lavender_Open_Pit_Mine,_Bisbee,_Ariz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705599" cy="5029199"/>
          </a:xfrm>
        </p:spPr>
      </p:pic>
    </p:spTree>
    <p:extLst>
      <p:ext uri="{BB962C8B-B14F-4D97-AF65-F5344CB8AC3E}">
        <p14:creationId xmlns:p14="http://schemas.microsoft.com/office/powerpoint/2010/main" val="28552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Bagdad Copper Mine</a:t>
            </a:r>
            <a:endParaRPr lang="en-US" dirty="0"/>
          </a:p>
        </p:txBody>
      </p:sp>
      <p:pic>
        <p:nvPicPr>
          <p:cNvPr id="4" name="Content Placeholder 3" descr="Bagdad%20AZ%20m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8444"/>
            <a:ext cx="8229600" cy="44094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London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 Warren\Desktop\london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493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36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Lowell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 Warren\Desktop\250px-Clark_d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494641" cy="3991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2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Meteor Crater</a:t>
            </a:r>
            <a:endParaRPr lang="en-US" dirty="0"/>
          </a:p>
        </p:txBody>
      </p:sp>
      <p:pic>
        <p:nvPicPr>
          <p:cNvPr id="4" name="Content Placeholder 3" descr="_meteor-cr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677" y="1600200"/>
            <a:ext cx="6562646" cy="4525963"/>
          </a:xfrm>
        </p:spPr>
      </p:pic>
    </p:spTree>
    <p:extLst>
      <p:ext uri="{BB962C8B-B14F-4D97-AF65-F5344CB8AC3E}">
        <p14:creationId xmlns:p14="http://schemas.microsoft.com/office/powerpoint/2010/main" val="416563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Monument Valley</a:t>
            </a:r>
            <a:endParaRPr lang="en-US" dirty="0"/>
          </a:p>
        </p:txBody>
      </p:sp>
      <p:pic>
        <p:nvPicPr>
          <p:cNvPr id="6" name="Content Placeholder 5" descr="West_Mitten_Butte,_East_Mitten_Butte,_and_Merrick_Bu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532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Mount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 Warren\Desktop\red 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3305422" cy="2133600"/>
          </a:xfrm>
          <a:prstGeom prst="rect">
            <a:avLst/>
          </a:prstGeom>
          <a:noFill/>
        </p:spPr>
      </p:pic>
      <p:pic>
        <p:nvPicPr>
          <p:cNvPr id="4" name="Picture 2" descr="C:\Users\D Warren\Desktop\mt_graham_2.jpg"/>
          <p:cNvPicPr>
            <a:picLocks noChangeAspect="1" noChangeArrowheads="1"/>
          </p:cNvPicPr>
          <p:nvPr/>
        </p:nvPicPr>
        <p:blipFill>
          <a:blip r:embed="rId3" cstate="print"/>
          <a:srcRect t="63" b="563"/>
          <a:stretch>
            <a:fillRect/>
          </a:stretch>
        </p:blipFill>
        <p:spPr bwMode="auto">
          <a:xfrm>
            <a:off x="990600" y="1371600"/>
            <a:ext cx="4038600" cy="485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64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Mount Lemmon</a:t>
            </a:r>
            <a:endParaRPr lang="en-US" dirty="0"/>
          </a:p>
        </p:txBody>
      </p:sp>
      <p:pic>
        <p:nvPicPr>
          <p:cNvPr id="4" name="Content Placeholder 3" descr="Mt-Lemmon-from-Pool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149323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Mount Trumbull</a:t>
            </a:r>
            <a:endParaRPr lang="en-US" dirty="0"/>
          </a:p>
        </p:txBody>
      </p:sp>
      <p:pic>
        <p:nvPicPr>
          <p:cNvPr id="6" name="Content Placeholder 5" descr="1024px-Mt_Trumbull_from_cinder_cone,_Ariz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040" y="1912461"/>
            <a:ext cx="5201920" cy="3901440"/>
          </a:xfrm>
        </p:spPr>
      </p:pic>
    </p:spTree>
    <p:extLst>
      <p:ext uri="{BB962C8B-B14F-4D97-AF65-F5344CB8AC3E}">
        <p14:creationId xmlns:p14="http://schemas.microsoft.com/office/powerpoint/2010/main" val="25656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Oatman</a:t>
            </a:r>
            <a:endParaRPr lang="en-US" dirty="0"/>
          </a:p>
        </p:txBody>
      </p:sp>
      <p:pic>
        <p:nvPicPr>
          <p:cNvPr id="4" name="Content Placeholder 3" descr="oat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162" y="1219201"/>
            <a:ext cx="4562838" cy="3429000"/>
          </a:xfrm>
        </p:spPr>
      </p:pic>
      <p:pic>
        <p:nvPicPr>
          <p:cNvPr id="5" name="Picture 4" descr="oatma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748" y="3733800"/>
            <a:ext cx="3767090" cy="2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Organ Pipe Cactus </a:t>
            </a:r>
            <a:br>
              <a:rPr lang="en-US"/>
            </a:br>
            <a:r>
              <a:rPr lang="en-US" b="1"/>
              <a:t>National Monument</a:t>
            </a:r>
            <a:endParaRPr lang="en-US"/>
          </a:p>
        </p:txBody>
      </p:sp>
      <p:pic>
        <p:nvPicPr>
          <p:cNvPr id="6" name="Content Placeholder 5" descr="organ pipe natl  N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096" y="1600200"/>
            <a:ext cx="8051807" cy="4525963"/>
          </a:xfrm>
        </p:spPr>
      </p:pic>
    </p:spTree>
    <p:extLst>
      <p:ext uri="{BB962C8B-B14F-4D97-AF65-F5344CB8AC3E}">
        <p14:creationId xmlns:p14="http://schemas.microsoft.com/office/powerpoint/2010/main" val="147201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Boyce Thompson </a:t>
            </a:r>
            <a:br>
              <a:rPr lang="en-US" dirty="0"/>
            </a:br>
            <a:r>
              <a:rPr lang="en-US" b="1" dirty="0"/>
              <a:t>Arboretum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D Warren\Desktop\Arbore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946" y="2117725"/>
            <a:ext cx="631610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Canyon de </a:t>
            </a:r>
            <a:r>
              <a:rPr lang="en-US" b="1" dirty="0" err="1"/>
              <a:t>Chelly</a:t>
            </a:r>
            <a:endParaRPr lang="en-US" dirty="0"/>
          </a:p>
        </p:txBody>
      </p:sp>
      <p:pic>
        <p:nvPicPr>
          <p:cNvPr id="4" name="Content Placeholder 3" descr="canyon de chell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033936"/>
            <a:ext cx="4338834" cy="2656428"/>
          </a:xfrm>
        </p:spPr>
      </p:pic>
      <p:pic>
        <p:nvPicPr>
          <p:cNvPr id="5" name="Picture 4" descr="chelly_1 N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495800" cy="2826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Casa Grande Ruins</a:t>
            </a:r>
            <a:endParaRPr lang="en-US" dirty="0"/>
          </a:p>
        </p:txBody>
      </p:sp>
      <p:pic>
        <p:nvPicPr>
          <p:cNvPr id="6" name="Content Placeholder 5" descr="casa grande N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585" y="2057400"/>
            <a:ext cx="4426829" cy="32234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Coronado Trail </a:t>
            </a:r>
            <a:endParaRPr lang="en-US" dirty="0"/>
          </a:p>
        </p:txBody>
      </p:sp>
      <p:pic>
        <p:nvPicPr>
          <p:cNvPr id="2051" name="Picture 3" descr="C:\Users\D Warren\Desktop\coronado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166533" cy="2374900"/>
          </a:xfrm>
          <a:prstGeom prst="rect">
            <a:avLst/>
          </a:prstGeom>
          <a:noFill/>
        </p:spPr>
      </p:pic>
      <p:pic>
        <p:nvPicPr>
          <p:cNvPr id="2052" name="Picture 4" descr="C:\Users\D Warren\Desktop\ckif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737" y="3811891"/>
            <a:ext cx="3251200" cy="24384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79E1B-E52E-1644-B48C-55CE8C142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0932"/>
            <a:ext cx="3978736" cy="3978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Fort Bowie National </a:t>
            </a:r>
            <a:br>
              <a:rPr lang="en-US" dirty="0"/>
            </a:br>
            <a:r>
              <a:rPr lang="en-US" b="1" dirty="0"/>
              <a:t>Historic Site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1886-Fort-web N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7620000" cy="3152775"/>
          </a:xfrm>
        </p:spPr>
      </p:pic>
      <p:pic>
        <p:nvPicPr>
          <p:cNvPr id="3074" name="Picture 2" descr="C:\Users\D Warren\Desktop\fort bow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2667000" cy="267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Four Corners Navajo </a:t>
            </a:r>
            <a:br>
              <a:rPr lang="en-US" dirty="0"/>
            </a:br>
            <a:r>
              <a:rPr lang="en-US" b="1" dirty="0"/>
              <a:t>Nation Park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Four_Corners_Monument_Marker_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981200"/>
            <a:ext cx="452596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Gila Trail</a:t>
            </a:r>
            <a:endParaRPr lang="en-US" dirty="0"/>
          </a:p>
        </p:txBody>
      </p:sp>
      <p:pic>
        <p:nvPicPr>
          <p:cNvPr id="1026" name="Picture 2" descr="C:\Users\D Warren\Desktop\300px-Maricopawells-185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992" y="3733800"/>
            <a:ext cx="4055806" cy="2514600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5D4C8D-82F7-9B46-8EEE-A4FD1F9B3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2315"/>
            <a:ext cx="4878658" cy="2971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</Words>
  <Application>Microsoft Macintosh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Arizona Landmarks Part 1</vt:lpstr>
      <vt:lpstr>Bagdad Copper Mine</vt:lpstr>
      <vt:lpstr>Boyce Thompson  Arboretum </vt:lpstr>
      <vt:lpstr>Canyon de Chelly</vt:lpstr>
      <vt:lpstr>Casa Grande Ruins</vt:lpstr>
      <vt:lpstr>Coronado Trail </vt:lpstr>
      <vt:lpstr>Fort Bowie National  Historic Site </vt:lpstr>
      <vt:lpstr>  Four Corners Navajo  Nation Park </vt:lpstr>
      <vt:lpstr>Gila Trail</vt:lpstr>
      <vt:lpstr>Glen Canyon Dam</vt:lpstr>
      <vt:lpstr>Grand Canyon</vt:lpstr>
      <vt:lpstr>Grand Canyon Caverns</vt:lpstr>
      <vt:lpstr>Grand Canyon Railway</vt:lpstr>
      <vt:lpstr>Hi Jolly Memorial</vt:lpstr>
      <vt:lpstr>Hoover Dam</vt:lpstr>
      <vt:lpstr>Hopi Reservation</vt:lpstr>
      <vt:lpstr>Kitt Peak Observatory</vt:lpstr>
      <vt:lpstr>Kartchner Caverns</vt:lpstr>
      <vt:lpstr>Lavender Pit Mine</vt:lpstr>
      <vt:lpstr>London Bridge</vt:lpstr>
      <vt:lpstr>Lowell Observatory</vt:lpstr>
      <vt:lpstr>Meteor Crater</vt:lpstr>
      <vt:lpstr>Monument Valley</vt:lpstr>
      <vt:lpstr>Mount Graham</vt:lpstr>
      <vt:lpstr>Mount Lemmon</vt:lpstr>
      <vt:lpstr>Mount Trumbull</vt:lpstr>
      <vt:lpstr>Oatman</vt:lpstr>
      <vt:lpstr>Organ Pipe Cactus  National Monument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Landmarks</dc:title>
  <dc:creator>Carol</dc:creator>
  <cp:lastModifiedBy>Gale Ekiss</cp:lastModifiedBy>
  <cp:revision>15</cp:revision>
  <dcterms:created xsi:type="dcterms:W3CDTF">2019-09-05T05:06:37Z</dcterms:created>
  <dcterms:modified xsi:type="dcterms:W3CDTF">2019-09-09T21:31:15Z</dcterms:modified>
</cp:coreProperties>
</file>